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7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86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5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6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7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9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5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6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7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BDAF-B154-456F-AFA4-97E55834F268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0D09F-D4DF-4CC4-ADF5-BF149FD77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Ms8UnM8JY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579176"/>
            <a:ext cx="12192000" cy="1278824"/>
          </a:xfrm>
          <a:prstGeom prst="rect">
            <a:avLst/>
          </a:prstGeom>
          <a:solidFill>
            <a:srgbClr val="0093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>
              <a:lnSpc>
                <a:spcPct val="100000"/>
              </a:lnSpc>
            </a:pPr>
            <a:endParaRPr lang="it-IT" altLang="en-US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it-IT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SRI RAMACHANDRA FACULTY OF ENGINEERING &amp; TECHNOLOGY</a:t>
            </a:r>
          </a:p>
          <a:p>
            <a:pPr algn="ctr">
              <a:lnSpc>
                <a:spcPct val="100000"/>
              </a:lnSpc>
            </a:pPr>
            <a:r>
              <a:rPr lang="it-IT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CHENNAI</a:t>
            </a:r>
            <a:r>
              <a:rPr lang="it-IT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, INDIA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3063042"/>
            <a:ext cx="12224861" cy="71437"/>
          </a:xfrm>
          <a:prstGeom prst="rect">
            <a:avLst/>
          </a:prstGeom>
          <a:solidFill>
            <a:srgbClr val="0093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-16545" y="1744055"/>
            <a:ext cx="12224861" cy="69800"/>
          </a:xfrm>
          <a:prstGeom prst="rect">
            <a:avLst/>
          </a:prstGeom>
          <a:solidFill>
            <a:srgbClr val="0093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400537" y="1961395"/>
            <a:ext cx="97343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 smtClean="0"/>
              <a:t>AUTOMATED SCREENING FOR DETECTION AND ASSESSMENT OF GLAUCOMA PROGRESSION USING FUNDUS IMAGES</a:t>
            </a:r>
            <a:endParaRPr lang="en-IN" sz="2800" b="1" dirty="0">
              <a:latin typeface="Times New Roman" panose="02020603050405020304" pitchFamily="18" charset="0"/>
              <a:ea typeface="MS Minch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56" y="367990"/>
            <a:ext cx="5801902" cy="10964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63554" y="3261571"/>
            <a:ext cx="170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Guided by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63555" y="3719515"/>
            <a:ext cx="4334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dirty="0" smtClean="0">
                <a:ea typeface="SimSun" panose="02010600030101010101" pitchFamily="2" charset="-122"/>
              </a:rPr>
              <a:t>Dr. Jayanthi Ganapathy, Assistant Professor,</a:t>
            </a:r>
            <a:br>
              <a:rPr lang="en-US" dirty="0" smtClean="0">
                <a:ea typeface="SimSun" panose="02010600030101010101" pitchFamily="2" charset="-122"/>
              </a:rPr>
            </a:br>
            <a:r>
              <a:rPr lang="en-US" dirty="0" smtClean="0">
                <a:ea typeface="SimSun" panose="02010600030101010101" pitchFamily="2" charset="-122"/>
              </a:rPr>
              <a:t> Sri Ramachandra Faculty of Engineering and Technology</a:t>
            </a:r>
            <a:endParaRPr lang="en-IN" sz="2800" dirty="0" smtClean="0">
              <a:effectLst/>
              <a:ea typeface="SimSun" panose="02010600030101010101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63555" y="4683974"/>
            <a:ext cx="4470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Dr. John Davis Akkara , Ophthalmologist/ Eye Surgeon, Sri Ramachandra University</a:t>
            </a:r>
            <a:endParaRPr lang="en-US" i="1" dirty="0" smtClean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TEAM MEMBERS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192473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Karan V - SRET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Rajalakshmanan - SRET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Sathishkumar M - SRET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Thiruvengadam S - SRET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Vishal L - SRET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1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GLAUCOMA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6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Glaucoma is a group of eye diseases that can cause vision loss and blindness by damaging the optic nerve  in the eye usually due to excessively high intraocular pressure (IOP)</a:t>
            </a:r>
          </a:p>
        </p:txBody>
      </p:sp>
      <p:pic>
        <p:nvPicPr>
          <p:cNvPr id="1026" name="Picture 2" descr="Fundus photograph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43" b="100000" l="14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28" y="3552645"/>
            <a:ext cx="2528314" cy="252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DF) Smartphone Fundus Photograp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70" y="3538247"/>
            <a:ext cx="2503778" cy="25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7783" y="6119891"/>
            <a:ext cx="164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undus camera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012865" y="6127234"/>
            <a:ext cx="20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Smartphone camera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76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CUP DISC EXTRACTION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dataset  with 101 images : 50 training and 51 testing images is annotated with Optic Disc (OD), Optic Cup (OC) boundaries and Cup to disc Ratio (CDR) Values.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UNET  model is trained with mask of OD, OC of the  fundus image annotated and it gives </a:t>
            </a:r>
            <a:endParaRPr lang="en-US" sz="24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Accuracy  - 89%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Jacquard score (IOU)  - 0.81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043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GLAUCOMA CLASSIFIER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dataset with around 1200 images of the posterior pole of the Messidor database with a 45 degree field of view is used for training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RESNET model  </a:t>
            </a:r>
            <a:r>
              <a:rPr lang="en-US" sz="2400" dirty="0" smtClean="0"/>
              <a:t>weights is used for modelling with 80:20 train test ratio and achieved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Accuracy – 94 %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Precision – 0.98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Recall – 0.86</a:t>
            </a:r>
          </a:p>
        </p:txBody>
      </p:sp>
    </p:spTree>
    <p:extLst>
      <p:ext uri="{BB962C8B-B14F-4D97-AF65-F5344CB8AC3E}">
        <p14:creationId xmlns:p14="http://schemas.microsoft.com/office/powerpoint/2010/main" val="309290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32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WEB APP LOOKUP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585" y="1166141"/>
            <a:ext cx="883312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0585" y="5820755"/>
            <a:ext cx="8833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View the </a:t>
            </a:r>
            <a:r>
              <a:rPr lang="en-IN" sz="2400" smtClean="0"/>
              <a:t>demo </a:t>
            </a:r>
            <a:r>
              <a:rPr lang="en-IN" sz="2400" smtClean="0"/>
              <a:t>here - </a:t>
            </a:r>
            <a:r>
              <a:rPr lang="en-IN" sz="2400" dirty="0">
                <a:hlinkClick r:id="rId3"/>
              </a:rPr>
              <a:t>https://youtu.be/0Ms8UnM8JYI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80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755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FUTURE WORKS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222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 aim to assess the progression of glaucoma using Cup to disc ratio by segmenting cup and the optic disk from fundus images.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to implement segmentation of optic nerves and classify based on the Optic Nerve thickness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are also working on segmentation &amp; Classification of Smart Phone Fundus images which is Simple and a Inexpensive Technique</a:t>
            </a:r>
          </a:p>
        </p:txBody>
      </p:sp>
    </p:spTree>
    <p:extLst>
      <p:ext uri="{BB962C8B-B14F-4D97-AF65-F5344CB8AC3E}">
        <p14:creationId xmlns:p14="http://schemas.microsoft.com/office/powerpoint/2010/main" val="8796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8267" y="2709334"/>
            <a:ext cx="538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67542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SimSun</vt:lpstr>
      <vt:lpstr>AR PL SungtiL GB</vt:lpstr>
      <vt:lpstr>Arial</vt:lpstr>
      <vt:lpstr>Calibri</vt:lpstr>
      <vt:lpstr>Calibri Light</vt:lpstr>
      <vt:lpstr>Courier New</vt:lpstr>
      <vt:lpstr>MS Mincho</vt:lpstr>
      <vt:lpstr>Times New Roman</vt:lpstr>
      <vt:lpstr>Office Theme</vt:lpstr>
      <vt:lpstr>PowerPoint Presentation</vt:lpstr>
      <vt:lpstr>TEAM MEMBERS</vt:lpstr>
      <vt:lpstr>GLAUCOMA</vt:lpstr>
      <vt:lpstr>CUP DISC EXTRACTION</vt:lpstr>
      <vt:lpstr>GLAUCOMA CLASSIFIER</vt:lpstr>
      <vt:lpstr>WEB APP LOOKUP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kumar</dc:creator>
  <cp:lastModifiedBy>sathish kumar</cp:lastModifiedBy>
  <cp:revision>15</cp:revision>
  <dcterms:created xsi:type="dcterms:W3CDTF">2022-02-14T13:13:12Z</dcterms:created>
  <dcterms:modified xsi:type="dcterms:W3CDTF">2022-02-15T05:38:51Z</dcterms:modified>
</cp:coreProperties>
</file>