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9" r:id="rId2"/>
    <p:sldId id="380" r:id="rId3"/>
    <p:sldId id="381" r:id="rId10"/>
    <p:sldId id="38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p15:clr>
            <a:srgbClr val="A4A3A4"/>
          </p15:clr>
        </p15:guide>
        <p15:guide id="2" pos="38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na" initials="" lastIdx="2" clrIdx="0"/>
  <p:cmAuthor id="1" name="徐兵元"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679"/>
    <a:srgbClr val="000099"/>
    <a:srgbClr val="0000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3" y="39"/>
      </p:cViewPr>
      <p:guideLst>
        <p:guide orient="horz" pos="2218"/>
        <p:guide pos="389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fontAlgn="auto">
              <a:lnSpc>
                <a:spcPts val="1500"/>
              </a:lnSpc>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52117" y="-27384"/>
            <a:ext cx="5039883" cy="86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连接符 7"/>
          <p:cNvCxnSpPr/>
          <p:nvPr userDrawn="1"/>
        </p:nvCxnSpPr>
        <p:spPr>
          <a:xfrm>
            <a:off x="0" y="908720"/>
            <a:ext cx="12192000" cy="0"/>
          </a:xfrm>
          <a:prstGeom prst="line">
            <a:avLst/>
          </a:prstGeom>
          <a:ln w="28575">
            <a:solidFill>
              <a:srgbClr val="00367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2021/2/16</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320" y="2743200"/>
            <a:ext cx="9754560" cy="548640"/>
          </a:xfrm>
          <a:prstGeom prst="rect">
            <a:avLst/>
          </a:prstGeom>
          <a:noFill/>
        </p:spPr>
        <p:txBody>
          <a:bodyPr wrap="square" lIns="0" tIns="73152" bIns="73152" anchor="t">
            <a:spAutoFit/>
          </a:bodyPr>
          <a:lstStyle/>
          <a:p>
            <a:pPr algn="ctr">
              <a:defRPr b="1" sz="4400">
                <a:solidFill>
                  <a:srgbClr val="00367A"/>
                </a:solidFill>
                <a:latin typeface="微软雅黑"/>
              </a:defRPr>
            </a:pPr>
            <a:r>
              <a:t>2021年目标指标总体情况及2021年02月安全生产工作情况</a:t>
            </a:r>
          </a:p>
        </p:txBody>
      </p:sp>
      <p:sp>
        <p:nvSpPr>
          <p:cNvPr id="9" name="TextBox 8"/>
          <p:cNvSpPr txBox="1"/>
          <p:nvPr/>
        </p:nvSpPr>
        <p:spPr>
          <a:xfrm>
            <a:off x="1219320" y="4800600"/>
            <a:ext cx="9754560" cy="548640"/>
          </a:xfrm>
          <a:prstGeom prst="rect">
            <a:avLst/>
          </a:prstGeom>
          <a:noFill/>
        </p:spPr>
        <p:txBody>
          <a:bodyPr wrap="square" lIns="0" tIns="73152" bIns="73152" anchor="t">
            <a:spAutoFit/>
          </a:bodyPr>
          <a:lstStyle/>
          <a:p>
            <a:pPr algn="ctr">
              <a:defRPr b="1" sz="2400">
                <a:solidFill>
                  <a:srgbClr val="000000"/>
                </a:solidFill>
                <a:latin typeface="微软雅黑"/>
              </a:defRPr>
            </a:pPr>
            <a:r>
              <a:t>安全监管部（应急指挥中心）</a:t>
            </a:r>
          </a:p>
        </p:txBody>
      </p:sp>
      <p:sp>
        <p:nvSpPr>
          <p:cNvPr id="10" name="TextBox 9"/>
          <p:cNvSpPr txBox="1"/>
          <p:nvPr/>
        </p:nvSpPr>
        <p:spPr>
          <a:xfrm>
            <a:off x="1219320" y="5486400"/>
            <a:ext cx="9754560" cy="548640"/>
          </a:xfrm>
          <a:prstGeom prst="rect">
            <a:avLst/>
          </a:prstGeom>
          <a:noFill/>
        </p:spPr>
        <p:txBody>
          <a:bodyPr wrap="square" lIns="0" tIns="73152" bIns="73152" anchor="t">
            <a:spAutoFit/>
          </a:bodyPr>
          <a:lstStyle/>
          <a:p>
            <a:pPr algn="ctr">
              <a:defRPr b="1" sz="2400">
                <a:solidFill>
                  <a:srgbClr val="000000"/>
                </a:solidFill>
                <a:latin typeface="微软雅黑"/>
              </a:defRPr>
            </a:pPr>
            <a:r>
              <a:t>2021年02月19日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60" y="685800"/>
            <a:ext cx="10973880" cy="548640"/>
          </a:xfrm>
          <a:prstGeom prst="rect">
            <a:avLst/>
          </a:prstGeom>
          <a:noFill/>
        </p:spPr>
        <p:txBody>
          <a:bodyPr wrap="square" lIns="0" tIns="731520" bIns="73152" anchor="t">
            <a:spAutoFit/>
          </a:bodyPr>
          <a:lstStyle/>
          <a:p>
            <a:pPr algn="ctr"/>
            <a:r>
              <a:rPr sz="2000" b="1">
                <a:solidFill>
                  <a:srgbClr val="000000"/>
                </a:solidFill>
                <a:latin typeface="微软雅黑"/>
              </a:rPr>
              <a:t>知识产权声明</a:t>
            </a:r>
          </a:p>
        </p:txBody>
      </p:sp>
      <p:sp>
        <p:nvSpPr>
          <p:cNvPr id="3" name="TextBox 2"/>
          <p:cNvSpPr txBox="1"/>
          <p:nvPr/>
        </p:nvSpPr>
        <p:spPr>
          <a:xfrm>
            <a:off x="609660" y="1097280"/>
            <a:ext cx="10973880" cy="548640"/>
          </a:xfrm>
          <a:prstGeom prst="rect">
            <a:avLst/>
          </a:prstGeom>
          <a:noFill/>
        </p:spPr>
        <p:txBody>
          <a:bodyPr wrap="square" lIns="0" tIns="731520" bIns="73152" anchor="t">
            <a:spAutoFit/>
          </a:bodyPr>
          <a:lstStyle/>
          <a:p>
            <a:pPr algn="ctr"/>
            <a:r>
              <a:rPr sz="2000" b="0">
                <a:solidFill>
                  <a:srgbClr val="000000"/>
                </a:solidFill>
                <a:latin typeface="微软雅黑"/>
              </a:rPr>
              <a:t>      南方电网公司拥有本作品的知识产权，未经南方电网公司书面许可，任何单位和个人不得擅自使用（包括但不限于复制、发行、转载、通过信息网络传播等），否则，南方电网公司将依法追究法律责任。</a:t>
            </a:r>
          </a:p>
        </p:txBody>
      </p:sp>
      <p:sp>
        <p:nvSpPr>
          <p:cNvPr id="4" name="TextBox 3"/>
          <p:cNvSpPr txBox="1"/>
          <p:nvPr/>
        </p:nvSpPr>
        <p:spPr>
          <a:xfrm>
            <a:off x="609660" y="2468880"/>
            <a:ext cx="10973880" cy="548640"/>
          </a:xfrm>
          <a:prstGeom prst="rect">
            <a:avLst/>
          </a:prstGeom>
          <a:noFill/>
        </p:spPr>
        <p:txBody>
          <a:bodyPr wrap="square" lIns="0" tIns="731520" bIns="73152" anchor="t">
            <a:spAutoFit/>
          </a:bodyPr>
          <a:lstStyle/>
          <a:p>
            <a:pPr algn="ctr"/>
            <a:r>
              <a:rPr sz="1600" b="1">
                <a:solidFill>
                  <a:srgbClr val="000000"/>
                </a:solidFill>
                <a:latin typeface="微软雅黑"/>
              </a:rPr>
              <a:t>Intellectual Property Rights Statement</a:t>
            </a:r>
          </a:p>
        </p:txBody>
      </p:sp>
      <p:sp>
        <p:nvSpPr>
          <p:cNvPr id="5" name="TextBox 4"/>
          <p:cNvSpPr txBox="1"/>
          <p:nvPr/>
        </p:nvSpPr>
        <p:spPr>
          <a:xfrm>
            <a:off x="609660" y="3154680"/>
            <a:ext cx="10973880" cy="548640"/>
          </a:xfrm>
          <a:prstGeom prst="rect">
            <a:avLst/>
          </a:prstGeom>
          <a:noFill/>
        </p:spPr>
        <p:txBody>
          <a:bodyPr wrap="square" lIns="0" tIns="731520" bIns="73152" anchor="t">
            <a:spAutoFit/>
          </a:bodyPr>
          <a:lstStyle/>
          <a:p>
            <a:pPr algn="ctr"/>
            <a:r>
              <a:rPr sz="1600" b="0">
                <a:solidFill>
                  <a:srgbClr val="000000"/>
                </a:solidFill>
                <a:latin typeface="微软雅黑"/>
              </a:rPr>
              <a:t>China Southern Power Grid is the owner of the intellectual property rights of this work. Any person or organization shall not utilize (including but not limited to reproduce, distribute, transmit or disseminate through the internet) without the prior written permission of the owner and will be held legally responsible otherwise by China Southern Power Grid.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43840" y="137160"/>
            <a:ext cx="10972800" cy="1371600"/>
          </a:xfrm>
          <a:prstGeom prst="rect">
            <a:avLst/>
          </a:prstGeom>
          <a:noFill/>
        </p:spPr>
        <p:txBody>
          <a:bodyPr wrap="square">
            <a:spAutoFit/>
          </a:bodyPr>
          <a:lstStyle/>
          <a:p/>
          <a:p>
            <a:pPr>
              <a:defRPr b="1" sz="2200">
                <a:solidFill>
                  <a:srgbClr val="000000"/>
                </a:solidFill>
                <a:latin typeface="微软雅黑"/>
              </a:defRPr>
            </a:pPr>
            <a:r>
              <a:t>       目录</a:t>
            </a:r>
          </a:p>
        </p:txBody>
      </p:sp>
      <p:sp>
        <p:nvSpPr>
          <p:cNvPr id="3" name="TextBox 2"/>
          <p:cNvSpPr txBox="1"/>
          <p:nvPr/>
        </p:nvSpPr>
        <p:spPr>
          <a:xfrm>
            <a:off x="243840" y="822960"/>
            <a:ext cx="10972800" cy="1371600"/>
          </a:xfrm>
          <a:prstGeom prst="rect">
            <a:avLst/>
          </a:prstGeom>
          <a:noFill/>
        </p:spPr>
        <p:txBody>
          <a:bodyPr wrap="square">
            <a:spAutoFit/>
          </a:bodyPr>
          <a:lstStyle/>
          <a:p/>
          <a:p>
            <a:pPr>
              <a:defRPr b="0" sz="2200">
                <a:solidFill>
                  <a:srgbClr val="000000"/>
                </a:solidFill>
                <a:latin typeface="微软雅黑"/>
              </a:defRPr>
            </a:pPr>
            <a:r>
              <a:t>       一、安全生产目标指标情况</a:t>
            </a:r>
          </a:p>
          <a:p>
            <a:pPr>
              <a:defRPr b="0" sz="2200">
                <a:solidFill>
                  <a:srgbClr val="000000"/>
                </a:solidFill>
                <a:latin typeface="微软雅黑"/>
              </a:defRPr>
            </a:pPr>
            <a:r>
              <a:t>       二、上月布置工作推进情况</a:t>
            </a:r>
          </a:p>
          <a:p>
            <a:pPr>
              <a:defRPr b="0" sz="2200">
                <a:solidFill>
                  <a:srgbClr val="000000"/>
                </a:solidFill>
                <a:latin typeface="微软雅黑"/>
              </a:defRPr>
            </a:pPr>
            <a:r>
              <a:t>       三、本月重点工作推进情况</a:t>
            </a:r>
          </a:p>
          <a:p>
            <a:pPr>
              <a:defRPr b="0" sz="2200">
                <a:solidFill>
                  <a:srgbClr val="000000"/>
                </a:solidFill>
                <a:latin typeface="微软雅黑"/>
              </a:defRPr>
            </a:pPr>
            <a:r>
              <a:t>       四、下月需要重点关注的工作</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43840" y="137160"/>
            <a:ext cx="10972800" cy="1371600"/>
          </a:xfrm>
          <a:prstGeom prst="rect">
            <a:avLst/>
          </a:prstGeom>
          <a:noFill/>
        </p:spPr>
        <p:txBody>
          <a:bodyPr wrap="square">
            <a:spAutoFit/>
          </a:bodyPr>
          <a:lstStyle/>
          <a:p/>
          <a:p>
            <a:pPr algn="l" lvl="1">
              <a:defRPr b="0" sz="2200">
                <a:solidFill>
                  <a:srgbClr val="000000"/>
                </a:solidFill>
                <a:latin typeface="微软雅黑"/>
              </a:defRPr>
            </a:pPr>
            <a:r>
              <a:t>二、周期事项事项</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99</Words>
  <Application>Microsoft Office PowerPoint</Application>
  <PresentationFormat>宽屏</PresentationFormat>
  <Paragraphs>7</Paragraphs>
  <Slides>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微软雅黑</vt:lpstr>
      <vt:lpstr>Arial</vt:lpstr>
      <vt:lpstr>Calibri</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吴晓川1</dc:creator>
  <cp:lastModifiedBy>孔 令</cp:lastModifiedBy>
  <cp:revision>189</cp:revision>
  <dcterms:created xsi:type="dcterms:W3CDTF">2018-09-19T07:04:00Z</dcterms:created>
  <dcterms:modified xsi:type="dcterms:W3CDTF">2021-02-16T15:07:13Z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2052-10.8.2.6784</vt:lpwstr>
  </property>
</Properties>
</file>