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Pentagon 6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8" name="Chevron 7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9" name="Chevron 8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10" name="Chevron 9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11" name="Chevron 10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entagon 2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5" name="Chevron 4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6" name="Chevron 5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7" name="Chevron 6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