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9" name="Chevron 8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5" name="Chevron 4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6" name="Chevron 5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7" name="Chevron 6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4" name="Chevron 3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5" name="Chevron 4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