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Pentagon 3"/>
          <p:cNvSpPr/>
          <p:nvPr/>
        </p:nvSpPr>
        <p:spPr>
          <a:xfrm>
            <a:off x="914400" y="2743200"/>
            <a:ext cx="1645920" cy="9144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1</a:t>
            </a:r>
          </a:p>
        </p:txBody>
      </p:sp>
      <p:sp>
        <p:nvSpPr>
          <p:cNvPr id="5" name="Chevron 4"/>
          <p:cNvSpPr/>
          <p:nvPr/>
        </p:nvSpPr>
        <p:spPr>
          <a:xfrm>
            <a:off x="22860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Step2</a:t>
            </a:r>
          </a:p>
        </p:txBody>
      </p:sp>
      <p:sp>
        <p:nvSpPr>
          <p:cNvPr id="6" name="Chevron 5"/>
          <p:cNvSpPr/>
          <p:nvPr/>
        </p:nvSpPr>
        <p:spPr>
          <a:xfrm>
            <a:off x="36576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Step3</a:t>
            </a:r>
          </a:p>
        </p:txBody>
      </p:sp>
      <p:sp>
        <p:nvSpPr>
          <p:cNvPr id="7" name="Chevron 6"/>
          <p:cNvSpPr/>
          <p:nvPr/>
        </p:nvSpPr>
        <p:spPr>
          <a:xfrm>
            <a:off x="50292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Step4</a:t>
            </a:r>
          </a:p>
        </p:txBody>
      </p:sp>
      <p:sp>
        <p:nvSpPr>
          <p:cNvPr id="8" name="Chevron 7"/>
          <p:cNvSpPr/>
          <p:nvPr/>
        </p:nvSpPr>
        <p:spPr>
          <a:xfrm>
            <a:off x="64008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Vertical Text Placeholder 2"/>
          <p:cNvSpPr>
            <a:spLocks noGrp="1"/>
          </p:cNvSpPr>
          <p:nvPr>
            <p:ph type="body" idx="1" orient="vert"/>
          </p:nvPr>
        </p:nvSpPr>
        <p:spPr/>
        <p:txBody>
          <a:bodyPr/>
          <a:lstStyle/>
          <a:p/>
        </p:txBody>
      </p:sp>
      <p:sp>
        <p:nvSpPr>
          <p:cNvPr id="4" name="Pentagon 3"/>
          <p:cNvSpPr/>
          <p:nvPr/>
        </p:nvSpPr>
        <p:spPr>
          <a:xfrm>
            <a:off x="914400" y="2743200"/>
            <a:ext cx="1645920" cy="9144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1</a:t>
            </a:r>
          </a:p>
        </p:txBody>
      </p:sp>
      <p:sp>
        <p:nvSpPr>
          <p:cNvPr id="5" name="Chevron 4"/>
          <p:cNvSpPr/>
          <p:nvPr/>
        </p:nvSpPr>
        <p:spPr>
          <a:xfrm>
            <a:off x="22860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Step2</a:t>
            </a:r>
          </a:p>
        </p:txBody>
      </p:sp>
      <p:sp>
        <p:nvSpPr>
          <p:cNvPr id="6" name="Chevron 5"/>
          <p:cNvSpPr/>
          <p:nvPr/>
        </p:nvSpPr>
        <p:spPr>
          <a:xfrm>
            <a:off x="36576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Step3</a:t>
            </a:r>
          </a:p>
        </p:txBody>
      </p:sp>
      <p:sp>
        <p:nvSpPr>
          <p:cNvPr id="7" name="Chevron 6"/>
          <p:cNvSpPr/>
          <p:nvPr/>
        </p:nvSpPr>
        <p:spPr>
          <a:xfrm>
            <a:off x="50292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Step4</a:t>
            </a:r>
          </a:p>
        </p:txBody>
      </p:sp>
      <p:sp>
        <p:nvSpPr>
          <p:cNvPr id="8" name="Chevron 7"/>
          <p:cNvSpPr/>
          <p:nvPr/>
        </p:nvSpPr>
        <p:spPr>
          <a:xfrm>
            <a:off x="64008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/>
        </p:txBody>
      </p:sp>
      <p:sp>
        <p:nvSpPr>
          <p:cNvPr id="3" name="Vertical Text Placeholder 2"/>
          <p:cNvSpPr>
            <a:spLocks noGrp="1"/>
          </p:cNvSpPr>
          <p:nvPr>
            <p:ph type="body" idx="1" orient="vert"/>
          </p:nvPr>
        </p:nvSpPr>
        <p:spPr/>
        <p:txBody>
          <a:bodyPr/>
          <a:lstStyle/>
          <a:p/>
        </p:txBody>
      </p:sp>
      <p:sp>
        <p:nvSpPr>
          <p:cNvPr id="4" name="Pentagon 3"/>
          <p:cNvSpPr/>
          <p:nvPr/>
        </p:nvSpPr>
        <p:spPr>
          <a:xfrm>
            <a:off x="914400" y="2743200"/>
            <a:ext cx="1645920" cy="9144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1</a:t>
            </a:r>
          </a:p>
        </p:txBody>
      </p:sp>
      <p:sp>
        <p:nvSpPr>
          <p:cNvPr id="5" name="Chevron 4"/>
          <p:cNvSpPr/>
          <p:nvPr/>
        </p:nvSpPr>
        <p:spPr>
          <a:xfrm>
            <a:off x="22860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Step2</a:t>
            </a:r>
          </a:p>
        </p:txBody>
      </p:sp>
      <p:sp>
        <p:nvSpPr>
          <p:cNvPr id="6" name="Chevron 5"/>
          <p:cNvSpPr/>
          <p:nvPr/>
        </p:nvSpPr>
        <p:spPr>
          <a:xfrm>
            <a:off x="36576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Step3</a:t>
            </a:r>
          </a:p>
        </p:txBody>
      </p:sp>
      <p:sp>
        <p:nvSpPr>
          <p:cNvPr id="7" name="Chevron 6"/>
          <p:cNvSpPr/>
          <p:nvPr/>
        </p:nvSpPr>
        <p:spPr>
          <a:xfrm>
            <a:off x="50292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Step4</a:t>
            </a:r>
          </a:p>
        </p:txBody>
      </p:sp>
      <p:sp>
        <p:nvSpPr>
          <p:cNvPr id="8" name="Chevron 7"/>
          <p:cNvSpPr/>
          <p:nvPr/>
        </p:nvSpPr>
        <p:spPr>
          <a:xfrm>
            <a:off x="64008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Pentagon 3"/>
          <p:cNvSpPr/>
          <p:nvPr/>
        </p:nvSpPr>
        <p:spPr>
          <a:xfrm>
            <a:off x="914400" y="2743200"/>
            <a:ext cx="1645920" cy="9144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1</a:t>
            </a:r>
          </a:p>
        </p:txBody>
      </p:sp>
      <p:sp>
        <p:nvSpPr>
          <p:cNvPr id="5" name="Chevron 4"/>
          <p:cNvSpPr/>
          <p:nvPr/>
        </p:nvSpPr>
        <p:spPr>
          <a:xfrm>
            <a:off x="22860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Step2</a:t>
            </a:r>
          </a:p>
        </p:txBody>
      </p:sp>
      <p:sp>
        <p:nvSpPr>
          <p:cNvPr id="6" name="Chevron 5"/>
          <p:cNvSpPr/>
          <p:nvPr/>
        </p:nvSpPr>
        <p:spPr>
          <a:xfrm>
            <a:off x="36576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Step3</a:t>
            </a:r>
          </a:p>
        </p:txBody>
      </p:sp>
      <p:sp>
        <p:nvSpPr>
          <p:cNvPr id="7" name="Chevron 6"/>
          <p:cNvSpPr/>
          <p:nvPr/>
        </p:nvSpPr>
        <p:spPr>
          <a:xfrm>
            <a:off x="50292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Step4</a:t>
            </a:r>
          </a:p>
        </p:txBody>
      </p:sp>
      <p:sp>
        <p:nvSpPr>
          <p:cNvPr id="8" name="Chevron 7"/>
          <p:cNvSpPr/>
          <p:nvPr/>
        </p:nvSpPr>
        <p:spPr>
          <a:xfrm>
            <a:off x="64008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Pentagon 3"/>
          <p:cNvSpPr/>
          <p:nvPr/>
        </p:nvSpPr>
        <p:spPr>
          <a:xfrm>
            <a:off x="914400" y="2743200"/>
            <a:ext cx="1645920" cy="9144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1</a:t>
            </a:r>
          </a:p>
        </p:txBody>
      </p:sp>
      <p:sp>
        <p:nvSpPr>
          <p:cNvPr id="5" name="Chevron 4"/>
          <p:cNvSpPr/>
          <p:nvPr/>
        </p:nvSpPr>
        <p:spPr>
          <a:xfrm>
            <a:off x="22860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Step2</a:t>
            </a:r>
          </a:p>
        </p:txBody>
      </p:sp>
      <p:sp>
        <p:nvSpPr>
          <p:cNvPr id="6" name="Chevron 5"/>
          <p:cNvSpPr/>
          <p:nvPr/>
        </p:nvSpPr>
        <p:spPr>
          <a:xfrm>
            <a:off x="36576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Step3</a:t>
            </a:r>
          </a:p>
        </p:txBody>
      </p:sp>
      <p:sp>
        <p:nvSpPr>
          <p:cNvPr id="7" name="Chevron 6"/>
          <p:cNvSpPr/>
          <p:nvPr/>
        </p:nvSpPr>
        <p:spPr>
          <a:xfrm>
            <a:off x="50292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Step4</a:t>
            </a:r>
          </a:p>
        </p:txBody>
      </p:sp>
      <p:sp>
        <p:nvSpPr>
          <p:cNvPr id="8" name="Chevron 7"/>
          <p:cNvSpPr/>
          <p:nvPr/>
        </p:nvSpPr>
        <p:spPr>
          <a:xfrm>
            <a:off x="64008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Pentagon 4"/>
          <p:cNvSpPr/>
          <p:nvPr/>
        </p:nvSpPr>
        <p:spPr>
          <a:xfrm>
            <a:off x="914400" y="2743200"/>
            <a:ext cx="1645920" cy="9144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1</a:t>
            </a:r>
          </a:p>
        </p:txBody>
      </p:sp>
      <p:sp>
        <p:nvSpPr>
          <p:cNvPr id="6" name="Chevron 5"/>
          <p:cNvSpPr/>
          <p:nvPr/>
        </p:nvSpPr>
        <p:spPr>
          <a:xfrm>
            <a:off x="22860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Step2</a:t>
            </a:r>
          </a:p>
        </p:txBody>
      </p:sp>
      <p:sp>
        <p:nvSpPr>
          <p:cNvPr id="7" name="Chevron 6"/>
          <p:cNvSpPr/>
          <p:nvPr/>
        </p:nvSpPr>
        <p:spPr>
          <a:xfrm>
            <a:off x="36576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Step3</a:t>
            </a:r>
          </a:p>
        </p:txBody>
      </p:sp>
      <p:sp>
        <p:nvSpPr>
          <p:cNvPr id="8" name="Chevron 7"/>
          <p:cNvSpPr/>
          <p:nvPr/>
        </p:nvSpPr>
        <p:spPr>
          <a:xfrm>
            <a:off x="50292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Step4</a:t>
            </a:r>
          </a:p>
        </p:txBody>
      </p:sp>
      <p:sp>
        <p:nvSpPr>
          <p:cNvPr id="9" name="Chevron 8"/>
          <p:cNvSpPr/>
          <p:nvPr/>
        </p:nvSpPr>
        <p:spPr>
          <a:xfrm>
            <a:off x="64008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</p:txBody>
      </p:sp>
      <p:sp>
        <p:nvSpPr>
          <p:cNvPr id="7" name="Pentagon 6"/>
          <p:cNvSpPr/>
          <p:nvPr/>
        </p:nvSpPr>
        <p:spPr>
          <a:xfrm>
            <a:off x="914400" y="2743200"/>
            <a:ext cx="1645920" cy="9144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1</a:t>
            </a:r>
          </a:p>
        </p:txBody>
      </p:sp>
      <p:sp>
        <p:nvSpPr>
          <p:cNvPr id="8" name="Chevron 7"/>
          <p:cNvSpPr/>
          <p:nvPr/>
        </p:nvSpPr>
        <p:spPr>
          <a:xfrm>
            <a:off x="22860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Step2</a:t>
            </a:r>
          </a:p>
        </p:txBody>
      </p:sp>
      <p:sp>
        <p:nvSpPr>
          <p:cNvPr id="9" name="Chevron 8"/>
          <p:cNvSpPr/>
          <p:nvPr/>
        </p:nvSpPr>
        <p:spPr>
          <a:xfrm>
            <a:off x="36576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Step3</a:t>
            </a:r>
          </a:p>
        </p:txBody>
      </p:sp>
      <p:sp>
        <p:nvSpPr>
          <p:cNvPr id="10" name="Chevron 9"/>
          <p:cNvSpPr/>
          <p:nvPr/>
        </p:nvSpPr>
        <p:spPr>
          <a:xfrm>
            <a:off x="50292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Step4</a:t>
            </a:r>
          </a:p>
        </p:txBody>
      </p:sp>
      <p:sp>
        <p:nvSpPr>
          <p:cNvPr id="11" name="Chevron 10"/>
          <p:cNvSpPr/>
          <p:nvPr/>
        </p:nvSpPr>
        <p:spPr>
          <a:xfrm>
            <a:off x="64008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Pentagon 2"/>
          <p:cNvSpPr/>
          <p:nvPr/>
        </p:nvSpPr>
        <p:spPr>
          <a:xfrm>
            <a:off x="914400" y="2743200"/>
            <a:ext cx="1645920" cy="9144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1</a:t>
            </a:r>
          </a:p>
        </p:txBody>
      </p:sp>
      <p:sp>
        <p:nvSpPr>
          <p:cNvPr id="4" name="Chevron 3"/>
          <p:cNvSpPr/>
          <p:nvPr/>
        </p:nvSpPr>
        <p:spPr>
          <a:xfrm>
            <a:off x="22860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Step2</a:t>
            </a:r>
          </a:p>
        </p:txBody>
      </p:sp>
      <p:sp>
        <p:nvSpPr>
          <p:cNvPr id="5" name="Chevron 4"/>
          <p:cNvSpPr/>
          <p:nvPr/>
        </p:nvSpPr>
        <p:spPr>
          <a:xfrm>
            <a:off x="36576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Step3</a:t>
            </a:r>
          </a:p>
        </p:txBody>
      </p:sp>
      <p:sp>
        <p:nvSpPr>
          <p:cNvPr id="6" name="Chevron 5"/>
          <p:cNvSpPr/>
          <p:nvPr/>
        </p:nvSpPr>
        <p:spPr>
          <a:xfrm>
            <a:off x="50292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Step4</a:t>
            </a:r>
          </a:p>
        </p:txBody>
      </p:sp>
      <p:sp>
        <p:nvSpPr>
          <p:cNvPr id="7" name="Chevron 6"/>
          <p:cNvSpPr/>
          <p:nvPr/>
        </p:nvSpPr>
        <p:spPr>
          <a:xfrm>
            <a:off x="64008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entagon 1"/>
          <p:cNvSpPr/>
          <p:nvPr/>
        </p:nvSpPr>
        <p:spPr>
          <a:xfrm>
            <a:off x="914400" y="2743200"/>
            <a:ext cx="1645920" cy="9144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1</a:t>
            </a:r>
          </a:p>
        </p:txBody>
      </p:sp>
      <p:sp>
        <p:nvSpPr>
          <p:cNvPr id="3" name="Chevron 2"/>
          <p:cNvSpPr/>
          <p:nvPr/>
        </p:nvSpPr>
        <p:spPr>
          <a:xfrm>
            <a:off x="22860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Step2</a:t>
            </a:r>
          </a:p>
        </p:txBody>
      </p:sp>
      <p:sp>
        <p:nvSpPr>
          <p:cNvPr id="4" name="Chevron 3"/>
          <p:cNvSpPr/>
          <p:nvPr/>
        </p:nvSpPr>
        <p:spPr>
          <a:xfrm>
            <a:off x="36576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Step3</a:t>
            </a:r>
          </a:p>
        </p:txBody>
      </p:sp>
      <p:sp>
        <p:nvSpPr>
          <p:cNvPr id="5" name="Chevron 4"/>
          <p:cNvSpPr/>
          <p:nvPr/>
        </p:nvSpPr>
        <p:spPr>
          <a:xfrm>
            <a:off x="50292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Step4</a:t>
            </a:r>
          </a:p>
        </p:txBody>
      </p:sp>
      <p:sp>
        <p:nvSpPr>
          <p:cNvPr id="6" name="Chevron 5"/>
          <p:cNvSpPr/>
          <p:nvPr/>
        </p:nvSpPr>
        <p:spPr>
          <a:xfrm>
            <a:off x="64008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sp>
        <p:nvSpPr>
          <p:cNvPr id="5" name="Pentagon 4"/>
          <p:cNvSpPr/>
          <p:nvPr/>
        </p:nvSpPr>
        <p:spPr>
          <a:xfrm>
            <a:off x="914400" y="2743200"/>
            <a:ext cx="1645920" cy="9144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1</a:t>
            </a:r>
          </a:p>
        </p:txBody>
      </p:sp>
      <p:sp>
        <p:nvSpPr>
          <p:cNvPr id="6" name="Chevron 5"/>
          <p:cNvSpPr/>
          <p:nvPr/>
        </p:nvSpPr>
        <p:spPr>
          <a:xfrm>
            <a:off x="22860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Step2</a:t>
            </a:r>
          </a:p>
        </p:txBody>
      </p:sp>
      <p:sp>
        <p:nvSpPr>
          <p:cNvPr id="7" name="Chevron 6"/>
          <p:cNvSpPr/>
          <p:nvPr/>
        </p:nvSpPr>
        <p:spPr>
          <a:xfrm>
            <a:off x="36576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Step3</a:t>
            </a:r>
          </a:p>
        </p:txBody>
      </p:sp>
      <p:sp>
        <p:nvSpPr>
          <p:cNvPr id="8" name="Chevron 7"/>
          <p:cNvSpPr/>
          <p:nvPr/>
        </p:nvSpPr>
        <p:spPr>
          <a:xfrm>
            <a:off x="50292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Step4</a:t>
            </a:r>
          </a:p>
        </p:txBody>
      </p:sp>
      <p:sp>
        <p:nvSpPr>
          <p:cNvPr id="9" name="Chevron 8"/>
          <p:cNvSpPr/>
          <p:nvPr/>
        </p:nvSpPr>
        <p:spPr>
          <a:xfrm>
            <a:off x="64008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sp>
        <p:nvSpPr>
          <p:cNvPr id="5" name="Pentagon 4"/>
          <p:cNvSpPr/>
          <p:nvPr/>
        </p:nvSpPr>
        <p:spPr>
          <a:xfrm>
            <a:off x="914400" y="2743200"/>
            <a:ext cx="1645920" cy="9144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1</a:t>
            </a:r>
          </a:p>
        </p:txBody>
      </p:sp>
      <p:sp>
        <p:nvSpPr>
          <p:cNvPr id="6" name="Chevron 5"/>
          <p:cNvSpPr/>
          <p:nvPr/>
        </p:nvSpPr>
        <p:spPr>
          <a:xfrm>
            <a:off x="22860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Step2</a:t>
            </a:r>
          </a:p>
        </p:txBody>
      </p:sp>
      <p:sp>
        <p:nvSpPr>
          <p:cNvPr id="7" name="Chevron 6"/>
          <p:cNvSpPr/>
          <p:nvPr/>
        </p:nvSpPr>
        <p:spPr>
          <a:xfrm>
            <a:off x="36576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Step3</a:t>
            </a:r>
          </a:p>
        </p:txBody>
      </p:sp>
      <p:sp>
        <p:nvSpPr>
          <p:cNvPr id="8" name="Chevron 7"/>
          <p:cNvSpPr/>
          <p:nvPr/>
        </p:nvSpPr>
        <p:spPr>
          <a:xfrm>
            <a:off x="50292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Step4</a:t>
            </a:r>
          </a:p>
        </p:txBody>
      </p:sp>
      <p:sp>
        <p:nvSpPr>
          <p:cNvPr id="9" name="Chevron 8"/>
          <p:cNvSpPr/>
          <p:nvPr/>
        </p:nvSpPr>
        <p:spPr>
          <a:xfrm>
            <a:off x="6400800" y="27432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