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Pentagon 6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8" name="Chevron 7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9" name="Chevron 8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11" name="Chevron 10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