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pic>
        <p:nvPicPr>
          <p:cNvPr id="2" name="Picture 1" descr="1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grpSpPr/>
      <p:sp>
        <p:nvSpPr>
          <p:cNvPr id="3" name="TextBox 2"/>
          <p:cNvSpPr txBox="1"/>
          <p:nvPr/>
        </p:nvSpPr>
        <p:spPr>
          <a:xfrm>
            <a:off x="1219200" y="685800"/>
            <a:ext cx="975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/>
            </a:pPr>
            <a:r>
              <a:t>是什么呀 setthe z这是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