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7009-E9E8-4040-A9E3-B5BCCCE270CF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1C7B-5305-4123-914E-DCAA6AB69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5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7009-E9E8-4040-A9E3-B5BCCCE270CF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1C7B-5305-4123-914E-DCAA6AB69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69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7009-E9E8-4040-A9E3-B5BCCCE270CF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1C7B-5305-4123-914E-DCAA6AB69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4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7009-E9E8-4040-A9E3-B5BCCCE270CF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1C7B-5305-4123-914E-DCAA6AB69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29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7009-E9E8-4040-A9E3-B5BCCCE270CF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1C7B-5305-4123-914E-DCAA6AB69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37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7009-E9E8-4040-A9E3-B5BCCCE270CF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1C7B-5305-4123-914E-DCAA6AB69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42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7009-E9E8-4040-A9E3-B5BCCCE270CF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1C7B-5305-4123-914E-DCAA6AB69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22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7009-E9E8-4040-A9E3-B5BCCCE270CF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1C7B-5305-4123-914E-DCAA6AB69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7009-E9E8-4040-A9E3-B5BCCCE270CF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1C7B-5305-4123-914E-DCAA6AB69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10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7009-E9E8-4040-A9E3-B5BCCCE270CF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1C7B-5305-4123-914E-DCAA6AB69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52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7009-E9E8-4040-A9E3-B5BCCCE270CF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1C7B-5305-4123-914E-DCAA6AB69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51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7009-E9E8-4040-A9E3-B5BCCCE270CF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1C7B-5305-4123-914E-DCAA6AB69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b="1" cap="all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Разработка мобильной версии </a:t>
            </a:r>
            <a:r>
              <a:rPr lang="ru-RU" sz="4000" b="1" cap="all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видеохостинга</a:t>
            </a:r>
            <a:endParaRPr lang="ru-RU" sz="40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95550" y="4478338"/>
            <a:ext cx="9144000" cy="1655762"/>
          </a:xfrm>
        </p:spPr>
        <p:txBody>
          <a:bodyPr/>
          <a:lstStyle/>
          <a:p>
            <a:pPr algn="r"/>
            <a:r>
              <a:rPr lang="ru-RU" sz="2100" dirty="0" smtClean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Разработал студент</a:t>
            </a:r>
          </a:p>
          <a:p>
            <a:pPr algn="r"/>
            <a:r>
              <a:rPr lang="ru-RU" sz="2100" i="1" dirty="0" smtClean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3</a:t>
            </a:r>
            <a:r>
              <a:rPr lang="ru-RU" sz="2100" dirty="0" smtClean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курса группы ПР–315 </a:t>
            </a:r>
          </a:p>
          <a:p>
            <a:pPr algn="r"/>
            <a:r>
              <a:rPr lang="ru-RU" sz="2100" dirty="0" smtClean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Климова А.Д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24948" y="0"/>
            <a:ext cx="318052" cy="6858000"/>
          </a:xfrm>
          <a:prstGeom prst="rect">
            <a:avLst/>
          </a:prstGeom>
          <a:solidFill>
            <a:srgbClr val="FF9E01">
              <a:alpha val="96000"/>
            </a:srgbClr>
          </a:solidFill>
          <a:ln cap="sq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7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77618" y="169725"/>
            <a:ext cx="10515600" cy="1327150"/>
          </a:xfrm>
        </p:spPr>
        <p:txBody>
          <a:bodyPr/>
          <a:lstStyle/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Макет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993870" y="1574844"/>
            <a:ext cx="626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FF9E0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4</a:t>
            </a:r>
            <a:endParaRPr lang="ru-RU" sz="8000" dirty="0">
              <a:solidFill>
                <a:srgbClr val="FF9E01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06011" y="4910936"/>
            <a:ext cx="2214024" cy="815010"/>
          </a:xfrm>
          <a:prstGeom prst="roundRect">
            <a:avLst/>
          </a:prstGeom>
          <a:solidFill>
            <a:srgbClr val="FF9E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900" dirty="0" smtClean="0">
                <a:solidFill>
                  <a:schemeClr val="bg1"/>
                </a:solidFill>
              </a:rPr>
              <a:t>Экран «Просмотренные»</a:t>
            </a:r>
            <a:endParaRPr lang="ru-RU" sz="19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5696" y="1568538"/>
            <a:ext cx="626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FF9E0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5</a:t>
            </a:r>
            <a:endParaRPr lang="ru-RU" sz="8000" dirty="0">
              <a:solidFill>
                <a:srgbClr val="FF9E01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998002" y="4910936"/>
            <a:ext cx="1907371" cy="809537"/>
          </a:xfrm>
          <a:prstGeom prst="roundRect">
            <a:avLst/>
          </a:prstGeom>
          <a:solidFill>
            <a:srgbClr val="FF9E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Экран «Избранное»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194774" y="0"/>
            <a:ext cx="318052" cy="6858000"/>
          </a:xfrm>
          <a:prstGeom prst="rect">
            <a:avLst/>
          </a:prstGeom>
          <a:solidFill>
            <a:srgbClr val="FF9E01">
              <a:alpha val="96000"/>
            </a:srgbClr>
          </a:solidFill>
          <a:ln cap="sq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816" r="268"/>
          <a:stretch/>
        </p:blipFill>
        <p:spPr>
          <a:xfrm>
            <a:off x="3193429" y="1076324"/>
            <a:ext cx="2626260" cy="548567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" r="148"/>
          <a:stretch/>
        </p:blipFill>
        <p:spPr>
          <a:xfrm>
            <a:off x="6042266" y="1076324"/>
            <a:ext cx="2620853" cy="55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4950" y="355600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Спасибо за внимание</a:t>
            </a:r>
            <a:endParaRPr lang="ru-RU" dirty="0">
              <a:latin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11421"/>
          <a:stretch/>
        </p:blipFill>
        <p:spPr>
          <a:xfrm>
            <a:off x="7812002" y="3816627"/>
            <a:ext cx="3263503" cy="3349487"/>
          </a:xfrm>
          <a:effectLst>
            <a:softEdge rad="31750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860149" y="0"/>
            <a:ext cx="318052" cy="6858000"/>
          </a:xfrm>
          <a:prstGeom prst="rect">
            <a:avLst/>
          </a:prstGeom>
          <a:solidFill>
            <a:srgbClr val="FF9E01">
              <a:alpha val="96000"/>
            </a:srgbClr>
          </a:solidFill>
          <a:ln cap="sq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28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374650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Цель проекта</a:t>
            </a:r>
            <a:endParaRPr lang="ru-RU" dirty="0">
              <a:latin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7226" y="2074863"/>
            <a:ext cx="10515600" cy="4351338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>
              <a:buClr>
                <a:srgbClr val="FF9E01"/>
              </a:buClr>
              <a:buFont typeface="Wingdings" panose="05000000000000000000" pitchFamily="2" charset="2"/>
              <a:buChar char="q"/>
            </a:pPr>
            <a:r>
              <a:rPr lang="ru-RU" sz="2400" i="1" dirty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ru-RU" sz="2400" i="1" dirty="0" smtClean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Разработать мобильную версию </a:t>
            </a:r>
            <a:r>
              <a:rPr lang="ru-RU" sz="2400" i="1" dirty="0" err="1" smtClean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видеохостинга</a:t>
            </a:r>
            <a:r>
              <a:rPr lang="ru-RU" sz="2400" i="1" dirty="0" smtClean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с функцией ведения списка просмотренного контента.</a:t>
            </a:r>
            <a:endParaRPr lang="ru-RU" sz="2400" i="1" dirty="0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94774" y="0"/>
            <a:ext cx="318052" cy="6858000"/>
          </a:xfrm>
          <a:prstGeom prst="rect">
            <a:avLst/>
          </a:prstGeom>
          <a:solidFill>
            <a:srgbClr val="FF9E01">
              <a:alpha val="96000"/>
            </a:srgbClr>
          </a:solidFill>
          <a:ln cap="sq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5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32702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Актуальность</a:t>
            </a:r>
            <a:endParaRPr lang="ru-RU" dirty="0">
              <a:latin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2075" y="1901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 smtClean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Личная библиотека просмотренного и избранного контента, а также поиск и просмотр трейлеров - полезный для пользователей функционал, учитывая количество и популярность мультсериалов и мультфильмов в жанре аниме</a:t>
            </a:r>
            <a:endParaRPr lang="ru-RU" sz="2400" i="1" dirty="0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3523" y="0"/>
            <a:ext cx="318052" cy="6858000"/>
          </a:xfrm>
          <a:prstGeom prst="rect">
            <a:avLst/>
          </a:prstGeom>
          <a:solidFill>
            <a:srgbClr val="FF9E01">
              <a:alpha val="96000"/>
            </a:srgbClr>
          </a:solidFill>
          <a:ln cap="sq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22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5900" y="36512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Среда разработки и язык</a:t>
            </a:r>
            <a:endParaRPr lang="ru-RU" dirty="0">
              <a:latin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400" i="1" dirty="0" smtClean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Приложение разработано в </a:t>
            </a:r>
            <a:r>
              <a:rPr lang="en-US" sz="2400" dirty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Android </a:t>
            </a:r>
            <a:r>
              <a:rPr lang="en-US" sz="2400" dirty="0" smtClean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Studio</a:t>
            </a:r>
            <a:endParaRPr lang="ru-RU" sz="2400" dirty="0" smtClean="0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В качестве основного языка программирования выбран </a:t>
            </a:r>
            <a:r>
              <a:rPr lang="en-US" sz="2400" dirty="0" smtClean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Java</a:t>
            </a:r>
            <a:endParaRPr lang="ru-RU" sz="2400" i="1" dirty="0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94774" y="0"/>
            <a:ext cx="318052" cy="6858000"/>
          </a:xfrm>
          <a:prstGeom prst="rect">
            <a:avLst/>
          </a:prstGeom>
          <a:solidFill>
            <a:srgbClr val="FF9E01">
              <a:alpha val="96000"/>
            </a:srgbClr>
          </a:solidFill>
          <a:ln cap="sq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27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5999" y="233742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База данных</a:t>
            </a:r>
            <a:endParaRPr lang="ru-RU" dirty="0">
              <a:latin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7349" y="15374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В качестве разрабатываемой базы данных выбрана облачная база данных </a:t>
            </a:r>
            <a:r>
              <a:rPr lang="en-US" sz="2400" dirty="0" smtClean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Firebase</a:t>
            </a:r>
            <a:endParaRPr lang="ru-RU" sz="2400" i="1" dirty="0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24" y="2630408"/>
            <a:ext cx="9568003" cy="369848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60149" y="0"/>
            <a:ext cx="318052" cy="6858000"/>
          </a:xfrm>
          <a:prstGeom prst="rect">
            <a:avLst/>
          </a:prstGeom>
          <a:solidFill>
            <a:srgbClr val="FF9E01">
              <a:alpha val="96000"/>
            </a:srgbClr>
          </a:solidFill>
          <a:ln cap="sq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79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8275" y="374650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Разработанный функционал</a:t>
            </a:r>
            <a:endParaRPr lang="ru-RU" dirty="0">
              <a:latin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8275" y="1778000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FF9E01"/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Просмотр видео</a:t>
            </a:r>
          </a:p>
          <a:p>
            <a:pPr>
              <a:buClr>
                <a:srgbClr val="FF9E01"/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Ведение списка просмотренного/избранного контента</a:t>
            </a:r>
          </a:p>
          <a:p>
            <a:pPr>
              <a:buClr>
                <a:srgbClr val="FF9E01"/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Возможность просмотра списка аниме</a:t>
            </a:r>
            <a:endParaRPr lang="ru-RU" sz="2400" dirty="0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94774" y="0"/>
            <a:ext cx="318052" cy="6858000"/>
          </a:xfrm>
          <a:prstGeom prst="rect">
            <a:avLst/>
          </a:prstGeom>
          <a:solidFill>
            <a:srgbClr val="FF9E01">
              <a:alpha val="96000"/>
            </a:srgbClr>
          </a:solidFill>
          <a:ln cap="sq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3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4547" y="197453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Макет</a:t>
            </a:r>
            <a:endParaRPr lang="ru-RU" dirty="0">
              <a:latin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62" y="851293"/>
            <a:ext cx="3093258" cy="5499127"/>
          </a:xfr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125302" y="861296"/>
            <a:ext cx="626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FF9E0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1</a:t>
            </a:r>
            <a:endParaRPr lang="ru-RU" sz="8000" dirty="0">
              <a:solidFill>
                <a:srgbClr val="FF9E01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843707" y="4696740"/>
            <a:ext cx="2012675" cy="938747"/>
          </a:xfrm>
          <a:prstGeom prst="roundRect">
            <a:avLst/>
          </a:prstGeom>
          <a:solidFill>
            <a:srgbClr val="FF9E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Загрузочный экран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60149" y="0"/>
            <a:ext cx="318052" cy="6858000"/>
          </a:xfrm>
          <a:prstGeom prst="rect">
            <a:avLst/>
          </a:prstGeom>
          <a:solidFill>
            <a:srgbClr val="FF9E01">
              <a:alpha val="96000"/>
            </a:srgbClr>
          </a:solidFill>
          <a:ln cap="sq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7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7557" y="241678"/>
            <a:ext cx="10515600" cy="1325563"/>
          </a:xfrm>
        </p:spPr>
        <p:txBody>
          <a:bodyPr/>
          <a:lstStyle/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Макет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843707" y="4696740"/>
            <a:ext cx="2012675" cy="938747"/>
          </a:xfrm>
          <a:prstGeom prst="roundRect">
            <a:avLst/>
          </a:prstGeom>
          <a:solidFill>
            <a:srgbClr val="FF9E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Главный</a:t>
            </a:r>
            <a:br>
              <a:rPr lang="ru-RU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 экран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5302" y="861296"/>
            <a:ext cx="626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FF9E0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2</a:t>
            </a:r>
            <a:endParaRPr lang="ru-RU" sz="8000" dirty="0">
              <a:solidFill>
                <a:srgbClr val="FF9E01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194774" y="0"/>
            <a:ext cx="318052" cy="6858000"/>
          </a:xfrm>
          <a:prstGeom prst="rect">
            <a:avLst/>
          </a:prstGeom>
          <a:solidFill>
            <a:srgbClr val="FF9E01">
              <a:alpha val="96000"/>
            </a:srgbClr>
          </a:solidFill>
          <a:ln cap="sq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" r="-677"/>
          <a:stretch/>
        </p:blipFill>
        <p:spPr>
          <a:xfrm>
            <a:off x="4967627" y="590550"/>
            <a:ext cx="2833348" cy="5926010"/>
          </a:xfrm>
        </p:spPr>
      </p:pic>
    </p:spTree>
    <p:extLst>
      <p:ext uri="{BB962C8B-B14F-4D97-AF65-F5344CB8AC3E}">
        <p14:creationId xmlns:p14="http://schemas.microsoft.com/office/powerpoint/2010/main" val="30755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94791" y="265734"/>
            <a:ext cx="10515600" cy="1325563"/>
          </a:xfrm>
        </p:spPr>
        <p:txBody>
          <a:bodyPr/>
          <a:lstStyle/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Макет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125302" y="861296"/>
            <a:ext cx="626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FF9E01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3</a:t>
            </a:r>
            <a:endParaRPr lang="ru-RU" sz="8000" dirty="0">
              <a:solidFill>
                <a:srgbClr val="FF9E01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43707" y="4696740"/>
            <a:ext cx="2012675" cy="938747"/>
          </a:xfrm>
          <a:prstGeom prst="roundRect">
            <a:avLst/>
          </a:prstGeom>
          <a:solidFill>
            <a:srgbClr val="FF9E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Экран информации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60149" y="0"/>
            <a:ext cx="318052" cy="6858000"/>
          </a:xfrm>
          <a:prstGeom prst="rect">
            <a:avLst/>
          </a:prstGeom>
          <a:solidFill>
            <a:srgbClr val="FF9E01">
              <a:alpha val="96000"/>
            </a:srgbClr>
          </a:solidFill>
          <a:ln cap="sq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" r="-529"/>
          <a:stretch/>
        </p:blipFill>
        <p:spPr>
          <a:xfrm>
            <a:off x="4968057" y="390524"/>
            <a:ext cx="2831732" cy="5910263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" r="1332"/>
          <a:stretch/>
        </p:blipFill>
        <p:spPr>
          <a:xfrm>
            <a:off x="8016379" y="390524"/>
            <a:ext cx="2903056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122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Cascadia Code ExtraLight</vt:lpstr>
      <vt:lpstr>Cascadia Code Light</vt:lpstr>
      <vt:lpstr>Cascadia Code SemiLight</vt:lpstr>
      <vt:lpstr>Wingdings</vt:lpstr>
      <vt:lpstr>Тема Office</vt:lpstr>
      <vt:lpstr>Разработка мобильной версии видеохостинга</vt:lpstr>
      <vt:lpstr>Цель проекта</vt:lpstr>
      <vt:lpstr>Актуальность</vt:lpstr>
      <vt:lpstr>Среда разработки и язык</vt:lpstr>
      <vt:lpstr>База данных</vt:lpstr>
      <vt:lpstr>Разработанный функционал</vt:lpstr>
      <vt:lpstr>Макет</vt:lpstr>
      <vt:lpstr>Макет</vt:lpstr>
      <vt:lpstr>Макет</vt:lpstr>
      <vt:lpstr>Макет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</dc:title>
  <dc:creator>Wcivi CU</dc:creator>
  <cp:lastModifiedBy>Анастасия Климова</cp:lastModifiedBy>
  <cp:revision>34</cp:revision>
  <dcterms:created xsi:type="dcterms:W3CDTF">2022-01-25T11:58:28Z</dcterms:created>
  <dcterms:modified xsi:type="dcterms:W3CDTF">2022-05-27T16:40:32Z</dcterms:modified>
</cp:coreProperties>
</file>