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4"/>
  </p:notes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58" r:id="rId9"/>
    <p:sldId id="260" r:id="rId10"/>
    <p:sldId id="261" r:id="rId11"/>
    <p:sldId id="268" r:id="rId12"/>
    <p:sldId id="269" r:id="rId13"/>
  </p:sldIdLst>
  <p:sldSz cx="12192000" cy="6858000"/>
  <p:notesSz cx="6858000" cy="9144000"/>
  <p:custShowLst>
    <p:custShow name="自訂放映 1" id="0">
      <p:sldLst>
        <p:sld r:id="rId2"/>
        <p:sld r:id="rId3"/>
        <p:sld r:id="rId4"/>
        <p:sld r:id="rId5"/>
        <p:sld r:id="rId4"/>
        <p:sld r:id="rId6"/>
        <p:sld r:id="rId4"/>
        <p:sld r:id="rId7"/>
        <p:sld r:id="rId4"/>
        <p:sld r:id="rId8"/>
        <p:sld r:id="rId4"/>
        <p:sld r:id="rId9"/>
        <p:sld r:id="rId4"/>
        <p:sld r:id="rId10"/>
        <p:sld r:id="rId11"/>
      </p:sldLst>
    </p:custShow>
  </p:custShow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3" autoAdjust="0"/>
    <p:restoredTop sz="95026" autoAdjust="0"/>
  </p:normalViewPr>
  <p:slideViewPr>
    <p:cSldViewPr snapToGrid="0">
      <p:cViewPr>
        <p:scale>
          <a:sx n="100" d="100"/>
          <a:sy n="100" d="100"/>
        </p:scale>
        <p:origin x="4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1:55:00.3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31 24575,'-1'375'0,"3"381"0,-2-755 0,0 115 0,6 0 0,21 123 0,-22-213 0,1 0 0,2-1 0,18 44 0,-23-62 0,0 0 0,1 0 0,-1 0 0,2-1 0,-1 0 0,1 0 0,0 0 0,0 0 0,1-1 0,-1 1 0,1-2 0,0 1 0,1-1 0,-1 1 0,1-2 0,0 1 0,10 3 0,6-2 0,0-2 0,0 0 0,0-2 0,0 0 0,0-2 0,30-4 0,6 1 0,1113-19 0,-1169 23 0,242-6 0,-196 2 0,-1-2 0,93-23 0,-132 26 0,-1 1 0,0-1 0,0-1 0,0 1 0,0-2 0,-1 1 0,1-1 0,-1 0 0,0 0 0,11-12 0,-13 11 0,-1 1 0,0-2 0,0 1 0,0 0 0,-1-1 0,0 0 0,0 0 0,-1 0 0,0 0 0,0 0 0,0 0 0,0-14 0,1-51 0,-3 0 0,-4-1 0,-12-72 0,-4-49 0,15-67 0,2 72 0,4 173 0,-2 0 0,0 1 0,-1-1 0,0 1 0,-1-1 0,-1 1 0,-1 0 0,0 0 0,-1 0 0,0 1 0,-1 0 0,-12-18 0,-3 1 0,-1 2 0,-2 0 0,-1 1 0,-39-32 0,37 37 0,17 13 0,0 1 0,-1 1 0,1 0 0,-2 0 0,-21-9 0,-2 5 0,0 1 0,-41-5 0,7 1 0,-134-26 60,-286-22 0,-210 42-1545,631 21-5341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2:41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0 349 24575,'2'0'0,"0"-1"0,8-5 0,10-10 0,14-12 0,12-9 0,12-8 0,6-3 0,2 2 0,-1 4 0,-9 8 0,-10 7 0,-13 9-8191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2:42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24575,'2'-2'0,"0"0"0,1 0 0,-1 0 0,1 0 0,-1 1 0,1-1 0,-1 1 0,1-1 0,0 1 0,0 0 0,0 0 0,4-1 0,-2 1 0,45-18 0,2 3 0,0 2 0,82-11 0,-133 25 0,1 0 0,-1-1 0,0 1 0,1 0 0,-1 0 0,0 0 0,1 0 0,-1 0 0,1 0 0,-1 1 0,0-1 0,1 0 0,-1 1 0,0-1 0,0 1 0,1-1 0,-1 1 0,0 0 0,0-1 0,2 3 0,-2-2 0,0 0 0,-1 0 0,1 0 0,-1 0 0,0 1 0,1-1 0,-1 0 0,0 0 0,1 0 0,-1 1 0,0-1 0,0 0 0,0 0 0,0 1 0,0-1 0,0 0 0,-1 0 0,1 2 0,-4 7 0,1 0 0,-1 0 0,-1 0 0,-7 11 0,8-13 0,-25 43-75,17-34-109,1 1-1,1 0 1,1 1 0,1 1 0,1-1-1,-6 23 1,11-29-6642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2:44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1 404 24575,'0'-3'0,"0"-4"0,0-2 0,3-1 0,7-6 0,11-8 0,12-8 0,17-7 0,15-5 0,13-1 0,13 3 0,4 3 0,-1 6 0,-8 9 0,-10 6 0,-18 6 0,-17 5-8191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2:45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24575,'12'2'0,"1"0"0,-1 0 0,0 2 0,0-1 0,0 2 0,0-1 0,18 11 0,7 2 0,122 48 0,-156-64 0,0 1 0,0 0 0,0-1 0,-1 1 0,1 0 0,-1 1 0,1-1 0,-1 0 0,0 1 0,0-1 0,0 1 0,0 0 0,-1 0 0,1-1 0,-1 1 0,1 0 0,-1 0 0,0 1 0,0-1 0,0 0 0,-1 0 0,1 0 0,-1 1 0,0-1 0,0 0 0,0 4 0,0-2 0,0-1 0,-1 0 0,1 0 0,-1 0 0,0 1 0,0-1 0,-1 0 0,1 0 0,-1-1 0,0 1 0,0 0 0,0 0 0,0-1 0,-1 1 0,0-1 0,1 0 0,-1 0 0,0 0 0,-7 5 0,-4-1-341,-1 1 0,0-2-1,-29 10 1,27-12-6485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2:47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0 236 24575,'2'-4'0,"0"1"0,0 0 0,1-1 0,-1 1 0,1 0 0,-1 0 0,1 0 0,0 1 0,0-1 0,0 1 0,6-4 0,-5 3 0,26-18 0,0 2 0,0 1 0,2 1 0,50-19 0,-18 13 0,95-21 0,-128 38-273,0 2 0,0 0 0,1 2 0,44 4 0,-63-2-6553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2:48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24575,'13'1'0,"0"0"0,-1 1 0,1 0 0,-1 1 0,21 7 0,61 30 0,-60-24 0,-18-9 0,61 31 0,-70-34 0,0 0 0,-1 0 0,0 1 0,1 0 0,-2 0 0,1 1 0,0 0 0,5 8 0,-10-13 0,0 0 0,-1-1 0,1 1 0,-1 0 0,1 0 0,-1 0 0,1 0 0,-1 0 0,1-1 0,-1 1 0,0 0 0,0 0 0,0 0 0,1 0 0,-1 0 0,0 0 0,0 0 0,0 0 0,0 0 0,0 0 0,-1 0 0,1 0 0,0 0 0,0 0 0,-1 0 0,1 0 0,0 0 0,-1 0 0,1-1 0,-1 1 0,1 0 0,-1 0 0,0 0 0,1-1 0,-1 1 0,0 0 0,1-1 0,-1 1 0,0 0 0,0-1 0,0 1 0,1-1 0,-1 1 0,0-1 0,0 0 0,0 1 0,0-1 0,-1 0 0,-8 3 0,1-1 0,-1 0 0,0 0 0,-11 0 0,1 0 0,-145 26-1365,136-23-5461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2:53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24575,'10'1'0,"1"1"0,-1 0 0,0 0 0,0 1 0,12 5 0,18 4 0,658 125 0,-223-52 0,-474-84 5,0-1 0,-1 1 0,1-1 1,0 0-1,0 0 0,-1 0 0,1 1 0,0-1 0,0 0 0,-1 0 0,1 0 0,0 0 0,0 0 0,0 0 0,-1 0 0,1 0 0,0-1 0,0 1 1,-1 0-1,1 0 0,0-1 0,0 0 0,-10-12-1487,1 4-5344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3:03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24575,'7'1'0,"-1"1"0,1-1 0,-1 1 0,1 0 0,-1 0 0,0 1 0,0 0 0,0 0 0,7 6 0,7 2 0,23 10 0,0 2 0,-2 3 0,-1 1 0,-1 1 0,44 43 0,-82-70 0,1-1 0,-1 1 0,0 0 0,0 0 0,0 0 0,0 0 0,0 0 0,0 1 0,0-1 0,-1 0 0,1 0 0,0 0 0,-1 1 0,1-1 0,-1 0 0,1 1 0,-1-1 0,0 1 0,1-1 0,-1 0 0,0 1 0,0-1 0,0 1 0,0-1 0,0 1 0,0-1 0,-1 0 0,0 3 0,0-2 0,-1 0 0,0 0 0,0-1 0,0 1 0,0-1 0,0 0 0,0 1 0,-1-1 0,1 0 0,0 0 0,-1 0 0,1-1 0,0 1 0,-1 0 0,-4-1 0,-44 13-341,0 2 0,0 2-1,-71 35 1,108-45-6485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3:07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0 590 24575,'8'-1'0,"-1"0"0,0 0 0,1 0 0,-1-1 0,0-1 0,0 1 0,0-1 0,0 0 0,-1 0 0,1-1 0,-1 0 0,0 0 0,9-9 0,6-6 0,-1-1 0,22-26 0,-9 5 0,0-2 0,-3-1 0,-2-1 0,-2-2 0,32-77 0,-53 111-227,-1 0-1,-1 1 1,0-1-1,0-1 1,0-21-1,-3 20-6598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3:07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1 213 24575,'11'-1'0,"0"0"0,0-1 0,1 0 0,-1 0 0,-1-1 0,1-1 0,0 0 0,12-7 0,81-50 0,-66 36 0,-23 15 0,-2-1 0,0 0 0,0-1 0,-1-1 0,18-23 0,-30 36 0,0 0 0,1-1 0,-1 1 0,0 0 0,0 0 0,0 0 0,1-1 0,-1 1 0,0 0 0,0 0 0,1 0 0,-1 0 0,0-1 0,0 1 0,1 0 0,-1 0 0,0 0 0,1 0 0,-1 0 0,0 0 0,1 0 0,-1 0 0,0 0 0,0 0 0,1 0 0,-1 0 0,0 0 0,1 0 0,-1 0 0,0 0 0,1 0 0,-1 0 0,0 1 0,1-1 0,8 11 0,7 23 0,-13-27 0,13 33-195,-1-1 0,-3 2 0,-1 0 0,-2 0 0,-2 1 0,3 65 0,-10-89-6631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1:55:04.4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 1 24575,'0'4'0,"0"12"0,0 6 0,0 6 0,-5 11 0,-1 8 0,-9 11 0,-12 3 0,-5 7 0,-7 0 0,3 3 0,4-6 0,6-14-8191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3:10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344 1 24575,'-7'0'0,"0"1"0,0 0 0,0 1 0,1-1 0,-1 1 0,0 1 0,1-1 0,0 1 0,-1 0 0,1 0 0,0 1 0,0 0 0,1 0 0,-1 1 0,1-1 0,0 1 0,0 0 0,1 0 0,-6 8 0,-7 12 0,0 1 0,2 1 0,-14 31 0,15-29 0,-10 19 0,3 2 0,1 0 0,3 1 0,-12 61 0,23-77 0,1-1 0,2 1 0,1 1 0,2-1 0,2 0 0,0 0 0,12 50 0,-5-47 0,1-1 0,23 56 0,-26-78 0,0 1 0,1-1 0,1 0 0,0-1 0,1 0 0,1-1 0,0 0 0,16 14 0,-23-23-195,1-1 0,0 1 0,-1-1 0,2 0 0,-1 0 0,8 3 0,2-2-6631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3:11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0 24575,'0'23'0,"0"11"0,-6 55 0,4-78 0,0 0 0,0-1 0,-1 1 0,-1-1 0,0 0 0,0 0 0,-1-1 0,0 1 0,-9 11 0,11-18-59,-1 0 0,1 0-1,-1 0 1,0-1-1,0 0 1,0 0 0,0 0-1,0 0 1,-1 0 0,1-1-1,-1 0 1,1 0 0,-1 0-1,1 0 1,-1-1-1,0 0 1,1 0 0,-1 0-1,1 0 1,-1-1 0,1 0-1,-9-2 1,2-2-6767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3:13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0 24575,'-2'1'0,"1"-1"0,0 0 0,0 1 0,0-1 0,0 1 0,0-1 0,0 1 0,0 0 0,0 0 0,0-1 0,0 1 0,0 0 0,0 0 0,0 0 0,0 0 0,1 0 0,-1 0 0,0 0 0,0 1 0,-13 26 0,12-23 0,-51 116 0,-39 139 0,71-188 0,4 1 0,2 1 0,-6 107 0,21-138 0,1-1 0,2 1 0,3-1 0,0 0 0,3 0 0,2-1 0,1 0 0,22 48 0,-18-49 0,47 106 0,-58-139-1365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3:14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0 24575,'-2'41'0,"-14"70"0,16-108 0,0-1 0,0 0 0,0 0 0,-1 1 0,1-1 0,-1 0 0,0 0 0,0 0 0,0 0 0,0 0 0,0 0 0,0 0 0,0 0 0,-1 0 0,1 0 0,-1-1 0,1 1 0,-1-1 0,0 1 0,0-1 0,-2 2 0,1-2 0,0 0 0,-1-1 0,1 1 0,-1-1 0,1 0 0,-1 0 0,0 0 0,1 0 0,-1-1 0,1 0 0,0 1 0,-7-4 0,-19-5 0,0-3 0,1 0 0,0-2 0,1 0 0,-30-23 0,37 24 0,2 3-1365,4 3-5461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3:17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24575,'-19'259'0,"1"-63"0,16-152 0,2-1 0,9 64 0,-6-86-227,1 0-1,1 0 1,2-1-1,-1 0 1,12 22-1,-2-12-6598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3:18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24575,'33'39'0,"-26"-29"0,1 0 0,0-1 0,13 11 0,-15-14 0,1-1 0,0 0 0,0 0 0,1-1 0,0 0 0,-1 0 0,1-1 0,1 0 0,-1 0 0,0-1 0,1 0 0,11 1 0,-14-3 0,-1 0 0,0 0 0,1-1 0,-1 0 0,1 0 0,-1 0 0,0 0 0,0-1 0,0 0 0,0 0 0,0 0 0,0-1 0,0 0 0,-1 1 0,1-2 0,-1 1 0,0 0 0,0-1 0,0 0 0,6-8 0,-3 2-136,-1 0-1,0-1 1,0 0-1,-1 0 1,0-1-1,-1 0 1,0 0-1,-1 0 0,2-13 1,-4 15-6690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3:19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823 357 24575,'-199'-8'0,"168"4"0,-1-1 0,1-2 0,0-1 0,-36-14 0,22 3-151,0-3-1,1-1 0,1-2 0,2-2 1,0-2-1,2-1 0,2-2 1,-51-55-1,80 78-6674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3:22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23 240 24575,'-2'-37'0,"-8"-48"0,-1-7 0,12 67 0,0 25 0,-1-1 0,1 1 0,0 0 0,-1 1 0,1-1 0,-1 0 0,1 0 0,0 0 0,-1 0 0,1 0 0,-1 1 0,1-1 0,0 0 0,-1 1 0,1-1 0,-1 0 0,1 1 0,-1-1 0,1 0 0,-1 1 0,0-1 0,1 1 0,0 0 0,17 12 0,20 12-89,-13-7-336,1-2-1,55 26 1,-70-38-6401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3:24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757 1 24575,'-76'1'0,"-1"3"0,2 4 0,-1 3 0,-140 40 0,201-46 0,0 0 0,0 1 0,0 1 0,1 0 0,0 1 0,-16 12 0,22-13 0,0 0 0,0 1 0,0 0 0,1 0 0,1 1 0,-1-1 0,1 2 0,1-1 0,-9 20 0,-23 82-1365,32-101-5461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3:24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24575,'-1'7'0,"0"0"0,0 0 0,-1 0 0,-4 11 0,-2 10 0,8-27 0,-3 13 0,0-1 0,1 1 0,0-1 0,1 1 0,0 0 0,1 0 0,1 0 0,5 26 0,-6-38 0,1-1 0,0 1 0,0-1 0,0 0 0,0 1 0,0-1 0,0 0 0,0 1 0,0-1 0,0 0 0,0 0 0,1 0 0,-1 0 0,0 0 0,1 0 0,-1-1 0,1 1 0,-1 0 0,1-1 0,0 1 0,-1-1 0,1 0 0,-1 1 0,1-1 0,0 0 0,-1 0 0,1 0 0,0 0 0,-1 0 0,3-1 0,8 0 0,-1-1 0,1-1 0,15-5 0,-9 2 0,12-2-455,0-2 0,35-17 0,-53 21-6371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1:55:06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665 1 24575,'0'4'0,"-4"7"0,-7 20 0,-6 18 0,-18 34 0,-23 31 0,-23 23 0,-18 16 0,-1 2 0,12-8 0,12-20 0,19-21 0,19-30-8191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3:28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774 578 24575,'-1'-13'0,"1"-1"0,-2 1 0,0 0 0,-1 0 0,0 0 0,0 0 0,-2 0 0,1 1 0,-2 0 0,0 0 0,0 0 0,-9-12 0,-7-9 14,-2 1-1,-1 2 0,-1 0 0,-1 1 1,-2 2-1,-1 1 0,-1 1 1,-55-33-1,59 42-137,-1 1 0,0 1 1,-1 2-1,0 0 0,-1 2 0,-1 2 1,1 0-1,-2 2 0,1 2 0,0 0 1,-41 2-1,52 3-6702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3:30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14 24575,'-72'-9'0,"44"8"0,-12-2 0,1 3 0,-73 7 0,108-6 0,0 0 0,0 0 0,0 1 0,0-1 0,0 1 0,0 0 0,0 0 0,1 0 0,-6 4 0,9-6 0,-1 0 0,1 1 0,-1-1 0,1 1 0,0-1 0,-1 1 0,1-1 0,0 1 0,-1-1 0,1 1 0,0-1 0,-1 1 0,1-1 0,0 1 0,0-1 0,0 1 0,0-1 0,0 1 0,-1 0 0,1-1 0,0 1 0,0-1 0,0 1 0,0 0 0,1-1 0,-1 1 0,1 1 0,-1-1 0,1 0 0,0 0 0,0 0 0,0 0 0,0 0 0,0 0 0,1 0 0,-1 0 0,0-1 0,0 1 0,0 0 0,1-1 0,-1 1 0,0-1 0,3 1 0,13 7 0,0 1 0,0 0 0,27 21 0,18 10 0,109 57 0,-167-95-195,0 0 0,-1 1 0,1-1 0,-1 1 0,1 0 0,4 7 0,-1 0-6631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3:35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1003 186 24575,'-5'-1'0,"0"-1"0,0 1 0,0-1 0,0-1 0,0 1 0,1 0 0,-1-1 0,1 0 0,-1 0 0,-5-6 0,-13-7 0,-8-4 0,-1 2 0,-1 2 0,-1 1 0,0 1 0,0 2 0,-2 1 0,1 2 0,-2 2 0,-39-4 0,24 7 0,-1 2 0,-86 9 0,124-6 0,-1 2 0,1 0 0,0 0 0,0 2 0,0 0 0,0 0 0,1 1 0,0 1 0,0 1 0,0 0 0,1 0 0,1 2 0,-17 14 0,23-17 12,1 0 1,0 1-1,0 0 0,1 0 0,0 0 0,0 0 0,1 0 0,0 1 1,0 0-1,-2 16 0,3-14-226,-1-1 0,0 0-1,0 0 1,-1 0 0,0 0 0,-10 15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3:36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24575,'2'27'0,"1"-1"0,2 0 0,8 30 0,-8-37 0,-3-6 0,1-1 0,0 0 0,1 0 0,1-1 0,0 1 0,1-1 0,0 0 0,14 20 0,-18-29 0,1-1 0,-1 1 0,1-1 0,-1 0 0,1 1 0,0-1 0,-1 0 0,1-1 0,0 1 0,0 0 0,0-1 0,0 0 0,0 1 0,0-1 0,-1 0 0,1-1 0,0 1 0,0 0 0,0-1 0,5-1 0,5-2 0,0 0 0,25-11 0,-21 6-341,0-1 0,0 0-1,22-19 1,-27 19-6485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3:39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1064 18 24575,'-19'-1'0,"0"0"0,-18-5 0,-37-3 0,32 10 0,0 2 0,0 2 0,0 2 0,1 2 0,0 1 0,1 3 0,0 1 0,-62 31 0,55-20 0,0 2 0,2 2 0,2 2 0,0 1 0,3 3 0,-53 56 0,79-77-105,2 2 0,-1-1 0,2 2 0,0-1 0,1 2 0,1-1 0,0 1 0,2 0 0,0 1 0,1 0 0,1 0 0,-5 29 0,9-30-6721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3:42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24575,'1'13'0,"0"-1"0,1 0 0,7 22 0,1 9 0,11 172 0,-21-214 0,0 0 0,0 0 0,0 0 0,0 0 0,0 1 0,0-1 0,1 0 0,-1-1 0,1 1 0,-1 0 0,0 0 0,1 0 0,0 0 0,-1 0 0,1 0 0,-1 0 0,1-1 0,0 1 0,0 0 0,-1-1 0,1 1 0,0 0 0,0-1 0,0 1 0,1 0 0,1 0 0,-1-1 0,1 1 0,0-1 0,0 1 0,-1-1 0,1 0 0,0 0 0,0 0 0,4-1 0,8-2 0,-1 0 0,27-11 0,-33 11 0,196-76-1365,-188 74-5461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3:45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922 1939 24575,'-10'-1'0,"-1"-2"0,1 0 0,0 0 0,0 0 0,0-1 0,1-1 0,-1 0 0,-11-8 0,-2 0 0,-25-14 0,1-2 0,1-3 0,1-1 0,3-2 0,0-2 0,3-2 0,1-1 0,2-3 0,1 0 0,3-2 0,2-2 0,-27-54 0,13 14 0,5-3 0,3-1 0,5-1 0,3-1 0,5-2 0,3-1 0,5 0 0,4-1 0,4-181 0,8 243 0,1 10 0,-2-1 0,-1 0 0,-4-26 0,2 8-1365,3 32-5461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3:46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1 299 24575,'3'-1'0,"0"1"0,0-1 0,-1 0 0,1 0 0,0 0 0,0 0 0,0-1 0,-1 1 0,1-1 0,-1 0 0,1 1 0,-1-1 0,0 0 0,0-1 0,0 1 0,0 0 0,0-1 0,0 1 0,0-1 0,1-3 0,5-8 0,0-1 0,7-20 0,-14 32 0,13-33 0,-9 20 0,0 1 0,1 0 0,1 0 0,1 0 0,0 1 0,0 1 0,2-1 0,13-15 0,-23 29 0,1-1 0,0 0 0,0 0 0,-1 0 0,1 1 0,0-1 0,0 0 0,0 1 0,0-1 0,0 1 0,0-1 0,0 1 0,0-1 0,0 1 0,0 0 0,0-1 0,0 1 0,0 0 0,0 0 0,0 0 0,0 0 0,1 0 0,-1 0 0,0 0 0,0 0 0,0 1 0,0-1 0,0 0 0,0 1 0,0-1 0,0 0 0,0 1 0,0-1 0,0 1 0,0 0 0,0-1 0,-1 1 0,1 0 0,0-1 0,0 1 0,-1 0 0,1 0 0,0 0 0,0 1 0,4 6 0,-1 0 0,1 0 0,-2 0 0,6 14 0,-2-1 0,6 6 0,-1 1 0,-1 0 0,-2 1 0,0 0 0,5 46 0,0 15-1365,-12-75-5461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3:48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1071 24575,'1'-11'0,"0"0"0,0 0 0,1 0 0,1 1 0,0-1 0,0 1 0,1 0 0,0-1 0,1 2 0,0-1 0,1 0 0,6-8 0,12-12 0,0 0 0,32-27 0,32-27 0,4 5 0,3 3 0,194-115 0,-159 119 0,3 6 0,251-87 0,-314 130-341,1 3 0,1 3-1,102-10 1,-130 24-6485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3:48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24575,'23'1'0,"0"1"0,0 2 0,0 0 0,37 11 0,85 38 0,-144-52 0,6 1 0,3 2 0,-1 0 0,1 0 0,-1 1 0,1 0 0,-1 0 0,0 1 0,14 13 0,-22-18 0,0-1 0,-1 1 0,1 0 0,0 1 0,-1-1 0,1 0 0,-1 0 0,1 0 0,-1 0 0,1 0 0,-1 0 0,0 1 0,0-1 0,0 0 0,1 0 0,-1 1 0,0-1 0,0 0 0,-1 0 0,1 0 0,0 1 0,0-1 0,-1 0 0,1 0 0,0 0 0,-1 1 0,1-1 0,-1 0 0,0 0 0,1 0 0,-1 0 0,0 0 0,1 0 0,-1 0 0,0 0 0,0-1 0,0 1 0,0 0 0,0 0 0,-2 0 0,-5 6 0,-1-1 0,-1-1 0,-15 8 0,15-8 0,-176 81-1365,174-81-5461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1:55:09.8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298 1 24575,'-5'4'0,"-5"2"0,-12 5 0,-5 14 0,-9 7 0,-6 4 0,-2 9 0,7 1 0,10 3 0,5-8 0,6-1 0,6-7-8191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3:54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0 428 24575,'0'-2'0,"1"0"0,-1 0 0,0 0 0,1 0 0,0 0 0,-1 0 0,1 1 0,0-1 0,0 0 0,0 0 0,0 0 0,0 1 0,1-1 0,-1 0 0,0 1 0,1-1 0,-1 1 0,1 0 0,1-2 0,39-21 0,-32 19 0,87-41 0,3 5 0,1 4 0,2 4 0,126-22 0,431-43 0,-14 48-1365,-558 47-5461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3:54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24575,'35'1'0,"0"1"0,-1 2 0,0 2 0,0 1 0,0 1 0,-1 2 0,0 2 0,46 22 0,-76-33 0,0 1 0,0-1 0,0 1 0,0 0 0,0-1 0,-1 2 0,1-1 0,0 0 0,-1 0 0,0 1 0,0-1 0,0 1 0,0 0 0,0 0 0,0 0 0,-1 0 0,1 0 0,-1 0 0,0 0 0,0 0 0,0 0 0,0 1 0,-1-1 0,1 0 0,-1 1 0,0-1 0,0 0 0,0 1 0,0-1 0,-1 0 0,1 1 0,-1-1 0,0 0 0,0 0 0,0 1 0,0-1 0,-1 0 0,1 0 0,-1 0 0,0-1 0,0 1 0,-3 4 0,-1-1 0,0 0 0,-1-1 0,0 0 0,0 0 0,0 0 0,0-1 0,0 0 0,-15 5 0,-71 21 0,49-18 0,11-1-1365,7-2-5461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4:04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1 183 24575,'4'0'0,"0"-1"0,0 0 0,0 0 0,0 0 0,0 0 0,-1-1 0,1 0 0,4-2 0,12-5 0,100-30 0,2 6 0,1 4 0,2 7 0,0 4 0,131 0 0,-240 17-170,0 0-1,0 2 0,0 0 1,-1 1-1,1 0 0,0 2 1,19 6-1,-24-6-6655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4:04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24575,'1'2'0,"0"1"0,0-1 0,1 0 0,-1 0 0,1 0 0,-1 0 0,1 0 0,0 0 0,0 0 0,0 0 0,0-1 0,3 3 0,2 2 0,200 165 0,-204-169 0,0 1 0,1-1 0,-2 1 0,1 0 0,0 0 0,0 0 0,1 4 0,-3-7 0,-1 0 0,0 1 0,0-1 0,0 1 0,0-1 0,1 1 0,-1-1 0,0 1 0,0-1 0,0 1 0,0-1 0,0 1 0,0-1 0,0 1 0,0-1 0,0 1 0,-1-1 0,1 0 0,0 1 0,0-1 0,0 1 0,0-1 0,-1 1 0,-16 9 0,-4-5 18,-40 5-1,47-9-192,1 0 0,-1 1 0,1 1 0,0 0 0,0 1 0,0 1 0,-25 11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4:17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1419 1 24575,'10'142'0,"-11"-84"0,-3 0 0,-3 0 0,-2 0 0,-3-1 0,-2-1 0,-28 73 0,-2-20 0,-5-1 0,-71 113 0,47-101-121,-6-3 0,-5-4-1,-133 140 1,143-179-111,-2-3 1,-4-3-1,-2-4 1,-4-4-1,-110 60 1,116-80-6086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8:24:22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24575,'-1'8'0,"1"0"0,-2 0 0,1 1 0,-1-1 0,0 0 0,-1-1 0,0 1 0,0 0 0,-1-1 0,-6 10 0,-7 8 0,-29 35 0,26-36 0,-30 31 0,36-41 0,-1 2 0,2 0 0,-22 33 0,34-47 0,0-1 0,0 0 0,0 1 0,1-1 0,-1 1 0,1 0 0,-1-1 0,1 1 0,-1-1 0,1 1 0,0 0 0,0-1 0,0 1 0,0 0 0,0-1 0,0 4 0,1-4 0,-1 0 0,1 0 0,-1 0 0,1-1 0,0 1 0,-1 0 0,1 0 0,0-1 0,-1 1 0,1 0 0,0-1 0,0 1 0,0 0 0,-1-1 0,1 0 0,0 1 0,0-1 0,0 1 0,0-1 0,2 1 0,5 0 0,1 0 0,0-1 0,0 0 0,0 0 0,10-2 0,-1 1 0,311-13-1365,-303 12-5461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1:55:10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195 1 24575,'-5'0'0,"-5"4"0,-12 12 0,-10 11 0,0 7 0,0 6 0,7 1 0,6-1 0,8-4 0,4-7-8191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1:55:11.1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1 24575,'0'4'0,"0"7"0,0 6 0,0 14 0,-4 6 0,-8 11 0,-9 11 0,-11 10 0,-14 2 0,0-11-8191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1:55:11.8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 1 24575,'0'4'0,"-10"2"0,-7 10 0,-1 5 0,-2 1 0,-2 0 0,2 1 0,-4 7 0,-3 2 0,-2-4 0,0-3 0,5 0 0,6-4-8191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1:55:15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490 0 24575,'0'0'0,"1"47"0,-1 0 0,-3 0 0,-2 0 0,-15 63 0,-29 45 0,-88 189 0,110-285 0,-2-2 0,-3-1 0,-51 68 0,42-81 53,33-37-256,1 1 1,0 0-1,1 0 1,-1 1-1,1 0 1,-8 14-1,5 0-6623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1:55:15.9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 1 24575,'0'4'0,"0"7"0,-5 15 0,-6 8 0,-1 3 0,-3 8 0,1 3 0,-7-4 0,1 6 0,-2-6 0,4-7 0,0-3 0,3-4 0,4-7-8191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4CE09-261B-4C48-B246-78017FF8E486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DCC93-B90B-4EBF-A4D8-851892030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88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DCC93-B90B-4EBF-A4D8-85189203051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3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1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1" y="1267734"/>
            <a:ext cx="1691639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2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798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2" y="4682064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79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82" indent="0" algn="ctr">
              <a:buNone/>
              <a:defRPr sz="1600"/>
            </a:lvl2pPr>
            <a:lvl3pPr marL="914164" indent="0" algn="ctr">
              <a:buNone/>
              <a:defRPr sz="1600"/>
            </a:lvl3pPr>
            <a:lvl4pPr marL="1371247" indent="0" algn="ctr">
              <a:buNone/>
              <a:defRPr sz="1600"/>
            </a:lvl4pPr>
            <a:lvl5pPr marL="1828327" indent="0" algn="ctr">
              <a:buNone/>
              <a:defRPr sz="1600"/>
            </a:lvl5pPr>
            <a:lvl6pPr marL="2285409" indent="0" algn="ctr">
              <a:buNone/>
              <a:defRPr sz="1600"/>
            </a:lvl6pPr>
            <a:lvl7pPr marL="2742490" indent="0" algn="ctr">
              <a:buNone/>
              <a:defRPr sz="1600"/>
            </a:lvl7pPr>
            <a:lvl8pPr marL="3199574" indent="0" algn="ctr">
              <a:buNone/>
              <a:defRPr sz="1600"/>
            </a:lvl8pPr>
            <a:lvl9pPr marL="365665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7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11" y="5177412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1" y="5177412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03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8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5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2005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9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4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1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64" y="2275169"/>
            <a:ext cx="8933687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798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1" y="1267734"/>
            <a:ext cx="1691639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2980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0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4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832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5409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249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957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6656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9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8" y="5177412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14" y="5177412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3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99"/>
            </a:lvl3pPr>
            <a:lvl4pPr>
              <a:defRPr sz="1399"/>
            </a:lvl4pPr>
            <a:lvl5pPr>
              <a:defRPr sz="1399"/>
            </a:lvl5pPr>
            <a:lvl6pPr>
              <a:defRPr sz="1399"/>
            </a:lvl6pPr>
            <a:lvl7pPr>
              <a:defRPr sz="1399"/>
            </a:lvl7pPr>
            <a:lvl8pPr>
              <a:defRPr sz="1399"/>
            </a:lvl8pPr>
            <a:lvl9pPr>
              <a:defRPr sz="1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1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99"/>
            </a:lvl3pPr>
            <a:lvl4pPr>
              <a:defRPr sz="1399"/>
            </a:lvl4pPr>
            <a:lvl5pPr>
              <a:defRPr sz="1399"/>
            </a:lvl5pPr>
            <a:lvl6pPr>
              <a:defRPr sz="1399"/>
            </a:lvl6pPr>
            <a:lvl7pPr>
              <a:defRPr sz="1399"/>
            </a:lvl7pPr>
            <a:lvl8pPr>
              <a:defRPr sz="1399"/>
            </a:lvl8pPr>
            <a:lvl9pPr>
              <a:defRPr sz="1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5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082" indent="0">
              <a:buNone/>
              <a:defRPr sz="1800" b="1"/>
            </a:lvl2pPr>
            <a:lvl3pPr marL="914164" indent="0">
              <a:buNone/>
              <a:defRPr sz="1800" b="1"/>
            </a:lvl3pPr>
            <a:lvl4pPr marL="1371247" indent="0">
              <a:buNone/>
              <a:defRPr sz="1600" b="1"/>
            </a:lvl4pPr>
            <a:lvl5pPr marL="1828327" indent="0">
              <a:buNone/>
              <a:defRPr sz="1600" b="1"/>
            </a:lvl5pPr>
            <a:lvl6pPr marL="2285409" indent="0">
              <a:buNone/>
              <a:defRPr sz="1600" b="1"/>
            </a:lvl6pPr>
            <a:lvl7pPr marL="2742490" indent="0">
              <a:buNone/>
              <a:defRPr sz="1600" b="1"/>
            </a:lvl7pPr>
            <a:lvl8pPr marL="3199574" indent="0">
              <a:buNone/>
              <a:defRPr sz="1600" b="1"/>
            </a:lvl8pPr>
            <a:lvl9pPr marL="365665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5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99"/>
            </a:lvl3pPr>
            <a:lvl4pPr>
              <a:defRPr sz="1399"/>
            </a:lvl4pPr>
            <a:lvl5pPr>
              <a:defRPr sz="1399"/>
            </a:lvl5pPr>
            <a:lvl6pPr>
              <a:defRPr sz="1399"/>
            </a:lvl6pPr>
            <a:lvl7pPr>
              <a:defRPr sz="1399"/>
            </a:lvl7pPr>
            <a:lvl8pPr>
              <a:defRPr sz="1399"/>
            </a:lvl8pPr>
            <a:lvl9pPr>
              <a:defRPr sz="139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5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082" indent="0">
              <a:buNone/>
              <a:defRPr sz="1800" b="1"/>
            </a:lvl2pPr>
            <a:lvl3pPr marL="914164" indent="0">
              <a:buNone/>
              <a:defRPr sz="1800" b="1"/>
            </a:lvl3pPr>
            <a:lvl4pPr marL="1371247" indent="0">
              <a:buNone/>
              <a:defRPr sz="1600" b="1"/>
            </a:lvl4pPr>
            <a:lvl5pPr marL="1828327" indent="0">
              <a:buNone/>
              <a:defRPr sz="1600" b="1"/>
            </a:lvl5pPr>
            <a:lvl6pPr marL="2285409" indent="0">
              <a:buNone/>
              <a:defRPr sz="1600" b="1"/>
            </a:lvl6pPr>
            <a:lvl7pPr marL="2742490" indent="0">
              <a:buNone/>
              <a:defRPr sz="1600" b="1"/>
            </a:lvl7pPr>
            <a:lvl8pPr marL="3199574" indent="0">
              <a:buNone/>
              <a:defRPr sz="1600" b="1"/>
            </a:lvl8pPr>
            <a:lvl9pPr marL="365665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4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99"/>
            </a:lvl3pPr>
            <a:lvl4pPr>
              <a:defRPr sz="1399"/>
            </a:lvl4pPr>
            <a:lvl5pPr>
              <a:defRPr sz="1399"/>
            </a:lvl5pPr>
            <a:lvl6pPr>
              <a:defRPr sz="1399"/>
            </a:lvl6pPr>
            <a:lvl7pPr>
              <a:defRPr sz="1399"/>
            </a:lvl7pPr>
            <a:lvl8pPr>
              <a:defRPr sz="1399"/>
            </a:lvl8pPr>
            <a:lvl9pPr>
              <a:defRPr sz="139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4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8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1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1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10" y="607396"/>
            <a:ext cx="3161963" cy="1645920"/>
          </a:xfrm>
        </p:spPr>
        <p:txBody>
          <a:bodyPr anchor="b">
            <a:normAutofit/>
          </a:bodyPr>
          <a:lstStyle>
            <a:lvl1pPr algn="l" defTabSz="91416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199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99"/>
            </a:lvl3pPr>
            <a:lvl4pPr>
              <a:defRPr sz="1399"/>
            </a:lvl4pPr>
            <a:lvl5pPr>
              <a:defRPr sz="1399"/>
            </a:lvl5pPr>
            <a:lvl6pPr>
              <a:defRPr sz="1399"/>
            </a:lvl6pPr>
            <a:lvl7pPr>
              <a:defRPr sz="1399"/>
            </a:lvl7pPr>
            <a:lvl8pPr>
              <a:defRPr sz="1399"/>
            </a:lvl8pPr>
            <a:lvl9pPr>
              <a:defRPr sz="1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10" y="2336805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799"/>
              </a:spcBef>
              <a:buNone/>
              <a:defRPr sz="1800">
                <a:solidFill>
                  <a:schemeClr val="tx1"/>
                </a:solidFill>
              </a:defRPr>
            </a:lvl1pPr>
            <a:lvl2pPr marL="457082" indent="0">
              <a:buNone/>
              <a:defRPr sz="1200"/>
            </a:lvl2pPr>
            <a:lvl3pPr marL="914164" indent="0">
              <a:buNone/>
              <a:defRPr sz="1000"/>
            </a:lvl3pPr>
            <a:lvl4pPr marL="1371247" indent="0">
              <a:buNone/>
              <a:defRPr sz="900"/>
            </a:lvl4pPr>
            <a:lvl5pPr marL="1828327" indent="0">
              <a:buNone/>
              <a:defRPr sz="900"/>
            </a:lvl5pPr>
            <a:lvl6pPr marL="2285409" indent="0">
              <a:buNone/>
              <a:defRPr sz="900"/>
            </a:lvl6pPr>
            <a:lvl7pPr marL="2742490" indent="0">
              <a:buNone/>
              <a:defRPr sz="900"/>
            </a:lvl7pPr>
            <a:lvl8pPr marL="3199574" indent="0">
              <a:buNone/>
              <a:defRPr sz="900"/>
            </a:lvl8pPr>
            <a:lvl9pPr marL="365665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2" y="6035041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2" y="6035041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39" y="6035041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7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1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606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199"/>
            </a:lvl1pPr>
            <a:lvl2pPr marL="457082" indent="0">
              <a:buNone/>
              <a:defRPr sz="2800"/>
            </a:lvl2pPr>
            <a:lvl3pPr marL="914164" indent="0">
              <a:buNone/>
              <a:defRPr sz="2400"/>
            </a:lvl3pPr>
            <a:lvl4pPr marL="1371247" indent="0">
              <a:buNone/>
              <a:defRPr sz="1999"/>
            </a:lvl4pPr>
            <a:lvl5pPr marL="1828327" indent="0">
              <a:buNone/>
              <a:defRPr sz="1999"/>
            </a:lvl5pPr>
            <a:lvl6pPr marL="2285409" indent="0">
              <a:buNone/>
              <a:defRPr sz="1999"/>
            </a:lvl6pPr>
            <a:lvl7pPr marL="2742490" indent="0">
              <a:buNone/>
              <a:defRPr sz="1999"/>
            </a:lvl7pPr>
            <a:lvl8pPr marL="3199574" indent="0">
              <a:buNone/>
              <a:defRPr sz="1999"/>
            </a:lvl8pPr>
            <a:lvl9pPr marL="3656656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45" y="6035041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9" y="6035041"/>
            <a:ext cx="4588002" cy="365760"/>
          </a:xfrm>
        </p:spPr>
        <p:txBody>
          <a:bodyPr/>
          <a:lstStyle>
            <a:lvl1pPr marL="0" algn="r" defTabSz="914164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1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1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1" y="603508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199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1" y="2386589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799"/>
              </a:spcBef>
              <a:buNone/>
              <a:defRPr sz="1800">
                <a:solidFill>
                  <a:schemeClr val="tx1"/>
                </a:solidFill>
              </a:defRPr>
            </a:lvl1pPr>
            <a:lvl2pPr marL="457082" indent="0">
              <a:buNone/>
              <a:defRPr sz="1200"/>
            </a:lvl2pPr>
            <a:lvl3pPr marL="914164" indent="0">
              <a:buNone/>
              <a:defRPr sz="1000"/>
            </a:lvl3pPr>
            <a:lvl4pPr marL="1371247" indent="0">
              <a:buNone/>
              <a:defRPr sz="900"/>
            </a:lvl4pPr>
            <a:lvl5pPr marL="1828327" indent="0">
              <a:buNone/>
              <a:defRPr sz="900"/>
            </a:lvl5pPr>
            <a:lvl6pPr marL="2285409" indent="0">
              <a:buNone/>
              <a:defRPr sz="900"/>
            </a:lvl6pPr>
            <a:lvl7pPr marL="2742490" indent="0">
              <a:buNone/>
              <a:defRPr sz="900"/>
            </a:lvl7pPr>
            <a:lvl8pPr marL="3199574" indent="0">
              <a:buNone/>
              <a:defRPr sz="900"/>
            </a:lvl8pPr>
            <a:lvl9pPr marL="365665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675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7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1" y="642598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2103124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805" y="6035041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1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99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1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164" rtl="0" eaLnBrk="1" latinLnBrk="0" hangingPunct="1">
        <a:lnSpc>
          <a:spcPct val="90000"/>
        </a:lnSpc>
        <a:spcBef>
          <a:spcPct val="0"/>
        </a:spcBef>
        <a:buNone/>
        <a:defRPr lang="en-US" sz="3799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32" indent="-182832" algn="l" defTabSz="914164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82" indent="-182832" algn="l" defTabSz="914164" rtl="0" eaLnBrk="1" latinLnBrk="0" hangingPunct="1">
        <a:lnSpc>
          <a:spcPct val="120000"/>
        </a:lnSpc>
        <a:spcBef>
          <a:spcPts val="49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330" indent="-182832" algn="l" defTabSz="914164" rtl="0" eaLnBrk="1" latinLnBrk="0" hangingPunct="1">
        <a:lnSpc>
          <a:spcPct val="120000"/>
        </a:lnSpc>
        <a:spcBef>
          <a:spcPts val="49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99" kern="1200">
          <a:solidFill>
            <a:schemeClr val="tx1"/>
          </a:solidFill>
          <a:latin typeface="+mn-lt"/>
          <a:ea typeface="+mn-ea"/>
          <a:cs typeface="+mn-cs"/>
        </a:defRPr>
      </a:lvl3pPr>
      <a:lvl4pPr marL="1005581" indent="-182832" algn="l" defTabSz="914164" rtl="0" eaLnBrk="1" latinLnBrk="0" hangingPunct="1">
        <a:lnSpc>
          <a:spcPct val="120000"/>
        </a:lnSpc>
        <a:spcBef>
          <a:spcPts val="49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99" kern="1200">
          <a:solidFill>
            <a:schemeClr val="tx1"/>
          </a:solidFill>
          <a:latin typeface="+mn-lt"/>
          <a:ea typeface="+mn-ea"/>
          <a:cs typeface="+mn-cs"/>
        </a:defRPr>
      </a:lvl4pPr>
      <a:lvl5pPr marL="1279830" indent="-182832" algn="l" defTabSz="914164" rtl="0" eaLnBrk="1" latinLnBrk="0" hangingPunct="1">
        <a:lnSpc>
          <a:spcPct val="120000"/>
        </a:lnSpc>
        <a:spcBef>
          <a:spcPts val="49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99" kern="1200">
          <a:solidFill>
            <a:schemeClr val="tx1"/>
          </a:solidFill>
          <a:latin typeface="+mn-lt"/>
          <a:ea typeface="+mn-ea"/>
          <a:cs typeface="+mn-cs"/>
        </a:defRPr>
      </a:lvl5pPr>
      <a:lvl6pPr marL="1599586" indent="-228541" algn="l" defTabSz="914164" rtl="0" eaLnBrk="1" latinLnBrk="0" hangingPunct="1">
        <a:lnSpc>
          <a:spcPct val="100000"/>
        </a:lnSpc>
        <a:spcBef>
          <a:spcPts val="49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99" kern="1200">
          <a:solidFill>
            <a:schemeClr val="tx1"/>
          </a:solidFill>
          <a:latin typeface="+mn-lt"/>
          <a:ea typeface="+mn-ea"/>
          <a:cs typeface="+mn-cs"/>
        </a:defRPr>
      </a:lvl6pPr>
      <a:lvl7pPr marL="1899509" indent="-228541" algn="l" defTabSz="914164" rtl="0" eaLnBrk="1" latinLnBrk="0" hangingPunct="1">
        <a:lnSpc>
          <a:spcPct val="100000"/>
        </a:lnSpc>
        <a:spcBef>
          <a:spcPts val="49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99" kern="1200">
          <a:solidFill>
            <a:schemeClr val="tx1"/>
          </a:solidFill>
          <a:latin typeface="+mn-lt"/>
          <a:ea typeface="+mn-ea"/>
          <a:cs typeface="+mn-cs"/>
        </a:defRPr>
      </a:lvl7pPr>
      <a:lvl8pPr marL="2199431" indent="-228541" algn="l" defTabSz="914164" rtl="0" eaLnBrk="1" latinLnBrk="0" hangingPunct="1">
        <a:lnSpc>
          <a:spcPct val="100000"/>
        </a:lnSpc>
        <a:spcBef>
          <a:spcPts val="49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99" kern="1200">
          <a:solidFill>
            <a:schemeClr val="tx1"/>
          </a:solidFill>
          <a:latin typeface="+mn-lt"/>
          <a:ea typeface="+mn-ea"/>
          <a:cs typeface="+mn-cs"/>
        </a:defRPr>
      </a:lvl8pPr>
      <a:lvl9pPr marL="2499353" indent="-228541" algn="l" defTabSz="914164" rtl="0" eaLnBrk="1" latinLnBrk="0" hangingPunct="1">
        <a:lnSpc>
          <a:spcPct val="100000"/>
        </a:lnSpc>
        <a:spcBef>
          <a:spcPts val="49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2" algn="l" defTabSz="914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4" algn="l" defTabSz="914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47" algn="l" defTabSz="914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27" algn="l" defTabSz="914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09" algn="l" defTabSz="914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90" algn="l" defTabSz="914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74" algn="l" defTabSz="914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56" algn="l" defTabSz="914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2.png"/><Relationship Id="rId21" Type="http://schemas.openxmlformats.org/officeDocument/2006/relationships/customXml" Target="../ink/ink10.xml"/><Relationship Id="rId42" Type="http://schemas.openxmlformats.org/officeDocument/2006/relationships/image" Target="../media/image70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83.png"/><Relationship Id="rId84" Type="http://schemas.openxmlformats.org/officeDocument/2006/relationships/image" Target="../media/image91.png"/><Relationship Id="rId89" Type="http://schemas.openxmlformats.org/officeDocument/2006/relationships/customXml" Target="../ink/ink44.xml"/><Relationship Id="rId16" Type="http://schemas.openxmlformats.org/officeDocument/2006/relationships/image" Target="../media/image35.png"/><Relationship Id="rId11" Type="http://schemas.openxmlformats.org/officeDocument/2006/relationships/image" Target="../media/image30.png"/><Relationship Id="rId32" Type="http://schemas.openxmlformats.org/officeDocument/2006/relationships/image" Target="../media/image65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78.png"/><Relationship Id="rId74" Type="http://schemas.openxmlformats.org/officeDocument/2006/relationships/image" Target="../media/image64.png"/><Relationship Id="rId79" Type="http://schemas.openxmlformats.org/officeDocument/2006/relationships/customXml" Target="../ink/ink39.xml"/><Relationship Id="rId5" Type="http://schemas.openxmlformats.org/officeDocument/2006/relationships/image" Target="../media/image24.png"/><Relationship Id="rId90" Type="http://schemas.openxmlformats.org/officeDocument/2006/relationships/image" Target="../media/image71.png"/><Relationship Id="rId14" Type="http://schemas.openxmlformats.org/officeDocument/2006/relationships/image" Target="../media/image33.png"/><Relationship Id="rId22" Type="http://schemas.openxmlformats.org/officeDocument/2006/relationships/image" Target="../media/image600.png"/><Relationship Id="rId27" Type="http://schemas.openxmlformats.org/officeDocument/2006/relationships/customXml" Target="../ink/ink13.xml"/><Relationship Id="rId30" Type="http://schemas.openxmlformats.org/officeDocument/2006/relationships/image" Target="../media/image53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58.png"/><Relationship Id="rId56" Type="http://schemas.openxmlformats.org/officeDocument/2006/relationships/image" Target="../media/image77.png"/><Relationship Id="rId64" Type="http://schemas.openxmlformats.org/officeDocument/2006/relationships/image" Target="../media/image60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8" Type="http://schemas.openxmlformats.org/officeDocument/2006/relationships/image" Target="../media/image27.png"/><Relationship Id="rId51" Type="http://schemas.openxmlformats.org/officeDocument/2006/relationships/customXml" Target="../ink/ink25.xml"/><Relationship Id="rId72" Type="http://schemas.openxmlformats.org/officeDocument/2006/relationships/image" Target="../media/image63.png"/><Relationship Id="rId80" Type="http://schemas.openxmlformats.org/officeDocument/2006/relationships/image" Target="../media/image66.png"/><Relationship Id="rId85" Type="http://schemas.openxmlformats.org/officeDocument/2006/relationships/customXml" Target="../ink/ink42.xml"/><Relationship Id="rId3" Type="http://schemas.openxmlformats.org/officeDocument/2006/relationships/image" Target="../media/image21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68.png"/><Relationship Id="rId46" Type="http://schemas.openxmlformats.org/officeDocument/2006/relationships/image" Target="../media/image72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39.png"/><Relationship Id="rId41" Type="http://schemas.openxmlformats.org/officeDocument/2006/relationships/customXml" Target="../ink/ink20.xml"/><Relationship Id="rId54" Type="http://schemas.openxmlformats.org/officeDocument/2006/relationships/image" Target="../media/image76.png"/><Relationship Id="rId62" Type="http://schemas.openxmlformats.org/officeDocument/2006/relationships/image" Target="../media/image80.png"/><Relationship Id="rId70" Type="http://schemas.openxmlformats.org/officeDocument/2006/relationships/image" Target="../media/image84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93.png"/><Relationship Id="rId91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5" Type="http://schemas.openxmlformats.org/officeDocument/2006/relationships/image" Target="../media/image34.png"/><Relationship Id="rId23" Type="http://schemas.openxmlformats.org/officeDocument/2006/relationships/customXml" Target="../ink/ink11.xml"/><Relationship Id="rId28" Type="http://schemas.openxmlformats.org/officeDocument/2006/relationships/image" Target="../media/image52.png"/><Relationship Id="rId36" Type="http://schemas.openxmlformats.org/officeDocument/2006/relationships/image" Target="../media/image55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29.png"/><Relationship Id="rId31" Type="http://schemas.openxmlformats.org/officeDocument/2006/relationships/customXml" Target="../ink/ink15.xml"/><Relationship Id="rId44" Type="http://schemas.openxmlformats.org/officeDocument/2006/relationships/image" Target="../media/image57.png"/><Relationship Id="rId52" Type="http://schemas.openxmlformats.org/officeDocument/2006/relationships/image" Target="../media/image75.png"/><Relationship Id="rId60" Type="http://schemas.openxmlformats.org/officeDocument/2006/relationships/image" Target="../media/image79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88.png"/><Relationship Id="rId81" Type="http://schemas.openxmlformats.org/officeDocument/2006/relationships/customXml" Target="../ink/ink40.xml"/><Relationship Id="rId86" Type="http://schemas.openxmlformats.org/officeDocument/2006/relationships/image" Target="../media/image6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9" Type="http://schemas.openxmlformats.org/officeDocument/2006/relationships/customXml" Target="../ink/ink19.xml"/><Relationship Id="rId34" Type="http://schemas.openxmlformats.org/officeDocument/2006/relationships/image" Target="../media/image54.png"/><Relationship Id="rId50" Type="http://schemas.openxmlformats.org/officeDocument/2006/relationships/image" Target="../media/image59.png"/><Relationship Id="rId55" Type="http://schemas.openxmlformats.org/officeDocument/2006/relationships/customXml" Target="../ink/ink27.xml"/><Relationship Id="rId76" Type="http://schemas.openxmlformats.org/officeDocument/2006/relationships/image" Target="../media/image87.png"/><Relationship Id="rId7" Type="http://schemas.openxmlformats.org/officeDocument/2006/relationships/image" Target="../media/image26.png"/><Relationship Id="rId71" Type="http://schemas.openxmlformats.org/officeDocument/2006/relationships/customXml" Target="../ink/ink35.xml"/><Relationship Id="rId92" Type="http://schemas.openxmlformats.org/officeDocument/2006/relationships/image" Target="../media/image73.png"/><Relationship Id="rId2" Type="http://schemas.openxmlformats.org/officeDocument/2006/relationships/image" Target="../media/image20.png"/><Relationship Id="rId29" Type="http://schemas.openxmlformats.org/officeDocument/2006/relationships/customXml" Target="../ink/ink14.xml"/><Relationship Id="rId24" Type="http://schemas.openxmlformats.org/officeDocument/2006/relationships/image" Target="../media/image61.png"/><Relationship Id="rId40" Type="http://schemas.openxmlformats.org/officeDocument/2006/relationships/image" Target="../media/image56.png"/><Relationship Id="rId45" Type="http://schemas.openxmlformats.org/officeDocument/2006/relationships/customXml" Target="../ink/ink22.xml"/><Relationship Id="rId66" Type="http://schemas.openxmlformats.org/officeDocument/2006/relationships/image" Target="../media/image82.png"/><Relationship Id="rId87" Type="http://schemas.openxmlformats.org/officeDocument/2006/relationships/customXml" Target="../ink/ink43.xml"/><Relationship Id="rId61" Type="http://schemas.openxmlformats.org/officeDocument/2006/relationships/customXml" Target="../ink/ink30.xml"/><Relationship Id="rId82" Type="http://schemas.openxmlformats.org/officeDocument/2006/relationships/image" Target="../media/image67.png"/><Relationship Id="rId1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customXml" Target="../ink/ink6.xml"/><Relationship Id="rId18" Type="http://schemas.openxmlformats.org/officeDocument/2006/relationships/image" Target="../media/image29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60.png"/><Relationship Id="rId17" Type="http://schemas.openxmlformats.org/officeDocument/2006/relationships/customXml" Target="../ink/ink8.xml"/><Relationship Id="rId2" Type="http://schemas.openxmlformats.org/officeDocument/2006/relationships/image" Target="../media/image14.png"/><Relationship Id="rId16" Type="http://schemas.openxmlformats.org/officeDocument/2006/relationships/image" Target="../media/image280.png"/><Relationship Id="rId20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250.png"/><Relationship Id="rId19" Type="http://schemas.openxmlformats.org/officeDocument/2006/relationships/customXml" Target="../ink/ink9.xml"/><Relationship Id="rId4" Type="http://schemas.openxmlformats.org/officeDocument/2006/relationships/image" Target="../media/image22.png"/><Relationship Id="rId9" Type="http://schemas.openxmlformats.org/officeDocument/2006/relationships/customXml" Target="../ink/ink4.xml"/><Relationship Id="rId14" Type="http://schemas.openxmlformats.org/officeDocument/2006/relationships/image" Target="../media/image2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9E865E-830C-A6B8-6E03-59091D69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94" y="495199"/>
            <a:ext cx="1381433" cy="1371601"/>
          </a:xfrm>
        </p:spPr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E6DE349-EEFA-7060-A5AE-279D6A57BB1E}"/>
              </a:ext>
            </a:extLst>
          </p:cNvPr>
          <p:cNvSpPr txBox="1">
            <a:spLocks/>
          </p:cNvSpPr>
          <p:nvPr/>
        </p:nvSpPr>
        <p:spPr>
          <a:xfrm>
            <a:off x="1583843" y="2262417"/>
            <a:ext cx="1381433" cy="2449651"/>
          </a:xfrm>
          <a:prstGeom prst="rect">
            <a:avLst/>
          </a:prstGeom>
        </p:spPr>
        <p:txBody>
          <a:bodyPr vert="horz" lIns="91440" tIns="45718" rIns="91440" bIns="45718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傳承</a:t>
            </a:r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2400" dirty="0">
                <a:solidFill>
                  <a:srgbClr val="FF0000"/>
                </a:solidFill>
              </a:rPr>
              <a:t>建立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zh-TW" altLang="en-US" sz="2400" dirty="0"/>
              <a:t>修復</a:t>
            </a:r>
            <a:endParaRPr lang="en-US" altLang="zh-TW" sz="2400" dirty="0"/>
          </a:p>
          <a:p>
            <a:r>
              <a:rPr lang="zh-TW" altLang="en-US" sz="2400" dirty="0"/>
              <a:t>發佈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1DB7F0C-9A6B-DEDF-2F3E-2A0FA875899F}"/>
              </a:ext>
            </a:extLst>
          </p:cNvPr>
          <p:cNvSpPr txBox="1"/>
          <p:nvPr/>
        </p:nvSpPr>
        <p:spPr>
          <a:xfrm>
            <a:off x="1093412" y="180075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專題製作</a:t>
            </a:r>
          </a:p>
        </p:txBody>
      </p:sp>
    </p:spTree>
    <p:extLst>
      <p:ext uri="{BB962C8B-B14F-4D97-AF65-F5344CB8AC3E}">
        <p14:creationId xmlns:p14="http://schemas.microsoft.com/office/powerpoint/2010/main" val="308973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9E865E-830C-A6B8-6E03-59091D69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94" y="495199"/>
            <a:ext cx="1381433" cy="1371601"/>
          </a:xfrm>
        </p:spPr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6BDB239-7E51-9D35-A437-F6AC50519D6B}"/>
              </a:ext>
            </a:extLst>
          </p:cNvPr>
          <p:cNvSpPr txBox="1">
            <a:spLocks/>
          </p:cNvSpPr>
          <p:nvPr/>
        </p:nvSpPr>
        <p:spPr>
          <a:xfrm>
            <a:off x="1570710" y="2262417"/>
            <a:ext cx="1381433" cy="2449651"/>
          </a:xfrm>
          <a:prstGeom prst="rect">
            <a:avLst/>
          </a:prstGeom>
        </p:spPr>
        <p:txBody>
          <a:bodyPr vert="horz" lIns="91440" tIns="45718" rIns="91440" bIns="45718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傳承</a:t>
            </a:r>
            <a:endParaRPr lang="en-US" altLang="zh-TW" sz="2400" dirty="0"/>
          </a:p>
          <a:p>
            <a:r>
              <a:rPr lang="zh-TW" altLang="en-US" sz="2400" dirty="0"/>
              <a:t>建立</a:t>
            </a:r>
            <a:endParaRPr lang="en-US" altLang="zh-TW" sz="2400" dirty="0"/>
          </a:p>
          <a:p>
            <a:r>
              <a:rPr lang="zh-TW" altLang="en-US" sz="2400" dirty="0"/>
              <a:t>修復</a:t>
            </a:r>
            <a:endParaRPr lang="en-US" altLang="zh-TW" sz="2400" dirty="0"/>
          </a:p>
          <a:p>
            <a:r>
              <a:rPr lang="zh-TW" altLang="en-US" sz="2400" dirty="0">
                <a:highlight>
                  <a:srgbClr val="FF0000"/>
                </a:highlight>
              </a:rPr>
              <a:t>發佈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FD2A77-7D74-1D5D-3542-ACA0A083ED85}"/>
              </a:ext>
            </a:extLst>
          </p:cNvPr>
          <p:cNvSpPr txBox="1"/>
          <p:nvPr/>
        </p:nvSpPr>
        <p:spPr>
          <a:xfrm>
            <a:off x="1093412" y="180075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專題製作</a:t>
            </a:r>
          </a:p>
        </p:txBody>
      </p:sp>
    </p:spTree>
    <p:extLst>
      <p:ext uri="{BB962C8B-B14F-4D97-AF65-F5344CB8AC3E}">
        <p14:creationId xmlns:p14="http://schemas.microsoft.com/office/powerpoint/2010/main" val="308226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49DB2E6-7091-5055-B649-174FB8DC9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39" y="1440693"/>
            <a:ext cx="1261809" cy="1255560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AC80AD8A-D7CD-917A-83BB-E58B67CF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20" y="69090"/>
            <a:ext cx="2492478" cy="1371601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發佈流程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FCBC814-AFBA-6C7F-8541-DB5F6B273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619" y="1125239"/>
            <a:ext cx="1429788" cy="96458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F11B9AE-2957-872A-F0C0-A17788672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061" y="697313"/>
            <a:ext cx="1564005" cy="105749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F0B5179-48CA-9D6C-5F0C-7D7A93951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496" y="463265"/>
            <a:ext cx="2123193" cy="84217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9F7BCE6-ECFA-D3C5-E0A8-C32AF8797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4039" y="377034"/>
            <a:ext cx="1566761" cy="108187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87F456BE-D2BE-A858-95B3-DBDE6F7A8C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5587" y="394244"/>
            <a:ext cx="2302838" cy="606134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48032C41-DFD4-EB1B-5088-1F66F43CA8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17584" y="1305434"/>
            <a:ext cx="1016966" cy="125556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6F569F25-B967-9047-B443-CA6CFFB149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95138" y="3007261"/>
            <a:ext cx="939415" cy="1685271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95468111-470E-DB79-F851-00EA67081C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32292" y="5272040"/>
            <a:ext cx="2029437" cy="108187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BCCDCCD7-0908-810A-CED7-1ED3ABA8A5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46440" y="4329614"/>
            <a:ext cx="927258" cy="2024299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3E8DAB32-DB37-D047-51D4-26BE39146D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23095" y="5519795"/>
            <a:ext cx="1350025" cy="818062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5A63C477-362C-DCD9-E73F-2456532F8DA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0128" y="4810978"/>
            <a:ext cx="1170423" cy="1542924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EC888829-C39C-679F-774C-C0C5D35762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99820" y="4652594"/>
            <a:ext cx="1201265" cy="1685271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FA03900E-2F66-4EE2-F75E-B7B7490F260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83601" y="5107788"/>
            <a:ext cx="2276693" cy="1218486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57AD3056-02A3-DC75-20FD-E8A309891B1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7047" y="3774876"/>
            <a:ext cx="1683345" cy="1036109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11B46F65-BF3A-32B2-7FA7-5786EDE9494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68065" y="2774622"/>
            <a:ext cx="1683345" cy="805647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76DFBBA4-2C9D-C101-EAE0-C4E28591C8C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41982" y="2067005"/>
            <a:ext cx="2066171" cy="1057490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E5513D33-86CC-6C84-BA12-BA0E14DCD24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947871" y="1759316"/>
            <a:ext cx="2061692" cy="1060988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A8DA071C-D948-9C69-69C4-15B2AD647AD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23098" y="3429004"/>
            <a:ext cx="1419027" cy="1057490"/>
          </a:xfrm>
          <a:prstGeom prst="rect">
            <a:avLst/>
          </a:prstGeom>
        </p:spPr>
      </p:pic>
      <p:grpSp>
        <p:nvGrpSpPr>
          <p:cNvPr id="49" name="群組 48">
            <a:extLst>
              <a:ext uri="{FF2B5EF4-FFF2-40B4-BE49-F238E27FC236}">
                <a16:creationId xmlns:a16="http://schemas.microsoft.com/office/drawing/2014/main" id="{352163B0-DA95-559E-77DC-4C5BB647FEF4}"/>
              </a:ext>
            </a:extLst>
          </p:cNvPr>
          <p:cNvGrpSpPr/>
          <p:nvPr/>
        </p:nvGrpSpPr>
        <p:grpSpPr>
          <a:xfrm>
            <a:off x="1775403" y="1706102"/>
            <a:ext cx="234720" cy="172440"/>
            <a:chOff x="1775400" y="1706100"/>
            <a:chExt cx="234720" cy="1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6" name="筆跡 45">
                  <a:extLst>
                    <a:ext uri="{FF2B5EF4-FFF2-40B4-BE49-F238E27FC236}">
                      <a16:creationId xmlns:a16="http://schemas.microsoft.com/office/drawing/2014/main" id="{6EF7326E-669B-7698-8699-1C842C4FE15A}"/>
                    </a:ext>
                  </a:extLst>
                </p14:cNvPr>
                <p14:cNvContentPartPr/>
                <p14:nvPr/>
              </p14:nvContentPartPr>
              <p14:xfrm>
                <a:off x="1775400" y="1752540"/>
                <a:ext cx="181080" cy="126000"/>
              </p14:xfrm>
            </p:contentPart>
          </mc:Choice>
          <mc:Fallback xmlns="">
            <p:pic>
              <p:nvPicPr>
                <p:cNvPr id="46" name="筆跡 45">
                  <a:extLst>
                    <a:ext uri="{FF2B5EF4-FFF2-40B4-BE49-F238E27FC236}">
                      <a16:creationId xmlns:a16="http://schemas.microsoft.com/office/drawing/2014/main" id="{6EF7326E-669B-7698-8699-1C842C4FE15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766400" y="1743900"/>
                  <a:ext cx="1987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7" name="筆跡 46">
                  <a:extLst>
                    <a:ext uri="{FF2B5EF4-FFF2-40B4-BE49-F238E27FC236}">
                      <a16:creationId xmlns:a16="http://schemas.microsoft.com/office/drawing/2014/main" id="{44F8FA11-290E-6D71-27F9-D9A86B54AD24}"/>
                    </a:ext>
                  </a:extLst>
                </p14:cNvPr>
                <p14:cNvContentPartPr/>
                <p14:nvPr/>
              </p14:nvContentPartPr>
              <p14:xfrm>
                <a:off x="1878360" y="1706100"/>
                <a:ext cx="131760" cy="114840"/>
              </p14:xfrm>
            </p:contentPart>
          </mc:Choice>
          <mc:Fallback xmlns="">
            <p:pic>
              <p:nvPicPr>
                <p:cNvPr id="47" name="筆跡 46">
                  <a:extLst>
                    <a:ext uri="{FF2B5EF4-FFF2-40B4-BE49-F238E27FC236}">
                      <a16:creationId xmlns:a16="http://schemas.microsoft.com/office/drawing/2014/main" id="{44F8FA11-290E-6D71-27F9-D9A86B54AD2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69360" y="1697100"/>
                  <a:ext cx="14940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C84BC861-00E1-8631-4AFF-0EB5DF0DA24F}"/>
              </a:ext>
            </a:extLst>
          </p:cNvPr>
          <p:cNvGrpSpPr/>
          <p:nvPr/>
        </p:nvGrpSpPr>
        <p:grpSpPr>
          <a:xfrm>
            <a:off x="3299283" y="788291"/>
            <a:ext cx="318600" cy="217799"/>
            <a:chOff x="3299280" y="788280"/>
            <a:chExt cx="318600" cy="2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0" name="筆跡 49">
                  <a:extLst>
                    <a:ext uri="{FF2B5EF4-FFF2-40B4-BE49-F238E27FC236}">
                      <a16:creationId xmlns:a16="http://schemas.microsoft.com/office/drawing/2014/main" id="{569DACCB-6530-19A3-6B7F-B599458B774F}"/>
                    </a:ext>
                  </a:extLst>
                </p14:cNvPr>
                <p14:cNvContentPartPr/>
                <p14:nvPr/>
              </p14:nvContentPartPr>
              <p14:xfrm>
                <a:off x="3299280" y="860280"/>
                <a:ext cx="288720" cy="145800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569DACCB-6530-19A3-6B7F-B599458B774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290640" y="851280"/>
                  <a:ext cx="3063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1" name="筆跡 50">
                  <a:extLst>
                    <a:ext uri="{FF2B5EF4-FFF2-40B4-BE49-F238E27FC236}">
                      <a16:creationId xmlns:a16="http://schemas.microsoft.com/office/drawing/2014/main" id="{C8903FFB-AF52-15B3-DDD2-BC3F92C4EF78}"/>
                    </a:ext>
                  </a:extLst>
                </p14:cNvPr>
                <p14:cNvContentPartPr/>
                <p14:nvPr/>
              </p14:nvContentPartPr>
              <p14:xfrm>
                <a:off x="3489720" y="788280"/>
                <a:ext cx="128160" cy="114120"/>
              </p14:xfrm>
            </p:contentPart>
          </mc:Choice>
          <mc:Fallback xmlns=""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C8903FFB-AF52-15B3-DDD2-BC3F92C4EF7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480695" y="779252"/>
                  <a:ext cx="145850" cy="13181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D64E0FF-546D-C8D1-37DA-5F6192BFAB21}"/>
              </a:ext>
            </a:extLst>
          </p:cNvPr>
          <p:cNvGrpSpPr/>
          <p:nvPr/>
        </p:nvGrpSpPr>
        <p:grpSpPr>
          <a:xfrm>
            <a:off x="5189193" y="472203"/>
            <a:ext cx="321840" cy="145081"/>
            <a:chOff x="5189190" y="472200"/>
            <a:chExt cx="321840" cy="14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3" name="筆跡 52">
                  <a:extLst>
                    <a:ext uri="{FF2B5EF4-FFF2-40B4-BE49-F238E27FC236}">
                      <a16:creationId xmlns:a16="http://schemas.microsoft.com/office/drawing/2014/main" id="{ECFC49AF-97A1-70DB-0995-3B322F693E80}"/>
                    </a:ext>
                  </a:extLst>
                </p14:cNvPr>
                <p14:cNvContentPartPr/>
                <p14:nvPr/>
              </p14:nvContentPartPr>
              <p14:xfrm>
                <a:off x="5189190" y="532320"/>
                <a:ext cx="245880" cy="84960"/>
              </p14:xfrm>
            </p:contentPart>
          </mc:Choice>
          <mc:Fallback xmlns="">
            <p:pic>
              <p:nvPicPr>
                <p:cNvPr id="53" name="筆跡 52">
                  <a:extLst>
                    <a:ext uri="{FF2B5EF4-FFF2-40B4-BE49-F238E27FC236}">
                      <a16:creationId xmlns:a16="http://schemas.microsoft.com/office/drawing/2014/main" id="{ECFC49AF-97A1-70DB-0995-3B322F693E8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180190" y="523358"/>
                  <a:ext cx="263520" cy="1025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4" name="筆跡 53">
                  <a:extLst>
                    <a:ext uri="{FF2B5EF4-FFF2-40B4-BE49-F238E27FC236}">
                      <a16:creationId xmlns:a16="http://schemas.microsoft.com/office/drawing/2014/main" id="{981D1DCA-9E45-C947-4479-0B3C047CB7B2}"/>
                    </a:ext>
                  </a:extLst>
                </p14:cNvPr>
                <p14:cNvContentPartPr/>
                <p14:nvPr/>
              </p14:nvContentPartPr>
              <p14:xfrm>
                <a:off x="5372070" y="472200"/>
                <a:ext cx="138960" cy="92880"/>
              </p14:xfrm>
            </p:contentPart>
          </mc:Choice>
          <mc:Fallback xmlns="">
            <p:pic>
              <p:nvPicPr>
                <p:cNvPr id="54" name="筆跡 53">
                  <a:extLst>
                    <a:ext uri="{FF2B5EF4-FFF2-40B4-BE49-F238E27FC236}">
                      <a16:creationId xmlns:a16="http://schemas.microsoft.com/office/drawing/2014/main" id="{981D1DCA-9E45-C947-4479-0B3C047CB7B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363070" y="463560"/>
                  <a:ext cx="156600" cy="1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9" name="筆跡 58">
                <a:extLst>
                  <a:ext uri="{FF2B5EF4-FFF2-40B4-BE49-F238E27FC236}">
                    <a16:creationId xmlns:a16="http://schemas.microsoft.com/office/drawing/2014/main" id="{13C55EC9-546E-21DE-56C2-FF21EB167446}"/>
                  </a:ext>
                </a:extLst>
              </p14:cNvPr>
              <p14:cNvContentPartPr/>
              <p14:nvPr/>
            </p14:nvContentPartPr>
            <p14:xfrm>
              <a:off x="7284724" y="1333323"/>
              <a:ext cx="469801" cy="92160"/>
            </p14:xfrm>
          </p:contentPart>
        </mc:Choice>
        <mc:Fallback xmlns="">
          <p:pic>
            <p:nvPicPr>
              <p:cNvPr id="59" name="筆跡 58">
                <a:extLst>
                  <a:ext uri="{FF2B5EF4-FFF2-40B4-BE49-F238E27FC236}">
                    <a16:creationId xmlns:a16="http://schemas.microsoft.com/office/drawing/2014/main" id="{13C55EC9-546E-21DE-56C2-FF21EB16744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275724" y="1324323"/>
                <a:ext cx="487441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8" name="筆跡 67">
                <a:extLst>
                  <a:ext uri="{FF2B5EF4-FFF2-40B4-BE49-F238E27FC236}">
                    <a16:creationId xmlns:a16="http://schemas.microsoft.com/office/drawing/2014/main" id="{6A6CAECC-3C58-BBA9-3881-6A45B5D2AF8B}"/>
                  </a:ext>
                </a:extLst>
              </p14:cNvPr>
              <p14:cNvContentPartPr/>
              <p14:nvPr/>
            </p14:nvContentPartPr>
            <p14:xfrm>
              <a:off x="7639060" y="1318209"/>
              <a:ext cx="142559" cy="142559"/>
            </p14:xfrm>
          </p:contentPart>
        </mc:Choice>
        <mc:Fallback xmlns="">
          <p:pic>
            <p:nvPicPr>
              <p:cNvPr id="68" name="筆跡 67">
                <a:extLst>
                  <a:ext uri="{FF2B5EF4-FFF2-40B4-BE49-F238E27FC236}">
                    <a16:creationId xmlns:a16="http://schemas.microsoft.com/office/drawing/2014/main" id="{6A6CAECC-3C58-BBA9-3881-6A45B5D2AF8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30060" y="1309232"/>
                <a:ext cx="160199" cy="160154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群組 70">
            <a:extLst>
              <a:ext uri="{FF2B5EF4-FFF2-40B4-BE49-F238E27FC236}">
                <a16:creationId xmlns:a16="http://schemas.microsoft.com/office/drawing/2014/main" id="{DC70B163-D38C-6A1F-563D-17048023805A}"/>
              </a:ext>
            </a:extLst>
          </p:cNvPr>
          <p:cNvGrpSpPr/>
          <p:nvPr/>
        </p:nvGrpSpPr>
        <p:grpSpPr>
          <a:xfrm>
            <a:off x="9490622" y="1077721"/>
            <a:ext cx="210240" cy="252000"/>
            <a:chOff x="9490620" y="1077720"/>
            <a:chExt cx="21024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9" name="筆跡 68">
                  <a:extLst>
                    <a:ext uri="{FF2B5EF4-FFF2-40B4-BE49-F238E27FC236}">
                      <a16:creationId xmlns:a16="http://schemas.microsoft.com/office/drawing/2014/main" id="{D4F0E78B-ABD4-3899-631D-BE26C13BAF44}"/>
                    </a:ext>
                  </a:extLst>
                </p14:cNvPr>
                <p14:cNvContentPartPr/>
                <p14:nvPr/>
              </p14:nvContentPartPr>
              <p14:xfrm>
                <a:off x="9490620" y="1117320"/>
                <a:ext cx="150480" cy="212400"/>
              </p14:xfrm>
            </p:contentPart>
          </mc:Choice>
          <mc:Fallback xmlns="">
            <p:pic>
              <p:nvPicPr>
                <p:cNvPr id="69" name="筆跡 68">
                  <a:extLst>
                    <a:ext uri="{FF2B5EF4-FFF2-40B4-BE49-F238E27FC236}">
                      <a16:creationId xmlns:a16="http://schemas.microsoft.com/office/drawing/2014/main" id="{D4F0E78B-ABD4-3899-631D-BE26C13BAF4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481620" y="1108680"/>
                  <a:ext cx="1681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0" name="筆跡 69">
                  <a:extLst>
                    <a:ext uri="{FF2B5EF4-FFF2-40B4-BE49-F238E27FC236}">
                      <a16:creationId xmlns:a16="http://schemas.microsoft.com/office/drawing/2014/main" id="{D352031F-F4CE-5B04-9746-9FCB31773962}"/>
                    </a:ext>
                  </a:extLst>
                </p14:cNvPr>
                <p14:cNvContentPartPr/>
                <p14:nvPr/>
              </p14:nvContentPartPr>
              <p14:xfrm>
                <a:off x="9532380" y="1077720"/>
                <a:ext cx="168480" cy="152280"/>
              </p14:xfrm>
            </p:contentPart>
          </mc:Choice>
          <mc:Fallback xmlns="">
            <p:pic>
              <p:nvPicPr>
                <p:cNvPr id="70" name="筆跡 69">
                  <a:extLst>
                    <a:ext uri="{FF2B5EF4-FFF2-40B4-BE49-F238E27FC236}">
                      <a16:creationId xmlns:a16="http://schemas.microsoft.com/office/drawing/2014/main" id="{D352031F-F4CE-5B04-9746-9FCB3177396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523380" y="1068720"/>
                  <a:ext cx="18612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4587E97A-406E-68B0-4BE6-42F63BB85022}"/>
              </a:ext>
            </a:extLst>
          </p:cNvPr>
          <p:cNvGrpSpPr/>
          <p:nvPr/>
        </p:nvGrpSpPr>
        <p:grpSpPr>
          <a:xfrm>
            <a:off x="10326875" y="1047483"/>
            <a:ext cx="124200" cy="473761"/>
            <a:chOff x="10326870" y="1047480"/>
            <a:chExt cx="124200" cy="47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筆跡 71">
                  <a:extLst>
                    <a:ext uri="{FF2B5EF4-FFF2-40B4-BE49-F238E27FC236}">
                      <a16:creationId xmlns:a16="http://schemas.microsoft.com/office/drawing/2014/main" id="{C29E66ED-A4B1-436E-4DF7-39926EEFD8D6}"/>
                    </a:ext>
                  </a:extLst>
                </p14:cNvPr>
                <p14:cNvContentPartPr/>
                <p14:nvPr/>
              </p14:nvContentPartPr>
              <p14:xfrm>
                <a:off x="10326870" y="1047480"/>
                <a:ext cx="124200" cy="438120"/>
              </p14:xfrm>
            </p:contentPart>
          </mc:Choice>
          <mc:Fallback xmlns="">
            <p:pic>
              <p:nvPicPr>
                <p:cNvPr id="72" name="筆跡 71">
                  <a:extLst>
                    <a:ext uri="{FF2B5EF4-FFF2-40B4-BE49-F238E27FC236}">
                      <a16:creationId xmlns:a16="http://schemas.microsoft.com/office/drawing/2014/main" id="{C29E66ED-A4B1-436E-4DF7-39926EEFD8D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317870" y="1038840"/>
                  <a:ext cx="14184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筆跡 72">
                  <a:extLst>
                    <a:ext uri="{FF2B5EF4-FFF2-40B4-BE49-F238E27FC236}">
                      <a16:creationId xmlns:a16="http://schemas.microsoft.com/office/drawing/2014/main" id="{63EED903-2EAC-869A-FF5F-C69E134C9430}"/>
                    </a:ext>
                  </a:extLst>
                </p14:cNvPr>
                <p14:cNvContentPartPr/>
                <p14:nvPr/>
              </p14:nvContentPartPr>
              <p14:xfrm>
                <a:off x="10359990" y="1417200"/>
                <a:ext cx="60840" cy="104040"/>
              </p14:xfrm>
            </p:contentPart>
          </mc:Choice>
          <mc:Fallback xmlns="">
            <p:pic>
              <p:nvPicPr>
                <p:cNvPr id="73" name="筆跡 72">
                  <a:extLst>
                    <a:ext uri="{FF2B5EF4-FFF2-40B4-BE49-F238E27FC236}">
                      <a16:creationId xmlns:a16="http://schemas.microsoft.com/office/drawing/2014/main" id="{63EED903-2EAC-869A-FF5F-C69E134C943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350990" y="1408200"/>
                  <a:ext cx="7848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2CFEB08-92F7-FB8F-8D4F-AA3CB7A53A81}"/>
              </a:ext>
            </a:extLst>
          </p:cNvPr>
          <p:cNvGrpSpPr/>
          <p:nvPr/>
        </p:nvGrpSpPr>
        <p:grpSpPr>
          <a:xfrm>
            <a:off x="10391313" y="2613485"/>
            <a:ext cx="128160" cy="555841"/>
            <a:chOff x="10391310" y="2613480"/>
            <a:chExt cx="128160" cy="55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5" name="筆跡 74">
                  <a:extLst>
                    <a:ext uri="{FF2B5EF4-FFF2-40B4-BE49-F238E27FC236}">
                      <a16:creationId xmlns:a16="http://schemas.microsoft.com/office/drawing/2014/main" id="{105D9B7E-F208-3485-1522-A916B7360138}"/>
                    </a:ext>
                  </a:extLst>
                </p14:cNvPr>
                <p14:cNvContentPartPr/>
                <p14:nvPr/>
              </p14:nvContentPartPr>
              <p14:xfrm>
                <a:off x="10427310" y="2613480"/>
                <a:ext cx="92160" cy="521640"/>
              </p14:xfrm>
            </p:contentPart>
          </mc:Choice>
          <mc:Fallback xmlns="">
            <p:pic>
              <p:nvPicPr>
                <p:cNvPr id="75" name="筆跡 74">
                  <a:extLst>
                    <a:ext uri="{FF2B5EF4-FFF2-40B4-BE49-F238E27FC236}">
                      <a16:creationId xmlns:a16="http://schemas.microsoft.com/office/drawing/2014/main" id="{105D9B7E-F208-3485-1522-A916B736013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418670" y="2604480"/>
                  <a:ext cx="10980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6" name="筆跡 75">
                  <a:extLst>
                    <a:ext uri="{FF2B5EF4-FFF2-40B4-BE49-F238E27FC236}">
                      <a16:creationId xmlns:a16="http://schemas.microsoft.com/office/drawing/2014/main" id="{0E15C5DD-B6AA-FBCD-AE08-0EB33A264BAA}"/>
                    </a:ext>
                  </a:extLst>
                </p14:cNvPr>
                <p14:cNvContentPartPr/>
                <p14:nvPr/>
              </p14:nvContentPartPr>
              <p14:xfrm>
                <a:off x="10391310" y="3097320"/>
                <a:ext cx="124560" cy="72000"/>
              </p14:xfrm>
            </p:contentPart>
          </mc:Choice>
          <mc:Fallback xmlns="">
            <p:pic>
              <p:nvPicPr>
                <p:cNvPr id="76" name="筆跡 75">
                  <a:extLst>
                    <a:ext uri="{FF2B5EF4-FFF2-40B4-BE49-F238E27FC236}">
                      <a16:creationId xmlns:a16="http://schemas.microsoft.com/office/drawing/2014/main" id="{0E15C5DD-B6AA-FBCD-AE08-0EB33A264BA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382284" y="3088320"/>
                  <a:ext cx="142251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60F121F4-9E4B-FB87-3136-9D7C4825C02B}"/>
              </a:ext>
            </a:extLst>
          </p:cNvPr>
          <p:cNvGrpSpPr/>
          <p:nvPr/>
        </p:nvGrpSpPr>
        <p:grpSpPr>
          <a:xfrm>
            <a:off x="10690836" y="4796529"/>
            <a:ext cx="125998" cy="304919"/>
            <a:chOff x="10690830" y="4796520"/>
            <a:chExt cx="12600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8" name="筆跡 77">
                  <a:extLst>
                    <a:ext uri="{FF2B5EF4-FFF2-40B4-BE49-F238E27FC236}">
                      <a16:creationId xmlns:a16="http://schemas.microsoft.com/office/drawing/2014/main" id="{994F5D05-6D9F-C569-08B9-8E175BD115D2}"/>
                    </a:ext>
                  </a:extLst>
                </p14:cNvPr>
                <p14:cNvContentPartPr/>
                <p14:nvPr/>
              </p14:nvContentPartPr>
              <p14:xfrm>
                <a:off x="10741230" y="4796520"/>
                <a:ext cx="24840" cy="297000"/>
              </p14:xfrm>
            </p:contentPart>
          </mc:Choice>
          <mc:Fallback xmlns="">
            <p:pic>
              <p:nvPicPr>
                <p:cNvPr id="78" name="筆跡 77">
                  <a:extLst>
                    <a:ext uri="{FF2B5EF4-FFF2-40B4-BE49-F238E27FC236}">
                      <a16:creationId xmlns:a16="http://schemas.microsoft.com/office/drawing/2014/main" id="{994F5D05-6D9F-C569-08B9-8E175BD115D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732230" y="4787520"/>
                  <a:ext cx="424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9" name="筆跡 78">
                  <a:extLst>
                    <a:ext uri="{FF2B5EF4-FFF2-40B4-BE49-F238E27FC236}">
                      <a16:creationId xmlns:a16="http://schemas.microsoft.com/office/drawing/2014/main" id="{ADBAE2ED-59C2-9AB0-7C1A-8E58BEB80AFE}"/>
                    </a:ext>
                  </a:extLst>
                </p14:cNvPr>
                <p14:cNvContentPartPr/>
                <p14:nvPr/>
              </p14:nvContentPartPr>
              <p14:xfrm>
                <a:off x="10690830" y="5033760"/>
                <a:ext cx="126000" cy="67680"/>
              </p14:xfrm>
            </p:contentPart>
          </mc:Choice>
          <mc:Fallback xmlns="">
            <p:pic>
              <p:nvPicPr>
                <p:cNvPr id="79" name="筆跡 78">
                  <a:extLst>
                    <a:ext uri="{FF2B5EF4-FFF2-40B4-BE49-F238E27FC236}">
                      <a16:creationId xmlns:a16="http://schemas.microsoft.com/office/drawing/2014/main" id="{ADBAE2ED-59C2-9AB0-7C1A-8E58BEB80AF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681830" y="5025120"/>
                  <a:ext cx="14364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74E01BFA-3E0B-DB2C-5185-95AC3E5C6B3C}"/>
              </a:ext>
            </a:extLst>
          </p:cNvPr>
          <p:cNvGrpSpPr/>
          <p:nvPr/>
        </p:nvGrpSpPr>
        <p:grpSpPr>
          <a:xfrm>
            <a:off x="9223473" y="6085681"/>
            <a:ext cx="309241" cy="163080"/>
            <a:chOff x="9223470" y="6085680"/>
            <a:chExt cx="309240" cy="1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1" name="筆跡 80">
                  <a:extLst>
                    <a:ext uri="{FF2B5EF4-FFF2-40B4-BE49-F238E27FC236}">
                      <a16:creationId xmlns:a16="http://schemas.microsoft.com/office/drawing/2014/main" id="{B12CD197-59B9-B476-AE25-80A1AD983CDB}"/>
                    </a:ext>
                  </a:extLst>
                </p14:cNvPr>
                <p14:cNvContentPartPr/>
                <p14:nvPr/>
              </p14:nvContentPartPr>
              <p14:xfrm>
                <a:off x="9236430" y="6119880"/>
                <a:ext cx="296280" cy="128880"/>
              </p14:xfrm>
            </p:contentPart>
          </mc:Choice>
          <mc:Fallback xmlns="">
            <p:pic>
              <p:nvPicPr>
                <p:cNvPr id="81" name="筆跡 80">
                  <a:extLst>
                    <a:ext uri="{FF2B5EF4-FFF2-40B4-BE49-F238E27FC236}">
                      <a16:creationId xmlns:a16="http://schemas.microsoft.com/office/drawing/2014/main" id="{B12CD197-59B9-B476-AE25-80A1AD983CD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227790" y="6110880"/>
                  <a:ext cx="3139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筆跡 82">
                  <a:extLst>
                    <a:ext uri="{FF2B5EF4-FFF2-40B4-BE49-F238E27FC236}">
                      <a16:creationId xmlns:a16="http://schemas.microsoft.com/office/drawing/2014/main" id="{B2006956-692C-EEDB-80F9-C482D5DA1E74}"/>
                    </a:ext>
                  </a:extLst>
                </p14:cNvPr>
                <p14:cNvContentPartPr/>
                <p14:nvPr/>
              </p14:nvContentPartPr>
              <p14:xfrm>
                <a:off x="9223470" y="6085680"/>
                <a:ext cx="77040" cy="86760"/>
              </p14:xfrm>
            </p:contentPart>
          </mc:Choice>
          <mc:Fallback xmlns="">
            <p:pic>
              <p:nvPicPr>
                <p:cNvPr id="83" name="筆跡 82">
                  <a:extLst>
                    <a:ext uri="{FF2B5EF4-FFF2-40B4-BE49-F238E27FC236}">
                      <a16:creationId xmlns:a16="http://schemas.microsoft.com/office/drawing/2014/main" id="{B2006956-692C-EEDB-80F9-C482D5DA1E7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214470" y="6076680"/>
                  <a:ext cx="9468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F4FB7CEF-7CF8-6E02-618E-E1729A2B5DFC}"/>
              </a:ext>
            </a:extLst>
          </p:cNvPr>
          <p:cNvGrpSpPr/>
          <p:nvPr/>
        </p:nvGrpSpPr>
        <p:grpSpPr>
          <a:xfrm>
            <a:off x="7848999" y="5261284"/>
            <a:ext cx="304559" cy="143281"/>
            <a:chOff x="7848990" y="5261280"/>
            <a:chExt cx="30456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5" name="筆跡 84">
                  <a:extLst>
                    <a:ext uri="{FF2B5EF4-FFF2-40B4-BE49-F238E27FC236}">
                      <a16:creationId xmlns:a16="http://schemas.microsoft.com/office/drawing/2014/main" id="{3F810FA7-A72A-1F78-1862-1C9F22546FCF}"/>
                    </a:ext>
                  </a:extLst>
                </p14:cNvPr>
                <p14:cNvContentPartPr/>
                <p14:nvPr/>
              </p14:nvContentPartPr>
              <p14:xfrm>
                <a:off x="7881030" y="5261280"/>
                <a:ext cx="272520" cy="128880"/>
              </p14:xfrm>
            </p:contentPart>
          </mc:Choice>
          <mc:Fallback xmlns="">
            <p:pic>
              <p:nvPicPr>
                <p:cNvPr id="85" name="筆跡 84">
                  <a:extLst>
                    <a:ext uri="{FF2B5EF4-FFF2-40B4-BE49-F238E27FC236}">
                      <a16:creationId xmlns:a16="http://schemas.microsoft.com/office/drawing/2014/main" id="{3F810FA7-A72A-1F78-1862-1C9F22546FC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872030" y="5252640"/>
                  <a:ext cx="2901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6" name="筆跡 85">
                  <a:extLst>
                    <a:ext uri="{FF2B5EF4-FFF2-40B4-BE49-F238E27FC236}">
                      <a16:creationId xmlns:a16="http://schemas.microsoft.com/office/drawing/2014/main" id="{6E4F79ED-9FF9-E9A4-DF53-2AD898B10874}"/>
                    </a:ext>
                  </a:extLst>
                </p14:cNvPr>
                <p14:cNvContentPartPr/>
                <p14:nvPr/>
              </p14:nvContentPartPr>
              <p14:xfrm>
                <a:off x="7848990" y="5314560"/>
                <a:ext cx="96480" cy="90000"/>
              </p14:xfrm>
            </p:contentPart>
          </mc:Choice>
          <mc:Fallback xmlns="">
            <p:pic>
              <p:nvPicPr>
                <p:cNvPr id="86" name="筆跡 85">
                  <a:extLst>
                    <a:ext uri="{FF2B5EF4-FFF2-40B4-BE49-F238E27FC236}">
                      <a16:creationId xmlns:a16="http://schemas.microsoft.com/office/drawing/2014/main" id="{6E4F79ED-9FF9-E9A4-DF53-2AD898B1087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839990" y="5305920"/>
                  <a:ext cx="11412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5170B351-D541-4B9C-8F93-8431ED7AEDD3}"/>
              </a:ext>
            </a:extLst>
          </p:cNvPr>
          <p:cNvGrpSpPr/>
          <p:nvPr/>
        </p:nvGrpSpPr>
        <p:grpSpPr>
          <a:xfrm>
            <a:off x="6400052" y="5214481"/>
            <a:ext cx="332640" cy="249480"/>
            <a:chOff x="6400050" y="5214480"/>
            <a:chExt cx="332640" cy="24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8" name="筆跡 87">
                  <a:extLst>
                    <a:ext uri="{FF2B5EF4-FFF2-40B4-BE49-F238E27FC236}">
                      <a16:creationId xmlns:a16="http://schemas.microsoft.com/office/drawing/2014/main" id="{1A30AA7D-0DB7-0B33-A764-2EA01A872D8C}"/>
                    </a:ext>
                  </a:extLst>
                </p14:cNvPr>
                <p14:cNvContentPartPr/>
                <p14:nvPr/>
              </p14:nvContentPartPr>
              <p14:xfrm>
                <a:off x="6453690" y="5255520"/>
                <a:ext cx="279000" cy="208440"/>
              </p14:xfrm>
            </p:contentPart>
          </mc:Choice>
          <mc:Fallback xmlns="">
            <p:pic>
              <p:nvPicPr>
                <p:cNvPr id="88" name="筆跡 87">
                  <a:extLst>
                    <a:ext uri="{FF2B5EF4-FFF2-40B4-BE49-F238E27FC236}">
                      <a16:creationId xmlns:a16="http://schemas.microsoft.com/office/drawing/2014/main" id="{1A30AA7D-0DB7-0B33-A764-2EA01A872D8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444690" y="5246520"/>
                  <a:ext cx="2966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1" name="筆跡 90">
                  <a:extLst>
                    <a:ext uri="{FF2B5EF4-FFF2-40B4-BE49-F238E27FC236}">
                      <a16:creationId xmlns:a16="http://schemas.microsoft.com/office/drawing/2014/main" id="{FA62AE85-AEE5-4E76-0490-8D2C425148E0}"/>
                    </a:ext>
                  </a:extLst>
                </p14:cNvPr>
                <p14:cNvContentPartPr/>
                <p14:nvPr/>
              </p14:nvContentPartPr>
              <p14:xfrm>
                <a:off x="6400050" y="5214480"/>
                <a:ext cx="139680" cy="102960"/>
              </p14:xfrm>
            </p:contentPart>
          </mc:Choice>
          <mc:Fallback xmlns="">
            <p:pic>
              <p:nvPicPr>
                <p:cNvPr id="91" name="筆跡 90">
                  <a:extLst>
                    <a:ext uri="{FF2B5EF4-FFF2-40B4-BE49-F238E27FC236}">
                      <a16:creationId xmlns:a16="http://schemas.microsoft.com/office/drawing/2014/main" id="{FA62AE85-AEE5-4E76-0490-8D2C425148E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391050" y="5205448"/>
                  <a:ext cx="157320" cy="12066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4B19D31A-D8EE-3A0C-40EB-F42E25E8B606}"/>
              </a:ext>
            </a:extLst>
          </p:cNvPr>
          <p:cNvGrpSpPr/>
          <p:nvPr/>
        </p:nvGrpSpPr>
        <p:grpSpPr>
          <a:xfrm>
            <a:off x="4930031" y="4646046"/>
            <a:ext cx="385199" cy="115200"/>
            <a:chOff x="4930020" y="4646040"/>
            <a:chExt cx="385200" cy="11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5" name="筆跡 94">
                  <a:extLst>
                    <a:ext uri="{FF2B5EF4-FFF2-40B4-BE49-F238E27FC236}">
                      <a16:creationId xmlns:a16="http://schemas.microsoft.com/office/drawing/2014/main" id="{2F572982-D4A5-4A5D-C229-C0751748A4EE}"/>
                    </a:ext>
                  </a:extLst>
                </p14:cNvPr>
                <p14:cNvContentPartPr/>
                <p14:nvPr/>
              </p14:nvContentPartPr>
              <p14:xfrm>
                <a:off x="4953780" y="4646040"/>
                <a:ext cx="361440" cy="106200"/>
              </p14:xfrm>
            </p:contentPart>
          </mc:Choice>
          <mc:Fallback xmlns="">
            <p:pic>
              <p:nvPicPr>
                <p:cNvPr id="95" name="筆跡 94">
                  <a:extLst>
                    <a:ext uri="{FF2B5EF4-FFF2-40B4-BE49-F238E27FC236}">
                      <a16:creationId xmlns:a16="http://schemas.microsoft.com/office/drawing/2014/main" id="{2F572982-D4A5-4A5D-C229-C0751748A4E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944780" y="4637040"/>
                  <a:ext cx="379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6" name="筆跡 95">
                  <a:extLst>
                    <a:ext uri="{FF2B5EF4-FFF2-40B4-BE49-F238E27FC236}">
                      <a16:creationId xmlns:a16="http://schemas.microsoft.com/office/drawing/2014/main" id="{3E43A4AD-73A6-DEB9-72C9-55B7264D223C}"/>
                    </a:ext>
                  </a:extLst>
                </p14:cNvPr>
                <p14:cNvContentPartPr/>
                <p14:nvPr/>
              </p14:nvContentPartPr>
              <p14:xfrm>
                <a:off x="4930020" y="4655760"/>
                <a:ext cx="112320" cy="105480"/>
              </p14:xfrm>
            </p:contentPart>
          </mc:Choice>
          <mc:Fallback xmlns="">
            <p:pic>
              <p:nvPicPr>
                <p:cNvPr id="96" name="筆跡 95">
                  <a:extLst>
                    <a:ext uri="{FF2B5EF4-FFF2-40B4-BE49-F238E27FC236}">
                      <a16:creationId xmlns:a16="http://schemas.microsoft.com/office/drawing/2014/main" id="{3E43A4AD-73A6-DEB9-72C9-55B7264D223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921020" y="4646760"/>
                  <a:ext cx="12996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EBEE4EF6-4DEE-C1C6-02B1-3107714D5F32}"/>
              </a:ext>
            </a:extLst>
          </p:cNvPr>
          <p:cNvGrpSpPr/>
          <p:nvPr/>
        </p:nvGrpSpPr>
        <p:grpSpPr>
          <a:xfrm>
            <a:off x="3242101" y="4801561"/>
            <a:ext cx="404280" cy="234360"/>
            <a:chOff x="3242100" y="4801560"/>
            <a:chExt cx="404280" cy="23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8" name="筆跡 97">
                  <a:extLst>
                    <a:ext uri="{FF2B5EF4-FFF2-40B4-BE49-F238E27FC236}">
                      <a16:creationId xmlns:a16="http://schemas.microsoft.com/office/drawing/2014/main" id="{124C03B6-66B2-3E67-BD24-51F12DBC94F8}"/>
                    </a:ext>
                  </a:extLst>
                </p14:cNvPr>
                <p14:cNvContentPartPr/>
                <p14:nvPr/>
              </p14:nvContentPartPr>
              <p14:xfrm>
                <a:off x="3263340" y="4801560"/>
                <a:ext cx="383040" cy="234360"/>
              </p14:xfrm>
            </p:contentPart>
          </mc:Choice>
          <mc:Fallback xmlns="">
            <p:pic>
              <p:nvPicPr>
                <p:cNvPr id="98" name="筆跡 97">
                  <a:extLst>
                    <a:ext uri="{FF2B5EF4-FFF2-40B4-BE49-F238E27FC236}">
                      <a16:creationId xmlns:a16="http://schemas.microsoft.com/office/drawing/2014/main" id="{124C03B6-66B2-3E67-BD24-51F12DBC94F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54340" y="4792920"/>
                  <a:ext cx="4006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1" name="筆跡 100">
                  <a:extLst>
                    <a:ext uri="{FF2B5EF4-FFF2-40B4-BE49-F238E27FC236}">
                      <a16:creationId xmlns:a16="http://schemas.microsoft.com/office/drawing/2014/main" id="{6BBD3577-18DE-0C76-3EF7-DCED8CD71B0E}"/>
                    </a:ext>
                  </a:extLst>
                </p14:cNvPr>
                <p14:cNvContentPartPr/>
                <p14:nvPr/>
              </p14:nvContentPartPr>
              <p14:xfrm>
                <a:off x="3242100" y="4899480"/>
                <a:ext cx="140040" cy="128160"/>
              </p14:xfrm>
            </p:contentPart>
          </mc:Choice>
          <mc:Fallback xmlns="">
            <p:pic>
              <p:nvPicPr>
                <p:cNvPr id="101" name="筆跡 100">
                  <a:extLst>
                    <a:ext uri="{FF2B5EF4-FFF2-40B4-BE49-F238E27FC236}">
                      <a16:creationId xmlns:a16="http://schemas.microsoft.com/office/drawing/2014/main" id="{6BBD3577-18DE-0C76-3EF7-DCED8CD71B0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233100" y="4890480"/>
                  <a:ext cx="15768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AB6241E4-A751-82DE-046F-5303208B9FE3}"/>
              </a:ext>
            </a:extLst>
          </p:cNvPr>
          <p:cNvGrpSpPr/>
          <p:nvPr/>
        </p:nvGrpSpPr>
        <p:grpSpPr>
          <a:xfrm>
            <a:off x="742690" y="4826401"/>
            <a:ext cx="381239" cy="744120"/>
            <a:chOff x="742680" y="4826400"/>
            <a:chExt cx="381240" cy="74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3" name="筆跡 102">
                  <a:extLst>
                    <a:ext uri="{FF2B5EF4-FFF2-40B4-BE49-F238E27FC236}">
                      <a16:creationId xmlns:a16="http://schemas.microsoft.com/office/drawing/2014/main" id="{D2C5E403-2AC8-5D52-60F8-9B537B42EF90}"/>
                    </a:ext>
                  </a:extLst>
                </p14:cNvPr>
                <p14:cNvContentPartPr/>
                <p14:nvPr/>
              </p14:nvContentPartPr>
              <p14:xfrm>
                <a:off x="792000" y="4872120"/>
                <a:ext cx="331920" cy="698400"/>
              </p14:xfrm>
            </p:contentPart>
          </mc:Choice>
          <mc:Fallback xmlns="">
            <p:pic>
              <p:nvPicPr>
                <p:cNvPr id="103" name="筆跡 102">
                  <a:extLst>
                    <a:ext uri="{FF2B5EF4-FFF2-40B4-BE49-F238E27FC236}">
                      <a16:creationId xmlns:a16="http://schemas.microsoft.com/office/drawing/2014/main" id="{D2C5E403-2AC8-5D52-60F8-9B537B42EF9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83000" y="4863120"/>
                  <a:ext cx="34956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4" name="筆跡 103">
                  <a:extLst>
                    <a:ext uri="{FF2B5EF4-FFF2-40B4-BE49-F238E27FC236}">
                      <a16:creationId xmlns:a16="http://schemas.microsoft.com/office/drawing/2014/main" id="{458F6913-C363-3BEE-E3A9-5B3BAC66563E}"/>
                    </a:ext>
                  </a:extLst>
                </p14:cNvPr>
                <p14:cNvContentPartPr/>
                <p14:nvPr/>
              </p14:nvContentPartPr>
              <p14:xfrm>
                <a:off x="742680" y="4826400"/>
                <a:ext cx="121680" cy="147600"/>
              </p14:xfrm>
            </p:contentPart>
          </mc:Choice>
          <mc:Fallback xmlns="">
            <p:pic>
              <p:nvPicPr>
                <p:cNvPr id="104" name="筆跡 103">
                  <a:extLst>
                    <a:ext uri="{FF2B5EF4-FFF2-40B4-BE49-F238E27FC236}">
                      <a16:creationId xmlns:a16="http://schemas.microsoft.com/office/drawing/2014/main" id="{458F6913-C363-3BEE-E3A9-5B3BAC66563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34040" y="4817760"/>
                  <a:ext cx="13932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BF9FDA74-3D09-7F5F-E26E-318992A6A623}"/>
              </a:ext>
            </a:extLst>
          </p:cNvPr>
          <p:cNvGrpSpPr/>
          <p:nvPr/>
        </p:nvGrpSpPr>
        <p:grpSpPr>
          <a:xfrm>
            <a:off x="1177204" y="3234485"/>
            <a:ext cx="716401" cy="438840"/>
            <a:chOff x="1177200" y="3234480"/>
            <a:chExt cx="716400" cy="43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6" name="筆跡 105">
                  <a:extLst>
                    <a:ext uri="{FF2B5EF4-FFF2-40B4-BE49-F238E27FC236}">
                      <a16:creationId xmlns:a16="http://schemas.microsoft.com/office/drawing/2014/main" id="{58727378-255C-8848-4A22-B09F20EB6FF0}"/>
                    </a:ext>
                  </a:extLst>
                </p14:cNvPr>
                <p14:cNvContentPartPr/>
                <p14:nvPr/>
              </p14:nvContentPartPr>
              <p14:xfrm>
                <a:off x="1177200" y="3287400"/>
                <a:ext cx="646920" cy="385920"/>
              </p14:xfrm>
            </p:contentPart>
          </mc:Choice>
          <mc:Fallback xmlns="">
            <p:pic>
              <p:nvPicPr>
                <p:cNvPr id="106" name="筆跡 105">
                  <a:extLst>
                    <a:ext uri="{FF2B5EF4-FFF2-40B4-BE49-F238E27FC236}">
                      <a16:creationId xmlns:a16="http://schemas.microsoft.com/office/drawing/2014/main" id="{58727378-255C-8848-4A22-B09F20EB6FF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68200" y="3278400"/>
                  <a:ext cx="6645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7" name="筆跡 106">
                  <a:extLst>
                    <a:ext uri="{FF2B5EF4-FFF2-40B4-BE49-F238E27FC236}">
                      <a16:creationId xmlns:a16="http://schemas.microsoft.com/office/drawing/2014/main" id="{53F5B42B-3201-FAC5-12AC-31F914955D80}"/>
                    </a:ext>
                  </a:extLst>
                </p14:cNvPr>
                <p14:cNvContentPartPr/>
                <p14:nvPr/>
              </p14:nvContentPartPr>
              <p14:xfrm>
                <a:off x="1748520" y="3234480"/>
                <a:ext cx="145080" cy="109800"/>
              </p14:xfrm>
            </p:contentPart>
          </mc:Choice>
          <mc:Fallback xmlns="">
            <p:pic>
              <p:nvPicPr>
                <p:cNvPr id="107" name="筆跡 106">
                  <a:extLst>
                    <a:ext uri="{FF2B5EF4-FFF2-40B4-BE49-F238E27FC236}">
                      <a16:creationId xmlns:a16="http://schemas.microsoft.com/office/drawing/2014/main" id="{53F5B42B-3201-FAC5-12AC-31F914955D8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739520" y="3225509"/>
                  <a:ext cx="162720" cy="12738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EF1B1623-D07A-B7F0-27AD-1E2503538A04}"/>
              </a:ext>
            </a:extLst>
          </p:cNvPr>
          <p:cNvGrpSpPr/>
          <p:nvPr/>
        </p:nvGrpSpPr>
        <p:grpSpPr>
          <a:xfrm>
            <a:off x="3463177" y="2483885"/>
            <a:ext cx="788400" cy="202320"/>
            <a:chOff x="3463170" y="2483880"/>
            <a:chExt cx="788400" cy="20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11" name="筆跡 110">
                  <a:extLst>
                    <a:ext uri="{FF2B5EF4-FFF2-40B4-BE49-F238E27FC236}">
                      <a16:creationId xmlns:a16="http://schemas.microsoft.com/office/drawing/2014/main" id="{9597B05F-3BD6-C5D8-2FD1-3C4ECEACDD5A}"/>
                    </a:ext>
                  </a:extLst>
                </p14:cNvPr>
                <p14:cNvContentPartPr/>
                <p14:nvPr/>
              </p14:nvContentPartPr>
              <p14:xfrm>
                <a:off x="3463170" y="2531760"/>
                <a:ext cx="755280" cy="154440"/>
              </p14:xfrm>
            </p:contentPart>
          </mc:Choice>
          <mc:Fallback xmlns="">
            <p:pic>
              <p:nvPicPr>
                <p:cNvPr id="111" name="筆跡 110">
                  <a:extLst>
                    <a:ext uri="{FF2B5EF4-FFF2-40B4-BE49-F238E27FC236}">
                      <a16:creationId xmlns:a16="http://schemas.microsoft.com/office/drawing/2014/main" id="{9597B05F-3BD6-C5D8-2FD1-3C4ECEACDD5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54170" y="2522760"/>
                  <a:ext cx="7729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12" name="筆跡 111">
                  <a:extLst>
                    <a:ext uri="{FF2B5EF4-FFF2-40B4-BE49-F238E27FC236}">
                      <a16:creationId xmlns:a16="http://schemas.microsoft.com/office/drawing/2014/main" id="{722071CA-38C0-64FD-0C73-FC143F278B1E}"/>
                    </a:ext>
                  </a:extLst>
                </p14:cNvPr>
                <p14:cNvContentPartPr/>
                <p14:nvPr/>
              </p14:nvContentPartPr>
              <p14:xfrm>
                <a:off x="4107210" y="2483880"/>
                <a:ext cx="144360" cy="115200"/>
              </p14:xfrm>
            </p:contentPart>
          </mc:Choice>
          <mc:Fallback xmlns="">
            <p:pic>
              <p:nvPicPr>
                <p:cNvPr id="112" name="筆跡 111">
                  <a:extLst>
                    <a:ext uri="{FF2B5EF4-FFF2-40B4-BE49-F238E27FC236}">
                      <a16:creationId xmlns:a16="http://schemas.microsoft.com/office/drawing/2014/main" id="{722071CA-38C0-64FD-0C73-FC143F278B1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098210" y="2475240"/>
                  <a:ext cx="16200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7AF25166-7A53-CF8E-CCE0-EECF93FD7D8F}"/>
              </a:ext>
            </a:extLst>
          </p:cNvPr>
          <p:cNvGrpSpPr/>
          <p:nvPr/>
        </p:nvGrpSpPr>
        <p:grpSpPr>
          <a:xfrm>
            <a:off x="6476835" y="2466682"/>
            <a:ext cx="414000" cy="133920"/>
            <a:chOff x="6476835" y="2466675"/>
            <a:chExt cx="414000" cy="13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4" name="筆跡 113">
                  <a:extLst>
                    <a:ext uri="{FF2B5EF4-FFF2-40B4-BE49-F238E27FC236}">
                      <a16:creationId xmlns:a16="http://schemas.microsoft.com/office/drawing/2014/main" id="{A4F8EF4B-4BFA-4293-4B53-3FEA6E93E1A5}"/>
                    </a:ext>
                  </a:extLst>
                </p14:cNvPr>
                <p14:cNvContentPartPr/>
                <p14:nvPr/>
              </p14:nvContentPartPr>
              <p14:xfrm>
                <a:off x="6476835" y="2534355"/>
                <a:ext cx="391680" cy="66240"/>
              </p14:xfrm>
            </p:contentPart>
          </mc:Choice>
          <mc:Fallback xmlns="">
            <p:pic>
              <p:nvPicPr>
                <p:cNvPr id="114" name="筆跡 113">
                  <a:extLst>
                    <a:ext uri="{FF2B5EF4-FFF2-40B4-BE49-F238E27FC236}">
                      <a16:creationId xmlns:a16="http://schemas.microsoft.com/office/drawing/2014/main" id="{A4F8EF4B-4BFA-4293-4B53-3FEA6E93E1A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467835" y="2525355"/>
                  <a:ext cx="4093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5" name="筆跡 114">
                  <a:extLst>
                    <a:ext uri="{FF2B5EF4-FFF2-40B4-BE49-F238E27FC236}">
                      <a16:creationId xmlns:a16="http://schemas.microsoft.com/office/drawing/2014/main" id="{92F83E2D-847F-451D-8E39-4E02322B71D5}"/>
                    </a:ext>
                  </a:extLst>
                </p14:cNvPr>
                <p14:cNvContentPartPr/>
                <p14:nvPr/>
              </p14:nvContentPartPr>
              <p14:xfrm>
                <a:off x="6795075" y="2466675"/>
                <a:ext cx="95760" cy="109080"/>
              </p14:xfrm>
            </p:contentPart>
          </mc:Choice>
          <mc:Fallback xmlns="">
            <p:pic>
              <p:nvPicPr>
                <p:cNvPr id="115" name="筆跡 114">
                  <a:extLst>
                    <a:ext uri="{FF2B5EF4-FFF2-40B4-BE49-F238E27FC236}">
                      <a16:creationId xmlns:a16="http://schemas.microsoft.com/office/drawing/2014/main" id="{92F83E2D-847F-451D-8E39-4E02322B71D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786075" y="2457675"/>
                  <a:ext cx="113400" cy="12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17" name="筆跡 116">
                <a:extLst>
                  <a:ext uri="{FF2B5EF4-FFF2-40B4-BE49-F238E27FC236}">
                    <a16:creationId xmlns:a16="http://schemas.microsoft.com/office/drawing/2014/main" id="{B07C7165-6A2A-B1DB-43ED-211EF3F33016}"/>
                  </a:ext>
                </a:extLst>
              </p14:cNvPr>
              <p14:cNvContentPartPr/>
              <p14:nvPr/>
            </p14:nvContentPartPr>
            <p14:xfrm>
              <a:off x="8064288" y="2986683"/>
              <a:ext cx="514801" cy="775798"/>
            </p14:xfrm>
          </p:contentPart>
        </mc:Choice>
        <mc:Fallback xmlns="">
          <p:pic>
            <p:nvPicPr>
              <p:cNvPr id="117" name="筆跡 116">
                <a:extLst>
                  <a:ext uri="{FF2B5EF4-FFF2-40B4-BE49-F238E27FC236}">
                    <a16:creationId xmlns:a16="http://schemas.microsoft.com/office/drawing/2014/main" id="{B07C7165-6A2A-B1DB-43ED-211EF3F33016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055288" y="2977683"/>
                <a:ext cx="532441" cy="793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22" name="筆跡 121">
                <a:extLst>
                  <a:ext uri="{FF2B5EF4-FFF2-40B4-BE49-F238E27FC236}">
                    <a16:creationId xmlns:a16="http://schemas.microsoft.com/office/drawing/2014/main" id="{61FD72BC-16CA-6470-9DE4-A570D0F24826}"/>
                  </a:ext>
                </a:extLst>
              </p14:cNvPr>
              <p14:cNvContentPartPr/>
              <p14:nvPr/>
            </p14:nvContentPartPr>
            <p14:xfrm>
              <a:off x="8038360" y="3621723"/>
              <a:ext cx="164160" cy="145081"/>
            </p14:xfrm>
          </p:contentPart>
        </mc:Choice>
        <mc:Fallback xmlns="">
          <p:pic>
            <p:nvPicPr>
              <p:cNvPr id="122" name="筆跡 121">
                <a:extLst>
                  <a:ext uri="{FF2B5EF4-FFF2-40B4-BE49-F238E27FC236}">
                    <a16:creationId xmlns:a16="http://schemas.microsoft.com/office/drawing/2014/main" id="{61FD72BC-16CA-6470-9DE4-A570D0F2482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029340" y="3612701"/>
                <a:ext cx="181839" cy="1627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6751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5EAB7B79-0EB5-5335-B089-C2315D5FF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94" y="495199"/>
            <a:ext cx="1381433" cy="1371601"/>
          </a:xfrm>
        </p:spPr>
        <p:txBody>
          <a:bodyPr/>
          <a:lstStyle/>
          <a:p>
            <a:r>
              <a:rPr lang="zh-TW" altLang="en-US" dirty="0"/>
              <a:t>網址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864CB97-BE70-5B59-E69D-109E771AF662}"/>
              </a:ext>
            </a:extLst>
          </p:cNvPr>
          <p:cNvSpPr txBox="1"/>
          <p:nvPr/>
        </p:nvSpPr>
        <p:spPr>
          <a:xfrm>
            <a:off x="1570707" y="168213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網址：</a:t>
            </a:r>
            <a:r>
              <a:rPr lang="en-US" altLang="zh-TW" dirty="0"/>
              <a:t>140.127.192.14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818FEA7-358D-7038-CD9C-A7154D927CB2}"/>
              </a:ext>
            </a:extLst>
          </p:cNvPr>
          <p:cNvSpPr txBox="1"/>
          <p:nvPr/>
        </p:nvSpPr>
        <p:spPr>
          <a:xfrm>
            <a:off x="5270090" y="1682131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網址：</a:t>
            </a:r>
            <a:r>
              <a:rPr lang="en-US" altLang="zh-TW" dirty="0"/>
              <a:t>140.127.192.14/icedog1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34227B6-0637-F43C-0CE4-4C469F9E916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063697" y="1866797"/>
            <a:ext cx="12063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22E64903-868B-E201-3252-5DC42381F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783" y="2236130"/>
            <a:ext cx="7101392" cy="407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7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33E756-B3C4-CEC4-827A-D49953EA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43" y="540781"/>
            <a:ext cx="1429918" cy="914399"/>
          </a:xfrm>
        </p:spPr>
        <p:txBody>
          <a:bodyPr/>
          <a:lstStyle/>
          <a:p>
            <a:r>
              <a:rPr lang="zh-TW" altLang="en-US" dirty="0"/>
              <a:t>環境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D1C065-7AD3-7717-D1FB-E4616155F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1" y="1603869"/>
            <a:ext cx="5042569" cy="352481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F4C9253-8C27-7F1A-E90B-697E488B7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446" y="1603870"/>
            <a:ext cx="5042569" cy="352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FC84225-8C96-3F28-BA8F-45074315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43" y="540781"/>
            <a:ext cx="1429918" cy="914399"/>
          </a:xfrm>
        </p:spPr>
        <p:txBody>
          <a:bodyPr>
            <a:normAutofit/>
          </a:bodyPr>
          <a:lstStyle/>
          <a:p>
            <a:r>
              <a:rPr lang="zh-TW" altLang="en-US" dirty="0"/>
              <a:t>建構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DB18EF5-EA35-F998-5231-5B23B9C93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44" y="2064785"/>
            <a:ext cx="5300114" cy="31364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EE17F27-DBD3-D500-A05F-4C74855E2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670" y="1893308"/>
            <a:ext cx="5557801" cy="330796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F6A3C50-ED52-A1D2-7A79-68D87ED6922C}"/>
              </a:ext>
            </a:extLst>
          </p:cNvPr>
          <p:cNvSpPr txBox="1"/>
          <p:nvPr/>
        </p:nvSpPr>
        <p:spPr>
          <a:xfrm>
            <a:off x="3594215" y="123825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名單建立</a:t>
            </a:r>
            <a:endParaRPr lang="en-US" altLang="zh-TW" dirty="0"/>
          </a:p>
          <a:p>
            <a:r>
              <a:rPr lang="zh-TW" altLang="en-US" dirty="0"/>
              <a:t>用於資訊傳送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00F89B5-E835-E0C0-3E35-50BCDBAFF001}"/>
              </a:ext>
            </a:extLst>
          </p:cNvPr>
          <p:cNvSpPr txBox="1"/>
          <p:nvPr/>
        </p:nvSpPr>
        <p:spPr>
          <a:xfrm>
            <a:off x="2077318" y="938765"/>
            <a:ext cx="1175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登入方式</a:t>
            </a:r>
            <a:endParaRPr lang="en-US" altLang="zh-TW" dirty="0"/>
          </a:p>
          <a:p>
            <a:r>
              <a:rPr lang="en-US" altLang="zh-TW" dirty="0" err="1"/>
              <a:t>hashtable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5C5F76-566D-9DAB-F178-C6D224A81636}"/>
              </a:ext>
            </a:extLst>
          </p:cNvPr>
          <p:cNvSpPr txBox="1"/>
          <p:nvPr/>
        </p:nvSpPr>
        <p:spPr>
          <a:xfrm>
            <a:off x="5046677" y="573220"/>
            <a:ext cx="2098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網站關閉</a:t>
            </a:r>
            <a:endParaRPr lang="en-US" altLang="zh-TW" dirty="0"/>
          </a:p>
          <a:p>
            <a:r>
              <a:rPr lang="en-US" altLang="zh-TW" dirty="0" err="1"/>
              <a:t>hashtable</a:t>
            </a:r>
            <a:r>
              <a:rPr lang="zh-TW" altLang="en-US" dirty="0"/>
              <a:t>無法移除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D1CB9A-07E5-889B-8A54-3989C98ABE95}"/>
              </a:ext>
            </a:extLst>
          </p:cNvPr>
          <p:cNvSpPr txBox="1"/>
          <p:nvPr/>
        </p:nvSpPr>
        <p:spPr>
          <a:xfrm>
            <a:off x="7483566" y="775625"/>
            <a:ext cx="102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TextBox</a:t>
            </a:r>
            <a:endParaRPr lang="en-US" altLang="zh-TW" dirty="0"/>
          </a:p>
          <a:p>
            <a:r>
              <a:rPr lang="en-US" altLang="zh-TW" dirty="0"/>
              <a:t>Image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31E87E8-88E1-CDFB-FFEB-3274514718F6}"/>
              </a:ext>
            </a:extLst>
          </p:cNvPr>
          <p:cNvSpPr txBox="1"/>
          <p:nvPr/>
        </p:nvSpPr>
        <p:spPr>
          <a:xfrm>
            <a:off x="8449363" y="42986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老師學生操作畫面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B2DFBAE-CBB6-E451-42E2-602FEF58DC38}"/>
              </a:ext>
            </a:extLst>
          </p:cNvPr>
          <p:cNvSpPr txBox="1"/>
          <p:nvPr/>
        </p:nvSpPr>
        <p:spPr>
          <a:xfrm>
            <a:off x="10246539" y="10348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動態設計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3B4CF2-DC85-3697-CD02-42593A444DB7}"/>
              </a:ext>
            </a:extLst>
          </p:cNvPr>
          <p:cNvSpPr txBox="1"/>
          <p:nvPr/>
        </p:nvSpPr>
        <p:spPr>
          <a:xfrm>
            <a:off x="943301" y="58618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網頁刷新</a:t>
            </a:r>
          </a:p>
        </p:txBody>
      </p:sp>
    </p:spTree>
    <p:extLst>
      <p:ext uri="{BB962C8B-B14F-4D97-AF65-F5344CB8AC3E}">
        <p14:creationId xmlns:p14="http://schemas.microsoft.com/office/powerpoint/2010/main" val="198431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B4FAAED-2BFB-E367-5A03-F24BEF3BB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44" y="540781"/>
            <a:ext cx="2481971" cy="914399"/>
          </a:xfrm>
        </p:spPr>
        <p:txBody>
          <a:bodyPr>
            <a:normAutofit/>
          </a:bodyPr>
          <a:lstStyle/>
          <a:p>
            <a:r>
              <a:rPr lang="zh-TW" altLang="en-US" dirty="0"/>
              <a:t>登入名單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48210AD-48BE-175D-29FA-9C379CD15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671" y="1637847"/>
            <a:ext cx="5571775" cy="406487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186F0CE-98E2-D25B-E559-16E42E678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1637847"/>
            <a:ext cx="5171222" cy="405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2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79F3033-B4E2-133E-1408-C8BAEC23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44" y="540781"/>
            <a:ext cx="2481971" cy="914399"/>
          </a:xfrm>
        </p:spPr>
        <p:txBody>
          <a:bodyPr>
            <a:normAutofit/>
          </a:bodyPr>
          <a:lstStyle/>
          <a:p>
            <a:r>
              <a:rPr lang="zh-TW" altLang="en-US" dirty="0"/>
              <a:t>資訊傳送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52CDDFE-0439-C64E-5915-B1FBE8023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74" y="1346580"/>
            <a:ext cx="4927434" cy="102344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A2645A5-FEB9-47FC-C0C9-18629B450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78" y="2413391"/>
            <a:ext cx="3835787" cy="27896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E58C5CC-B9A7-9D15-4451-AB5D20669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87" y="3835014"/>
            <a:ext cx="4937931" cy="218233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3A6BD6C-4403-78E0-C6A3-1A10971D4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340" y="1346581"/>
            <a:ext cx="5133327" cy="3342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3C6EFC3-E349-0BD5-5A7E-112C03657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6340" y="3835014"/>
            <a:ext cx="4922947" cy="99525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38BD6B2-0DBF-06E7-8F4F-3490D49174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6725" y="4176415"/>
            <a:ext cx="4922947" cy="31244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D33D178-4963-0B9D-0703-6AA5810E0AFB}"/>
              </a:ext>
            </a:extLst>
          </p:cNvPr>
          <p:cNvSpPr txBox="1">
            <a:spLocks/>
          </p:cNvSpPr>
          <p:nvPr/>
        </p:nvSpPr>
        <p:spPr>
          <a:xfrm>
            <a:off x="792175" y="3022999"/>
            <a:ext cx="2481971" cy="914399"/>
          </a:xfrm>
          <a:prstGeom prst="rect">
            <a:avLst/>
          </a:prstGeom>
        </p:spPr>
        <p:txBody>
          <a:bodyPr vert="horz" lIns="91440" tIns="45718" rIns="91440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1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z="3799" dirty="0"/>
              <a:t>資訊接收</a:t>
            </a:r>
          </a:p>
        </p:txBody>
      </p:sp>
    </p:spTree>
    <p:extLst>
      <p:ext uri="{BB962C8B-B14F-4D97-AF65-F5344CB8AC3E}">
        <p14:creationId xmlns:p14="http://schemas.microsoft.com/office/powerpoint/2010/main" val="332933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28D00F8-8805-3902-F687-13AF3D89D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73" y="1455181"/>
            <a:ext cx="9102191" cy="3568742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A3638CE4-73AF-9CA1-1473-ED39DF0DE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46" y="540781"/>
            <a:ext cx="2226331" cy="914399"/>
          </a:xfrm>
        </p:spPr>
        <p:txBody>
          <a:bodyPr>
            <a:normAutofit/>
          </a:bodyPr>
          <a:lstStyle/>
          <a:p>
            <a:r>
              <a:rPr lang="zh-TW" altLang="en-US" dirty="0"/>
              <a:t>網站關閉</a:t>
            </a:r>
            <a:endParaRPr lang="en-US" altLang="zh-TW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F8493190-A623-1190-8F8E-166CFAB0C21A}"/>
                  </a:ext>
                </a:extLst>
              </p14:cNvPr>
              <p14:cNvContentPartPr/>
              <p14:nvPr/>
            </p14:nvContentPartPr>
            <p14:xfrm>
              <a:off x="9330777" y="1227587"/>
              <a:ext cx="803519" cy="68184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F8493190-A623-1190-8F8E-166CFAB0C2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12777" y="1209587"/>
                <a:ext cx="839159" cy="71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群組 36">
            <a:extLst>
              <a:ext uri="{FF2B5EF4-FFF2-40B4-BE49-F238E27FC236}">
                <a16:creationId xmlns:a16="http://schemas.microsoft.com/office/drawing/2014/main" id="{E67665D0-404F-D474-A4D2-3294D2116A8A}"/>
              </a:ext>
            </a:extLst>
          </p:cNvPr>
          <p:cNvGrpSpPr/>
          <p:nvPr/>
        </p:nvGrpSpPr>
        <p:grpSpPr>
          <a:xfrm>
            <a:off x="9337253" y="1209228"/>
            <a:ext cx="731160" cy="666719"/>
            <a:chOff x="9337250" y="1209221"/>
            <a:chExt cx="731160" cy="66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筆跡 16">
                  <a:extLst>
                    <a:ext uri="{FF2B5EF4-FFF2-40B4-BE49-F238E27FC236}">
                      <a16:creationId xmlns:a16="http://schemas.microsoft.com/office/drawing/2014/main" id="{5B90AEDF-EC94-8771-B23A-4205EF377101}"/>
                    </a:ext>
                  </a:extLst>
                </p14:cNvPr>
                <p14:cNvContentPartPr/>
                <p14:nvPr/>
              </p14:nvContentPartPr>
              <p14:xfrm>
                <a:off x="9380090" y="1209221"/>
                <a:ext cx="78840" cy="215640"/>
              </p14:xfrm>
            </p:contentPart>
          </mc:Choice>
          <mc:Fallback xmlns="">
            <p:pic>
              <p:nvPicPr>
                <p:cNvPr id="17" name="筆跡 16">
                  <a:extLst>
                    <a:ext uri="{FF2B5EF4-FFF2-40B4-BE49-F238E27FC236}">
                      <a16:creationId xmlns:a16="http://schemas.microsoft.com/office/drawing/2014/main" id="{5B90AEDF-EC94-8771-B23A-4205EF37710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62450" y="1191581"/>
                  <a:ext cx="1144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2FC37F78-AB55-5F2F-979E-9907CC11B1CF}"/>
                    </a:ext>
                  </a:extLst>
                </p14:cNvPr>
                <p14:cNvContentPartPr/>
                <p14:nvPr/>
              </p14:nvContentPartPr>
              <p14:xfrm>
                <a:off x="9337250" y="1228661"/>
                <a:ext cx="239760" cy="429840"/>
              </p14:xfrm>
            </p:contentPart>
          </mc:Choice>
          <mc:Fallback xmlns=""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2FC37F78-AB55-5F2F-979E-9907CC11B1C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319610" y="1211021"/>
                  <a:ext cx="27540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筆跡 24">
                  <a:extLst>
                    <a:ext uri="{FF2B5EF4-FFF2-40B4-BE49-F238E27FC236}">
                      <a16:creationId xmlns:a16="http://schemas.microsoft.com/office/drawing/2014/main" id="{6D919245-A5A8-C9D2-2AD2-3A748C37BDA7}"/>
                    </a:ext>
                  </a:extLst>
                </p14:cNvPr>
                <p14:cNvContentPartPr/>
                <p14:nvPr/>
              </p14:nvContentPartPr>
              <p14:xfrm>
                <a:off x="9656210" y="1287701"/>
                <a:ext cx="107640" cy="133200"/>
              </p14:xfrm>
            </p:contentPart>
          </mc:Choice>
          <mc:Fallback xmlns="">
            <p:pic>
              <p:nvPicPr>
                <p:cNvPr id="25" name="筆跡 24">
                  <a:extLst>
                    <a:ext uri="{FF2B5EF4-FFF2-40B4-BE49-F238E27FC236}">
                      <a16:creationId xmlns:a16="http://schemas.microsoft.com/office/drawing/2014/main" id="{6D919245-A5A8-C9D2-2AD2-3A748C37BDA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38210" y="1270061"/>
                  <a:ext cx="1432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筆跡 25">
                  <a:extLst>
                    <a:ext uri="{FF2B5EF4-FFF2-40B4-BE49-F238E27FC236}">
                      <a16:creationId xmlns:a16="http://schemas.microsoft.com/office/drawing/2014/main" id="{869BC536-1D22-8DEB-B773-AEBF1D362BA8}"/>
                    </a:ext>
                  </a:extLst>
                </p14:cNvPr>
                <p14:cNvContentPartPr/>
                <p14:nvPr/>
              </p14:nvContentPartPr>
              <p14:xfrm>
                <a:off x="9417890" y="1749941"/>
                <a:ext cx="70200" cy="96480"/>
              </p14:xfrm>
            </p:contentPart>
          </mc:Choice>
          <mc:Fallback xmlns="">
            <p:pic>
              <p:nvPicPr>
                <p:cNvPr id="26" name="筆跡 25">
                  <a:extLst>
                    <a:ext uri="{FF2B5EF4-FFF2-40B4-BE49-F238E27FC236}">
                      <a16:creationId xmlns:a16="http://schemas.microsoft.com/office/drawing/2014/main" id="{869BC536-1D22-8DEB-B773-AEBF1D362BA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399890" y="1732301"/>
                  <a:ext cx="1058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筆跡 26">
                  <a:extLst>
                    <a:ext uri="{FF2B5EF4-FFF2-40B4-BE49-F238E27FC236}">
                      <a16:creationId xmlns:a16="http://schemas.microsoft.com/office/drawing/2014/main" id="{0A495CE5-C59D-4B08-984C-260236042210}"/>
                    </a:ext>
                  </a:extLst>
                </p14:cNvPr>
                <p14:cNvContentPartPr/>
                <p14:nvPr/>
              </p14:nvContentPartPr>
              <p14:xfrm>
                <a:off x="9921890" y="1287701"/>
                <a:ext cx="58320" cy="146880"/>
              </p14:xfrm>
            </p:contentPart>
          </mc:Choice>
          <mc:Fallback xmlns="">
            <p:pic>
              <p:nvPicPr>
                <p:cNvPr id="27" name="筆跡 26">
                  <a:extLst>
                    <a:ext uri="{FF2B5EF4-FFF2-40B4-BE49-F238E27FC236}">
                      <a16:creationId xmlns:a16="http://schemas.microsoft.com/office/drawing/2014/main" id="{0A495CE5-C59D-4B08-984C-26023604221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903890" y="1270061"/>
                  <a:ext cx="939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筆跡 27">
                  <a:extLst>
                    <a:ext uri="{FF2B5EF4-FFF2-40B4-BE49-F238E27FC236}">
                      <a16:creationId xmlns:a16="http://schemas.microsoft.com/office/drawing/2014/main" id="{9D94AE46-C944-3594-CC1D-47A09E49294D}"/>
                    </a:ext>
                  </a:extLst>
                </p14:cNvPr>
                <p14:cNvContentPartPr/>
                <p14:nvPr/>
              </p14:nvContentPartPr>
              <p14:xfrm>
                <a:off x="9650810" y="1749941"/>
                <a:ext cx="93240" cy="99360"/>
              </p14:xfrm>
            </p:contentPart>
          </mc:Choice>
          <mc:Fallback xmlns="">
            <p:pic>
              <p:nvPicPr>
                <p:cNvPr id="28" name="筆跡 27">
                  <a:extLst>
                    <a:ext uri="{FF2B5EF4-FFF2-40B4-BE49-F238E27FC236}">
                      <a16:creationId xmlns:a16="http://schemas.microsoft.com/office/drawing/2014/main" id="{9D94AE46-C944-3594-CC1D-47A09E49294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633170" y="1732301"/>
                  <a:ext cx="128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5" name="筆跡 34">
                  <a:extLst>
                    <a:ext uri="{FF2B5EF4-FFF2-40B4-BE49-F238E27FC236}">
                      <a16:creationId xmlns:a16="http://schemas.microsoft.com/office/drawing/2014/main" id="{A5997634-2C00-5291-C2CF-E0C1C01E420B}"/>
                    </a:ext>
                  </a:extLst>
                </p14:cNvPr>
                <p14:cNvContentPartPr/>
                <p14:nvPr/>
              </p14:nvContentPartPr>
              <p14:xfrm>
                <a:off x="9862490" y="1435661"/>
                <a:ext cx="177120" cy="440280"/>
              </p14:xfrm>
            </p:contentPart>
          </mc:Choice>
          <mc:Fallback xmlns="">
            <p:pic>
              <p:nvPicPr>
                <p:cNvPr id="35" name="筆跡 34">
                  <a:extLst>
                    <a:ext uri="{FF2B5EF4-FFF2-40B4-BE49-F238E27FC236}">
                      <a16:creationId xmlns:a16="http://schemas.microsoft.com/office/drawing/2014/main" id="{A5997634-2C00-5291-C2CF-E0C1C01E420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844850" y="1417661"/>
                  <a:ext cx="21276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6" name="筆跡 35">
                  <a:extLst>
                    <a:ext uri="{FF2B5EF4-FFF2-40B4-BE49-F238E27FC236}">
                      <a16:creationId xmlns:a16="http://schemas.microsoft.com/office/drawing/2014/main" id="{CA751F13-428E-CAC5-D280-5582E111E8D4}"/>
                    </a:ext>
                  </a:extLst>
                </p14:cNvPr>
                <p14:cNvContentPartPr/>
                <p14:nvPr/>
              </p14:nvContentPartPr>
              <p14:xfrm>
                <a:off x="10002530" y="1631861"/>
                <a:ext cx="65880" cy="168480"/>
              </p14:xfrm>
            </p:contentPart>
          </mc:Choice>
          <mc:Fallback xmlns="">
            <p:pic>
              <p:nvPicPr>
                <p:cNvPr id="36" name="筆跡 35">
                  <a:extLst>
                    <a:ext uri="{FF2B5EF4-FFF2-40B4-BE49-F238E27FC236}">
                      <a16:creationId xmlns:a16="http://schemas.microsoft.com/office/drawing/2014/main" id="{CA751F13-428E-CAC5-D280-5582E111E8D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984890" y="1614221"/>
                  <a:ext cx="101520" cy="20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0768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473DFC-F41F-AE51-F94A-09467F32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43" y="540782"/>
            <a:ext cx="2452474" cy="1327355"/>
          </a:xfrm>
        </p:spPr>
        <p:txBody>
          <a:bodyPr>
            <a:normAutofit/>
          </a:bodyPr>
          <a:lstStyle/>
          <a:p>
            <a:r>
              <a:rPr lang="en-US" altLang="zh-TW" dirty="0" err="1">
                <a:latin typeface="Abadi" panose="020B0604020202020204" pitchFamily="34" charset="0"/>
              </a:rPr>
              <a:t>TextBox</a:t>
            </a:r>
            <a:br>
              <a:rPr lang="en-US" altLang="zh-TW" dirty="0">
                <a:latin typeface="Abadi" panose="020B0604020202020204" pitchFamily="34" charset="0"/>
              </a:rPr>
            </a:br>
            <a:r>
              <a:rPr lang="en-US" altLang="zh-TW" dirty="0">
                <a:latin typeface="Abadi" panose="020B0604020202020204" pitchFamily="34" charset="0"/>
              </a:rPr>
              <a:t>Image</a:t>
            </a:r>
            <a:endParaRPr lang="zh-TW" altLang="en-US" dirty="0">
              <a:latin typeface="Abadi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606F03D-A151-72CE-FBF0-18D92D41D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40" y="2274673"/>
            <a:ext cx="3283364" cy="331206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507BD46-7EB8-F970-E4AC-AA6F7732CF7E}"/>
              </a:ext>
            </a:extLst>
          </p:cNvPr>
          <p:cNvSpPr txBox="1"/>
          <p:nvPr/>
        </p:nvSpPr>
        <p:spPr>
          <a:xfrm>
            <a:off x="4122441" y="3576764"/>
            <a:ext cx="40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+</a:t>
            </a:r>
            <a:endParaRPr lang="zh-TW" altLang="en-US" sz="40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A462E71-FF1E-29EB-7DCF-DCDBF3016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055" y="3355880"/>
            <a:ext cx="2103344" cy="114965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39B7791-DBF1-19A1-5EB7-1996E8771BC6}"/>
              </a:ext>
            </a:extLst>
          </p:cNvPr>
          <p:cNvSpPr txBox="1"/>
          <p:nvPr/>
        </p:nvSpPr>
        <p:spPr>
          <a:xfrm>
            <a:off x="6717400" y="3576764"/>
            <a:ext cx="40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=</a:t>
            </a:r>
            <a:endParaRPr lang="zh-TW" altLang="en-US" sz="4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59BF97C-EF47-4E32-2616-02C0A79E0D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8" t="15684" r="20733" b="31276"/>
          <a:stretch/>
        </p:blipFill>
        <p:spPr>
          <a:xfrm>
            <a:off x="7336829" y="2385730"/>
            <a:ext cx="3973960" cy="308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1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BFB6522-697D-7E69-8908-E8D332467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44" y="540781"/>
            <a:ext cx="4104293" cy="914399"/>
          </a:xfrm>
        </p:spPr>
        <p:txBody>
          <a:bodyPr>
            <a:normAutofit/>
          </a:bodyPr>
          <a:lstStyle/>
          <a:p>
            <a:r>
              <a:rPr lang="zh-TW" altLang="en-US" dirty="0"/>
              <a:t>老師學生操作畫面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1EAE242-D688-55FC-05E3-3895BEA4B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87" y="1512407"/>
            <a:ext cx="3871295" cy="383319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8942AD7-DE4D-A58F-D09E-DCB84054F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7" y="1186380"/>
            <a:ext cx="3871295" cy="448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8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9E865E-830C-A6B8-6E03-59091D69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94" y="495199"/>
            <a:ext cx="1381433" cy="1371601"/>
          </a:xfrm>
        </p:spPr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4F59752-E2F8-156D-D531-F3A52DC8812E}"/>
              </a:ext>
            </a:extLst>
          </p:cNvPr>
          <p:cNvSpPr txBox="1">
            <a:spLocks/>
          </p:cNvSpPr>
          <p:nvPr/>
        </p:nvSpPr>
        <p:spPr>
          <a:xfrm>
            <a:off x="1583843" y="2262417"/>
            <a:ext cx="1381433" cy="2449651"/>
          </a:xfrm>
          <a:prstGeom prst="rect">
            <a:avLst/>
          </a:prstGeom>
        </p:spPr>
        <p:txBody>
          <a:bodyPr vert="horz" lIns="91440" tIns="45718" rIns="91440" bIns="45718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傳承</a:t>
            </a:r>
            <a:endParaRPr lang="en-US" altLang="zh-TW" sz="2400" dirty="0"/>
          </a:p>
          <a:p>
            <a:r>
              <a:rPr lang="zh-TW" altLang="en-US" sz="2400" dirty="0"/>
              <a:t>建立</a:t>
            </a:r>
            <a:endParaRPr lang="en-US" altLang="zh-TW" sz="2400" dirty="0"/>
          </a:p>
          <a:p>
            <a:r>
              <a:rPr lang="zh-TW" altLang="en-US" sz="2400" dirty="0">
                <a:solidFill>
                  <a:srgbClr val="FF0000"/>
                </a:solidFill>
              </a:rPr>
              <a:t>修復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zh-TW" altLang="en-US" sz="2400" dirty="0"/>
              <a:t>發佈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61A9C15-046A-9041-2F24-AB37C4448DF1}"/>
              </a:ext>
            </a:extLst>
          </p:cNvPr>
          <p:cNvSpPr txBox="1"/>
          <p:nvPr/>
        </p:nvSpPr>
        <p:spPr>
          <a:xfrm>
            <a:off x="1093412" y="180075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專題製作</a:t>
            </a:r>
          </a:p>
        </p:txBody>
      </p:sp>
    </p:spTree>
    <p:extLst>
      <p:ext uri="{BB962C8B-B14F-4D97-AF65-F5344CB8AC3E}">
        <p14:creationId xmlns:p14="http://schemas.microsoft.com/office/powerpoint/2010/main" val="556635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76</Words>
  <Application>Microsoft Office PowerPoint</Application>
  <PresentationFormat>寬螢幕</PresentationFormat>
  <Paragraphs>44</Paragraphs>
  <Slides>12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  <vt:variant>
        <vt:lpstr>自訂放映</vt:lpstr>
      </vt:variant>
      <vt:variant>
        <vt:i4>1</vt:i4>
      </vt:variant>
    </vt:vector>
  </HeadingPairs>
  <TitlesOfParts>
    <vt:vector size="19" baseType="lpstr">
      <vt:lpstr>Abadi</vt:lpstr>
      <vt:lpstr>Calibri</vt:lpstr>
      <vt:lpstr>Garamond</vt:lpstr>
      <vt:lpstr>Georgia Pro</vt:lpstr>
      <vt:lpstr>Georgia Pro Cond Black</vt:lpstr>
      <vt:lpstr>SavonVTI</vt:lpstr>
      <vt:lpstr>目錄</vt:lpstr>
      <vt:lpstr>環境</vt:lpstr>
      <vt:lpstr>建構</vt:lpstr>
      <vt:lpstr>登入名單</vt:lpstr>
      <vt:lpstr>資訊傳送</vt:lpstr>
      <vt:lpstr>網站關閉</vt:lpstr>
      <vt:lpstr>TextBox Image</vt:lpstr>
      <vt:lpstr>老師學生操作畫面</vt:lpstr>
      <vt:lpstr>目錄</vt:lpstr>
      <vt:lpstr>目錄</vt:lpstr>
      <vt:lpstr>發佈流程</vt:lpstr>
      <vt:lpstr>網址</vt:lpstr>
      <vt:lpstr>自訂放映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冰狗狗</dc:title>
  <dc:creator>承諾 黃</dc:creator>
  <cp:lastModifiedBy>承諾 黃</cp:lastModifiedBy>
  <cp:revision>20</cp:revision>
  <dcterms:created xsi:type="dcterms:W3CDTF">2022-09-28T07:09:47Z</dcterms:created>
  <dcterms:modified xsi:type="dcterms:W3CDTF">2024-09-26T04:00:22Z</dcterms:modified>
</cp:coreProperties>
</file>