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1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1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9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F74C-3A98-4ADF-BF1C-19BDA3AC21C8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00DE-7BDE-46EA-90C9-8BF9399937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II]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Arnaud\Documents\Projet de groupe\svn\Preparation rencontre respo gestion\Documents Utiles\WBS Avancement au jour de la rencon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II]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Arnaud\Documents\Projet de groupe\svn\Preparation rencontre respo gestion\Documents Utiles\Gantt Avancement au jour de la rencon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" y="1340768"/>
            <a:ext cx="9199155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II]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Arnaud\Documents\Projet de groupe\svn\Preparation rencontre respo gestion\Documents Utiles\etat_fenetr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3999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II]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Difficultés rencontrées :</a:t>
            </a:r>
          </a:p>
          <a:p>
            <a:pPr lvl="1"/>
            <a:r>
              <a:rPr lang="fr-FR" dirty="0" smtClean="0"/>
              <a:t>Sujet très complexe et </a:t>
            </a:r>
            <a:r>
              <a:rPr lang="fr-FR" dirty="0" smtClean="0"/>
              <a:t>très nouveau</a:t>
            </a:r>
          </a:p>
          <a:p>
            <a:pPr lvl="1"/>
            <a:r>
              <a:rPr lang="fr-FR" dirty="0" smtClean="0"/>
              <a:t>Faibles connaissances en </a:t>
            </a:r>
            <a:r>
              <a:rPr lang="fr-FR" dirty="0" smtClean="0"/>
              <a:t>informatique</a:t>
            </a:r>
          </a:p>
          <a:p>
            <a:pPr lvl="1"/>
            <a:endParaRPr lang="fr-FR" dirty="0"/>
          </a:p>
          <a:p>
            <a:r>
              <a:rPr lang="fr-FR" dirty="0" smtClean="0"/>
              <a:t>Ce qui nécessite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Une bonne organisation</a:t>
            </a:r>
            <a:endParaRPr lang="fr-FR" dirty="0" smtClean="0"/>
          </a:p>
          <a:p>
            <a:pPr lvl="1"/>
            <a:r>
              <a:rPr lang="fr-FR" dirty="0" smtClean="0"/>
              <a:t>Lecture de cours sur internet</a:t>
            </a:r>
          </a:p>
          <a:p>
            <a:pPr lvl="1"/>
            <a:r>
              <a:rPr lang="fr-FR" dirty="0" smtClean="0"/>
              <a:t>Anthony apporte ses connaissances au reste du groupe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99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II] Avancement du projet</vt:lpstr>
      <vt:lpstr>II] Avancement du projet</vt:lpstr>
      <vt:lpstr>II] Avancement du projet</vt:lpstr>
      <vt:lpstr>II] Avancement du projet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6</cp:revision>
  <dcterms:created xsi:type="dcterms:W3CDTF">2011-03-27T11:47:50Z</dcterms:created>
  <dcterms:modified xsi:type="dcterms:W3CDTF">2011-03-27T19:51:56Z</dcterms:modified>
</cp:coreProperties>
</file>