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5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92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1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16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99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0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5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7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68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29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3BD6-4D29-4E9B-968C-5D129CC89010}" type="datetimeFigureOut">
              <a:rPr lang="fr-FR" smtClean="0"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7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Objectifs atteints :</a:t>
            </a:r>
          </a:p>
          <a:p>
            <a:pPr lvl="1"/>
            <a:r>
              <a:rPr lang="fr-FR" dirty="0" smtClean="0"/>
              <a:t>Logiciel complet</a:t>
            </a:r>
          </a:p>
          <a:p>
            <a:pPr lvl="1"/>
            <a:r>
              <a:rPr lang="fr-FR" dirty="0" smtClean="0"/>
              <a:t>Affichage de toutes les mailles possible</a:t>
            </a:r>
          </a:p>
          <a:p>
            <a:pPr lvl="1"/>
            <a:r>
              <a:rPr lang="fr-FR" dirty="0" smtClean="0"/>
              <a:t>3D très satisfaisante</a:t>
            </a:r>
          </a:p>
          <a:p>
            <a:endParaRPr lang="fr-FR" dirty="0"/>
          </a:p>
          <a:p>
            <a:r>
              <a:rPr lang="fr-FR" dirty="0" smtClean="0"/>
              <a:t>Ajout d’options :</a:t>
            </a:r>
          </a:p>
          <a:p>
            <a:pPr lvl="1"/>
            <a:r>
              <a:rPr lang="fr-FR" dirty="0" smtClean="0"/>
              <a:t>2 types de caméra</a:t>
            </a:r>
          </a:p>
          <a:p>
            <a:pPr lvl="1"/>
            <a:r>
              <a:rPr lang="fr-FR" dirty="0" smtClean="0"/>
              <a:t>Réglage de la distance à l’écran</a:t>
            </a:r>
          </a:p>
          <a:p>
            <a:pPr lvl="1"/>
            <a:r>
              <a:rPr lang="fr-FR" dirty="0" smtClean="0"/>
              <a:t>Mode projecteur</a:t>
            </a:r>
            <a:endParaRPr lang="fr-FR" dirty="0"/>
          </a:p>
          <a:p>
            <a:pPr lvl="1"/>
            <a:r>
              <a:rPr lang="fr-FR" dirty="0" smtClean="0"/>
              <a:t>Réglage couleur, taille, écartement entre </a:t>
            </a:r>
            <a:r>
              <a:rPr lang="fr-FR" smtClean="0"/>
              <a:t>les atomes</a:t>
            </a:r>
          </a:p>
        </p:txBody>
      </p:sp>
    </p:spTree>
    <p:extLst>
      <p:ext uri="{BB962C8B-B14F-4D97-AF65-F5344CB8AC3E}">
        <p14:creationId xmlns:p14="http://schemas.microsoft.com/office/powerpoint/2010/main" val="41842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Achat de 100 lunettes Bleu-Rouge :</a:t>
            </a:r>
          </a:p>
          <a:p>
            <a:pPr lvl="1"/>
            <a:r>
              <a:rPr lang="fr-FR" dirty="0" smtClean="0"/>
              <a:t>Budget prévisionnel : 60€</a:t>
            </a:r>
          </a:p>
          <a:p>
            <a:pPr lvl="1"/>
            <a:r>
              <a:rPr lang="fr-FR" dirty="0" smtClean="0"/>
              <a:t>Budget final : 56€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93096"/>
            <a:ext cx="1876425" cy="9429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69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58</Words>
  <Application>Microsoft Office PowerPoint</Application>
  <PresentationFormat>Affichage à l'écran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Résultats</vt:lpstr>
      <vt:lpstr>Coût du projet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Arnaud</cp:lastModifiedBy>
  <cp:revision>8</cp:revision>
  <dcterms:created xsi:type="dcterms:W3CDTF">2011-05-28T14:35:37Z</dcterms:created>
  <dcterms:modified xsi:type="dcterms:W3CDTF">2011-05-28T16:46:42Z</dcterms:modified>
</cp:coreProperties>
</file>