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451908-225C-4D50-AA3C-E607F97A2161}" type="datetimeFigureOut">
              <a:rPr lang="fr-FR" smtClean="0"/>
              <a:pPr/>
              <a:t>27/03/2011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27/03/2011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27/03/2011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27/03/2011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27/03/2011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27/03/2011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27/03/2011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27/03/2011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27/03/2011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27/03/2011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451908-225C-4D50-AA3C-E607F97A2161}" type="datetimeFigureOut">
              <a:rPr lang="fr-FR" smtClean="0"/>
              <a:pPr/>
              <a:t>27/03/2011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F451908-225C-4D50-AA3C-E607F97A2161}" type="datetimeFigureOut">
              <a:rPr lang="fr-FR" smtClean="0"/>
              <a:pPr/>
              <a:t>27/03/2011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6047656" cy="1593522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ANIMATION</a:t>
            </a:r>
            <a:r>
              <a:rPr lang="fr-FR" sz="4400" dirty="0" smtClean="0"/>
              <a:t> </a:t>
            </a:r>
            <a:r>
              <a:rPr lang="fr-FR" sz="4000" dirty="0" smtClean="0"/>
              <a:t>3D EN CRISTALLOGRAPHIE</a:t>
            </a:r>
            <a:endParaRPr lang="fr-FR" sz="4000" dirty="0"/>
          </a:p>
        </p:txBody>
      </p:sp>
      <p:sp>
        <p:nvSpPr>
          <p:cNvPr id="4" name="ZoneTexte 3"/>
          <p:cNvSpPr txBox="1"/>
          <p:nvPr/>
        </p:nvSpPr>
        <p:spPr>
          <a:xfrm>
            <a:off x="1187624" y="15567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n° 1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79512" y="5229200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BUCQUET Anthony</a:t>
            </a:r>
          </a:p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GRIPPARI Guillaume</a:t>
            </a:r>
          </a:p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HAMON Gwénaëlle</a:t>
            </a:r>
          </a:p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LATAUD Quentin</a:t>
            </a:r>
          </a:p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TURIN Arnaud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 descr="235px-Grenoble_INP_-_Phelma_(logo)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332656"/>
            <a:ext cx="2238375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582341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Rencontre avec le tuteur pour l'élaboration du cahier des charges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r>
              <a:rPr lang="fr-FR" dirty="0"/>
              <a:t>-</a:t>
            </a:r>
            <a:r>
              <a:rPr lang="fr-FR" dirty="0" smtClean="0"/>
              <a:t> Plusieurs contraintes sont apparues : temps, budget, réalisation ; </a:t>
            </a:r>
          </a:p>
          <a:p>
            <a:r>
              <a:rPr lang="fr-FR" dirty="0"/>
              <a:t>	</a:t>
            </a:r>
            <a:r>
              <a:rPr lang="fr-FR" dirty="0" smtClean="0"/>
              <a:t>Choix d'une méthode peu abrasive, peu coûteuse et facile à       	réaliser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- Listing et organisation des tâches à réaliser pour le projet: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63688" y="332656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Mise en place du projet</a:t>
            </a:r>
            <a:endParaRPr lang="fr-FR" sz="3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WB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16831"/>
            <a:ext cx="9144000" cy="239724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11560" y="6926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Diagramme WBS du projet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3768" y="33265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DÉSIGNATION DES RÔLES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39552" y="90872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en fonction des facilités et affinités de chacun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7544" y="191683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Anthony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Bucquet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fr-FR" dirty="0"/>
              <a:t>C</a:t>
            </a:r>
            <a:r>
              <a:rPr lang="fr-FR" dirty="0" smtClean="0"/>
              <a:t>hef du projet, connaissance préalable de la bibliothèque </a:t>
            </a:r>
            <a:r>
              <a:rPr lang="fr-FR" dirty="0" err="1" smtClean="0"/>
              <a:t>OpenGL</a:t>
            </a:r>
            <a:r>
              <a:rPr lang="fr-FR" dirty="0" smtClean="0"/>
              <a:t>, expérience de programmation en environnement 3D, correction/amélioration des codes de chacun, interface globale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7544" y="371703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Gwénaëlle Hamon:</a:t>
            </a:r>
          </a:p>
          <a:p>
            <a:r>
              <a:rPr lang="fr-FR" dirty="0" smtClean="0"/>
              <a:t>Responsable partie cristallographie, meilleures notions de chimie que les autres membres du groupe (Prépa PC), création de la structure maille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3768" y="33265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DÉSIGNATION DES RÔLES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39552" y="90872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en fonction des facilités et affinités de chacun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3068960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Quentin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Lataud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fr-FR" dirty="0" smtClean="0"/>
              <a:t>Responsable communication (film de présentation du logiciel finalisé)</a:t>
            </a:r>
          </a:p>
          <a:p>
            <a:r>
              <a:rPr lang="fr-FR" dirty="0" smtClean="0"/>
              <a:t>+ écriture de l’algorithme de lecture des fichiers .</a:t>
            </a:r>
            <a:r>
              <a:rPr lang="fr-FR" dirty="0" err="1" smtClean="0"/>
              <a:t>cif</a:t>
            </a:r>
            <a:r>
              <a:rPr lang="fr-FR" dirty="0" smtClean="0"/>
              <a:t> (</a:t>
            </a:r>
            <a:r>
              <a:rPr lang="fr-FR" dirty="0" err="1" smtClean="0"/>
              <a:t>crystallography</a:t>
            </a:r>
            <a:r>
              <a:rPr lang="fr-FR" dirty="0" smtClean="0"/>
              <a:t> international file)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4725144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Arnaud Turin:</a:t>
            </a:r>
          </a:p>
          <a:p>
            <a:r>
              <a:rPr lang="fr-FR" dirty="0" smtClean="0"/>
              <a:t>Responsable gestion caméra logicielle + élaboration budget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39552" y="170080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Guillaume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Grippari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fr-FR" dirty="0" smtClean="0"/>
              <a:t>Responsable environnement 3D désir de poursuivre dans ce domaine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028343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- Un diagramme de GANTT nous aidant à respecter les délais de réalisation </a:t>
            </a:r>
            <a:endParaRPr lang="fr-FR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2483768" y="33265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OUTILS MIS EN PLACE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 descr="Gant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68466"/>
            <a:ext cx="9144000" cy="3532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483768" y="33265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OUTILS MIS EN PLACE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844824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- </a:t>
            </a:r>
            <a:r>
              <a:rPr lang="fr-FR" dirty="0" smtClean="0"/>
              <a:t>Ouverture d’un </a:t>
            </a:r>
            <a:r>
              <a:rPr lang="fr-FR" dirty="0" smtClean="0"/>
              <a:t>forum (http://cristallo3d.forumsactifs.com/)</a:t>
            </a:r>
          </a:p>
          <a:p>
            <a:r>
              <a:rPr lang="fr-FR" dirty="0" smtClean="0"/>
              <a:t> </a:t>
            </a:r>
            <a:r>
              <a:rPr lang="fr-FR" dirty="0" smtClean="0"/>
              <a:t>contenant :  - </a:t>
            </a:r>
            <a:r>
              <a:rPr lang="fr-FR" dirty="0" smtClean="0"/>
              <a:t>ce qu'il y a à faire pour la prochain </a:t>
            </a:r>
            <a:r>
              <a:rPr lang="fr-FR" dirty="0" smtClean="0"/>
              <a:t>séance</a:t>
            </a:r>
          </a:p>
          <a:p>
            <a:r>
              <a:rPr lang="fr-FR" dirty="0" smtClean="0"/>
              <a:t>	 </a:t>
            </a:r>
            <a:r>
              <a:rPr lang="fr-FR" dirty="0" smtClean="0"/>
              <a:t>      - </a:t>
            </a:r>
            <a:r>
              <a:rPr lang="fr-FR" dirty="0" smtClean="0"/>
              <a:t>ce qu'il a été fait au cours de chacune des séances</a:t>
            </a:r>
          </a:p>
          <a:p>
            <a:r>
              <a:rPr lang="fr-FR" dirty="0" smtClean="0"/>
              <a:t>	 </a:t>
            </a:r>
            <a:r>
              <a:rPr lang="fr-FR" dirty="0" smtClean="0"/>
              <a:t>      </a:t>
            </a:r>
            <a:r>
              <a:rPr lang="fr-FR" dirty="0" smtClean="0"/>
              <a:t>- des listes de recherches déjà effectuées</a:t>
            </a:r>
          </a:p>
          <a:p>
            <a:r>
              <a:rPr lang="fr-FR" dirty="0" smtClean="0"/>
              <a:t>	  </a:t>
            </a:r>
            <a:r>
              <a:rPr lang="fr-FR" dirty="0" smtClean="0"/>
              <a:t>     </a:t>
            </a:r>
            <a:r>
              <a:rPr lang="fr-FR" dirty="0" smtClean="0"/>
              <a:t>- des aides pour la programmation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- Création d’un </a:t>
            </a:r>
            <a:r>
              <a:rPr lang="fr-FR" dirty="0" smtClean="0"/>
              <a:t>serveur (SVN) en ligne </a:t>
            </a:r>
            <a:r>
              <a:rPr lang="fr-FR" dirty="0" smtClean="0"/>
              <a:t>pour le partage et le stockage des parties de code et des </a:t>
            </a:r>
            <a:r>
              <a:rPr lang="fr-FR" dirty="0" smtClean="0"/>
              <a:t>documents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</TotalTime>
  <Words>225</Words>
  <Application>Microsoft Office PowerPoint</Application>
  <PresentationFormat>Affichage à l'écran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Rotonde</vt:lpstr>
      <vt:lpstr>ANIMATION 3D EN CRISTALLOGRAPHIE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3D EN CRISTALLOGRAPHIE</dc:title>
  <dc:creator>Biboutcho</dc:creator>
  <cp:lastModifiedBy>Biboutcho</cp:lastModifiedBy>
  <cp:revision>12</cp:revision>
  <dcterms:created xsi:type="dcterms:W3CDTF">2011-03-27T13:51:21Z</dcterms:created>
  <dcterms:modified xsi:type="dcterms:W3CDTF">2011-03-27T15:38:28Z</dcterms:modified>
</cp:coreProperties>
</file>