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EAF7CA-4CDC-44A2-9266-593B6F470BDA}" type="datetimeFigureOut">
              <a:rPr lang="fr-FR" smtClean="0"/>
              <a:pPr/>
              <a:t>30/05/2011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FDE6E7-FC64-4C24-A955-BA7734418C0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EAF7CA-4CDC-44A2-9266-593B6F470BDA}" type="datetimeFigureOut">
              <a:rPr lang="fr-FR" smtClean="0"/>
              <a:pPr/>
              <a:t>30/05/2011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FDE6E7-FC64-4C24-A955-BA7734418C0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EAF7CA-4CDC-44A2-9266-593B6F470BDA}" type="datetimeFigureOut">
              <a:rPr lang="fr-FR" smtClean="0"/>
              <a:pPr/>
              <a:t>30/05/2011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FDE6E7-FC64-4C24-A955-BA7734418C0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EAF7CA-4CDC-44A2-9266-593B6F470BDA}" type="datetimeFigureOut">
              <a:rPr lang="fr-FR" smtClean="0"/>
              <a:pPr/>
              <a:t>30/05/2011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FDE6E7-FC64-4C24-A955-BA7734418C0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EAF7CA-4CDC-44A2-9266-593B6F470BDA}" type="datetimeFigureOut">
              <a:rPr lang="fr-FR" smtClean="0"/>
              <a:pPr/>
              <a:t>30/05/2011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FDE6E7-FC64-4C24-A955-BA7734418C0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EAF7CA-4CDC-44A2-9266-593B6F470BDA}" type="datetimeFigureOut">
              <a:rPr lang="fr-FR" smtClean="0"/>
              <a:pPr/>
              <a:t>30/05/2011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FDE6E7-FC64-4C24-A955-BA7734418C0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EAF7CA-4CDC-44A2-9266-593B6F470BDA}" type="datetimeFigureOut">
              <a:rPr lang="fr-FR" smtClean="0"/>
              <a:pPr/>
              <a:t>30/05/2011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FDE6E7-FC64-4C24-A955-BA7734418C0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EAF7CA-4CDC-44A2-9266-593B6F470BDA}" type="datetimeFigureOut">
              <a:rPr lang="fr-FR" smtClean="0"/>
              <a:pPr/>
              <a:t>30/05/2011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FDE6E7-FC64-4C24-A955-BA7734418C0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EAF7CA-4CDC-44A2-9266-593B6F470BDA}" type="datetimeFigureOut">
              <a:rPr lang="fr-FR" smtClean="0"/>
              <a:pPr/>
              <a:t>30/05/2011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FDE6E7-FC64-4C24-A955-BA7734418C0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5EAF7CA-4CDC-44A2-9266-593B6F470BDA}" type="datetimeFigureOut">
              <a:rPr lang="fr-FR" smtClean="0"/>
              <a:pPr/>
              <a:t>30/05/2011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FDE6E7-FC64-4C24-A955-BA7734418C0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EAF7CA-4CDC-44A2-9266-593B6F470BDA}" type="datetimeFigureOut">
              <a:rPr lang="fr-FR" smtClean="0"/>
              <a:pPr/>
              <a:t>30/05/2011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FDE6E7-FC64-4C24-A955-BA7734418C0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EAF7CA-4CDC-44A2-9266-593B6F470BDA}" type="datetimeFigureOut">
              <a:rPr lang="fr-FR" smtClean="0"/>
              <a:pPr/>
              <a:t>30/05/2011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FDE6E7-FC64-4C24-A955-BA7734418C0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15616" y="188640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Améliorations possibles: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971600" y="1988840"/>
            <a:ext cx="7056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fr-FR" dirty="0" smtClean="0"/>
              <a:t>Choix des langues pour </a:t>
            </a:r>
            <a:r>
              <a:rPr lang="fr-FR" dirty="0" smtClean="0"/>
              <a:t>l’interface</a:t>
            </a:r>
          </a:p>
          <a:p>
            <a:r>
              <a:rPr lang="fr-FR" dirty="0" smtClean="0"/>
              <a:t>	</a:t>
            </a:r>
            <a:r>
              <a:rPr lang="fr-FR" sz="1400" i="1" dirty="0" smtClean="0">
                <a:solidFill>
                  <a:schemeClr val="accent1">
                    <a:lumMod val="75000"/>
                  </a:schemeClr>
                </a:solidFill>
              </a:rPr>
              <a:t>Utile pour une utilisation extérieure à </a:t>
            </a:r>
            <a:r>
              <a:rPr lang="fr-FR" sz="1400" i="1" dirty="0" err="1" smtClean="0">
                <a:solidFill>
                  <a:schemeClr val="accent1">
                    <a:lumMod val="75000"/>
                  </a:schemeClr>
                </a:solidFill>
              </a:rPr>
              <a:t>Phelma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charset="0"/>
              <a:buChar char="•"/>
            </a:pPr>
            <a:endParaRPr lang="fr-FR" dirty="0"/>
          </a:p>
          <a:p>
            <a:pPr>
              <a:buFont typeface="Arial" charset="0"/>
              <a:buChar char="•"/>
            </a:pPr>
            <a:r>
              <a:rPr lang="fr-FR" dirty="0" smtClean="0"/>
              <a:t>Liaisons interatomiques (Van der </a:t>
            </a:r>
            <a:r>
              <a:rPr lang="fr-FR" dirty="0" err="1" smtClean="0"/>
              <a:t>Waals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	</a:t>
            </a:r>
            <a:r>
              <a:rPr lang="fr-FR" sz="1400" i="1" dirty="0" smtClean="0">
                <a:solidFill>
                  <a:schemeClr val="accent1">
                    <a:lumMod val="75000"/>
                  </a:schemeClr>
                </a:solidFill>
              </a:rPr>
              <a:t>Trop compliquées à </a:t>
            </a:r>
            <a:r>
              <a:rPr lang="fr-FR" sz="1400" i="1" dirty="0" err="1" smtClean="0">
                <a:solidFill>
                  <a:schemeClr val="accent1">
                    <a:lumMod val="75000"/>
                  </a:schemeClr>
                </a:solidFill>
              </a:rPr>
              <a:t>modeliser</a:t>
            </a:r>
            <a:endParaRPr lang="fr-FR" dirty="0" smtClean="0"/>
          </a:p>
          <a:p>
            <a:pPr>
              <a:buFont typeface="Arial" charset="0"/>
              <a:buChar char="•"/>
            </a:pPr>
            <a:endParaRPr lang="fr-FR" dirty="0"/>
          </a:p>
          <a:p>
            <a:pPr>
              <a:buFont typeface="Arial" charset="0"/>
              <a:buChar char="•"/>
            </a:pPr>
            <a:r>
              <a:rPr lang="fr-FR" dirty="0" smtClean="0"/>
              <a:t>Options pour impression </a:t>
            </a:r>
            <a:r>
              <a:rPr lang="fr-FR" dirty="0" smtClean="0"/>
              <a:t>papier</a:t>
            </a:r>
          </a:p>
          <a:p>
            <a:r>
              <a:rPr lang="fr-FR" dirty="0" smtClean="0"/>
              <a:t>	</a:t>
            </a:r>
            <a:endParaRPr lang="fr-FR" dirty="0" smtClean="0"/>
          </a:p>
          <a:p>
            <a:pPr>
              <a:buFont typeface="Arial" charset="0"/>
              <a:buChar char="•"/>
            </a:pPr>
            <a:endParaRPr lang="fr-FR" dirty="0"/>
          </a:p>
          <a:p>
            <a:pPr>
              <a:buFont typeface="Arial" charset="0"/>
              <a:buChar char="•"/>
            </a:pP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1283</TotalTime>
  <Words>8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Rotonde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Biboutcho</dc:creator>
  <cp:lastModifiedBy>Biboutcho</cp:lastModifiedBy>
  <cp:revision>127</cp:revision>
  <dcterms:created xsi:type="dcterms:W3CDTF">2011-05-29T16:38:15Z</dcterms:created>
  <dcterms:modified xsi:type="dcterms:W3CDTF">2011-05-30T21:55:30Z</dcterms:modified>
</cp:coreProperties>
</file>