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65" r:id="rId4"/>
    <p:sldId id="271" r:id="rId5"/>
    <p:sldId id="269" r:id="rId6"/>
    <p:sldId id="259" r:id="rId7"/>
    <p:sldId id="260" r:id="rId8"/>
    <p:sldId id="257" r:id="rId9"/>
    <p:sldId id="258" r:id="rId10"/>
    <p:sldId id="261" r:id="rId11"/>
    <p:sldId id="262" r:id="rId12"/>
    <p:sldId id="266" r:id="rId13"/>
    <p:sldId id="272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F451908-225C-4D50-AA3C-E607F97A2161}" type="datetimeFigureOut">
              <a:rPr lang="fr-FR" smtClean="0"/>
              <a:pPr/>
              <a:t>28/03/2011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C2C0D0-2218-4761-9247-DA9B2617B1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6047656" cy="1593522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ANIMATION</a:t>
            </a:r>
            <a:r>
              <a:rPr lang="fr-FR" sz="4400" dirty="0" smtClean="0"/>
              <a:t> </a:t>
            </a:r>
            <a:r>
              <a:rPr lang="fr-FR" sz="4000" dirty="0" smtClean="0"/>
              <a:t>3D EN CRISTALLOGRAPHIE</a:t>
            </a:r>
            <a:endParaRPr lang="fr-FR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1187624" y="15567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n° 1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79512" y="5229200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BUCQUET Anthony</a:t>
            </a:r>
          </a:p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GRIPPARI Guillaume</a:t>
            </a:r>
          </a:p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HAMON Gwénaëlle</a:t>
            </a:r>
          </a:p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LATAUD Quentin</a:t>
            </a:r>
          </a:p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TURIN Arnaud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 descr="235px-Grenoble_INP_-_Phelma_(logo)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332656"/>
            <a:ext cx="2238375" cy="14382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139952" y="38610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Lundi 28 Mars 2011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028343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 Un diagramme de GANTT nous aidant à respecter les délais de réalisation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483768" y="33265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OUTILS MIS EN PLACE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 descr="Gant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68466"/>
            <a:ext cx="9144000" cy="3532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483768" y="33265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OUTILS MIS EN PLACE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844824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 Ouverture d’un forum (http://cristallo3d.forumsactifs.com/)</a:t>
            </a:r>
          </a:p>
          <a:p>
            <a:r>
              <a:rPr lang="fr-FR" dirty="0" smtClean="0"/>
              <a:t> contenant :  - ce qu'il y a à faire pour la prochain séance</a:t>
            </a:r>
          </a:p>
          <a:p>
            <a:r>
              <a:rPr lang="fr-FR" dirty="0" smtClean="0"/>
              <a:t>	       - ce qui a été fait au cours de chacune des séances</a:t>
            </a:r>
          </a:p>
          <a:p>
            <a:r>
              <a:rPr lang="fr-FR" dirty="0" smtClean="0"/>
              <a:t>	       - des listes de recherches déjà effectuées</a:t>
            </a:r>
          </a:p>
          <a:p>
            <a:r>
              <a:rPr lang="fr-FR" dirty="0" smtClean="0"/>
              <a:t>	       - des aides pour la programmation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- Création d’un serveur (SVN) en ligne pour le partage et le stockage des parties de code et des documents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Avancement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C:\Users\Arnaud\Documents\Projet de groupe\svn\Preparation rencontre respo gestion\Documents Utiles\Gantt Avancement au jour de la rencont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7" y="1340768"/>
            <a:ext cx="9199155" cy="5517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335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naud\Documents\Projet de groupe\svn\Preparation rencontre respo gestion\Documents Utiles\WBS Avancement au jour de la rencont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smtClean="0"/>
              <a:t>II. Avancement du projet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27584" y="148478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WBS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Etat actuel de l’interface logicielle</a:t>
            </a:r>
            <a:endParaRPr lang="fr-FR" sz="2400" b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1026" name="Picture 2" descr="C:\Users\Biboutcho\SVN\Preparation rencontre respo gestion\Documents Utiles\etat_fenetr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8919"/>
            <a:ext cx="9127653" cy="5869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723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Avancement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Difficultés rencontrées :</a:t>
            </a:r>
          </a:p>
          <a:p>
            <a:pPr lvl="1"/>
            <a:r>
              <a:rPr lang="fr-FR" dirty="0" smtClean="0"/>
              <a:t>Sujet très complexe et très nouveau</a:t>
            </a:r>
          </a:p>
          <a:p>
            <a:pPr lvl="1"/>
            <a:r>
              <a:rPr lang="fr-FR" dirty="0" smtClean="0"/>
              <a:t>Faibles connaissances en informatique</a:t>
            </a:r>
          </a:p>
          <a:p>
            <a:pPr lvl="1"/>
            <a:endParaRPr lang="fr-FR" dirty="0"/>
          </a:p>
          <a:p>
            <a:r>
              <a:rPr lang="fr-FR" dirty="0" smtClean="0"/>
              <a:t>Ce qui nécessite :</a:t>
            </a:r>
          </a:p>
          <a:p>
            <a:pPr lvl="1"/>
            <a:r>
              <a:rPr lang="fr-FR" dirty="0" smtClean="0"/>
              <a:t>Une bonne organisation</a:t>
            </a:r>
          </a:p>
          <a:p>
            <a:pPr lvl="1"/>
            <a:r>
              <a:rPr lang="fr-FR" dirty="0" smtClean="0"/>
              <a:t>Lecture de cours sur internet</a:t>
            </a:r>
          </a:p>
          <a:p>
            <a:pPr lvl="1"/>
            <a:r>
              <a:rPr lang="fr-FR" dirty="0" smtClean="0"/>
              <a:t>Anthony apporte ses connaissances au reste du groupe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18997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29837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fr-FR" sz="3600" b="1" i="1" dirty="0" smtClean="0"/>
          </a:p>
          <a:p>
            <a:pPr algn="ctr">
              <a:buNone/>
            </a:pPr>
            <a:endParaRPr lang="fr-FR" sz="3600" b="1" i="1" dirty="0" smtClean="0"/>
          </a:p>
          <a:p>
            <a:pPr algn="ctr">
              <a:buNone/>
            </a:pPr>
            <a:r>
              <a:rPr lang="fr-FR" sz="3600" b="1" i="1" dirty="0" smtClean="0"/>
              <a:t>Merci de votre attention !</a:t>
            </a:r>
            <a:endParaRPr lang="fr-FR" sz="3600" b="1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pPr algn="ctr"/>
            <a:r>
              <a:rPr lang="fr-FR" sz="6600" dirty="0" smtClean="0"/>
              <a:t>Conclusion</a:t>
            </a:r>
            <a:endParaRPr lang="fr-F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2272129"/>
            <a:ext cx="792088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b="1" dirty="0" smtClean="0"/>
              <a:t/>
            </a:r>
            <a:br>
              <a:rPr lang="fr-FR" sz="2400" b="1" dirty="0" smtClean="0"/>
            </a:br>
            <a:r>
              <a:rPr lang="fr-FR" sz="2400" dirty="0" smtClean="0"/>
              <a:t>- Afficher des cristaux en 3D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- Adapter au matériel (rétroprojecteurs)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 - Permettre aux étudiants de </a:t>
            </a:r>
            <a:r>
              <a:rPr lang="fr-FR" sz="2400" dirty="0" err="1" smtClean="0"/>
              <a:t>Phelma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des années suivantes d'utiliser l'outil 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- Terminer le projet dans le délai imparti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372200" y="1268760"/>
            <a:ext cx="1980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2267744" y="47667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fr-FR" sz="3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27584" y="1772816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 et contraintes: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611560" y="548680"/>
            <a:ext cx="9071640" cy="4899240"/>
          </a:xfrm>
          <a:prstGeom prst="rect">
            <a:avLst/>
          </a:prstGeom>
        </p:spPr>
        <p:txBody>
          <a:bodyPr vert="horz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45000"/>
              <a:buFont typeface="StarSymbol"/>
              <a:buNone/>
              <a:tabLst/>
              <a:defRPr/>
            </a:pPr>
            <a:r>
              <a:rPr kumimoji="0" lang="fr-FR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Moyens :</a:t>
            </a:r>
            <a:r>
              <a:rPr kumimoji="0" lang="fr-FR" sz="2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Programme en langage C, utilisation de la bibliothèque de données </a:t>
            </a:r>
            <a:r>
              <a:rPr kumimoji="0" lang="fr-FR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OpenGL</a:t>
            </a: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b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Données cristallographiques : fichiers .</a:t>
            </a:r>
            <a:r>
              <a:rPr kumimoji="0" lang="fr-FR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cif</a:t>
            </a: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Budget (achat de lunettes)</a:t>
            </a:r>
            <a:endParaRPr kumimoji="0" lang="fr-F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7092280" y="5013176"/>
            <a:ext cx="1800000" cy="1495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/>
          <p:cNvSpPr txBox="1">
            <a:spLocks/>
          </p:cNvSpPr>
          <p:nvPr/>
        </p:nvSpPr>
        <p:spPr>
          <a:xfrm>
            <a:off x="539552" y="260648"/>
            <a:ext cx="9071640" cy="4899240"/>
          </a:xfrm>
          <a:prstGeom prst="rect">
            <a:avLst/>
          </a:prstGeom>
        </p:spPr>
        <p:txBody>
          <a:bodyPr vert="horz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45000"/>
              <a:buFont typeface="StarSymbol"/>
              <a:buNone/>
              <a:tabLst/>
              <a:defRPr/>
            </a:pPr>
            <a:r>
              <a:rPr kumimoji="0" lang="fr-FR" sz="27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Motivations :</a:t>
            </a:r>
            <a:r>
              <a:rPr kumimoji="0" lang="fr-FR" sz="2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Difficultés à visualiser certains cristaux</a:t>
            </a:r>
            <a:b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7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Technique 3D en plein essor</a:t>
            </a:r>
            <a:b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fr-F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fr-F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364088" y="3284984"/>
            <a:ext cx="3552120" cy="332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11560" y="5013176"/>
            <a:ext cx="3420000" cy="90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 général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87624" y="2204864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3600" dirty="0" smtClean="0"/>
              <a:t>Mise en place du projet</a:t>
            </a:r>
          </a:p>
          <a:p>
            <a:pPr marL="400050" indent="-400050">
              <a:buAutoNum type="romanUcPeriod"/>
            </a:pPr>
            <a:endParaRPr lang="fr-FR" sz="3600" dirty="0" smtClean="0"/>
          </a:p>
          <a:p>
            <a:pPr marL="400050" indent="-400050">
              <a:buAutoNum type="romanUcPeriod"/>
            </a:pPr>
            <a:r>
              <a:rPr lang="fr-FR" sz="3600" dirty="0" smtClean="0"/>
              <a:t>Etat d’avancement du projet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582341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r-FR" dirty="0" smtClean="0"/>
              <a:t> Rencontre avec le tuteur (M. Thierry </a:t>
            </a:r>
            <a:r>
              <a:rPr lang="fr-FR" dirty="0" err="1" smtClean="0"/>
              <a:t>Duffar</a:t>
            </a:r>
            <a:r>
              <a:rPr lang="fr-FR" dirty="0" smtClean="0"/>
              <a:t>) pour l'élaboration du cahier des charges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r>
              <a:rPr lang="fr-FR" dirty="0"/>
              <a:t>-</a:t>
            </a:r>
            <a:r>
              <a:rPr lang="fr-FR" dirty="0" smtClean="0"/>
              <a:t> Plusieurs contraintes sont apparues : temps, budget, réalisation ; </a:t>
            </a:r>
          </a:p>
          <a:p>
            <a:r>
              <a:rPr lang="fr-FR" dirty="0"/>
              <a:t>	</a:t>
            </a:r>
            <a:r>
              <a:rPr lang="fr-FR" dirty="0" smtClean="0"/>
              <a:t>Choix d'une méthode peu abrasive, peu coûteuse et facile à       	réaliser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- Listing et organisation des tâches à réaliser pour le projet: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59632" y="332656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Mise en place du projet</a:t>
            </a:r>
            <a:endParaRPr lang="fr-FR" sz="40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WB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16831"/>
            <a:ext cx="9144000" cy="239724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11560" y="6926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Diagramme WBS du projet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3768" y="33265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DÉSIGNATION DES RÔLES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39552" y="90872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en fonction des facilités et affinités de chacun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7544" y="191683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Anthony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Bucquet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fr-FR" dirty="0"/>
              <a:t>C</a:t>
            </a:r>
            <a:r>
              <a:rPr lang="fr-FR" dirty="0" smtClean="0"/>
              <a:t>hef du projet, connaissance préalable de la bibliothèque </a:t>
            </a:r>
            <a:r>
              <a:rPr lang="fr-FR" dirty="0" err="1" smtClean="0"/>
              <a:t>OpenGL</a:t>
            </a:r>
            <a:r>
              <a:rPr lang="fr-FR" dirty="0" smtClean="0"/>
              <a:t>, expérience de programmation en environnement 3D, correction/amélioration des codes de chacun, interface globale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67544" y="371703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Gwénaëlle Hamon:</a:t>
            </a:r>
          </a:p>
          <a:p>
            <a:r>
              <a:rPr lang="fr-FR" dirty="0" smtClean="0"/>
              <a:t>Responsable partie cristallographie, meilleures notions de chimie que les autres membres du groupe (Prépa PC), création de la structure maille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83768" y="33265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DÉSIGNATION DES RÔLES</a:t>
            </a:r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39552" y="90872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en fonction des facilités et affinités de chacun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3068960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Quentin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Lataud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fr-FR" dirty="0" smtClean="0"/>
              <a:t>Responsable communication (film de présentation du logiciel finalisé)</a:t>
            </a:r>
          </a:p>
          <a:p>
            <a:r>
              <a:rPr lang="fr-FR" dirty="0" smtClean="0"/>
              <a:t>+ écriture de l’algorithme de lecture des fichiers .</a:t>
            </a:r>
            <a:r>
              <a:rPr lang="fr-FR" dirty="0" err="1" smtClean="0"/>
              <a:t>cif</a:t>
            </a:r>
            <a:r>
              <a:rPr lang="fr-FR" dirty="0" smtClean="0"/>
              <a:t> (</a:t>
            </a:r>
            <a:r>
              <a:rPr lang="fr-FR" dirty="0" err="1" smtClean="0"/>
              <a:t>crystallography</a:t>
            </a:r>
            <a:r>
              <a:rPr lang="fr-FR" dirty="0" smtClean="0"/>
              <a:t> international file)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4725144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Arnaud Turin:</a:t>
            </a:r>
          </a:p>
          <a:p>
            <a:r>
              <a:rPr lang="fr-FR" dirty="0" smtClean="0"/>
              <a:t>Responsable gestion caméra logicielle + élaboration budget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39552" y="170080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Guillaume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Grippari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fr-FR" dirty="0" smtClean="0"/>
              <a:t>Responsable environnement 3D désir de poursuivre dans ce domaine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399</TotalTime>
  <Words>316</Words>
  <Application>Microsoft Office PowerPoint</Application>
  <PresentationFormat>Affichage à l'écran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Rotonde</vt:lpstr>
      <vt:lpstr>ANIMATION 3D EN CRISTALLOGRAPHIE</vt:lpstr>
      <vt:lpstr>Diapositive 2</vt:lpstr>
      <vt:lpstr>Diapositive 3</vt:lpstr>
      <vt:lpstr>Diapositive 4</vt:lpstr>
      <vt:lpstr>Plan général</vt:lpstr>
      <vt:lpstr>Diapositive 6</vt:lpstr>
      <vt:lpstr>Diapositive 7</vt:lpstr>
      <vt:lpstr>Diapositive 8</vt:lpstr>
      <vt:lpstr>Diapositive 9</vt:lpstr>
      <vt:lpstr>Diapositive 10</vt:lpstr>
      <vt:lpstr>Diapositive 11</vt:lpstr>
      <vt:lpstr>II. Avancement du projet</vt:lpstr>
      <vt:lpstr>II. Avancement du projet</vt:lpstr>
      <vt:lpstr>Etat actuel de l’interface logicielle</vt:lpstr>
      <vt:lpstr>II. Avancement du projet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3D EN CRISTALLOGRAPHIE</dc:title>
  <dc:creator>Biboutcho</dc:creator>
  <cp:lastModifiedBy>Biboutcho</cp:lastModifiedBy>
  <cp:revision>39</cp:revision>
  <dcterms:created xsi:type="dcterms:W3CDTF">2011-03-27T13:51:21Z</dcterms:created>
  <dcterms:modified xsi:type="dcterms:W3CDTF">2011-03-28T06:36:26Z</dcterms:modified>
</cp:coreProperties>
</file>