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737" autoAdjust="0"/>
  </p:normalViewPr>
  <p:slideViewPr>
    <p:cSldViewPr>
      <p:cViewPr varScale="1">
        <p:scale>
          <a:sx n="68" d="100"/>
          <a:sy n="68" d="100"/>
        </p:scale>
        <p:origin x="-7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3BD6-4D29-4E9B-968C-5D129CC89010}" type="datetimeFigureOut">
              <a:rPr lang="fr-FR" smtClean="0"/>
              <a:t>30/05/2011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D8EA-BCD1-4DD4-9D41-1DC720B0E3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53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3BD6-4D29-4E9B-968C-5D129CC89010}" type="datetimeFigureOut">
              <a:rPr lang="fr-FR" smtClean="0"/>
              <a:t>30/05/2011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D8EA-BCD1-4DD4-9D41-1DC720B0E3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92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3BD6-4D29-4E9B-968C-5D129CC89010}" type="datetimeFigureOut">
              <a:rPr lang="fr-FR" smtClean="0"/>
              <a:t>30/05/2011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D8EA-BCD1-4DD4-9D41-1DC720B0E3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31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3BD6-4D29-4E9B-968C-5D129CC89010}" type="datetimeFigureOut">
              <a:rPr lang="fr-FR" smtClean="0"/>
              <a:t>30/05/2011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D8EA-BCD1-4DD4-9D41-1DC720B0E3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16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3BD6-4D29-4E9B-968C-5D129CC89010}" type="datetimeFigureOut">
              <a:rPr lang="fr-FR" smtClean="0"/>
              <a:t>30/05/2011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D8EA-BCD1-4DD4-9D41-1DC720B0E3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99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3BD6-4D29-4E9B-968C-5D129CC89010}" type="datetimeFigureOut">
              <a:rPr lang="fr-FR" smtClean="0"/>
              <a:t>30/05/2011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D8EA-BCD1-4DD4-9D41-1DC720B0E3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55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3BD6-4D29-4E9B-968C-5D129CC89010}" type="datetimeFigureOut">
              <a:rPr lang="fr-FR" smtClean="0"/>
              <a:t>30/05/2011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D8EA-BCD1-4DD4-9D41-1DC720B0E3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07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3BD6-4D29-4E9B-968C-5D129CC89010}" type="datetimeFigureOut">
              <a:rPr lang="fr-FR" smtClean="0"/>
              <a:t>30/05/2011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D8EA-BCD1-4DD4-9D41-1DC720B0E3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254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3BD6-4D29-4E9B-968C-5D129CC89010}" type="datetimeFigureOut">
              <a:rPr lang="fr-FR" smtClean="0"/>
              <a:t>30/05/2011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D8EA-BCD1-4DD4-9D41-1DC720B0E3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76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3BD6-4D29-4E9B-968C-5D129CC89010}" type="datetimeFigureOut">
              <a:rPr lang="fr-FR" smtClean="0"/>
              <a:t>30/05/2011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D8EA-BCD1-4DD4-9D41-1DC720B0E3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68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3BD6-4D29-4E9B-968C-5D129CC89010}" type="datetimeFigureOut">
              <a:rPr lang="fr-FR" smtClean="0"/>
              <a:t>30/05/2011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D8EA-BCD1-4DD4-9D41-1DC720B0E3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29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33BD6-4D29-4E9B-968C-5D129CC89010}" type="datetimeFigureOut">
              <a:rPr lang="fr-FR" smtClean="0"/>
              <a:t>30/05/2011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DD8EA-BCD1-4DD4-9D41-1DC720B0E3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07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</a:t>
            </a:r>
            <a:r>
              <a:rPr lang="fr-FR" dirty="0" smtClean="0"/>
              <a:t>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Retour sur les objectifs :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Affichage de plusieurs types de cristaux en 3D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Pouvoir agir sur la camera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Pouvoir afficher ces mailles 3D à l’intérieur d’un PowerPoint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428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 d’options 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pPr lvl="1"/>
            <a:r>
              <a:rPr lang="fr-FR" dirty="0"/>
              <a:t>Changer la </a:t>
            </a:r>
            <a:r>
              <a:rPr lang="fr-FR" dirty="0" smtClean="0"/>
              <a:t>couleur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Régler la taille des </a:t>
            </a:r>
            <a:r>
              <a:rPr lang="fr-FR" dirty="0" smtClean="0"/>
              <a:t>atomes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Régler l’écartement entre les atomes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334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Coût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Achat de 100 lunettes Bleu-Rouge 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Budget prévisionnel : 60</a:t>
            </a:r>
            <a:r>
              <a:rPr lang="fr-FR" dirty="0" smtClean="0"/>
              <a:t>€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Budget final : 56€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293096"/>
            <a:ext cx="1876425" cy="94297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1699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64</Words>
  <Application>Microsoft Office PowerPoint</Application>
  <PresentationFormat>Affichage à l'écran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Résultats</vt:lpstr>
      <vt:lpstr>Résultats</vt:lpstr>
      <vt:lpstr>Coût du projet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Arnaud</dc:creator>
  <cp:lastModifiedBy>Arnaud</cp:lastModifiedBy>
  <cp:revision>11</cp:revision>
  <dcterms:created xsi:type="dcterms:W3CDTF">2011-05-28T14:35:37Z</dcterms:created>
  <dcterms:modified xsi:type="dcterms:W3CDTF">2011-05-30T14:41:41Z</dcterms:modified>
</cp:coreProperties>
</file>