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59" r:id="rId5"/>
    <p:sldId id="260" r:id="rId6"/>
    <p:sldId id="257" r:id="rId7"/>
    <p:sldId id="258" r:id="rId8"/>
    <p:sldId id="261" r:id="rId9"/>
    <p:sldId id="262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047656" cy="159352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ANIMATION</a:t>
            </a:r>
            <a:r>
              <a:rPr lang="fr-FR" sz="4400" dirty="0" smtClean="0"/>
              <a:t> </a:t>
            </a:r>
            <a:r>
              <a:rPr lang="fr-FR" sz="4000" dirty="0" smtClean="0"/>
              <a:t>3D EN CRISTALLOGRAPHIE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1187624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n° 1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9512" y="522920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 Anthony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 Guillaume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 Gwénaëlle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 Quentin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 Arnaud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 descr="235px-Grenoble_INP_-_Phelma_(logo)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332656"/>
            <a:ext cx="223837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Arnaud\Documents\Projet de groupe\svn\Preparation rencontre respo gestion\Documents Utiles\Gantt Avancement au jour de la rencont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17" y="1340768"/>
            <a:ext cx="9199155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3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Etat actuel de l’interface logicielle</a:t>
            </a:r>
            <a:endParaRPr lang="fr-FR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Arnaud\Documents\Projet de groupe\svn\Preparation rencontre respo gestion\Documents Utiles\etat_fenetr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3999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3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Difficultés rencontrées :</a:t>
            </a:r>
          </a:p>
          <a:p>
            <a:pPr lvl="1"/>
            <a:r>
              <a:rPr lang="fr-FR" dirty="0" smtClean="0"/>
              <a:t>Sujet très complexe et très nouveau</a:t>
            </a:r>
          </a:p>
          <a:p>
            <a:pPr lvl="1"/>
            <a:r>
              <a:rPr lang="fr-FR" dirty="0" smtClean="0"/>
              <a:t>Faibles connaissances en informatique</a:t>
            </a:r>
          </a:p>
          <a:p>
            <a:pPr lvl="1"/>
            <a:endParaRPr lang="fr-FR" dirty="0"/>
          </a:p>
          <a:p>
            <a:r>
              <a:rPr lang="fr-FR" dirty="0" smtClean="0"/>
              <a:t>Ce qui nécessite :</a:t>
            </a:r>
          </a:p>
          <a:p>
            <a:pPr lvl="1"/>
            <a:r>
              <a:rPr lang="fr-FR" dirty="0" smtClean="0"/>
              <a:t>Une bonne organisation</a:t>
            </a:r>
          </a:p>
          <a:p>
            <a:pPr lvl="1"/>
            <a:r>
              <a:rPr lang="fr-FR" dirty="0" smtClean="0"/>
              <a:t>Lecture de cours sur internet</a:t>
            </a:r>
          </a:p>
          <a:p>
            <a:pPr lvl="1"/>
            <a:r>
              <a:rPr lang="fr-FR" dirty="0" smtClean="0"/>
              <a:t>Anthony apporte ses connaissances au reste du groupe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899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272129"/>
            <a:ext cx="79208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dirty="0" smtClean="0"/>
              <a:t>- Afficher des cristaux en 3D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- Adapter au matériel (rétroprojecteurs)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- Permettre aux étudiants de </a:t>
            </a:r>
            <a:r>
              <a:rPr lang="fr-FR" sz="2400" dirty="0" err="1" smtClean="0"/>
              <a:t>Phelma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des années suivantes d'utiliser l'outil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- Terminer le projet dans le délai imparti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372200" y="1268760"/>
            <a:ext cx="198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267744" y="4766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7584" y="177281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et contraintes: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611560" y="548680"/>
            <a:ext cx="9071640" cy="48992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None/>
              <a:tabLst/>
              <a:defRPr/>
            </a:pP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Moyens :</a:t>
            </a: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Programme en langage C, utilisation de la bibliothèque de données </a:t>
            </a:r>
            <a:r>
              <a:rPr kumimoji="0" lang="fr-F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OpenGL</a:t>
            </a: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Données cristallographiques : fichiers .</a:t>
            </a:r>
            <a:r>
              <a:rPr kumimoji="0" lang="fr-F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cif</a:t>
            </a: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Budget (achat de lunettes)</a:t>
            </a: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092280" y="5013176"/>
            <a:ext cx="1800000" cy="149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58234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Rencontre avec le tuteur (M. Thierry </a:t>
            </a:r>
            <a:r>
              <a:rPr lang="fr-FR" dirty="0" err="1" smtClean="0"/>
              <a:t>Duffar</a:t>
            </a:r>
            <a:r>
              <a:rPr lang="fr-FR" dirty="0" smtClean="0"/>
              <a:t>) pour l'élaboration du cahier des charges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/>
              <a:t>-</a:t>
            </a:r>
            <a:r>
              <a:rPr lang="fr-FR" dirty="0" smtClean="0"/>
              <a:t> Plusieurs contraintes sont apparues : temps, budget, réalisation ; </a:t>
            </a:r>
          </a:p>
          <a:p>
            <a:r>
              <a:rPr lang="fr-FR" dirty="0"/>
              <a:t>	</a:t>
            </a:r>
            <a:r>
              <a:rPr lang="fr-FR" dirty="0" smtClean="0"/>
              <a:t>Choix d'une méthode peu abrasive, peu coûteuse et facile à       	réaliser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Listing et organisation des tâches à réaliser pour le projet: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63688" y="33265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Mise en place du projet</a:t>
            </a:r>
            <a:endParaRPr lang="fr-FR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B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1"/>
            <a:ext cx="9144000" cy="23972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1560" y="6926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Diagramme WBS du projet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9168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fr-FR" dirty="0"/>
              <a:t>C</a:t>
            </a:r>
            <a:r>
              <a:rPr lang="fr-FR" dirty="0" smtClean="0"/>
              <a:t>hef du projet, connaissance préalable de la bibliothèque </a:t>
            </a:r>
            <a:r>
              <a:rPr lang="fr-FR" dirty="0" err="1" smtClean="0"/>
              <a:t>OpenGL</a:t>
            </a:r>
            <a:r>
              <a:rPr lang="fr-FR" dirty="0" smtClean="0"/>
              <a:t>, expérience de programmation en environnement 3D, correction/amélioration des codes de chacun, interface globale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37170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Gwénaëlle Hamon:</a:t>
            </a:r>
          </a:p>
          <a:p>
            <a:r>
              <a:rPr lang="fr-FR" dirty="0" smtClean="0"/>
              <a:t>Responsable partie cristallographie, meilleures notions de chimie que les autres membres du groupe (Prépa PC), création de la structure maille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306896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communication (film de présentation du logiciel finalisé)</a:t>
            </a:r>
          </a:p>
          <a:p>
            <a:r>
              <a:rPr lang="fr-FR" dirty="0" smtClean="0"/>
              <a:t>+ écriture de l’algorithme de lecture des fichiers .</a:t>
            </a:r>
            <a:r>
              <a:rPr lang="fr-FR" dirty="0" err="1" smtClean="0"/>
              <a:t>cif</a:t>
            </a:r>
            <a:r>
              <a:rPr lang="fr-FR" dirty="0" smtClean="0"/>
              <a:t> (</a:t>
            </a:r>
            <a:r>
              <a:rPr lang="fr-FR" dirty="0" err="1" smtClean="0"/>
              <a:t>crystallography</a:t>
            </a:r>
            <a:r>
              <a:rPr lang="fr-FR" dirty="0" smtClean="0"/>
              <a:t> international file)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472514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Arnaud Turin:</a:t>
            </a:r>
          </a:p>
          <a:p>
            <a:r>
              <a:rPr lang="fr-FR" dirty="0" smtClean="0"/>
              <a:t>Responsable gestion caméra logicielle + élaboration budget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170080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environnement 3D désir de poursuivre dans ce domaine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28343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Un diagramme de GANTT nous aidant à respecter les délais de réalisation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Gant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68466"/>
            <a:ext cx="9144000" cy="3532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84482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Ouverture d’un forum (http://cristallo3d.forumsactifs.com/)</a:t>
            </a:r>
          </a:p>
          <a:p>
            <a:r>
              <a:rPr lang="fr-FR" dirty="0" smtClean="0"/>
              <a:t> contenant :  - ce qu'il y a à faire pour la prochain séance</a:t>
            </a:r>
          </a:p>
          <a:p>
            <a:r>
              <a:rPr lang="fr-FR" dirty="0" smtClean="0"/>
              <a:t>	       - ce </a:t>
            </a:r>
            <a:r>
              <a:rPr lang="fr-FR" dirty="0" smtClean="0"/>
              <a:t>qui </a:t>
            </a:r>
            <a:r>
              <a:rPr lang="fr-FR" dirty="0" smtClean="0"/>
              <a:t>a été fait au cours de chacune des séances</a:t>
            </a:r>
          </a:p>
          <a:p>
            <a:r>
              <a:rPr lang="fr-FR" dirty="0" smtClean="0"/>
              <a:t>	       - des listes de recherches déjà effectuées</a:t>
            </a:r>
          </a:p>
          <a:p>
            <a:r>
              <a:rPr lang="fr-FR" dirty="0" smtClean="0"/>
              <a:t>	       - des aides pour la programmation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Création d’un serveur (SVN) en ligne pour le partage et le stockage des parties de code et des documents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374</TotalTime>
  <Words>286</Words>
  <Application>Microsoft Office PowerPoint</Application>
  <PresentationFormat>Affichage à l'écran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ANIMATION 3D EN CRISTALLOGRAPHIE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II. Avancement du projet</vt:lpstr>
      <vt:lpstr>Etat actuel de l’interface logicielle</vt:lpstr>
      <vt:lpstr>II. Avancement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3D EN CRISTALLOGRAPHIE</dc:title>
  <dc:creator>Biboutcho</dc:creator>
  <cp:lastModifiedBy>Biboutcho</cp:lastModifiedBy>
  <cp:revision>35</cp:revision>
  <dcterms:created xsi:type="dcterms:W3CDTF">2011-03-27T13:51:21Z</dcterms:created>
  <dcterms:modified xsi:type="dcterms:W3CDTF">2011-03-28T00:46:05Z</dcterms:modified>
</cp:coreProperties>
</file>