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UNIT-3</a:t>
            </a:r>
            <a:br>
              <a:rPr lang="en-US"/>
            </a:br>
            <a:r>
              <a:rPr lang="en-US"/>
              <a:t>Digital signatures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</a:t>
            </a:r>
            <a:endParaRPr lang="en-US"/>
          </a:p>
          <a:p>
            <a:r>
              <a:rPr lang="en-US"/>
              <a:t>Dr.Ch.Sita Kumari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Attacks on DS and Forgeries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5825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Attacks   and Forgeries:</a:t>
            </a:r>
            <a:endParaRPr lang="en-US" sz="2000">
              <a:sym typeface="+mn-ea"/>
            </a:endParaRPr>
          </a:p>
          <a:p>
            <a:r>
              <a:rPr lang="en-US" sz="2000" b="1"/>
              <a:t>A</a:t>
            </a:r>
            <a:r>
              <a:rPr lang="en-US" sz="2000"/>
              <a:t> denotes the user whose signature method is being attacked, and </a:t>
            </a:r>
            <a:r>
              <a:rPr lang="en-US" sz="2000" b="1"/>
              <a:t>C</a:t>
            </a:r>
            <a:r>
              <a:rPr lang="en-US" sz="2000"/>
              <a:t> denotes the attacker.</a:t>
            </a:r>
            <a:endParaRPr lang="en-US" sz="2000"/>
          </a:p>
          <a:p>
            <a:r>
              <a:rPr lang="en-US" sz="2000" b="1"/>
              <a:t>Key-only attack:</a:t>
            </a:r>
            <a:r>
              <a:rPr lang="en-US" sz="2000"/>
              <a:t> C only knows A’s public key.</a:t>
            </a:r>
            <a:endParaRPr lang="en-US" sz="2000"/>
          </a:p>
          <a:p>
            <a:r>
              <a:rPr lang="en-US" sz="2000"/>
              <a:t> </a:t>
            </a:r>
            <a:r>
              <a:rPr lang="en-US" sz="2000" b="1"/>
              <a:t>Known message attack</a:t>
            </a:r>
            <a:r>
              <a:rPr lang="en-US" sz="2000"/>
              <a:t>: C is given access to a set of messages and their signatures.</a:t>
            </a:r>
            <a:endParaRPr lang="en-US" sz="2000"/>
          </a:p>
          <a:p>
            <a:r>
              <a:rPr lang="en-US" sz="2000" b="1"/>
              <a:t>Generic chosen message attack</a:t>
            </a:r>
            <a:r>
              <a:rPr lang="en-US" sz="2000"/>
              <a:t>: C chooses a list of messages before attempt_x0002_ing to breaks A’s signature scheme, independent of A’s public key. C then obtains from A valid signatures for the chosen messages. The attack is generic, because it does not depend on A’s public key; the same attack is used against everyone.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58535"/>
          </a:xfrm>
        </p:spPr>
        <p:txBody>
          <a:bodyPr/>
          <a:p>
            <a:r>
              <a:rPr lang="en-US" sz="2400" b="1">
                <a:sym typeface="+mn-ea"/>
              </a:rPr>
              <a:t>Directed chosen message attack</a:t>
            </a:r>
            <a:r>
              <a:rPr lang="en-US" sz="2400">
                <a:sym typeface="+mn-ea"/>
              </a:rPr>
              <a:t>: Similar to the generic attack, except that the list of messages to be signed is chosen after C knows A’s public key but before any signatures are seen.</a:t>
            </a:r>
            <a:endParaRPr lang="en-US" sz="2400"/>
          </a:p>
          <a:p>
            <a:endParaRPr lang="en-US" sz="2400">
              <a:sym typeface="+mn-ea"/>
            </a:endParaRPr>
          </a:p>
          <a:p>
            <a:r>
              <a:rPr lang="en-US" sz="2400" b="1">
                <a:sym typeface="+mn-ea"/>
              </a:rPr>
              <a:t>Adaptive chosen message attack</a:t>
            </a:r>
            <a:r>
              <a:rPr lang="en-US" sz="2400">
                <a:sym typeface="+mn-ea"/>
              </a:rPr>
              <a:t>: C is allowed to use A as an “oracle.” This means that C may request from A signatures of messages that depend on 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previously obtained message-signature pairs.</a:t>
            </a:r>
            <a:endParaRPr lang="en-US" sz="2400"/>
          </a:p>
          <a:p>
            <a:endParaRPr lang="en-US" sz="2400"/>
          </a:p>
          <a:p>
            <a:endParaRPr 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ELGAMAL DIGITAL SIGNATURE SCHEME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 ElGamal encryption, the global elements of ElGamal digital signature are a prime number q and α, which is a primitive root of q.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User A generates a private/public key pair as follows.</a:t>
            </a:r>
            <a:endParaRPr lang="en-US" sz="2400"/>
          </a:p>
          <a:p>
            <a:pPr marL="457200" lvl="1" indent="0">
              <a:buNone/>
            </a:pPr>
            <a:r>
              <a:rPr lang="en-US" sz="2100"/>
              <a:t>1. Generate a random integer X</a:t>
            </a:r>
            <a:r>
              <a:rPr lang="en-US" sz="2100" baseline="-25000"/>
              <a:t>A</a:t>
            </a:r>
            <a:r>
              <a:rPr lang="en-US" sz="2100"/>
              <a:t>, such that 1 &lt;X</a:t>
            </a:r>
            <a:r>
              <a:rPr lang="en-US" sz="2100" baseline="-25000"/>
              <a:t>A</a:t>
            </a:r>
            <a:r>
              <a:rPr lang="en-US" sz="2100"/>
              <a:t>&lt; q - 1.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2. Compute Y</a:t>
            </a:r>
            <a:r>
              <a:rPr lang="en-US" sz="2100" baseline="-25000"/>
              <a:t>A</a:t>
            </a:r>
            <a:r>
              <a:rPr lang="en-US" sz="2100"/>
              <a:t> = α</a:t>
            </a:r>
            <a:r>
              <a:rPr lang="en-US" sz="2100" baseline="30000"/>
              <a:t>XA </a:t>
            </a:r>
            <a:r>
              <a:rPr lang="en-US" sz="2100"/>
              <a:t>mod q.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3. A’s private key is X</a:t>
            </a:r>
            <a:r>
              <a:rPr lang="en-US" sz="2100" baseline="-25000"/>
              <a:t>A</a:t>
            </a:r>
            <a:r>
              <a:rPr lang="en-US" sz="2100"/>
              <a:t>; A’s pubic key is {q, α, Y</a:t>
            </a:r>
            <a:r>
              <a:rPr lang="en-US" sz="2100" baseline="-25000"/>
              <a:t>A</a:t>
            </a:r>
            <a:r>
              <a:rPr lang="en-US" sz="2100"/>
              <a:t>}.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  <a:p>
            <a:pPr marL="457200" lvl="1" indent="0">
              <a:buNone/>
            </a:pPr>
            <a:r>
              <a:rPr lang="en-US" sz="2100">
                <a:sym typeface="+mn-ea"/>
              </a:rPr>
              <a:t>To sign a message M, user A first computes the hash m = H(M), such that m is an integer in the range 0 &lt;=m&lt;= q - 1. 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3765"/>
          </a:xfrm>
        </p:spPr>
        <p:txBody>
          <a:bodyPr/>
          <a:p>
            <a:r>
              <a:rPr lang="en-US" sz="2400"/>
              <a:t>A then forms a digital signature as follows.</a:t>
            </a:r>
            <a:endParaRPr lang="en-US" sz="2400"/>
          </a:p>
          <a:p>
            <a:pPr marL="457200" lvl="1" indent="0">
              <a:buNone/>
            </a:pPr>
            <a:r>
              <a:rPr lang="en-US" sz="2100"/>
              <a:t>1. Choose a random integer K such that </a:t>
            </a:r>
            <a:r>
              <a:rPr lang="en-US" sz="2100">
                <a:sym typeface="+mn-ea"/>
              </a:rPr>
              <a:t>0 &lt;=K&lt;= q - 1. </a:t>
            </a:r>
            <a:r>
              <a:rPr lang="en-US" sz="2100"/>
              <a:t> and gcd(K, q - 1) = 1.That is, K is relatively prime to q - 1.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2. Compute S1 = α</a:t>
            </a:r>
            <a:r>
              <a:rPr lang="en-US" sz="2100" baseline="30000"/>
              <a:t>K </a:t>
            </a:r>
            <a:r>
              <a:rPr lang="en-US" sz="2100"/>
              <a:t>mod q. 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3. Compute K</a:t>
            </a:r>
            <a:r>
              <a:rPr lang="en-US" sz="2100" baseline="30000"/>
              <a:t>-1 </a:t>
            </a:r>
            <a:r>
              <a:rPr lang="en-US" sz="2100"/>
              <a:t>mod (q - 1). That is, compute the inverse of 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    K modulo q - 1.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4. Compute S</a:t>
            </a:r>
            <a:r>
              <a:rPr lang="en-US" sz="2100" baseline="-25000"/>
              <a:t>2</a:t>
            </a:r>
            <a:r>
              <a:rPr lang="en-US" sz="2100"/>
              <a:t> = K</a:t>
            </a:r>
            <a:r>
              <a:rPr lang="en-US" sz="2100" baseline="30000"/>
              <a:t>-1</a:t>
            </a:r>
            <a:r>
              <a:rPr lang="en-US" sz="2100"/>
              <a:t>(m - X</a:t>
            </a:r>
            <a:r>
              <a:rPr lang="en-US" sz="2100" baseline="-25000"/>
              <a:t>A</a:t>
            </a:r>
            <a:r>
              <a:rPr lang="en-US" sz="2100"/>
              <a:t>S</a:t>
            </a:r>
            <a:r>
              <a:rPr lang="en-US" sz="2100" baseline="-25000"/>
              <a:t>1</a:t>
            </a:r>
            <a:r>
              <a:rPr lang="en-US" sz="2100"/>
              <a:t>) mod (q - 1).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5. The signature consists of the pair (S1, S2).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Any user B can verify the signature as follows.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1. Compute V1 = α</a:t>
            </a:r>
            <a:r>
              <a:rPr lang="en-US" sz="2100" baseline="30000"/>
              <a:t>m</a:t>
            </a:r>
            <a:r>
              <a:rPr lang="en-US" sz="2100"/>
              <a:t> mod q.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2. Compute V2 = (Y</a:t>
            </a:r>
            <a:r>
              <a:rPr lang="en-US" sz="2100" baseline="-25000"/>
              <a:t>A</a:t>
            </a:r>
            <a:r>
              <a:rPr lang="en-US" sz="2100"/>
              <a:t>)</a:t>
            </a:r>
            <a:r>
              <a:rPr lang="en-US" sz="2100" baseline="30000"/>
              <a:t>S1</a:t>
            </a:r>
            <a:r>
              <a:rPr lang="en-US" sz="2100"/>
              <a:t>(S</a:t>
            </a:r>
            <a:r>
              <a:rPr lang="en-US" sz="2100" baseline="-25000"/>
              <a:t>1</a:t>
            </a:r>
            <a:r>
              <a:rPr lang="en-US" sz="2100"/>
              <a:t>)</a:t>
            </a:r>
            <a:r>
              <a:rPr lang="en-US" sz="2100" baseline="30000"/>
              <a:t>S2</a:t>
            </a:r>
            <a:r>
              <a:rPr lang="en-US" sz="2100"/>
              <a:t> mod q.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The signature is valid if V1 = V2.</a:t>
            </a:r>
            <a:endParaRPr lang="en-US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600200"/>
            <a:ext cx="72771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NIST Digital signture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RSA Approach</a:t>
            </a:r>
            <a:endParaRPr lang="en-US"/>
          </a:p>
          <a:p>
            <a:r>
              <a:rPr lang="en-US"/>
              <a:t>DSA Approach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2720340"/>
            <a:ext cx="8476615" cy="413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DSA 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 Generation Algorithms</a:t>
            </a:r>
            <a:endParaRPr lang="en-US"/>
          </a:p>
          <a:p>
            <a:r>
              <a:rPr lang="en-US"/>
              <a:t>Signing Algorithm</a:t>
            </a:r>
            <a:endParaRPr lang="en-US"/>
          </a:p>
          <a:p>
            <a:r>
              <a:rPr lang="en-US"/>
              <a:t>Signature Verification Algorithms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Signing Algorithm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45" y="1915160"/>
            <a:ext cx="6696075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Verifying Algorithm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095" y="1652905"/>
            <a:ext cx="63531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0452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4545" y="1066165"/>
            <a:ext cx="7788910" cy="5554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82295"/>
          </a:xfrm>
        </p:spPr>
        <p:txBody>
          <a:bodyPr/>
          <a:p>
            <a:r>
              <a:rPr lang="en-US"/>
              <a:t>Content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815" y="1010285"/>
            <a:ext cx="9057640" cy="6020435"/>
          </a:xfrm>
        </p:spPr>
        <p:txBody>
          <a:bodyPr/>
          <a:p>
            <a:r>
              <a:rPr lang="en-US" sz="2000" b="1"/>
              <a:t>Digital Signatures</a:t>
            </a:r>
            <a:endParaRPr lang="en-US" sz="2000" b="1"/>
          </a:p>
          <a:p>
            <a:pPr lvl="1"/>
            <a:r>
              <a:rPr lang="en-US" sz="2000"/>
              <a:t>Properties</a:t>
            </a:r>
            <a:endParaRPr lang="en-US" sz="2000"/>
          </a:p>
          <a:p>
            <a:pPr lvl="1"/>
            <a:r>
              <a:rPr lang="en-US" sz="2000"/>
              <a:t>Attacks and Forgeries</a:t>
            </a:r>
            <a:endParaRPr lang="en-US" sz="2000"/>
          </a:p>
          <a:p>
            <a:pPr lvl="1"/>
            <a:r>
              <a:rPr lang="en-US" sz="2000"/>
              <a:t>Digital Signatures Requirements</a:t>
            </a:r>
            <a:endParaRPr lang="en-US" sz="2000"/>
          </a:p>
          <a:p>
            <a:r>
              <a:rPr lang="en-US" sz="2000" b="1"/>
              <a:t>Direct Digital Signatures</a:t>
            </a:r>
            <a:endParaRPr lang="en-US" sz="2000" b="1"/>
          </a:p>
          <a:p>
            <a:r>
              <a:rPr lang="en-US" sz="2000" b="1"/>
              <a:t>ElGamal Digital Signature Scheme</a:t>
            </a:r>
            <a:endParaRPr lang="en-US" sz="2000" b="1"/>
          </a:p>
          <a:p>
            <a:r>
              <a:rPr lang="en-US" sz="2000" b="1"/>
              <a:t>Schnorr Digital Signature Scheme</a:t>
            </a:r>
            <a:endParaRPr lang="en-US" sz="2000" b="1"/>
          </a:p>
          <a:p>
            <a:r>
              <a:rPr lang="en-US" sz="2000" b="1"/>
              <a:t>NIST Digital Signature Algorithm</a:t>
            </a:r>
            <a:endParaRPr lang="en-US" sz="2000" b="1"/>
          </a:p>
          <a:p>
            <a:pPr lvl="1"/>
            <a:r>
              <a:rPr lang="en-US" sz="2000"/>
              <a:t>The DSA Approach</a:t>
            </a:r>
            <a:endParaRPr lang="en-US" sz="2000"/>
          </a:p>
          <a:p>
            <a:pPr lvl="1"/>
            <a:r>
              <a:rPr lang="en-US" sz="2000"/>
              <a:t>The Digital Signature Algorithm</a:t>
            </a:r>
            <a:endParaRPr lang="en-US" sz="2000"/>
          </a:p>
          <a:p>
            <a:r>
              <a:rPr lang="en-US" sz="2000" b="1"/>
              <a:t>Elliptic Curve Digital Signature Algorithm</a:t>
            </a:r>
            <a:endParaRPr lang="en-US" sz="2000" b="1"/>
          </a:p>
          <a:p>
            <a:pPr lvl="1"/>
            <a:r>
              <a:rPr lang="en-US" sz="2000"/>
              <a:t>Global Domain Parameters</a:t>
            </a:r>
            <a:endParaRPr lang="en-US" sz="2000"/>
          </a:p>
          <a:p>
            <a:pPr lvl="1"/>
            <a:r>
              <a:rPr lang="en-US" sz="2000"/>
              <a:t>Key Generation</a:t>
            </a:r>
            <a:endParaRPr lang="en-US" sz="2000"/>
          </a:p>
          <a:p>
            <a:pPr lvl="1"/>
            <a:r>
              <a:rPr lang="en-US" sz="2000"/>
              <a:t>Digital Signature Generation and Authentication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 sz="3200"/>
              <a:t>Elliptic Curve Digital </a:t>
            </a:r>
            <a:br>
              <a:rPr lang="en-US" sz="3200"/>
            </a:br>
            <a:r>
              <a:rPr lang="en-US" sz="3200"/>
              <a:t>Signature Algorithm (ECDSA).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1. All those participating in the digital signature scheme use the same global domain parameters, which define an elliptic curve and a point of origin on the curve.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2. A signer must first generate a public, private key pair. For the private key, the signer selects a random or pseudorandom number. Using that random number and the point of origin, the signer computes another point on the elliptic curve. This is the signer’s public key.</a:t>
            </a: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3.A hash value is generated for the message to be signed. Using the private key, the domain parameters, and the hash value, a signature is generated. The signature consists of two integers, r and s.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4. To verify the signature, the verifier uses as input the signer’s public key, the domain parameters, and the integer s. The output is a value v that is compared to r. The signature is verified if v = r.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255" y="1600200"/>
            <a:ext cx="7602855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600200"/>
            <a:ext cx="7773670" cy="50653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353695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733425"/>
            <a:ext cx="7666355" cy="5950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3275"/>
          </a:xfrm>
        </p:spPr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Digital Signatures  is a mathematical technique used to validate the authenticity and integrity of a message, software, or digital document. </a:t>
            </a:r>
            <a:endParaRPr lang="en-US" sz="2400"/>
          </a:p>
          <a:p>
            <a:r>
              <a:rPr lang="en-US" sz="2400"/>
              <a:t>Message digest is computed by applying hash function on the message and then message digest is encrypted using private key of sender to form the digital signature.</a:t>
            </a:r>
            <a:endParaRPr lang="en-US" sz="2400"/>
          </a:p>
          <a:p>
            <a:pPr lvl="1"/>
            <a:r>
              <a:rPr lang="en-US" sz="2100" b="1"/>
              <a:t> (digital signature = encryption (private key of sender, message digest) </a:t>
            </a:r>
            <a:endParaRPr lang="en-US" sz="2100" b="1"/>
          </a:p>
          <a:p>
            <a:pPr lvl="1"/>
            <a:r>
              <a:rPr lang="en-US" sz="2100" b="1"/>
              <a:t> message digest = message digest algorithm(message)).</a:t>
            </a:r>
            <a:endParaRPr lang="en-US" sz="2100" b="1"/>
          </a:p>
          <a:p>
            <a:pPr lvl="1"/>
            <a:endParaRPr lang="en-US" sz="2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Digital signature is then transmitted with the message.(message + digital signature is transmitted)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>
                <a:sym typeface="+mn-ea"/>
              </a:rPr>
              <a:t>Receiver decrypts the digital signature using the public key of sender.</a:t>
            </a:r>
            <a:r>
              <a:rPr lang="en-US" sz="2800">
                <a:solidFill>
                  <a:srgbClr val="FF0000"/>
                </a:solidFill>
                <a:sym typeface="+mn-ea"/>
              </a:rPr>
              <a:t>(This assures authenticity, as only sender has his private key so only sender can encrypt using his private key which can thus be decrypted by sender’s public key</a:t>
            </a:r>
            <a:r>
              <a:rPr lang="en-US" sz="2800">
                <a:sym typeface="+mn-ea"/>
              </a:rPr>
              <a:t>).</a:t>
            </a:r>
            <a:endParaRPr lang="en-US" sz="2800"/>
          </a:p>
          <a:p>
            <a:r>
              <a:rPr lang="en-US" sz="2800">
                <a:sym typeface="+mn-ea"/>
              </a:rPr>
              <a:t>The receiver now has the message digest.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The receiver can compute the message digest from the message .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 message digest computed by receiver and the message digest </a:t>
            </a:r>
            <a:r>
              <a:rPr lang="en-US">
                <a:solidFill>
                  <a:srgbClr val="FF0000"/>
                </a:solidFill>
                <a:sym typeface="+mn-ea"/>
              </a:rPr>
              <a:t>(got by decryption on digital signature) </a:t>
            </a:r>
            <a:r>
              <a:rPr lang="en-US">
                <a:sym typeface="+mn-ea"/>
              </a:rPr>
              <a:t>need to be same for ensuring integrity.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-518795"/>
            <a:ext cx="8467725" cy="676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properties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 It must verify the author and the date and time of the signature.</a:t>
            </a:r>
            <a:endParaRPr lang="en-US" sz="2400"/>
          </a:p>
          <a:p>
            <a:r>
              <a:rPr lang="en-US" sz="2400"/>
              <a:t>It must authenticate the contents at the time of the signature.</a:t>
            </a:r>
            <a:endParaRPr lang="en-US" sz="2400"/>
          </a:p>
          <a:p>
            <a:r>
              <a:rPr lang="en-US" sz="2400"/>
              <a:t> It must be verifiable by third parties, to resolve disputes.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Thus, the digital signature function includes the authentication function.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DS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On the basis of these properties, we can formulate the following requirements for a digital signature:</a:t>
            </a:r>
            <a:endParaRPr lang="en-US" sz="2400"/>
          </a:p>
          <a:p>
            <a:endParaRPr lang="en-US" sz="2400"/>
          </a:p>
          <a:p>
            <a:pPr lvl="1"/>
            <a:r>
              <a:rPr lang="en-US" sz="2100"/>
              <a:t>The signature must be a bit pattern that depends on the message being signed.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  <a:p>
            <a:pPr lvl="1"/>
            <a:r>
              <a:rPr lang="en-US" sz="2100"/>
              <a:t>The signature must use some information unique to the sender, to prevent both forgery and denial.</a:t>
            </a:r>
            <a:endParaRPr lang="en-US" sz="2100"/>
          </a:p>
          <a:p>
            <a:pPr lvl="1"/>
            <a:endParaRPr lang="en-US" sz="2100"/>
          </a:p>
          <a:p>
            <a:pPr lvl="1"/>
            <a:r>
              <a:rPr lang="en-US" sz="2100"/>
              <a:t>It must be relatively easy to produce the digital signature.</a:t>
            </a:r>
            <a:endParaRPr lang="en-US" sz="2100"/>
          </a:p>
          <a:p>
            <a:pPr lvl="1"/>
            <a:endParaRPr lang="en-US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It must be computationally infeasible to forge a digital signature, either by constructing a new message for an existing digital signature or by constructing a fraudulent digital signature for a given message.</a:t>
            </a:r>
            <a:endParaRPr lang="en-US" sz="2400"/>
          </a:p>
          <a:p>
            <a:endParaRPr lang="en-US" sz="2400"/>
          </a:p>
          <a:p>
            <a:r>
              <a:rPr lang="en-US" sz="2400"/>
              <a:t>It must be practical to retain a copy of the digital signature in storage.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5355</Words>
  <Application>WPS Presentation</Application>
  <PresentationFormat/>
  <Paragraphs>131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UNIT-3 Digital signatures</vt:lpstr>
      <vt:lpstr>Content</vt:lpstr>
      <vt:lpstr>Introduction</vt:lpstr>
      <vt:lpstr>PowerPoint 演示文稿</vt:lpstr>
      <vt:lpstr>PowerPoint 演示文稿</vt:lpstr>
      <vt:lpstr>PowerPoint 演示文稿</vt:lpstr>
      <vt:lpstr>properties</vt:lpstr>
      <vt:lpstr>DS Requirements</vt:lpstr>
      <vt:lpstr>PowerPoint 演示文稿</vt:lpstr>
      <vt:lpstr>Attacks on DS and Forgeries</vt:lpstr>
      <vt:lpstr>PowerPoint 演示文稿</vt:lpstr>
      <vt:lpstr>ELGAMAL DIGITAL SIGNATURE SCHEME</vt:lpstr>
      <vt:lpstr>PowerPoint 演示文稿</vt:lpstr>
      <vt:lpstr>example</vt:lpstr>
      <vt:lpstr>NIST Digital signture Algorithm</vt:lpstr>
      <vt:lpstr>DSA cont...</vt:lpstr>
      <vt:lpstr>Signing Algorithm</vt:lpstr>
      <vt:lpstr>Verifying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Digital signatures</dc:title>
  <dc:creator>SITA KUMARI</dc:creator>
  <cp:lastModifiedBy>Dr.Ch.Sitha Kumari</cp:lastModifiedBy>
  <cp:revision>8</cp:revision>
  <dcterms:created xsi:type="dcterms:W3CDTF">2024-02-27T09:30:00Z</dcterms:created>
  <dcterms:modified xsi:type="dcterms:W3CDTF">2024-03-07T06:30:12Z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BE4E60669CD04FC29A035DAAF9734A45_13</vt:lpwstr>
  </property>
</Properties>
</file>