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73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>
      <p:cViewPr varScale="1">
        <p:scale>
          <a:sx n="47" d="100"/>
          <a:sy n="47" d="100"/>
        </p:scale>
        <p:origin x="12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14A28-BCB3-4FEC-ABD0-3BF4146EFF9B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8F37-05B4-4D25-A0B9-4C3B24C33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9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bar is estimation plaintext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8F37-05B4-4D25-A0B9-4C3B24C33AA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1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4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8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4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6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9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0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EBA9-3524-4525-8DF9-78B96A063A5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076EE-37DA-4590-A6EA-9C1839C8E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7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UNIT-II:</a:t>
            </a:r>
            <a:br>
              <a:rPr lang="en-IN" dirty="0"/>
            </a:br>
            <a:r>
              <a:rPr lang="en-IN" dirty="0"/>
              <a:t>Public Key Cryptography and 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 err="1"/>
              <a:t>Dr.</a:t>
            </a:r>
            <a:r>
              <a:rPr lang="en-IN" dirty="0"/>
              <a:t> Ch. </a:t>
            </a:r>
            <a:r>
              <a:rPr lang="en-IN" dirty="0" err="1"/>
              <a:t>Sita</a:t>
            </a:r>
            <a:r>
              <a:rPr lang="en-IN" dirty="0"/>
              <a:t> </a:t>
            </a:r>
            <a:r>
              <a:rPr lang="en-IN" dirty="0" err="1"/>
              <a:t>Kumari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73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with private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1"/>
            <a:ext cx="849694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25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7"/>
            <a:ext cx="792088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75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92087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63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524000"/>
            <a:ext cx="8640960" cy="507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06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72816"/>
            <a:ext cx="856895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89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1638"/>
            <a:ext cx="8820472" cy="427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37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2800" b="1" dirty="0"/>
              <a:t>Requirements for Public key Cryptography</a:t>
            </a:r>
            <a:br>
              <a:rPr lang="en-IN" sz="2800" b="1" dirty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2588"/>
            <a:ext cx="8712968" cy="480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24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9724"/>
            <a:ext cx="8568952" cy="455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11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Chapter-2:PUBLIC-KEY CRYPTOGRAPHY AND RSA: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Principles of Public-key cryptosystems,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Applications for Public-key cryptosystems,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Requirements for Public-key cryptography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Public-key cryptanalysis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The RSA Algorithm.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Description of the Algorithm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Computational Aspects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The Security of RSA</a:t>
            </a:r>
          </a:p>
          <a:p>
            <a:pPr marL="0" indent="0">
              <a:buNone/>
            </a:pPr>
            <a:r>
              <a:rPr lang="en-IN" b="1" dirty="0"/>
              <a:t>Chapter-3:OTHER PUBLIC-KEY CRYPTOSYSTEMS: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err="1"/>
              <a:t>Diffie</a:t>
            </a:r>
            <a:r>
              <a:rPr lang="en-IN" dirty="0"/>
              <a:t>-Hellman key exchange,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err="1"/>
              <a:t>Elgamal</a:t>
            </a:r>
            <a:r>
              <a:rPr lang="en-IN" dirty="0"/>
              <a:t> cryptographic system,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Elliptic curve arithmetic,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Elliptic curve cryptography</a:t>
            </a:r>
          </a:p>
        </p:txBody>
      </p:sp>
    </p:spTree>
    <p:extLst>
      <p:ext uri="{BB962C8B-B14F-4D97-AF65-F5344CB8AC3E}">
        <p14:creationId xmlns:p14="http://schemas.microsoft.com/office/powerpoint/2010/main" val="384689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892479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0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64896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2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39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Scenarios for encryption and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8497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7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with public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340768"/>
            <a:ext cx="925252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8288"/>
            <a:ext cx="8352928" cy="455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08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0200"/>
            <a:ext cx="8568952" cy="45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46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106</Words>
  <Application>Microsoft Office PowerPoint</Application>
  <PresentationFormat>On-screen Show (4:3)</PresentationFormat>
  <Paragraphs>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Wingdings</vt:lpstr>
      <vt:lpstr>Office Theme</vt:lpstr>
      <vt:lpstr>UNIT-II: Public Key Cryptography and RSA</vt:lpstr>
      <vt:lpstr>Public Key Cryptography</vt:lpstr>
      <vt:lpstr>PowerPoint Presentation</vt:lpstr>
      <vt:lpstr>Terminology</vt:lpstr>
      <vt:lpstr>PowerPoint Presentation</vt:lpstr>
      <vt:lpstr>Scenarios for encryption and decryption</vt:lpstr>
      <vt:lpstr>Encryption with public key</vt:lpstr>
      <vt:lpstr>PowerPoint Presentation</vt:lpstr>
      <vt:lpstr>PowerPoint Presentation</vt:lpstr>
      <vt:lpstr>Encryption with private key</vt:lpstr>
      <vt:lpstr>PowerPoint Presentation</vt:lpstr>
      <vt:lpstr>Applications</vt:lpstr>
      <vt:lpstr>PowerPoint Presentation</vt:lpstr>
      <vt:lpstr>Authentication with security</vt:lpstr>
      <vt:lpstr>PowerPoint Presentation</vt:lpstr>
      <vt:lpstr>Requirements for Public key Cryptography 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Cryptography and RSA</dc:title>
  <dc:creator>Sita Kumari</dc:creator>
  <cp:lastModifiedBy>SITA KUMARI</cp:lastModifiedBy>
  <cp:revision>13</cp:revision>
  <dcterms:created xsi:type="dcterms:W3CDTF">2024-01-21T09:50:18Z</dcterms:created>
  <dcterms:modified xsi:type="dcterms:W3CDTF">2024-01-28T15:40:09Z</dcterms:modified>
</cp:coreProperties>
</file>