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29"/>
  </p:notesMasterIdLst>
  <p:sldIdLst>
    <p:sldId id="256" r:id="rId3"/>
    <p:sldId id="257" r:id="rId4"/>
    <p:sldId id="258" r:id="rId5"/>
    <p:sldId id="259" r:id="rId6"/>
    <p:sldId id="260" r:id="rId7"/>
    <p:sldId id="280" r:id="rId8"/>
    <p:sldId id="281"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jrio77Ihz1sbWW1jLA93QQG4t3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21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
        <p:nvSpPr>
          <p:cNvPr id="220" name="Google Shape;22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1" name="Google Shape;221;p1: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Lecture slides by Lawrie Brown for “Cryptography and Network Security”, 4/e, by William Stallings, Chapter </a:t>
            </a:r>
            <a:r>
              <a:rPr lang="en-US" sz="1000"/>
              <a:t>15 – “Electronic Mail Security</a:t>
            </a:r>
            <a:r>
              <a:rPr lang="en-US"/>
              <a:t>”.</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11</a:t>
            </a:fld>
            <a:endParaRPr/>
          </a:p>
        </p:txBody>
      </p:sp>
      <p:sp>
        <p:nvSpPr>
          <p:cNvPr id="276" name="Google Shape;2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7" name="Google Shape;27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When PGP is used, at least part of the block to be transmitted is encrypted, and thus consists of a stream of arbitrary 8-bit octets. However many electronic mail systems only permit the use of ASCII text. To accommodate this restriction, PGP provides the service of converting the raw 8-bit binary stream to a stream of printable ASCII characters. It uses radix-64 conversion, in which each group of three octets of binary data is mapped into four ASCII characters. This format also appends a CRC to detect transmission errors. See Stallings Appendix 15B for a description. </a:t>
            </a:r>
            <a:endParaRPr/>
          </a:p>
          <a:p>
            <a:pPr marL="0" lvl="0" indent="0" algn="l" rtl="0">
              <a:spcBef>
                <a:spcPts val="0"/>
              </a:spcBef>
              <a:spcAft>
                <a:spcPts val="0"/>
              </a:spcAft>
              <a:buSzPts val="1800"/>
              <a:buNone/>
            </a:pPr>
            <a:r>
              <a:rPr lang="en-US"/>
              <a:t>PGP also automatically subdivides a message that is too large for a single email, into segments that are small enough to send.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12</a:t>
            </a:fld>
            <a:endParaRPr/>
          </a:p>
        </p:txBody>
      </p:sp>
      <p:sp>
        <p:nvSpPr>
          <p:cNvPr id="283" name="Google Shape;28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Stallings Figure 15.2 illustrates the general operation of PGP, and the relationship between the services discussed.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13</a:t>
            </a:fld>
            <a:endParaRPr/>
          </a:p>
        </p:txBody>
      </p:sp>
      <p:sp>
        <p:nvSpPr>
          <p:cNvPr id="290" name="Google Shape;2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PGP makes use of four types of keys: one-time session symmetric keys, public keys, private keys, and passphrase-based symmetric keys.</a:t>
            </a:r>
            <a:endParaRPr/>
          </a:p>
          <a:p>
            <a:pPr marL="0" lvl="0" indent="0" algn="l" rtl="0">
              <a:spcBef>
                <a:spcPts val="0"/>
              </a:spcBef>
              <a:spcAft>
                <a:spcPts val="0"/>
              </a:spcAft>
              <a:buSzPts val="1800"/>
              <a:buNone/>
            </a:pPr>
            <a:r>
              <a:rPr lang="en-US"/>
              <a:t>Each session key is associated with a single message and is used only for the purpose of encrypting and decrypting that message. Random numbers are generated using the ANSI X12.17 generator, with inputs based on keystroke input from the user, where both the keystroke timing and the actual keys struck are used to generate a randomized stream of numbers. Stallings Appendix 15C discusses PGP random number generation techniques in more detail.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14</a:t>
            </a:fld>
            <a:endParaRPr/>
          </a:p>
        </p:txBody>
      </p:sp>
      <p:sp>
        <p:nvSpPr>
          <p:cNvPr id="297" name="Google Shape;29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8" name="Google Shape;29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Since many public/private keys may be in use with PGP, there is a need to identify which key is actually used to encrypt the session key for any specific message. You could just send the full public-key with every message, but this is inefficient. Rather PGP use a key identifier based on the least significant 64-bits of the key, which will very likely be unique. Then only the much shorter key ID would need to be transmitted with any message. A key ID is also required for the PGP digital signature.</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15</a:t>
            </a:fld>
            <a:endParaRPr/>
          </a:p>
        </p:txBody>
      </p:sp>
      <p:sp>
        <p:nvSpPr>
          <p:cNvPr id="304" name="Google Shape;30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05" name="Google Shape;305;p13: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Stallings Figure 15.3 shows the format of a transmitted PGP message. A message consists of three components: the message component, a signature (optional), and a session key component (optional).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16</a:t>
            </a:fld>
            <a:endParaRPr/>
          </a:p>
        </p:txBody>
      </p:sp>
      <p:sp>
        <p:nvSpPr>
          <p:cNvPr id="311" name="Google Shape;31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2" name="Google Shape;31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Keys &amp; key IDs are critical to the operation of PGP. These keys need to be stored and organized in a systematic way for efficient and effective use by all parties.  PGP uses a pair of data structures, one to store the users public/private key pairs - their private-key ring; and one to store the public keys of other known users, their public-key ring. The private keys are kept encrypted using a block cipher, with a key derived by hashing a pass-phrase which the user enters whenever that key needs to be used. As in any system based on passwords, the security of this system depends on the security of the password, which should be not easily guessed but easily remembered.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17</a:t>
            </a:fld>
            <a:endParaRPr/>
          </a:p>
        </p:txBody>
      </p:sp>
      <p:sp>
        <p:nvSpPr>
          <p:cNvPr id="318" name="Google Shape;31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19" name="Google Shape;319;p15: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Stallings Figure 15.5 illustrates how these key rings are used in message transmission to implement the various PGP crypto services (ignoring compression and radix-64 conversion for simplicity).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18</a:t>
            </a:fld>
            <a:endParaRPr/>
          </a:p>
        </p:txBody>
      </p:sp>
      <p:sp>
        <p:nvSpPr>
          <p:cNvPr id="325" name="Google Shape;32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26" name="Google Shape;326;p16: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Stallings Figure 15.6 then illustrates how these key rings are used in message reception to implement the various PGP crypto services (again ignoring compression and radix-64 conversion for simplicity).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19</a:t>
            </a:fld>
            <a:endParaRPr/>
          </a:p>
        </p:txBody>
      </p:sp>
      <p:sp>
        <p:nvSpPr>
          <p:cNvPr id="332" name="Google Shape;33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3" name="Google Shape;33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The PGP documentation notes that “This whole business of protecting public keys from tampering is the single most difficult problem in practical public key applications”. Its solution is to support a variety of formal and informal environments, in which any user can act as a “CA” to certify another user’s public key, and then act as a “trusted introducer” to other users, thus forming a “web of trust”. PGP provides a convenient means of using trust, associating trust with public keys, and exploiting trust information. The key ring is regularly processed to derive trust indicators for keys in it.</a:t>
            </a:r>
            <a:endParaRPr/>
          </a:p>
          <a:p>
            <a:pPr marL="0" lvl="0" indent="0" algn="l" rtl="0">
              <a:spcBef>
                <a:spcPts val="0"/>
              </a:spcBef>
              <a:spcAft>
                <a:spcPts val="0"/>
              </a:spcAft>
              <a:buSzPts val="1800"/>
              <a:buNone/>
            </a:pPr>
            <a:r>
              <a:rPr lang="en-US"/>
              <a:t>PGP allows a user to revoke their current public key, either because compromise is suspected or simply to avoid the use of the same key for an extended period.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20</a:t>
            </a:fld>
            <a:endParaRPr/>
          </a:p>
        </p:txBody>
      </p:sp>
      <p:sp>
        <p:nvSpPr>
          <p:cNvPr id="339" name="Google Shape;33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S/MIME (Secure/Multipurpose Internet Mail Extension) is a security enhancement to the MIME Internet e-mail format standard, which in turn provided support for varying content types and multi-part messages over the text only support in the original Internet RFC822 email standard. MIME allows encoding of binary data to textual form for transport over traditional RFC822 email systems. S/MIME support is now included in many modern mail agents.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a:t>
            </a:fld>
            <a:endParaRPr/>
          </a:p>
        </p:txBody>
      </p:sp>
      <p:sp>
        <p:nvSpPr>
          <p:cNvPr id="227" name="Google Shape;22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In virtually all distributed environments, electronic mail is the most heavily used network-based application. But current email services are roughly like "postcards”, anyone who wants could pick it up and have a look as its in transit or sitting in the recipients mailbox.</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21</a:t>
            </a:fld>
            <a:endParaRPr/>
          </a:p>
        </p:txBody>
      </p:sp>
      <p:sp>
        <p:nvSpPr>
          <p:cNvPr id="346" name="Google Shape;34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7" name="Google Shape;34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In terms of general functionality, S/MIME is very similar to PGP. Both offer the ability to sign and/or encrypt messages. S/MIME provides the functions shown.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22</a:t>
            </a:fld>
            <a:endParaRPr/>
          </a:p>
        </p:txBody>
      </p:sp>
      <p:sp>
        <p:nvSpPr>
          <p:cNvPr id="353" name="Google Shape;35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4" name="Google Shape;35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S/MIME uses a range of cryptographic algorithms, as shown.</a:t>
            </a:r>
            <a:endParaRPr/>
          </a:p>
          <a:p>
            <a:pPr marL="0" lvl="0" indent="0" algn="l" rtl="0">
              <a:spcBef>
                <a:spcPts val="0"/>
              </a:spcBef>
              <a:spcAft>
                <a:spcPts val="0"/>
              </a:spcAft>
              <a:buSzPts val="1800"/>
              <a:buNone/>
            </a:pPr>
            <a:r>
              <a:rPr lang="en-US"/>
              <a:t>The S/MIME specification includes a discussion of the procedure for deciding which content encryption algorithm to use, based on the capabilities of all parties.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23</a:t>
            </a:fld>
            <a:endParaRPr/>
          </a:p>
        </p:txBody>
      </p:sp>
      <p:sp>
        <p:nvSpPr>
          <p:cNvPr id="360" name="Google Shape;36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S/MIME secures a MIME entity with a signature, encryption, or both. A MIME entity may be an entire message or one or more of the subparts of the message. The MIME entity plus some security related data, such as algorithm identifiers and certificates, are processed by S/MIME to produce a PKCS, which refers to a set of public-key cryptography specifications issued by RSA Laboratories. A PKCS object is then treated as message content and wrapped in MIME. Have a range of S/MIME content-types, as shown.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24</a:t>
            </a:fld>
            <a:endParaRPr/>
          </a:p>
        </p:txBody>
      </p:sp>
      <p:sp>
        <p:nvSpPr>
          <p:cNvPr id="367" name="Google Shape;36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S/MIME uses public-key certificates that conform to version 3 of X.509 (see Chapter 14). The key-management scheme used by S/MIME is in some ways a hybrid between a strict X.509 certification hierarchy and PGP’s web of trust. S/MIME managers and/or users must configure each client with a list of trusted keys and with certificate revocation lists, needed to verify incoming signatures and to encrypt outgoing messages. But certificates are signed by trusted certification authorities.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25</a:t>
            </a:fld>
            <a:endParaRPr/>
          </a:p>
        </p:txBody>
      </p:sp>
      <p:sp>
        <p:nvSpPr>
          <p:cNvPr id="374" name="Google Shape;37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There are several companies that provide X.509 certification authority (CA) services. Of these, the most widely used is the VeriSign CA service. VeriSign issues X.509 certificates known as Digital IDs. VeriSign provides three levels, or classes, of security for public-key certificates, with increasing levels of checks &amp; hence trust, as shown above, and in Stallings Table 15.8.</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26</a:t>
            </a:fld>
            <a:endParaRPr/>
          </a:p>
        </p:txBody>
      </p:sp>
      <p:sp>
        <p:nvSpPr>
          <p:cNvPr id="381" name="Google Shape;38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Chapter 15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a:t>
            </a:fld>
            <a:endParaRPr/>
          </a:p>
        </p:txBody>
      </p:sp>
      <p:sp>
        <p:nvSpPr>
          <p:cNvPr id="234" name="Google Shape;23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With the explosively growing reliance on electronic mail for every conceivable purpose, there grows a demand for authentication and confidentiality services. What we want is something more akin to standard mail (contents protected inside an envelope) if not registered mail (have confidence about the sender of the mail and its contents). That is, the “classic” security services listed are desired.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a:t>
            </a:fld>
            <a:endParaRPr/>
          </a:p>
        </p:txBody>
      </p:sp>
      <p:sp>
        <p:nvSpPr>
          <p:cNvPr id="241" name="Google Shape;24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The Pretty Good Privacy (PGP) secure email program, is a remarkable phenomenon, has grown explosively and is now widely used. Largely the effort of a single person, Phil Zimmermann, who selected the best available crypto algorithms to use &amp; integrated them into a single program, PGP provides a confidentiality and authentication service that can be used for electronic mail and file storage applications. It runs on a wide range of systems, in both free &amp; commercial versions.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a:t>
            </a:fld>
            <a:endParaRPr/>
          </a:p>
        </p:txBody>
      </p:sp>
      <p:sp>
        <p:nvSpPr>
          <p:cNvPr id="248" name="Google Shape;24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9" name="Google Shape;24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The actual operation of PGP consists of five services: authentication, confidentiality, compression, e-mail compatibility, and segmentation.</a:t>
            </a:r>
            <a:endParaRPr/>
          </a:p>
          <a:p>
            <a:pPr marL="0" lvl="0" indent="0" algn="l" rtl="0">
              <a:spcBef>
                <a:spcPts val="0"/>
              </a:spcBef>
              <a:spcAft>
                <a:spcPts val="0"/>
              </a:spcAft>
              <a:buSzPts val="1800"/>
              <a:buNone/>
            </a:pPr>
            <a:r>
              <a:rPr lang="en-US"/>
              <a:t>Here see the digital signature service provided by PGP, using the steps as shown. Note this assumes use of RSA digital signatures, recent PGP versions also support the use of DSS signatures. Signatures can also be detached from a message/file and sent/stored separately.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rgbClr val="000000"/>
                </a:solidFill>
                <a:latin typeface="Arial"/>
                <a:ea typeface="Arial"/>
                <a:cs typeface="Arial"/>
                <a:sym typeface="Arial"/>
              </a:rPr>
              <a:t>6</a:t>
            </a:fld>
            <a:endParaRPr lang="en-US"/>
          </a:p>
        </p:txBody>
      </p:sp>
    </p:spTree>
    <p:extLst>
      <p:ext uri="{BB962C8B-B14F-4D97-AF65-F5344CB8AC3E}">
        <p14:creationId xmlns:p14="http://schemas.microsoft.com/office/powerpoint/2010/main" val="2236880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8</a:t>
            </a:fld>
            <a:endParaRPr/>
          </a:p>
        </p:txBody>
      </p:sp>
      <p:sp>
        <p:nvSpPr>
          <p:cNvPr id="255" name="Google Shape;25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6" name="Google Shape;25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Another basic service provided by PGP is confidentiality, provided by encrypting messages to be transmitted or to be stored locally as files, using symmetric encryption algorithms CAST-128, IDEA or 3DES in 64-bit cipher feedback (CFB) mode. The randomly chosen session key used for this is sent encrypted using the recipient’s public RSA key. The steps used in this process are as shown. Recent PGP versions also support the use of ElGamal (a Diffie-Hellman variant) for session-key exchange.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9</a:t>
            </a:fld>
            <a:endParaRPr/>
          </a:p>
        </p:txBody>
      </p:sp>
      <p:sp>
        <p:nvSpPr>
          <p:cNvPr id="262" name="Google Shape;26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Both </a:t>
            </a:r>
            <a:r>
              <a:rPr lang="en-US" sz="1000"/>
              <a:t>confidentiality &amp; authentication </a:t>
            </a:r>
            <a:r>
              <a:rPr lang="en-US"/>
              <a:t>services may be used for the same message. Firstly a signature is generated for the plaintext message and prepended to the it. Then the plaintext message plus signature is encrypted using CAST-128 (or IDEA or 3DES), and the session key is encrypted using RSA (or ElGamal).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10</a:t>
            </a:fld>
            <a:endParaRPr/>
          </a:p>
        </p:txBody>
      </p:sp>
      <p:sp>
        <p:nvSpPr>
          <p:cNvPr id="269" name="Google Shape;2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By default PGP compresses the message after applying the signature but before encryption. This has the benefit of saving space both for e-mail transmission and for file storage. The signature is generated before compression for the reasons shown. The compression algorithm used is ZIP, which is described in Stallings Appendix 15A.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9"/>
        <p:cNvGrpSpPr/>
        <p:nvPr/>
      </p:nvGrpSpPr>
      <p:grpSpPr>
        <a:xfrm>
          <a:off x="0" y="0"/>
          <a:ext cx="0" cy="0"/>
          <a:chOff x="0" y="0"/>
          <a:chExt cx="0" cy="0"/>
        </a:xfrm>
      </p:grpSpPr>
      <p:sp>
        <p:nvSpPr>
          <p:cNvPr id="80" name="Google Shape;80;p26"/>
          <p:cNvSpPr txBox="1">
            <a:spLocks noGrp="1"/>
          </p:cNvSpPr>
          <p:nvPr>
            <p:ph type="ctrTitle"/>
          </p:nvPr>
        </p:nvSpPr>
        <p:spPr>
          <a:xfrm>
            <a:off x="685800" y="1692275"/>
            <a:ext cx="7772400" cy="1736725"/>
          </a:xfrm>
          <a:prstGeom prst="rect">
            <a:avLst/>
          </a:prstGeom>
          <a:noFill/>
          <a:ln>
            <a:noFill/>
          </a:ln>
        </p:spPr>
        <p:txBody>
          <a:bodyPr spcFirstLastPara="1" wrap="square" lIns="91425" tIns="45700" rIns="91425" bIns="45700" anchor="b" anchorCtr="1">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2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900"/>
              <a:buChar char="●"/>
              <a:defRPr/>
            </a:lvl2pPr>
            <a:lvl3pPr lvl="2" algn="l">
              <a:spcBef>
                <a:spcPts val="360"/>
              </a:spcBef>
              <a:spcAft>
                <a:spcPts val="0"/>
              </a:spcAft>
              <a:buSzPts val="1800"/>
              <a:buChar char="•"/>
              <a:defRPr/>
            </a:lvl3pPr>
            <a:lvl4pPr lvl="3" algn="l">
              <a:spcBef>
                <a:spcPts val="360"/>
              </a:spcBef>
              <a:spcAft>
                <a:spcPts val="0"/>
              </a:spcAft>
              <a:buSzPts val="9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82" name="Google Shape;82;p26"/>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7" name="Google Shape;207;p36"/>
          <p:cNvSpPr txBox="1">
            <a:spLocks noGrp="1"/>
          </p:cNvSpPr>
          <p:nvPr>
            <p:ph type="body" idx="1"/>
          </p:nvPr>
        </p:nvSpPr>
        <p:spPr>
          <a:xfrm>
            <a:off x="457200" y="1676400"/>
            <a:ext cx="4038600" cy="4454525"/>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8" name="Google Shape;208;p36"/>
          <p:cNvSpPr txBox="1">
            <a:spLocks noGrp="1"/>
          </p:cNvSpPr>
          <p:nvPr>
            <p:ph type="body" idx="2"/>
          </p:nvPr>
        </p:nvSpPr>
        <p:spPr>
          <a:xfrm>
            <a:off x="4648200" y="1676400"/>
            <a:ext cx="4038600" cy="4454525"/>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9" name="Google Shape;209;p36"/>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3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1">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4" name="Google Shape;214;p37"/>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920"/>
              <a:buNone/>
              <a:defRPr sz="2400"/>
            </a:lvl1pPr>
            <a:lvl2pPr marL="914400" lvl="1" indent="-228600" algn="l">
              <a:spcBef>
                <a:spcPts val="400"/>
              </a:spcBef>
              <a:spcAft>
                <a:spcPts val="0"/>
              </a:spcAft>
              <a:buSzPts val="1000"/>
              <a:buNone/>
              <a:defRPr sz="2000"/>
            </a:lvl2pPr>
            <a:lvl3pPr marL="1371600" lvl="2" indent="-228600" algn="l">
              <a:spcBef>
                <a:spcPts val="360"/>
              </a:spcBef>
              <a:spcAft>
                <a:spcPts val="0"/>
              </a:spcAft>
              <a:buSzPts val="1800"/>
              <a:buFont typeface="Arial"/>
              <a:buNone/>
              <a:defRPr sz="1800"/>
            </a:lvl3pPr>
            <a:lvl4pPr marL="1828800" lvl="3" indent="-228600" algn="l">
              <a:spcBef>
                <a:spcPts val="320"/>
              </a:spcBef>
              <a:spcAft>
                <a:spcPts val="0"/>
              </a:spcAft>
              <a:buSzPts val="800"/>
              <a:buNone/>
              <a:defRPr sz="1600"/>
            </a:lvl4pPr>
            <a:lvl5pPr marL="2286000" lvl="4" indent="-228600" algn="l">
              <a:spcBef>
                <a:spcPts val="320"/>
              </a:spcBef>
              <a:spcAft>
                <a:spcPts val="0"/>
              </a:spcAft>
              <a:buSzPts val="1600"/>
              <a:buFont typeface="Arial"/>
              <a:buNone/>
              <a:defRPr sz="1600"/>
            </a:lvl5pPr>
            <a:lvl6pPr marL="2743200" lvl="5" indent="-228600" algn="l">
              <a:lnSpc>
                <a:spcPct val="90000"/>
              </a:lnSpc>
              <a:spcBef>
                <a:spcPts val="500"/>
              </a:spcBef>
              <a:spcAft>
                <a:spcPts val="0"/>
              </a:spcAft>
              <a:buClr>
                <a:schemeClr val="lt1"/>
              </a:buClr>
              <a:buSzPts val="1600"/>
              <a:buNone/>
              <a:defRPr sz="1600"/>
            </a:lvl6pPr>
            <a:lvl7pPr marL="3200400" lvl="6" indent="-228600" algn="l">
              <a:lnSpc>
                <a:spcPct val="90000"/>
              </a:lnSpc>
              <a:spcBef>
                <a:spcPts val="500"/>
              </a:spcBef>
              <a:spcAft>
                <a:spcPts val="0"/>
              </a:spcAft>
              <a:buClr>
                <a:schemeClr val="lt1"/>
              </a:buClr>
              <a:buSzPts val="1600"/>
              <a:buNone/>
              <a:defRPr sz="1600"/>
            </a:lvl7pPr>
            <a:lvl8pPr marL="3657600" lvl="7" indent="-228600" algn="l">
              <a:lnSpc>
                <a:spcPct val="90000"/>
              </a:lnSpc>
              <a:spcBef>
                <a:spcPts val="500"/>
              </a:spcBef>
              <a:spcAft>
                <a:spcPts val="0"/>
              </a:spcAft>
              <a:buClr>
                <a:schemeClr val="lt1"/>
              </a:buClr>
              <a:buSzPts val="1600"/>
              <a:buNone/>
              <a:defRPr sz="1600"/>
            </a:lvl8pPr>
            <a:lvl9pPr marL="4114800" lvl="8" indent="-228600" algn="l">
              <a:lnSpc>
                <a:spcPct val="90000"/>
              </a:lnSpc>
              <a:spcBef>
                <a:spcPts val="500"/>
              </a:spcBef>
              <a:spcAft>
                <a:spcPts val="0"/>
              </a:spcAft>
              <a:buClr>
                <a:schemeClr val="lt1"/>
              </a:buClr>
              <a:buSzPts val="1600"/>
              <a:buNone/>
              <a:defRPr sz="1600"/>
            </a:lvl9pPr>
          </a:lstStyle>
          <a:p>
            <a:endParaRPr/>
          </a:p>
        </p:txBody>
      </p:sp>
      <p:sp>
        <p:nvSpPr>
          <p:cNvPr id="215" name="Google Shape;215;p37"/>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3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7" name="Google Shape;157;p28"/>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8" name="Google Shape;158;p28"/>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2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3" name="Google Shape;163;p29"/>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4" name="Google Shape;164;p29"/>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9" name="Google Shape;169;p30"/>
          <p:cNvSpPr txBox="1">
            <a:spLocks noGrp="1"/>
          </p:cNvSpPr>
          <p:nvPr>
            <p:ph type="body" idx="1"/>
          </p:nvPr>
        </p:nvSpPr>
        <p:spPr>
          <a:xfrm rot="5400000">
            <a:off x="2344738" y="-211137"/>
            <a:ext cx="4454525"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0" name="Google Shape;170;p30"/>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3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1">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5" name="Google Shape;175;p31"/>
          <p:cNvSpPr>
            <a:spLocks noGrp="1"/>
          </p:cNvSpPr>
          <p:nvPr>
            <p:ph type="pic" idx="2"/>
          </p:nvPr>
        </p:nvSpPr>
        <p:spPr>
          <a:xfrm>
            <a:off x="3887788" y="987425"/>
            <a:ext cx="4629150" cy="4873625"/>
          </a:xfrm>
          <a:prstGeom prst="rect">
            <a:avLst/>
          </a:prstGeom>
          <a:noFill/>
          <a:ln>
            <a:noFill/>
          </a:ln>
        </p:spPr>
      </p:sp>
      <p:sp>
        <p:nvSpPr>
          <p:cNvPr id="176" name="Google Shape;176;p31"/>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None/>
              <a:defRPr sz="1600"/>
            </a:lvl1pPr>
            <a:lvl2pPr marL="914400" lvl="1" indent="-228600" algn="l">
              <a:spcBef>
                <a:spcPts val="280"/>
              </a:spcBef>
              <a:spcAft>
                <a:spcPts val="0"/>
              </a:spcAft>
              <a:buSzPts val="700"/>
              <a:buNone/>
              <a:defRPr sz="1400"/>
            </a:lvl2pPr>
            <a:lvl3pPr marL="1371600" lvl="2" indent="-228600" algn="l">
              <a:spcBef>
                <a:spcPts val="240"/>
              </a:spcBef>
              <a:spcAft>
                <a:spcPts val="0"/>
              </a:spcAft>
              <a:buSzPts val="1200"/>
              <a:buFont typeface="Arial"/>
              <a:buNone/>
              <a:defRPr sz="1200"/>
            </a:lvl3pPr>
            <a:lvl4pPr marL="1828800" lvl="3" indent="-228600" algn="l">
              <a:spcBef>
                <a:spcPts val="200"/>
              </a:spcBef>
              <a:spcAft>
                <a:spcPts val="0"/>
              </a:spcAft>
              <a:buSzPts val="500"/>
              <a:buNone/>
              <a:defRPr sz="1000"/>
            </a:lvl4pPr>
            <a:lvl5pPr marL="2286000" lvl="4" indent="-228600" algn="l">
              <a:spcBef>
                <a:spcPts val="200"/>
              </a:spcBef>
              <a:spcAft>
                <a:spcPts val="0"/>
              </a:spcAft>
              <a:buSzPts val="1000"/>
              <a:buFont typeface="Arial"/>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77" name="Google Shape;177;p3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3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1">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2" name="Google Shape;182;p32"/>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91160" algn="l">
              <a:spcBef>
                <a:spcPts val="640"/>
              </a:spcBef>
              <a:spcAft>
                <a:spcPts val="0"/>
              </a:spcAft>
              <a:buSzPts val="2560"/>
              <a:buChar char="⮚"/>
              <a:defRPr sz="3200"/>
            </a:lvl1pPr>
            <a:lvl2pPr marL="914400" lvl="1" indent="-317500" algn="l">
              <a:spcBef>
                <a:spcPts val="560"/>
              </a:spcBef>
              <a:spcAft>
                <a:spcPts val="0"/>
              </a:spcAft>
              <a:buSzPts val="1400"/>
              <a:buChar char="●"/>
              <a:defRPr sz="2800"/>
            </a:lvl2pPr>
            <a:lvl3pPr marL="1371600" lvl="2" indent="-381000" algn="l">
              <a:spcBef>
                <a:spcPts val="480"/>
              </a:spcBef>
              <a:spcAft>
                <a:spcPts val="0"/>
              </a:spcAft>
              <a:buSzPts val="2400"/>
              <a:buFont typeface="Arial"/>
              <a:buChar char="•"/>
              <a:defRPr sz="2400"/>
            </a:lvl3pPr>
            <a:lvl4pPr marL="1828800" lvl="3" indent="-292100" algn="l">
              <a:spcBef>
                <a:spcPts val="400"/>
              </a:spcBef>
              <a:spcAft>
                <a:spcPts val="0"/>
              </a:spcAft>
              <a:buSzPts val="1000"/>
              <a:buChar char="●"/>
              <a:defRPr sz="2000"/>
            </a:lvl4pPr>
            <a:lvl5pPr marL="2286000" lvl="4" indent="-355600" algn="l">
              <a:spcBef>
                <a:spcPts val="400"/>
              </a:spcBef>
              <a:spcAft>
                <a:spcPts val="0"/>
              </a:spcAft>
              <a:buSzPts val="2000"/>
              <a:buFont typeface="Arial"/>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183" name="Google Shape;183;p32"/>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None/>
              <a:defRPr sz="1600"/>
            </a:lvl1pPr>
            <a:lvl2pPr marL="914400" lvl="1" indent="-228600" algn="l">
              <a:spcBef>
                <a:spcPts val="280"/>
              </a:spcBef>
              <a:spcAft>
                <a:spcPts val="0"/>
              </a:spcAft>
              <a:buSzPts val="700"/>
              <a:buNone/>
              <a:defRPr sz="1400"/>
            </a:lvl2pPr>
            <a:lvl3pPr marL="1371600" lvl="2" indent="-228600" algn="l">
              <a:spcBef>
                <a:spcPts val="240"/>
              </a:spcBef>
              <a:spcAft>
                <a:spcPts val="0"/>
              </a:spcAft>
              <a:buSzPts val="1200"/>
              <a:buFont typeface="Arial"/>
              <a:buNone/>
              <a:defRPr sz="1200"/>
            </a:lvl3pPr>
            <a:lvl4pPr marL="1828800" lvl="3" indent="-228600" algn="l">
              <a:spcBef>
                <a:spcPts val="200"/>
              </a:spcBef>
              <a:spcAft>
                <a:spcPts val="0"/>
              </a:spcAft>
              <a:buSzPts val="500"/>
              <a:buNone/>
              <a:defRPr sz="1000"/>
            </a:lvl4pPr>
            <a:lvl5pPr marL="2286000" lvl="4" indent="-228600" algn="l">
              <a:spcBef>
                <a:spcPts val="200"/>
              </a:spcBef>
              <a:spcAft>
                <a:spcPts val="0"/>
              </a:spcAft>
              <a:buSzPts val="1000"/>
              <a:buFont typeface="Arial"/>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84" name="Google Shape;184;p3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3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7"/>
        <p:cNvGrpSpPr/>
        <p:nvPr/>
      </p:nvGrpSpPr>
      <p:grpSpPr>
        <a:xfrm>
          <a:off x="0" y="0"/>
          <a:ext cx="0" cy="0"/>
          <a:chOff x="0" y="0"/>
          <a:chExt cx="0" cy="0"/>
        </a:xfrm>
      </p:grpSpPr>
      <p:sp>
        <p:nvSpPr>
          <p:cNvPr id="188" name="Google Shape;188;p33"/>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3" name="Google Shape;193;p34"/>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3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6"/>
        <p:cNvGrpSpPr/>
        <p:nvPr/>
      </p:nvGrpSpPr>
      <p:grpSpPr>
        <a:xfrm>
          <a:off x="0" y="0"/>
          <a:ext cx="0" cy="0"/>
          <a:chOff x="0" y="0"/>
          <a:chExt cx="0" cy="0"/>
        </a:xfrm>
      </p:grpSpPr>
      <p:sp>
        <p:nvSpPr>
          <p:cNvPr id="197" name="Google Shape;197;p3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8" name="Google Shape;198;p3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800"/>
              <a:buNone/>
              <a:defRPr sz="1600" b="1"/>
            </a:lvl4pPr>
            <a:lvl5pPr marL="2286000" lvl="4" indent="-228600" algn="l">
              <a:spcBef>
                <a:spcPts val="320"/>
              </a:spcBef>
              <a:spcAft>
                <a:spcPts val="0"/>
              </a:spcAft>
              <a:buSzPts val="1600"/>
              <a:buFont typeface="Arial"/>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9" name="Google Shape;199;p3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0" name="Google Shape;200;p3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800"/>
              <a:buNone/>
              <a:defRPr sz="1600" b="1"/>
            </a:lvl4pPr>
            <a:lvl5pPr marL="2286000" lvl="4" indent="-228600" algn="l">
              <a:spcBef>
                <a:spcPts val="320"/>
              </a:spcBef>
              <a:spcAft>
                <a:spcPts val="0"/>
              </a:spcAft>
              <a:buSzPts val="1600"/>
              <a:buFont typeface="Arial"/>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01" name="Google Shape;201;p3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2" name="Google Shape;202;p35"/>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3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grpSp>
        <p:nvGrpSpPr>
          <p:cNvPr id="10" name="Google Shape;10;p25"/>
          <p:cNvGrpSpPr/>
          <p:nvPr/>
        </p:nvGrpSpPr>
        <p:grpSpPr>
          <a:xfrm>
            <a:off x="3175" y="4267200"/>
            <a:ext cx="9140825" cy="2590800"/>
            <a:chOff x="2" y="2688"/>
            <a:chExt cx="5758" cy="1632"/>
          </a:xfrm>
        </p:grpSpPr>
        <p:sp>
          <p:nvSpPr>
            <p:cNvPr id="11" name="Google Shape;11;p25"/>
            <p:cNvSpPr/>
            <p:nvPr/>
          </p:nvSpPr>
          <p:spPr>
            <a:xfrm>
              <a:off x="2" y="2688"/>
              <a:ext cx="5758" cy="1632"/>
            </a:xfrm>
            <a:custGeom>
              <a:avLst/>
              <a:gdLst/>
              <a:ahLst/>
              <a:cxnLst/>
              <a:rect l="l" t="t" r="r" b="b"/>
              <a:pathLst>
                <a:path w="5740" h="4316" extrusionOk="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12" name="Google Shape;12;p25"/>
            <p:cNvGrpSpPr/>
            <p:nvPr/>
          </p:nvGrpSpPr>
          <p:grpSpPr>
            <a:xfrm>
              <a:off x="1776" y="3024"/>
              <a:ext cx="3929" cy="1290"/>
              <a:chOff x="1776" y="3024"/>
              <a:chExt cx="3929" cy="1290"/>
            </a:xfrm>
          </p:grpSpPr>
          <p:grpSp>
            <p:nvGrpSpPr>
              <p:cNvPr id="13" name="Google Shape;13;p25"/>
              <p:cNvGrpSpPr/>
              <p:nvPr/>
            </p:nvGrpSpPr>
            <p:grpSpPr>
              <a:xfrm>
                <a:off x="2268" y="3934"/>
                <a:ext cx="638" cy="377"/>
                <a:chOff x="2268" y="3934"/>
                <a:chExt cx="638" cy="377"/>
              </a:xfrm>
            </p:grpSpPr>
            <p:sp>
              <p:nvSpPr>
                <p:cNvPr id="14" name="Google Shape;14;p25"/>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 name="Google Shape;15;p25"/>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 name="Google Shape;16;p25"/>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 name="Google Shape;17;p25"/>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 name="Google Shape;18;p25"/>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 name="Google Shape;19;p25"/>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 name="Google Shape;20;p25"/>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1" name="Google Shape;21;p25"/>
                <p:cNvSpPr/>
                <p:nvPr/>
              </p:nvSpPr>
              <p:spPr>
                <a:xfrm>
                  <a:off x="2542" y="4097"/>
                  <a:ext cx="90" cy="60"/>
                </a:xfrm>
                <a:prstGeom prst="ellipse">
                  <a:avLst/>
                </a:prstGeom>
                <a:gradFill>
                  <a:gsLst>
                    <a:gs pos="0">
                      <a:schemeClr val="accent1"/>
                    </a:gs>
                    <a:gs pos="100000">
                      <a:srgbClr val="8B5DE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sp>
            <p:nvSpPr>
              <p:cNvPr id="22" name="Google Shape;22;p25"/>
              <p:cNvSpPr/>
              <p:nvPr/>
            </p:nvSpPr>
            <p:spPr>
              <a:xfrm>
                <a:off x="3686" y="3810"/>
                <a:ext cx="532" cy="327"/>
              </a:xfrm>
              <a:prstGeom prst="ellipse">
                <a:avLst/>
              </a:prstGeom>
              <a:gradFill>
                <a:gsLst>
                  <a:gs pos="0">
                    <a:schemeClr val="accent1"/>
                  </a:gs>
                  <a:gs pos="100000">
                    <a:srgbClr val="8B5DE8"/>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3" name="Google Shape;23;p25"/>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4" name="Google Shape;24;p25"/>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5" name="Google Shape;25;p25"/>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6" name="Google Shape;26;p25"/>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7" name="Google Shape;27;p25"/>
              <p:cNvSpPr/>
              <p:nvPr/>
            </p:nvSpPr>
            <p:spPr>
              <a:xfrm>
                <a:off x="3575" y="3715"/>
                <a:ext cx="383" cy="161"/>
              </a:xfrm>
              <a:custGeom>
                <a:avLst/>
                <a:gdLst/>
                <a:ahLst/>
                <a:cxnLst/>
                <a:rect l="l" t="t" r="r" b="b"/>
                <a:pathLst>
                  <a:path w="382" h="161" extrusionOk="0">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8" name="Google Shape;28;p25"/>
              <p:cNvSpPr/>
              <p:nvPr/>
            </p:nvSpPr>
            <p:spPr>
              <a:xfrm>
                <a:off x="3695" y="4170"/>
                <a:ext cx="444" cy="66"/>
              </a:xfrm>
              <a:custGeom>
                <a:avLst/>
                <a:gdLst/>
                <a:ahLst/>
                <a:cxnLst/>
                <a:rect l="l" t="t" r="r" b="b"/>
                <a:pathLst>
                  <a:path w="443" h="66" extrusionOk="0">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9" name="Google Shape;29;p25"/>
              <p:cNvSpPr/>
              <p:nvPr/>
            </p:nvSpPr>
            <p:spPr>
              <a:xfrm>
                <a:off x="3527" y="3906"/>
                <a:ext cx="89" cy="216"/>
              </a:xfrm>
              <a:custGeom>
                <a:avLst/>
                <a:gdLst/>
                <a:ahLst/>
                <a:cxnLst/>
                <a:rect l="l" t="t" r="r" b="b"/>
                <a:pathLst>
                  <a:path w="89" h="216" extrusionOk="0">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0" name="Google Shape;30;p25"/>
              <p:cNvSpPr/>
              <p:nvPr/>
            </p:nvSpPr>
            <p:spPr>
              <a:xfrm>
                <a:off x="3569" y="3745"/>
                <a:ext cx="750" cy="461"/>
              </a:xfrm>
              <a:custGeom>
                <a:avLst/>
                <a:gdLst/>
                <a:ahLst/>
                <a:cxnLst/>
                <a:rect l="l" t="t" r="r" b="b"/>
                <a:pathLst>
                  <a:path w="747" h="461" extrusionOk="0">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1" name="Google Shape;31;p25"/>
              <p:cNvSpPr/>
              <p:nvPr/>
            </p:nvSpPr>
            <p:spPr>
              <a:xfrm>
                <a:off x="4037" y="3721"/>
                <a:ext cx="96" cy="30"/>
              </a:xfrm>
              <a:custGeom>
                <a:avLst/>
                <a:gdLst/>
                <a:ahLst/>
                <a:cxnLst/>
                <a:rect l="l" t="t" r="r" b="b"/>
                <a:pathLst>
                  <a:path w="96" h="30" extrusionOk="0">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2" name="Google Shape;32;p25"/>
              <p:cNvSpPr/>
              <p:nvPr/>
            </p:nvSpPr>
            <p:spPr>
              <a:xfrm>
                <a:off x="4175" y="4050"/>
                <a:ext cx="180" cy="132"/>
              </a:xfrm>
              <a:custGeom>
                <a:avLst/>
                <a:gdLst/>
                <a:ahLst/>
                <a:cxnLst/>
                <a:rect l="l" t="t" r="r" b="b"/>
                <a:pathLst>
                  <a:path w="179" h="132" extrusionOk="0">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3" name="Google Shape;33;p25"/>
              <p:cNvSpPr/>
              <p:nvPr/>
            </p:nvSpPr>
            <p:spPr>
              <a:xfrm>
                <a:off x="2585" y="3822"/>
                <a:ext cx="449" cy="186"/>
              </a:xfrm>
              <a:custGeom>
                <a:avLst/>
                <a:gdLst/>
                <a:ahLst/>
                <a:cxnLst/>
                <a:rect l="l" t="t" r="r" b="b"/>
                <a:pathLst>
                  <a:path w="448" h="186" extrusionOk="0">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4" name="Google Shape;34;p25"/>
              <p:cNvSpPr/>
              <p:nvPr/>
            </p:nvSpPr>
            <p:spPr>
              <a:xfrm>
                <a:off x="2142" y="3852"/>
                <a:ext cx="892" cy="462"/>
              </a:xfrm>
              <a:custGeom>
                <a:avLst/>
                <a:gdLst/>
                <a:ahLst/>
                <a:cxnLst/>
                <a:rect l="l" t="t" r="r" b="b"/>
                <a:pathLst>
                  <a:path w="890" h="462" extrusionOk="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5" name="Google Shape;35;p25"/>
              <p:cNvSpPr/>
              <p:nvPr/>
            </p:nvSpPr>
            <p:spPr>
              <a:xfrm>
                <a:off x="2082" y="3828"/>
                <a:ext cx="407" cy="486"/>
              </a:xfrm>
              <a:custGeom>
                <a:avLst/>
                <a:gdLst/>
                <a:ahLst/>
                <a:cxnLst/>
                <a:rect l="l" t="t" r="r" b="b"/>
                <a:pathLst>
                  <a:path w="406" h="486" extrusionOk="0">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6" name="Google Shape;36;p25"/>
              <p:cNvSpPr/>
              <p:nvPr/>
            </p:nvSpPr>
            <p:spPr>
              <a:xfrm>
                <a:off x="2987" y="4044"/>
                <a:ext cx="108" cy="252"/>
              </a:xfrm>
              <a:custGeom>
                <a:avLst/>
                <a:gdLst/>
                <a:ahLst/>
                <a:cxnLst/>
                <a:rect l="l" t="t" r="r" b="b"/>
                <a:pathLst>
                  <a:path w="107" h="252" extrusionOk="0">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7" name="Google Shape;37;p25"/>
              <p:cNvSpPr/>
              <p:nvPr/>
            </p:nvSpPr>
            <p:spPr>
              <a:xfrm>
                <a:off x="2068" y="3685"/>
                <a:ext cx="835" cy="150"/>
              </a:xfrm>
              <a:custGeom>
                <a:avLst/>
                <a:gdLst/>
                <a:ahLst/>
                <a:cxnLst/>
                <a:rect l="l" t="t" r="r" b="b"/>
                <a:pathLst>
                  <a:path w="835" h="150" extrusionOk="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8" name="Google Shape;38;p25"/>
              <p:cNvSpPr/>
              <p:nvPr/>
            </p:nvSpPr>
            <p:spPr>
              <a:xfrm>
                <a:off x="1867" y="3853"/>
                <a:ext cx="171" cy="461"/>
              </a:xfrm>
              <a:custGeom>
                <a:avLst/>
                <a:gdLst/>
                <a:ahLst/>
                <a:cxnLst/>
                <a:rect l="l" t="t" r="r" b="b"/>
                <a:pathLst>
                  <a:path w="171" h="461" extrusionOk="0">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9" name="Google Shape;39;p25"/>
              <p:cNvSpPr/>
              <p:nvPr/>
            </p:nvSpPr>
            <p:spPr>
              <a:xfrm>
                <a:off x="2951" y="3751"/>
                <a:ext cx="360" cy="563"/>
              </a:xfrm>
              <a:custGeom>
                <a:avLst/>
                <a:gdLst/>
                <a:ahLst/>
                <a:cxnLst/>
                <a:rect l="l" t="t" r="r" b="b"/>
                <a:pathLst>
                  <a:path w="360" h="563" extrusionOk="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0" name="Google Shape;40;p25"/>
              <p:cNvSpPr/>
              <p:nvPr/>
            </p:nvSpPr>
            <p:spPr>
              <a:xfrm>
                <a:off x="2318" y="3631"/>
                <a:ext cx="1078" cy="425"/>
              </a:xfrm>
              <a:custGeom>
                <a:avLst/>
                <a:gdLst/>
                <a:ahLst/>
                <a:cxnLst/>
                <a:rect l="l" t="t" r="r" b="b"/>
                <a:pathLst>
                  <a:path w="1078" h="425" extrusionOk="0">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1" name="Google Shape;41;p25"/>
              <p:cNvSpPr/>
              <p:nvPr/>
            </p:nvSpPr>
            <p:spPr>
              <a:xfrm>
                <a:off x="3304" y="4080"/>
                <a:ext cx="98" cy="234"/>
              </a:xfrm>
              <a:custGeom>
                <a:avLst/>
                <a:gdLst/>
                <a:ahLst/>
                <a:cxnLst/>
                <a:rect l="l" t="t" r="r" b="b"/>
                <a:pathLst>
                  <a:path w="98" h="234" extrusionOk="0">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2" name="Google Shape;42;p25"/>
              <p:cNvSpPr/>
              <p:nvPr/>
            </p:nvSpPr>
            <p:spPr>
              <a:xfrm>
                <a:off x="1776" y="3673"/>
                <a:ext cx="481" cy="641"/>
              </a:xfrm>
              <a:custGeom>
                <a:avLst/>
                <a:gdLst/>
                <a:ahLst/>
                <a:cxnLst/>
                <a:rect l="l" t="t" r="r" b="b"/>
                <a:pathLst>
                  <a:path w="481" h="641" extrusionOk="0">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3" name="Google Shape;43;p25"/>
              <p:cNvSpPr/>
              <p:nvPr/>
            </p:nvSpPr>
            <p:spPr>
              <a:xfrm>
                <a:off x="4200" y="3402"/>
                <a:ext cx="1201" cy="731"/>
              </a:xfrm>
              <a:custGeom>
                <a:avLst/>
                <a:gdLst/>
                <a:ahLst/>
                <a:cxnLst/>
                <a:rect l="l" t="t" r="r" b="b"/>
                <a:pathLst>
                  <a:path w="1201" h="731" extrusionOk="0">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4" name="Google Shape;44;p25"/>
              <p:cNvSpPr/>
              <p:nvPr/>
            </p:nvSpPr>
            <p:spPr>
              <a:xfrm>
                <a:off x="4128" y="3366"/>
                <a:ext cx="544" cy="737"/>
              </a:xfrm>
              <a:custGeom>
                <a:avLst/>
                <a:gdLst/>
                <a:ahLst/>
                <a:cxnLst/>
                <a:rect l="l" t="t" r="r" b="b"/>
                <a:pathLst>
                  <a:path w="544" h="737" extrusionOk="0">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5" name="Google Shape;45;p25"/>
              <p:cNvSpPr/>
              <p:nvPr/>
            </p:nvSpPr>
            <p:spPr>
              <a:xfrm>
                <a:off x="4792" y="3360"/>
                <a:ext cx="609" cy="252"/>
              </a:xfrm>
              <a:custGeom>
                <a:avLst/>
                <a:gdLst/>
                <a:ahLst/>
                <a:cxnLst/>
                <a:rect l="l" t="t" r="r" b="b"/>
                <a:pathLst>
                  <a:path w="609" h="252" extrusionOk="0">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6" name="Google Shape;46;p25"/>
              <p:cNvSpPr/>
              <p:nvPr/>
            </p:nvSpPr>
            <p:spPr>
              <a:xfrm>
                <a:off x="5246" y="4007"/>
                <a:ext cx="72" cy="54"/>
              </a:xfrm>
              <a:custGeom>
                <a:avLst/>
                <a:gdLst/>
                <a:ahLst/>
                <a:cxnLst/>
                <a:rect l="l" t="t" r="r" b="b"/>
                <a:pathLst>
                  <a:path w="72" h="54" extrusionOk="0">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7" name="Google Shape;47;p25"/>
              <p:cNvSpPr/>
              <p:nvPr/>
            </p:nvSpPr>
            <p:spPr>
              <a:xfrm>
                <a:off x="4505" y="4073"/>
                <a:ext cx="705" cy="108"/>
              </a:xfrm>
              <a:custGeom>
                <a:avLst/>
                <a:gdLst/>
                <a:ahLst/>
                <a:cxnLst/>
                <a:rect l="l" t="t" r="r" b="b"/>
                <a:pathLst>
                  <a:path w="705" h="108" extrusionOk="0">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8" name="Google Shape;48;p25"/>
              <p:cNvSpPr/>
              <p:nvPr/>
            </p:nvSpPr>
            <p:spPr>
              <a:xfrm>
                <a:off x="5336" y="3654"/>
                <a:ext cx="143" cy="341"/>
              </a:xfrm>
              <a:custGeom>
                <a:avLst/>
                <a:gdLst/>
                <a:ahLst/>
                <a:cxnLst/>
                <a:rect l="l" t="t" r="r" b="b"/>
                <a:pathLst>
                  <a:path w="143" h="341" extrusionOk="0">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9" name="Google Shape;49;p25"/>
              <p:cNvSpPr/>
              <p:nvPr/>
            </p:nvSpPr>
            <p:spPr>
              <a:xfrm>
                <a:off x="5061" y="3624"/>
                <a:ext cx="83" cy="90"/>
              </a:xfrm>
              <a:custGeom>
                <a:avLst/>
                <a:gdLst/>
                <a:ahLst/>
                <a:cxnLst/>
                <a:rect l="l" t="t" r="r" b="b"/>
                <a:pathLst>
                  <a:path w="83" h="90" extrusionOk="0">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0" name="Google Shape;50;p25"/>
              <p:cNvSpPr/>
              <p:nvPr/>
            </p:nvSpPr>
            <p:spPr>
              <a:xfrm>
                <a:off x="4445" y="3552"/>
                <a:ext cx="717" cy="431"/>
              </a:xfrm>
              <a:custGeom>
                <a:avLst/>
                <a:gdLst/>
                <a:ahLst/>
                <a:cxnLst/>
                <a:rect l="l" t="t" r="r" b="b"/>
                <a:pathLst>
                  <a:path w="717" h="431" extrusionOk="0">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1" name="Google Shape;51;p25"/>
              <p:cNvSpPr/>
              <p:nvPr/>
            </p:nvSpPr>
            <p:spPr>
              <a:xfrm>
                <a:off x="4349" y="3510"/>
                <a:ext cx="909" cy="533"/>
              </a:xfrm>
              <a:custGeom>
                <a:avLst/>
                <a:gdLst/>
                <a:ahLst/>
                <a:cxnLst/>
                <a:rect l="l" t="t" r="r" b="b"/>
                <a:pathLst>
                  <a:path w="909" h="533" extrusionOk="0">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2" name="Google Shape;52;p25"/>
              <p:cNvSpPr/>
              <p:nvPr/>
            </p:nvSpPr>
            <p:spPr>
              <a:xfrm>
                <a:off x="4564" y="3492"/>
                <a:ext cx="365" cy="66"/>
              </a:xfrm>
              <a:custGeom>
                <a:avLst/>
                <a:gdLst/>
                <a:ahLst/>
                <a:cxnLst/>
                <a:rect l="l" t="t" r="r" b="b"/>
                <a:pathLst>
                  <a:path w="365" h="66" extrusionOk="0">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3" name="Google Shape;53;p25"/>
              <p:cNvSpPr/>
              <p:nvPr/>
            </p:nvSpPr>
            <p:spPr>
              <a:xfrm>
                <a:off x="4463" y="3558"/>
                <a:ext cx="66" cy="48"/>
              </a:xfrm>
              <a:custGeom>
                <a:avLst/>
                <a:gdLst/>
                <a:ahLst/>
                <a:cxnLst/>
                <a:rect l="l" t="t" r="r" b="b"/>
                <a:pathLst>
                  <a:path w="66" h="48" extrusionOk="0">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4" name="Google Shape;54;p25"/>
              <p:cNvSpPr/>
              <p:nvPr/>
            </p:nvSpPr>
            <p:spPr>
              <a:xfrm>
                <a:off x="5280" y="3186"/>
                <a:ext cx="383" cy="96"/>
              </a:xfrm>
              <a:custGeom>
                <a:avLst/>
                <a:gdLst/>
                <a:ahLst/>
                <a:cxnLst/>
                <a:rect l="l" t="t" r="r" b="b"/>
                <a:pathLst>
                  <a:path w="382" h="96" extrusionOk="0">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5" name="Google Shape;55;p25"/>
              <p:cNvSpPr/>
              <p:nvPr/>
            </p:nvSpPr>
            <p:spPr>
              <a:xfrm>
                <a:off x="5315" y="3024"/>
                <a:ext cx="258" cy="54"/>
              </a:xfrm>
              <a:custGeom>
                <a:avLst/>
                <a:gdLst/>
                <a:ahLst/>
                <a:cxnLst/>
                <a:rect l="l" t="t" r="r" b="b"/>
                <a:pathLst>
                  <a:path w="258" h="54" extrusionOk="0">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6" name="Google Shape;56;p25"/>
              <p:cNvSpPr/>
              <p:nvPr/>
            </p:nvSpPr>
            <p:spPr>
              <a:xfrm>
                <a:off x="5645" y="3066"/>
                <a:ext cx="60" cy="156"/>
              </a:xfrm>
              <a:custGeom>
                <a:avLst/>
                <a:gdLst/>
                <a:ahLst/>
                <a:cxnLst/>
                <a:rect l="l" t="t" r="r" b="b"/>
                <a:pathLst>
                  <a:path w="60" h="156" extrusionOk="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7" name="Google Shape;57;p25"/>
              <p:cNvSpPr/>
              <p:nvPr/>
            </p:nvSpPr>
            <p:spPr>
              <a:xfrm>
                <a:off x="5375" y="3246"/>
                <a:ext cx="192" cy="18"/>
              </a:xfrm>
              <a:custGeom>
                <a:avLst/>
                <a:gdLst/>
                <a:ahLst/>
                <a:cxnLst/>
                <a:rect l="l" t="t" r="r" b="b"/>
                <a:pathLst>
                  <a:path w="192" h="18" extrusionOk="0">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8" name="Google Shape;58;p25"/>
              <p:cNvSpPr/>
              <p:nvPr/>
            </p:nvSpPr>
            <p:spPr>
              <a:xfrm>
                <a:off x="5304" y="3042"/>
                <a:ext cx="161" cy="186"/>
              </a:xfrm>
              <a:custGeom>
                <a:avLst/>
                <a:gdLst/>
                <a:ahLst/>
                <a:cxnLst/>
                <a:rect l="l" t="t" r="r" b="b"/>
                <a:pathLst>
                  <a:path w="161" h="186" extrusionOk="0">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9" name="Google Shape;59;p25"/>
              <p:cNvSpPr/>
              <p:nvPr/>
            </p:nvSpPr>
            <p:spPr>
              <a:xfrm>
                <a:off x="5489" y="3042"/>
                <a:ext cx="186" cy="210"/>
              </a:xfrm>
              <a:custGeom>
                <a:avLst/>
                <a:gdLst/>
                <a:ahLst/>
                <a:cxnLst/>
                <a:rect l="l" t="t" r="r" b="b"/>
                <a:pathLst>
                  <a:path w="185" h="210" extrusionOk="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0" name="Google Shape;60;p25"/>
              <p:cNvSpPr/>
              <p:nvPr/>
            </p:nvSpPr>
            <p:spPr>
              <a:xfrm>
                <a:off x="5345" y="3058"/>
                <a:ext cx="299" cy="186"/>
              </a:xfrm>
              <a:custGeom>
                <a:avLst/>
                <a:gdLst/>
                <a:ahLst/>
                <a:cxnLst/>
                <a:rect l="l" t="t" r="r" b="b"/>
                <a:pathLst>
                  <a:path w="299" h="186" extrusionOk="0">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1" name="Google Shape;61;p25"/>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62" name="Google Shape;62;p25"/>
              <p:cNvGrpSpPr/>
              <p:nvPr/>
            </p:nvGrpSpPr>
            <p:grpSpPr>
              <a:xfrm>
                <a:off x="4546" y="3608"/>
                <a:ext cx="518" cy="319"/>
                <a:chOff x="4546" y="3608"/>
                <a:chExt cx="518" cy="319"/>
              </a:xfrm>
            </p:grpSpPr>
            <p:sp>
              <p:nvSpPr>
                <p:cNvPr id="63" name="Google Shape;63;p25"/>
                <p:cNvSpPr/>
                <p:nvPr/>
              </p:nvSpPr>
              <p:spPr>
                <a:xfrm>
                  <a:off x="4546" y="3608"/>
                  <a:ext cx="518" cy="319"/>
                </a:xfrm>
                <a:prstGeom prst="ellipse">
                  <a:avLst/>
                </a:prstGeom>
                <a:gradFill>
                  <a:gsLst>
                    <a:gs pos="0">
                      <a:srgbClr val="9060F0"/>
                    </a:gs>
                    <a:gs pos="100000">
                      <a:schemeClr val="accen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4" name="Google Shape;64;p25"/>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5" name="Google Shape;65;p25"/>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6" name="Google Shape;66;p25"/>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7" name="Google Shape;67;p25"/>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8" name="Google Shape;68;p25"/>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nvGrpSpPr>
              <p:cNvPr id="69" name="Google Shape;69;p25"/>
              <p:cNvGrpSpPr/>
              <p:nvPr/>
            </p:nvGrpSpPr>
            <p:grpSpPr>
              <a:xfrm>
                <a:off x="5381" y="3085"/>
                <a:ext cx="227" cy="132"/>
                <a:chOff x="5381" y="3085"/>
                <a:chExt cx="227" cy="132"/>
              </a:xfrm>
            </p:grpSpPr>
            <p:sp>
              <p:nvSpPr>
                <p:cNvPr id="70" name="Google Shape;70;p25"/>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71" name="Google Shape;71;p25"/>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72" name="Google Shape;72;p25"/>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73" name="Google Shape;73;p25"/>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grpSp>
      <p:sp>
        <p:nvSpPr>
          <p:cNvPr id="74" name="Google Shape;74;p25"/>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marR="0" lvl="0" algn="ctr" rtl="0">
              <a:spcBef>
                <a:spcPts val="0"/>
              </a:spcBef>
              <a:spcAft>
                <a:spcPts val="0"/>
              </a:spcAft>
              <a:buSzPts val="1400"/>
              <a:buNone/>
              <a:defRPr sz="4400" b="1" i="0" u="none" strike="noStrike" cap="none">
                <a:solidFill>
                  <a:schemeClr val="lt2"/>
                </a:solidFill>
                <a:latin typeface="Arial"/>
                <a:ea typeface="Arial"/>
                <a:cs typeface="Arial"/>
                <a:sym typeface="Arial"/>
              </a:defRPr>
            </a:lvl1pPr>
            <a:lvl2pPr marR="0" lvl="1" algn="ctr" rtl="0">
              <a:spcBef>
                <a:spcPts val="0"/>
              </a:spcBef>
              <a:spcAft>
                <a:spcPts val="0"/>
              </a:spcAft>
              <a:buSzPts val="1400"/>
              <a:buNone/>
              <a:defRPr sz="4400" b="1" i="0" u="none" strike="noStrike" cap="none">
                <a:solidFill>
                  <a:schemeClr val="lt2"/>
                </a:solidFill>
                <a:latin typeface="Arial"/>
                <a:ea typeface="Arial"/>
                <a:cs typeface="Arial"/>
                <a:sym typeface="Arial"/>
              </a:defRPr>
            </a:lvl2pPr>
            <a:lvl3pPr marR="0" lvl="2" algn="ctr" rtl="0">
              <a:spcBef>
                <a:spcPts val="0"/>
              </a:spcBef>
              <a:spcAft>
                <a:spcPts val="0"/>
              </a:spcAft>
              <a:buSzPts val="1400"/>
              <a:buNone/>
              <a:defRPr sz="4400" b="1" i="0" u="none" strike="noStrike" cap="none">
                <a:solidFill>
                  <a:schemeClr val="lt2"/>
                </a:solidFill>
                <a:latin typeface="Arial"/>
                <a:ea typeface="Arial"/>
                <a:cs typeface="Arial"/>
                <a:sym typeface="Arial"/>
              </a:defRPr>
            </a:lvl3pPr>
            <a:lvl4pPr marR="0" lvl="3" algn="ctr" rtl="0">
              <a:spcBef>
                <a:spcPts val="0"/>
              </a:spcBef>
              <a:spcAft>
                <a:spcPts val="0"/>
              </a:spcAft>
              <a:buSzPts val="1400"/>
              <a:buNone/>
              <a:defRPr sz="4400" b="1" i="0" u="none" strike="noStrike" cap="none">
                <a:solidFill>
                  <a:schemeClr val="lt2"/>
                </a:solidFill>
                <a:latin typeface="Arial"/>
                <a:ea typeface="Arial"/>
                <a:cs typeface="Arial"/>
                <a:sym typeface="Arial"/>
              </a:defRPr>
            </a:lvl4pPr>
            <a:lvl5pPr marR="0" lvl="4" algn="ctr" rtl="0">
              <a:spcBef>
                <a:spcPts val="0"/>
              </a:spcBef>
              <a:spcAft>
                <a:spcPts val="0"/>
              </a:spcAft>
              <a:buSzPts val="1400"/>
              <a:buNone/>
              <a:defRPr sz="4400" b="1" i="0" u="none" strike="noStrike" cap="none">
                <a:solidFill>
                  <a:schemeClr val="lt2"/>
                </a:solidFill>
                <a:latin typeface="Arial"/>
                <a:ea typeface="Arial"/>
                <a:cs typeface="Arial"/>
                <a:sym typeface="Arial"/>
              </a:defRPr>
            </a:lvl5pPr>
            <a:lvl6pPr marR="0" lvl="5" algn="ctr" rtl="0">
              <a:spcBef>
                <a:spcPts val="0"/>
              </a:spcBef>
              <a:spcAft>
                <a:spcPts val="0"/>
              </a:spcAft>
              <a:buSzPts val="1400"/>
              <a:buNone/>
              <a:defRPr sz="4400" b="1" i="0" u="none" strike="noStrike" cap="none">
                <a:solidFill>
                  <a:schemeClr val="lt2"/>
                </a:solidFill>
                <a:latin typeface="Arial"/>
                <a:ea typeface="Arial"/>
                <a:cs typeface="Arial"/>
                <a:sym typeface="Arial"/>
              </a:defRPr>
            </a:lvl6pPr>
            <a:lvl7pPr marR="0" lvl="6" algn="ctr" rtl="0">
              <a:spcBef>
                <a:spcPts val="0"/>
              </a:spcBef>
              <a:spcAft>
                <a:spcPts val="0"/>
              </a:spcAft>
              <a:buSzPts val="1400"/>
              <a:buNone/>
              <a:defRPr sz="4400" b="1" i="0" u="none" strike="noStrike" cap="none">
                <a:solidFill>
                  <a:schemeClr val="lt2"/>
                </a:solidFill>
                <a:latin typeface="Arial"/>
                <a:ea typeface="Arial"/>
                <a:cs typeface="Arial"/>
                <a:sym typeface="Arial"/>
              </a:defRPr>
            </a:lvl7pPr>
            <a:lvl8pPr marR="0" lvl="7" algn="ctr" rtl="0">
              <a:spcBef>
                <a:spcPts val="0"/>
              </a:spcBef>
              <a:spcAft>
                <a:spcPts val="0"/>
              </a:spcAft>
              <a:buSzPts val="1400"/>
              <a:buNone/>
              <a:defRPr sz="4400" b="1" i="0" u="none" strike="noStrike" cap="none">
                <a:solidFill>
                  <a:schemeClr val="lt2"/>
                </a:solidFill>
                <a:latin typeface="Arial"/>
                <a:ea typeface="Arial"/>
                <a:cs typeface="Arial"/>
                <a:sym typeface="Arial"/>
              </a:defRPr>
            </a:lvl8pPr>
            <a:lvl9pPr marR="0" lvl="8" algn="ctr" rtl="0">
              <a:spcBef>
                <a:spcPts val="0"/>
              </a:spcBef>
              <a:spcAft>
                <a:spcPts val="0"/>
              </a:spcAft>
              <a:buSzPts val="1400"/>
              <a:buNone/>
              <a:defRPr sz="4400" b="1" i="0" u="none" strike="noStrike" cap="none">
                <a:solidFill>
                  <a:schemeClr val="lt2"/>
                </a:solidFill>
                <a:latin typeface="Arial"/>
                <a:ea typeface="Arial"/>
                <a:cs typeface="Arial"/>
                <a:sym typeface="Arial"/>
              </a:defRPr>
            </a:lvl9pPr>
          </a:lstStyle>
          <a:p>
            <a:endParaRPr/>
          </a:p>
        </p:txBody>
      </p:sp>
      <p:sp>
        <p:nvSpPr>
          <p:cNvPr id="75" name="Google Shape;75;p25"/>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40"/>
              </a:spcBef>
              <a:spcAft>
                <a:spcPts val="0"/>
              </a:spcAft>
              <a:buClr>
                <a:schemeClr val="hlink"/>
              </a:buClr>
              <a:buSzPts val="2560"/>
              <a:buFont typeface="Noto Sans Symbols"/>
              <a:buChar char="⮚"/>
              <a:defRPr sz="3200" b="0" i="0" u="none" strike="noStrike" cap="none">
                <a:solidFill>
                  <a:schemeClr val="lt1"/>
                </a:solidFill>
                <a:latin typeface="Arial"/>
                <a:ea typeface="Arial"/>
                <a:cs typeface="Arial"/>
                <a:sym typeface="Arial"/>
              </a:defRPr>
            </a:lvl1pPr>
            <a:lvl2pPr marL="914400" marR="0" lvl="1" indent="-317500" algn="l" rtl="0">
              <a:spcBef>
                <a:spcPts val="560"/>
              </a:spcBef>
              <a:spcAft>
                <a:spcPts val="0"/>
              </a:spcAft>
              <a:buClr>
                <a:schemeClr val="lt2"/>
              </a:buClr>
              <a:buSzPts val="1400"/>
              <a:buFont typeface="Noto Sans Symbols"/>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292100" algn="l" rtl="0">
              <a:spcBef>
                <a:spcPts val="400"/>
              </a:spcBef>
              <a:spcAft>
                <a:spcPts val="0"/>
              </a:spcAft>
              <a:buClr>
                <a:schemeClr val="folHlink"/>
              </a:buClr>
              <a:buSzPts val="10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hlink"/>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76" name="Google Shape;76;p25"/>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7" name="Google Shape;77;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8" name="Google Shape;78;p2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5"/>
        <p:cNvGrpSpPr/>
        <p:nvPr/>
      </p:nvGrpSpPr>
      <p:grpSpPr>
        <a:xfrm>
          <a:off x="0" y="0"/>
          <a:ext cx="0" cy="0"/>
          <a:chOff x="0" y="0"/>
          <a:chExt cx="0" cy="0"/>
        </a:xfrm>
      </p:grpSpPr>
      <p:grpSp>
        <p:nvGrpSpPr>
          <p:cNvPr id="86" name="Google Shape;86;p27"/>
          <p:cNvGrpSpPr/>
          <p:nvPr/>
        </p:nvGrpSpPr>
        <p:grpSpPr>
          <a:xfrm>
            <a:off x="3175" y="4267200"/>
            <a:ext cx="9140825" cy="2590800"/>
            <a:chOff x="2" y="2688"/>
            <a:chExt cx="5758" cy="1632"/>
          </a:xfrm>
        </p:grpSpPr>
        <p:sp>
          <p:nvSpPr>
            <p:cNvPr id="87" name="Google Shape;87;p27"/>
            <p:cNvSpPr/>
            <p:nvPr/>
          </p:nvSpPr>
          <p:spPr>
            <a:xfrm>
              <a:off x="2" y="2688"/>
              <a:ext cx="5758" cy="1632"/>
            </a:xfrm>
            <a:custGeom>
              <a:avLst/>
              <a:gdLst/>
              <a:ahLst/>
              <a:cxnLst/>
              <a:rect l="l" t="t" r="r" b="b"/>
              <a:pathLst>
                <a:path w="5740" h="4316" extrusionOk="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88" name="Google Shape;88;p27"/>
            <p:cNvGrpSpPr/>
            <p:nvPr/>
          </p:nvGrpSpPr>
          <p:grpSpPr>
            <a:xfrm>
              <a:off x="1776" y="3024"/>
              <a:ext cx="3929" cy="1290"/>
              <a:chOff x="1776" y="3024"/>
              <a:chExt cx="3929" cy="1290"/>
            </a:xfrm>
          </p:grpSpPr>
          <p:grpSp>
            <p:nvGrpSpPr>
              <p:cNvPr id="89" name="Google Shape;89;p27"/>
              <p:cNvGrpSpPr/>
              <p:nvPr/>
            </p:nvGrpSpPr>
            <p:grpSpPr>
              <a:xfrm>
                <a:off x="2268" y="3934"/>
                <a:ext cx="638" cy="377"/>
                <a:chOff x="2268" y="3934"/>
                <a:chExt cx="638" cy="377"/>
              </a:xfrm>
            </p:grpSpPr>
            <p:sp>
              <p:nvSpPr>
                <p:cNvPr id="90" name="Google Shape;90;p27"/>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1" name="Google Shape;91;p27"/>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2" name="Google Shape;92;p27"/>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3" name="Google Shape;93;p27"/>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4" name="Google Shape;94;p27"/>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5" name="Google Shape;95;p27"/>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6" name="Google Shape;96;p27"/>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7" name="Google Shape;97;p27"/>
                <p:cNvSpPr/>
                <p:nvPr/>
              </p:nvSpPr>
              <p:spPr>
                <a:xfrm>
                  <a:off x="2542" y="4097"/>
                  <a:ext cx="90" cy="60"/>
                </a:xfrm>
                <a:prstGeom prst="ellipse">
                  <a:avLst/>
                </a:prstGeom>
                <a:gradFill>
                  <a:gsLst>
                    <a:gs pos="0">
                      <a:schemeClr val="accent1"/>
                    </a:gs>
                    <a:gs pos="100000">
                      <a:srgbClr val="8B5DE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sp>
            <p:nvSpPr>
              <p:cNvPr id="98" name="Google Shape;98;p27"/>
              <p:cNvSpPr/>
              <p:nvPr/>
            </p:nvSpPr>
            <p:spPr>
              <a:xfrm>
                <a:off x="3686" y="3810"/>
                <a:ext cx="532" cy="327"/>
              </a:xfrm>
              <a:prstGeom prst="ellipse">
                <a:avLst/>
              </a:prstGeom>
              <a:gradFill>
                <a:gsLst>
                  <a:gs pos="0">
                    <a:schemeClr val="accent1"/>
                  </a:gs>
                  <a:gs pos="100000">
                    <a:srgbClr val="8B5DE8"/>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9" name="Google Shape;99;p27"/>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0" name="Google Shape;100;p27"/>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1" name="Google Shape;101;p27"/>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2" name="Google Shape;102;p27"/>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3" name="Google Shape;103;p27"/>
              <p:cNvSpPr/>
              <p:nvPr/>
            </p:nvSpPr>
            <p:spPr>
              <a:xfrm>
                <a:off x="3575" y="3715"/>
                <a:ext cx="383" cy="161"/>
              </a:xfrm>
              <a:custGeom>
                <a:avLst/>
                <a:gdLst/>
                <a:ahLst/>
                <a:cxnLst/>
                <a:rect l="l" t="t" r="r" b="b"/>
                <a:pathLst>
                  <a:path w="382" h="161" extrusionOk="0">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4" name="Google Shape;104;p27"/>
              <p:cNvSpPr/>
              <p:nvPr/>
            </p:nvSpPr>
            <p:spPr>
              <a:xfrm>
                <a:off x="3695" y="4170"/>
                <a:ext cx="444" cy="66"/>
              </a:xfrm>
              <a:custGeom>
                <a:avLst/>
                <a:gdLst/>
                <a:ahLst/>
                <a:cxnLst/>
                <a:rect l="l" t="t" r="r" b="b"/>
                <a:pathLst>
                  <a:path w="443" h="66" extrusionOk="0">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5" name="Google Shape;105;p27"/>
              <p:cNvSpPr/>
              <p:nvPr/>
            </p:nvSpPr>
            <p:spPr>
              <a:xfrm>
                <a:off x="3527" y="3906"/>
                <a:ext cx="89" cy="216"/>
              </a:xfrm>
              <a:custGeom>
                <a:avLst/>
                <a:gdLst/>
                <a:ahLst/>
                <a:cxnLst/>
                <a:rect l="l" t="t" r="r" b="b"/>
                <a:pathLst>
                  <a:path w="89" h="216" extrusionOk="0">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6" name="Google Shape;106;p27"/>
              <p:cNvSpPr/>
              <p:nvPr/>
            </p:nvSpPr>
            <p:spPr>
              <a:xfrm>
                <a:off x="3569" y="3745"/>
                <a:ext cx="750" cy="461"/>
              </a:xfrm>
              <a:custGeom>
                <a:avLst/>
                <a:gdLst/>
                <a:ahLst/>
                <a:cxnLst/>
                <a:rect l="l" t="t" r="r" b="b"/>
                <a:pathLst>
                  <a:path w="747" h="461" extrusionOk="0">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7" name="Google Shape;107;p27"/>
              <p:cNvSpPr/>
              <p:nvPr/>
            </p:nvSpPr>
            <p:spPr>
              <a:xfrm>
                <a:off x="4037" y="3721"/>
                <a:ext cx="96" cy="30"/>
              </a:xfrm>
              <a:custGeom>
                <a:avLst/>
                <a:gdLst/>
                <a:ahLst/>
                <a:cxnLst/>
                <a:rect l="l" t="t" r="r" b="b"/>
                <a:pathLst>
                  <a:path w="96" h="30" extrusionOk="0">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8" name="Google Shape;108;p27"/>
              <p:cNvSpPr/>
              <p:nvPr/>
            </p:nvSpPr>
            <p:spPr>
              <a:xfrm>
                <a:off x="4175" y="4050"/>
                <a:ext cx="180" cy="132"/>
              </a:xfrm>
              <a:custGeom>
                <a:avLst/>
                <a:gdLst/>
                <a:ahLst/>
                <a:cxnLst/>
                <a:rect l="l" t="t" r="r" b="b"/>
                <a:pathLst>
                  <a:path w="179" h="132" extrusionOk="0">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9" name="Google Shape;109;p27"/>
              <p:cNvSpPr/>
              <p:nvPr/>
            </p:nvSpPr>
            <p:spPr>
              <a:xfrm>
                <a:off x="2585" y="3822"/>
                <a:ext cx="449" cy="186"/>
              </a:xfrm>
              <a:custGeom>
                <a:avLst/>
                <a:gdLst/>
                <a:ahLst/>
                <a:cxnLst/>
                <a:rect l="l" t="t" r="r" b="b"/>
                <a:pathLst>
                  <a:path w="448" h="186" extrusionOk="0">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0" name="Google Shape;110;p27"/>
              <p:cNvSpPr/>
              <p:nvPr/>
            </p:nvSpPr>
            <p:spPr>
              <a:xfrm>
                <a:off x="2142" y="3852"/>
                <a:ext cx="892" cy="462"/>
              </a:xfrm>
              <a:custGeom>
                <a:avLst/>
                <a:gdLst/>
                <a:ahLst/>
                <a:cxnLst/>
                <a:rect l="l" t="t" r="r" b="b"/>
                <a:pathLst>
                  <a:path w="890" h="462" extrusionOk="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1" name="Google Shape;111;p27"/>
              <p:cNvSpPr/>
              <p:nvPr/>
            </p:nvSpPr>
            <p:spPr>
              <a:xfrm>
                <a:off x="2082" y="3828"/>
                <a:ext cx="407" cy="486"/>
              </a:xfrm>
              <a:custGeom>
                <a:avLst/>
                <a:gdLst/>
                <a:ahLst/>
                <a:cxnLst/>
                <a:rect l="l" t="t" r="r" b="b"/>
                <a:pathLst>
                  <a:path w="406" h="486" extrusionOk="0">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2" name="Google Shape;112;p27"/>
              <p:cNvSpPr/>
              <p:nvPr/>
            </p:nvSpPr>
            <p:spPr>
              <a:xfrm>
                <a:off x="2987" y="4044"/>
                <a:ext cx="108" cy="252"/>
              </a:xfrm>
              <a:custGeom>
                <a:avLst/>
                <a:gdLst/>
                <a:ahLst/>
                <a:cxnLst/>
                <a:rect l="l" t="t" r="r" b="b"/>
                <a:pathLst>
                  <a:path w="107" h="252" extrusionOk="0">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3" name="Google Shape;113;p27"/>
              <p:cNvSpPr/>
              <p:nvPr/>
            </p:nvSpPr>
            <p:spPr>
              <a:xfrm>
                <a:off x="2068" y="3685"/>
                <a:ext cx="835" cy="150"/>
              </a:xfrm>
              <a:custGeom>
                <a:avLst/>
                <a:gdLst/>
                <a:ahLst/>
                <a:cxnLst/>
                <a:rect l="l" t="t" r="r" b="b"/>
                <a:pathLst>
                  <a:path w="835" h="150" extrusionOk="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4" name="Google Shape;114;p27"/>
              <p:cNvSpPr/>
              <p:nvPr/>
            </p:nvSpPr>
            <p:spPr>
              <a:xfrm>
                <a:off x="1867" y="3853"/>
                <a:ext cx="171" cy="461"/>
              </a:xfrm>
              <a:custGeom>
                <a:avLst/>
                <a:gdLst/>
                <a:ahLst/>
                <a:cxnLst/>
                <a:rect l="l" t="t" r="r" b="b"/>
                <a:pathLst>
                  <a:path w="171" h="461" extrusionOk="0">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5" name="Google Shape;115;p27"/>
              <p:cNvSpPr/>
              <p:nvPr/>
            </p:nvSpPr>
            <p:spPr>
              <a:xfrm>
                <a:off x="2951" y="3751"/>
                <a:ext cx="360" cy="563"/>
              </a:xfrm>
              <a:custGeom>
                <a:avLst/>
                <a:gdLst/>
                <a:ahLst/>
                <a:cxnLst/>
                <a:rect l="l" t="t" r="r" b="b"/>
                <a:pathLst>
                  <a:path w="360" h="563" extrusionOk="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6" name="Google Shape;116;p27"/>
              <p:cNvSpPr/>
              <p:nvPr/>
            </p:nvSpPr>
            <p:spPr>
              <a:xfrm>
                <a:off x="2318" y="3631"/>
                <a:ext cx="1078" cy="425"/>
              </a:xfrm>
              <a:custGeom>
                <a:avLst/>
                <a:gdLst/>
                <a:ahLst/>
                <a:cxnLst/>
                <a:rect l="l" t="t" r="r" b="b"/>
                <a:pathLst>
                  <a:path w="1078" h="425" extrusionOk="0">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7" name="Google Shape;117;p27"/>
              <p:cNvSpPr/>
              <p:nvPr/>
            </p:nvSpPr>
            <p:spPr>
              <a:xfrm>
                <a:off x="3304" y="4080"/>
                <a:ext cx="98" cy="234"/>
              </a:xfrm>
              <a:custGeom>
                <a:avLst/>
                <a:gdLst/>
                <a:ahLst/>
                <a:cxnLst/>
                <a:rect l="l" t="t" r="r" b="b"/>
                <a:pathLst>
                  <a:path w="98" h="234" extrusionOk="0">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8" name="Google Shape;118;p27"/>
              <p:cNvSpPr/>
              <p:nvPr/>
            </p:nvSpPr>
            <p:spPr>
              <a:xfrm>
                <a:off x="1776" y="3673"/>
                <a:ext cx="481" cy="641"/>
              </a:xfrm>
              <a:custGeom>
                <a:avLst/>
                <a:gdLst/>
                <a:ahLst/>
                <a:cxnLst/>
                <a:rect l="l" t="t" r="r" b="b"/>
                <a:pathLst>
                  <a:path w="481" h="641" extrusionOk="0">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9" name="Google Shape;119;p27"/>
              <p:cNvSpPr/>
              <p:nvPr/>
            </p:nvSpPr>
            <p:spPr>
              <a:xfrm>
                <a:off x="4200" y="3402"/>
                <a:ext cx="1201" cy="731"/>
              </a:xfrm>
              <a:custGeom>
                <a:avLst/>
                <a:gdLst/>
                <a:ahLst/>
                <a:cxnLst/>
                <a:rect l="l" t="t" r="r" b="b"/>
                <a:pathLst>
                  <a:path w="1201" h="731" extrusionOk="0">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0" name="Google Shape;120;p27"/>
              <p:cNvSpPr/>
              <p:nvPr/>
            </p:nvSpPr>
            <p:spPr>
              <a:xfrm>
                <a:off x="4128" y="3366"/>
                <a:ext cx="544" cy="737"/>
              </a:xfrm>
              <a:custGeom>
                <a:avLst/>
                <a:gdLst/>
                <a:ahLst/>
                <a:cxnLst/>
                <a:rect l="l" t="t" r="r" b="b"/>
                <a:pathLst>
                  <a:path w="544" h="737" extrusionOk="0">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1" name="Google Shape;121;p27"/>
              <p:cNvSpPr/>
              <p:nvPr/>
            </p:nvSpPr>
            <p:spPr>
              <a:xfrm>
                <a:off x="4792" y="3360"/>
                <a:ext cx="609" cy="252"/>
              </a:xfrm>
              <a:custGeom>
                <a:avLst/>
                <a:gdLst/>
                <a:ahLst/>
                <a:cxnLst/>
                <a:rect l="l" t="t" r="r" b="b"/>
                <a:pathLst>
                  <a:path w="609" h="252" extrusionOk="0">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2" name="Google Shape;122;p27"/>
              <p:cNvSpPr/>
              <p:nvPr/>
            </p:nvSpPr>
            <p:spPr>
              <a:xfrm>
                <a:off x="5246" y="4007"/>
                <a:ext cx="72" cy="54"/>
              </a:xfrm>
              <a:custGeom>
                <a:avLst/>
                <a:gdLst/>
                <a:ahLst/>
                <a:cxnLst/>
                <a:rect l="l" t="t" r="r" b="b"/>
                <a:pathLst>
                  <a:path w="72" h="54" extrusionOk="0">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3" name="Google Shape;123;p27"/>
              <p:cNvSpPr/>
              <p:nvPr/>
            </p:nvSpPr>
            <p:spPr>
              <a:xfrm>
                <a:off x="4505" y="4073"/>
                <a:ext cx="705" cy="108"/>
              </a:xfrm>
              <a:custGeom>
                <a:avLst/>
                <a:gdLst/>
                <a:ahLst/>
                <a:cxnLst/>
                <a:rect l="l" t="t" r="r" b="b"/>
                <a:pathLst>
                  <a:path w="705" h="108" extrusionOk="0">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4" name="Google Shape;124;p27"/>
              <p:cNvSpPr/>
              <p:nvPr/>
            </p:nvSpPr>
            <p:spPr>
              <a:xfrm>
                <a:off x="5336" y="3654"/>
                <a:ext cx="143" cy="341"/>
              </a:xfrm>
              <a:custGeom>
                <a:avLst/>
                <a:gdLst/>
                <a:ahLst/>
                <a:cxnLst/>
                <a:rect l="l" t="t" r="r" b="b"/>
                <a:pathLst>
                  <a:path w="143" h="341" extrusionOk="0">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5" name="Google Shape;125;p27"/>
              <p:cNvSpPr/>
              <p:nvPr/>
            </p:nvSpPr>
            <p:spPr>
              <a:xfrm>
                <a:off x="5061" y="3624"/>
                <a:ext cx="83" cy="90"/>
              </a:xfrm>
              <a:custGeom>
                <a:avLst/>
                <a:gdLst/>
                <a:ahLst/>
                <a:cxnLst/>
                <a:rect l="l" t="t" r="r" b="b"/>
                <a:pathLst>
                  <a:path w="83" h="90" extrusionOk="0">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6" name="Google Shape;126;p27"/>
              <p:cNvSpPr/>
              <p:nvPr/>
            </p:nvSpPr>
            <p:spPr>
              <a:xfrm>
                <a:off x="4445" y="3552"/>
                <a:ext cx="717" cy="431"/>
              </a:xfrm>
              <a:custGeom>
                <a:avLst/>
                <a:gdLst/>
                <a:ahLst/>
                <a:cxnLst/>
                <a:rect l="l" t="t" r="r" b="b"/>
                <a:pathLst>
                  <a:path w="717" h="431" extrusionOk="0">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7" name="Google Shape;127;p27"/>
              <p:cNvSpPr/>
              <p:nvPr/>
            </p:nvSpPr>
            <p:spPr>
              <a:xfrm>
                <a:off x="4349" y="3510"/>
                <a:ext cx="909" cy="533"/>
              </a:xfrm>
              <a:custGeom>
                <a:avLst/>
                <a:gdLst/>
                <a:ahLst/>
                <a:cxnLst/>
                <a:rect l="l" t="t" r="r" b="b"/>
                <a:pathLst>
                  <a:path w="909" h="533" extrusionOk="0">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8" name="Google Shape;128;p27"/>
              <p:cNvSpPr/>
              <p:nvPr/>
            </p:nvSpPr>
            <p:spPr>
              <a:xfrm>
                <a:off x="4564" y="3492"/>
                <a:ext cx="365" cy="66"/>
              </a:xfrm>
              <a:custGeom>
                <a:avLst/>
                <a:gdLst/>
                <a:ahLst/>
                <a:cxnLst/>
                <a:rect l="l" t="t" r="r" b="b"/>
                <a:pathLst>
                  <a:path w="365" h="66" extrusionOk="0">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9" name="Google Shape;129;p27"/>
              <p:cNvSpPr/>
              <p:nvPr/>
            </p:nvSpPr>
            <p:spPr>
              <a:xfrm>
                <a:off x="4463" y="3558"/>
                <a:ext cx="66" cy="48"/>
              </a:xfrm>
              <a:custGeom>
                <a:avLst/>
                <a:gdLst/>
                <a:ahLst/>
                <a:cxnLst/>
                <a:rect l="l" t="t" r="r" b="b"/>
                <a:pathLst>
                  <a:path w="66" h="48" extrusionOk="0">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0" name="Google Shape;130;p27"/>
              <p:cNvSpPr/>
              <p:nvPr/>
            </p:nvSpPr>
            <p:spPr>
              <a:xfrm>
                <a:off x="5280" y="3186"/>
                <a:ext cx="383" cy="96"/>
              </a:xfrm>
              <a:custGeom>
                <a:avLst/>
                <a:gdLst/>
                <a:ahLst/>
                <a:cxnLst/>
                <a:rect l="l" t="t" r="r" b="b"/>
                <a:pathLst>
                  <a:path w="382" h="96" extrusionOk="0">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1" name="Google Shape;131;p27"/>
              <p:cNvSpPr/>
              <p:nvPr/>
            </p:nvSpPr>
            <p:spPr>
              <a:xfrm>
                <a:off x="5315" y="3024"/>
                <a:ext cx="258" cy="54"/>
              </a:xfrm>
              <a:custGeom>
                <a:avLst/>
                <a:gdLst/>
                <a:ahLst/>
                <a:cxnLst/>
                <a:rect l="l" t="t" r="r" b="b"/>
                <a:pathLst>
                  <a:path w="258" h="54" extrusionOk="0">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2" name="Google Shape;132;p27"/>
              <p:cNvSpPr/>
              <p:nvPr/>
            </p:nvSpPr>
            <p:spPr>
              <a:xfrm>
                <a:off x="5645" y="3066"/>
                <a:ext cx="60" cy="156"/>
              </a:xfrm>
              <a:custGeom>
                <a:avLst/>
                <a:gdLst/>
                <a:ahLst/>
                <a:cxnLst/>
                <a:rect l="l" t="t" r="r" b="b"/>
                <a:pathLst>
                  <a:path w="60" h="156" extrusionOk="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3" name="Google Shape;133;p27"/>
              <p:cNvSpPr/>
              <p:nvPr/>
            </p:nvSpPr>
            <p:spPr>
              <a:xfrm>
                <a:off x="5375" y="3246"/>
                <a:ext cx="192" cy="18"/>
              </a:xfrm>
              <a:custGeom>
                <a:avLst/>
                <a:gdLst/>
                <a:ahLst/>
                <a:cxnLst/>
                <a:rect l="l" t="t" r="r" b="b"/>
                <a:pathLst>
                  <a:path w="192" h="18" extrusionOk="0">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4" name="Google Shape;134;p27"/>
              <p:cNvSpPr/>
              <p:nvPr/>
            </p:nvSpPr>
            <p:spPr>
              <a:xfrm>
                <a:off x="5304" y="3042"/>
                <a:ext cx="161" cy="186"/>
              </a:xfrm>
              <a:custGeom>
                <a:avLst/>
                <a:gdLst/>
                <a:ahLst/>
                <a:cxnLst/>
                <a:rect l="l" t="t" r="r" b="b"/>
                <a:pathLst>
                  <a:path w="161" h="186" extrusionOk="0">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5" name="Google Shape;135;p27"/>
              <p:cNvSpPr/>
              <p:nvPr/>
            </p:nvSpPr>
            <p:spPr>
              <a:xfrm>
                <a:off x="5489" y="3042"/>
                <a:ext cx="186" cy="210"/>
              </a:xfrm>
              <a:custGeom>
                <a:avLst/>
                <a:gdLst/>
                <a:ahLst/>
                <a:cxnLst/>
                <a:rect l="l" t="t" r="r" b="b"/>
                <a:pathLst>
                  <a:path w="185" h="210" extrusionOk="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6" name="Google Shape;136;p27"/>
              <p:cNvSpPr/>
              <p:nvPr/>
            </p:nvSpPr>
            <p:spPr>
              <a:xfrm>
                <a:off x="5345" y="3058"/>
                <a:ext cx="299" cy="186"/>
              </a:xfrm>
              <a:custGeom>
                <a:avLst/>
                <a:gdLst/>
                <a:ahLst/>
                <a:cxnLst/>
                <a:rect l="l" t="t" r="r" b="b"/>
                <a:pathLst>
                  <a:path w="299" h="186" extrusionOk="0">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7" name="Google Shape;137;p27"/>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138" name="Google Shape;138;p27"/>
              <p:cNvGrpSpPr/>
              <p:nvPr/>
            </p:nvGrpSpPr>
            <p:grpSpPr>
              <a:xfrm>
                <a:off x="4546" y="3608"/>
                <a:ext cx="518" cy="319"/>
                <a:chOff x="4546" y="3608"/>
                <a:chExt cx="518" cy="319"/>
              </a:xfrm>
            </p:grpSpPr>
            <p:sp>
              <p:nvSpPr>
                <p:cNvPr id="139" name="Google Shape;139;p27"/>
                <p:cNvSpPr/>
                <p:nvPr/>
              </p:nvSpPr>
              <p:spPr>
                <a:xfrm>
                  <a:off x="4546" y="3608"/>
                  <a:ext cx="518" cy="319"/>
                </a:xfrm>
                <a:prstGeom prst="ellipse">
                  <a:avLst/>
                </a:prstGeom>
                <a:gradFill>
                  <a:gsLst>
                    <a:gs pos="0">
                      <a:srgbClr val="9060F0"/>
                    </a:gs>
                    <a:gs pos="100000">
                      <a:schemeClr val="accen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0" name="Google Shape;140;p27"/>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1" name="Google Shape;141;p27"/>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2" name="Google Shape;142;p27"/>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3" name="Google Shape;143;p27"/>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4" name="Google Shape;144;p27"/>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nvGrpSpPr>
              <p:cNvPr id="145" name="Google Shape;145;p27"/>
              <p:cNvGrpSpPr/>
              <p:nvPr/>
            </p:nvGrpSpPr>
            <p:grpSpPr>
              <a:xfrm>
                <a:off x="5381" y="3085"/>
                <a:ext cx="227" cy="132"/>
                <a:chOff x="5381" y="3085"/>
                <a:chExt cx="227" cy="132"/>
              </a:xfrm>
            </p:grpSpPr>
            <p:sp>
              <p:nvSpPr>
                <p:cNvPr id="146" name="Google Shape;146;p27"/>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7" name="Google Shape;147;p27"/>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8" name="Google Shape;148;p27"/>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9" name="Google Shape;149;p27"/>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grpSp>
      <p:sp>
        <p:nvSpPr>
          <p:cNvPr id="150" name="Google Shape;150;p2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marR="0" lvl="0" algn="ctr" rtl="0">
              <a:spcBef>
                <a:spcPts val="0"/>
              </a:spcBef>
              <a:spcAft>
                <a:spcPts val="0"/>
              </a:spcAft>
              <a:buSzPts val="1400"/>
              <a:buNone/>
              <a:defRPr sz="4400" b="1" i="0" u="none" strike="noStrike" cap="none">
                <a:solidFill>
                  <a:schemeClr val="lt2"/>
                </a:solidFill>
                <a:latin typeface="Arial"/>
                <a:ea typeface="Arial"/>
                <a:cs typeface="Arial"/>
                <a:sym typeface="Arial"/>
              </a:defRPr>
            </a:lvl1pPr>
            <a:lvl2pPr marR="0" lvl="1" algn="ctr" rtl="0">
              <a:spcBef>
                <a:spcPts val="0"/>
              </a:spcBef>
              <a:spcAft>
                <a:spcPts val="0"/>
              </a:spcAft>
              <a:buSzPts val="1400"/>
              <a:buNone/>
              <a:defRPr sz="4400" b="1" i="0" u="none" strike="noStrike" cap="none">
                <a:solidFill>
                  <a:schemeClr val="lt2"/>
                </a:solidFill>
                <a:latin typeface="Arial"/>
                <a:ea typeface="Arial"/>
                <a:cs typeface="Arial"/>
                <a:sym typeface="Arial"/>
              </a:defRPr>
            </a:lvl2pPr>
            <a:lvl3pPr marR="0" lvl="2" algn="ctr" rtl="0">
              <a:spcBef>
                <a:spcPts val="0"/>
              </a:spcBef>
              <a:spcAft>
                <a:spcPts val="0"/>
              </a:spcAft>
              <a:buSzPts val="1400"/>
              <a:buNone/>
              <a:defRPr sz="4400" b="1" i="0" u="none" strike="noStrike" cap="none">
                <a:solidFill>
                  <a:schemeClr val="lt2"/>
                </a:solidFill>
                <a:latin typeface="Arial"/>
                <a:ea typeface="Arial"/>
                <a:cs typeface="Arial"/>
                <a:sym typeface="Arial"/>
              </a:defRPr>
            </a:lvl3pPr>
            <a:lvl4pPr marR="0" lvl="3" algn="ctr" rtl="0">
              <a:spcBef>
                <a:spcPts val="0"/>
              </a:spcBef>
              <a:spcAft>
                <a:spcPts val="0"/>
              </a:spcAft>
              <a:buSzPts val="1400"/>
              <a:buNone/>
              <a:defRPr sz="4400" b="1" i="0" u="none" strike="noStrike" cap="none">
                <a:solidFill>
                  <a:schemeClr val="lt2"/>
                </a:solidFill>
                <a:latin typeface="Arial"/>
                <a:ea typeface="Arial"/>
                <a:cs typeface="Arial"/>
                <a:sym typeface="Arial"/>
              </a:defRPr>
            </a:lvl4pPr>
            <a:lvl5pPr marR="0" lvl="4" algn="ctr" rtl="0">
              <a:spcBef>
                <a:spcPts val="0"/>
              </a:spcBef>
              <a:spcAft>
                <a:spcPts val="0"/>
              </a:spcAft>
              <a:buSzPts val="1400"/>
              <a:buNone/>
              <a:defRPr sz="4400" b="1" i="0" u="none" strike="noStrike" cap="none">
                <a:solidFill>
                  <a:schemeClr val="lt2"/>
                </a:solidFill>
                <a:latin typeface="Arial"/>
                <a:ea typeface="Arial"/>
                <a:cs typeface="Arial"/>
                <a:sym typeface="Arial"/>
              </a:defRPr>
            </a:lvl5pPr>
            <a:lvl6pPr marR="0" lvl="5" algn="ctr" rtl="0">
              <a:spcBef>
                <a:spcPts val="0"/>
              </a:spcBef>
              <a:spcAft>
                <a:spcPts val="0"/>
              </a:spcAft>
              <a:buSzPts val="1400"/>
              <a:buNone/>
              <a:defRPr sz="4400" b="1" i="0" u="none" strike="noStrike" cap="none">
                <a:solidFill>
                  <a:schemeClr val="lt2"/>
                </a:solidFill>
                <a:latin typeface="Arial"/>
                <a:ea typeface="Arial"/>
                <a:cs typeface="Arial"/>
                <a:sym typeface="Arial"/>
              </a:defRPr>
            </a:lvl6pPr>
            <a:lvl7pPr marR="0" lvl="6" algn="ctr" rtl="0">
              <a:spcBef>
                <a:spcPts val="0"/>
              </a:spcBef>
              <a:spcAft>
                <a:spcPts val="0"/>
              </a:spcAft>
              <a:buSzPts val="1400"/>
              <a:buNone/>
              <a:defRPr sz="4400" b="1" i="0" u="none" strike="noStrike" cap="none">
                <a:solidFill>
                  <a:schemeClr val="lt2"/>
                </a:solidFill>
                <a:latin typeface="Arial"/>
                <a:ea typeface="Arial"/>
                <a:cs typeface="Arial"/>
                <a:sym typeface="Arial"/>
              </a:defRPr>
            </a:lvl7pPr>
            <a:lvl8pPr marR="0" lvl="7" algn="ctr" rtl="0">
              <a:spcBef>
                <a:spcPts val="0"/>
              </a:spcBef>
              <a:spcAft>
                <a:spcPts val="0"/>
              </a:spcAft>
              <a:buSzPts val="1400"/>
              <a:buNone/>
              <a:defRPr sz="4400" b="1" i="0" u="none" strike="noStrike" cap="none">
                <a:solidFill>
                  <a:schemeClr val="lt2"/>
                </a:solidFill>
                <a:latin typeface="Arial"/>
                <a:ea typeface="Arial"/>
                <a:cs typeface="Arial"/>
                <a:sym typeface="Arial"/>
              </a:defRPr>
            </a:lvl8pPr>
            <a:lvl9pPr marR="0" lvl="8" algn="ctr" rtl="0">
              <a:spcBef>
                <a:spcPts val="0"/>
              </a:spcBef>
              <a:spcAft>
                <a:spcPts val="0"/>
              </a:spcAft>
              <a:buSzPts val="1400"/>
              <a:buNone/>
              <a:defRPr sz="4400" b="1" i="0" u="none" strike="noStrike" cap="none">
                <a:solidFill>
                  <a:schemeClr val="lt2"/>
                </a:solidFill>
                <a:latin typeface="Arial"/>
                <a:ea typeface="Arial"/>
                <a:cs typeface="Arial"/>
                <a:sym typeface="Arial"/>
              </a:defRPr>
            </a:lvl9pPr>
          </a:lstStyle>
          <a:p>
            <a:endParaRPr/>
          </a:p>
        </p:txBody>
      </p:sp>
      <p:sp>
        <p:nvSpPr>
          <p:cNvPr id="151" name="Google Shape;151;p27"/>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2" name="Google Shape;152;p2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3" name="Google Shape;153;p2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
        <p:nvSpPr>
          <p:cNvPr id="154" name="Google Shape;154;p27"/>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40"/>
              </a:spcBef>
              <a:spcAft>
                <a:spcPts val="0"/>
              </a:spcAft>
              <a:buClr>
                <a:schemeClr val="hlink"/>
              </a:buClr>
              <a:buSzPts val="2560"/>
              <a:buFont typeface="Noto Sans Symbols"/>
              <a:buChar char="⮚"/>
              <a:defRPr sz="3200" b="0" i="0" u="none" strike="noStrike" cap="none">
                <a:solidFill>
                  <a:schemeClr val="lt1"/>
                </a:solidFill>
                <a:latin typeface="Arial"/>
                <a:ea typeface="Arial"/>
                <a:cs typeface="Arial"/>
                <a:sym typeface="Arial"/>
              </a:defRPr>
            </a:lvl1pPr>
            <a:lvl2pPr marL="914400" marR="0" lvl="1" indent="-317500" algn="l" rtl="0">
              <a:spcBef>
                <a:spcPts val="560"/>
              </a:spcBef>
              <a:spcAft>
                <a:spcPts val="0"/>
              </a:spcAft>
              <a:buClr>
                <a:schemeClr val="lt2"/>
              </a:buClr>
              <a:buSzPts val="1400"/>
              <a:buFont typeface="Noto Sans Symbols"/>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292100" algn="l" rtl="0">
              <a:spcBef>
                <a:spcPts val="400"/>
              </a:spcBef>
              <a:spcAft>
                <a:spcPts val="0"/>
              </a:spcAft>
              <a:buClr>
                <a:schemeClr val="folHlink"/>
              </a:buClr>
              <a:buSzPts val="10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hlink"/>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
          <p:cNvSpPr txBox="1">
            <a:spLocks noGrp="1"/>
          </p:cNvSpPr>
          <p:nvPr>
            <p:ph type="ctrTitle"/>
          </p:nvPr>
        </p:nvSpPr>
        <p:spPr>
          <a:xfrm>
            <a:off x="838200" y="457200"/>
            <a:ext cx="7848600" cy="2765425"/>
          </a:xfrm>
          <a:prstGeom prst="rect">
            <a:avLst/>
          </a:prstGeom>
          <a:noFill/>
          <a:ln>
            <a:noFill/>
          </a:ln>
        </p:spPr>
        <p:txBody>
          <a:bodyPr spcFirstLastPara="1" wrap="square" lIns="91425" tIns="45700" rIns="91425" bIns="45700" anchor="b" anchorCtr="1">
            <a:noAutofit/>
          </a:bodyPr>
          <a:lstStyle/>
          <a:p>
            <a:pPr marL="0" lvl="0" indent="0" algn="ctr" rtl="0">
              <a:lnSpc>
                <a:spcPct val="100000"/>
              </a:lnSpc>
              <a:spcBef>
                <a:spcPts val="0"/>
              </a:spcBef>
              <a:spcAft>
                <a:spcPts val="0"/>
              </a:spcAft>
              <a:buClr>
                <a:schemeClr val="lt2"/>
              </a:buClr>
              <a:buSzPts val="5400"/>
              <a:buFont typeface="Arial"/>
              <a:buNone/>
            </a:pPr>
            <a:r>
              <a:rPr lang="en-US" sz="5400" b="1" i="0" u="none">
                <a:solidFill>
                  <a:schemeClr val="lt2"/>
                </a:solidFill>
                <a:latin typeface="Arial"/>
                <a:ea typeface="Arial"/>
                <a:cs typeface="Arial"/>
                <a:sym typeface="Arial"/>
              </a:rPr>
              <a:t>Cryptography and Network Security</a:t>
            </a:r>
            <a:br>
              <a:rPr lang="en-US" sz="5400" b="1" i="0" u="none">
                <a:solidFill>
                  <a:schemeClr val="lt2"/>
                </a:solidFill>
                <a:latin typeface="Arial"/>
                <a:ea typeface="Arial"/>
                <a:cs typeface="Arial"/>
                <a:sym typeface="Arial"/>
              </a:rPr>
            </a:br>
            <a:endParaRPr/>
          </a:p>
        </p:txBody>
      </p:sp>
      <p:sp>
        <p:nvSpPr>
          <p:cNvPr id="224" name="Google Shape;224;p1"/>
          <p:cNvSpPr txBox="1">
            <a:spLocks noGrp="1"/>
          </p:cNvSpPr>
          <p:nvPr>
            <p:ph type="subTitle" idx="1"/>
          </p:nvPr>
        </p:nvSpPr>
        <p:spPr>
          <a:xfrm>
            <a:off x="1371600" y="3657600"/>
            <a:ext cx="6400800" cy="267176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3520"/>
              <a:buNone/>
            </a:pPr>
            <a:r>
              <a:rPr lang="en-US" sz="4400" b="0" i="0" u="none">
                <a:solidFill>
                  <a:schemeClr val="lt1"/>
                </a:solidFill>
                <a:latin typeface="Arial"/>
                <a:ea typeface="Arial"/>
                <a:cs typeface="Arial"/>
                <a:sym typeface="Arial"/>
              </a:rPr>
              <a:t>Electronic Mail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8"/>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PGP Operation – Compression</a:t>
            </a:r>
            <a:endParaRPr/>
          </a:p>
        </p:txBody>
      </p:sp>
      <p:sp>
        <p:nvSpPr>
          <p:cNvPr id="273" name="Google Shape;273;p8"/>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by default PGP compresses message after signing but before encrypting</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so can store uncompressed message &amp; signature for later verification</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&amp; because compression is non deterministic</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uses ZIP compression algorithm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9"/>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a:solidFill>
                  <a:schemeClr val="lt2"/>
                </a:solidFill>
                <a:latin typeface="Arial"/>
                <a:ea typeface="Arial"/>
                <a:cs typeface="Arial"/>
                <a:sym typeface="Arial"/>
              </a:rPr>
              <a:t>PGP Operation – Email Compatibility</a:t>
            </a:r>
            <a:endParaRPr/>
          </a:p>
        </p:txBody>
      </p:sp>
      <p:sp>
        <p:nvSpPr>
          <p:cNvPr id="280" name="Google Shape;280;p9"/>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when using PGP will have binary data to send (encrypted message etc)</a:t>
            </a:r>
            <a:endParaRPr/>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however email was designed only for text</a:t>
            </a:r>
            <a:endParaRPr/>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hence PGP must encode raw binary data into printable ASCII characters</a:t>
            </a:r>
            <a:endParaRPr/>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uses radix-64 algorithm</a:t>
            </a:r>
            <a:endParaRPr/>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a:solidFill>
                  <a:schemeClr val="lt1"/>
                </a:solidFill>
                <a:latin typeface="Arial"/>
                <a:ea typeface="Arial"/>
                <a:cs typeface="Arial"/>
                <a:sym typeface="Arial"/>
              </a:rPr>
              <a:t>maps 3 bytes to 4 printable chars</a:t>
            </a:r>
            <a:endParaRPr/>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a:solidFill>
                  <a:schemeClr val="lt1"/>
                </a:solidFill>
                <a:latin typeface="Arial"/>
                <a:ea typeface="Arial"/>
                <a:cs typeface="Arial"/>
                <a:sym typeface="Arial"/>
              </a:rPr>
              <a:t>also appends a CRC</a:t>
            </a:r>
            <a:endParaRPr/>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PGP also segments messages if too big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PGP Operation – Summary</a:t>
            </a:r>
            <a:endParaRPr/>
          </a:p>
        </p:txBody>
      </p:sp>
      <p:pic>
        <p:nvPicPr>
          <p:cNvPr id="287" name="Google Shape;287;p10"/>
          <p:cNvPicPr preferRelativeResize="0"/>
          <p:nvPr/>
        </p:nvPicPr>
        <p:blipFill rotWithShape="1">
          <a:blip r:embed="rId3">
            <a:alphaModFix amt="70195"/>
          </a:blip>
          <a:srcRect t="4632" b="18527"/>
          <a:stretch/>
        </p:blipFill>
        <p:spPr>
          <a:xfrm>
            <a:off x="533400" y="1600200"/>
            <a:ext cx="8043862" cy="47767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PGP Session Keys</a:t>
            </a:r>
            <a:endParaRPr/>
          </a:p>
        </p:txBody>
      </p:sp>
      <p:sp>
        <p:nvSpPr>
          <p:cNvPr id="294" name="Google Shape;294;p11"/>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need a session key for each message</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of varying sizes: 56-bit DES, 128-bit CAST or IDEA, 168-bit Triple-DES</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generated using ANSI X12.17 mode</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uses random inputs taken from previous uses and from keystroke timing of user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PGP Public &amp; Private Keys</a:t>
            </a:r>
            <a:endParaRPr/>
          </a:p>
        </p:txBody>
      </p:sp>
      <p:sp>
        <p:nvSpPr>
          <p:cNvPr id="301" name="Google Shape;301;p12"/>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since many public/private keys may be in use, need to identify which is actually used to encrypt session key in a message</a:t>
            </a:r>
            <a:endParaRPr/>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a:solidFill>
                  <a:schemeClr val="lt1"/>
                </a:solidFill>
                <a:latin typeface="Arial"/>
                <a:ea typeface="Arial"/>
                <a:cs typeface="Arial"/>
                <a:sym typeface="Arial"/>
              </a:rPr>
              <a:t>could send full public-key with every message</a:t>
            </a:r>
            <a:endParaRPr/>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a:solidFill>
                  <a:schemeClr val="lt1"/>
                </a:solidFill>
                <a:latin typeface="Arial"/>
                <a:ea typeface="Arial"/>
                <a:cs typeface="Arial"/>
                <a:sym typeface="Arial"/>
              </a:rPr>
              <a:t>but this is inefficient</a:t>
            </a:r>
            <a:endParaRPr/>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rather use a key identifier based on key</a:t>
            </a:r>
            <a:endParaRPr/>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a:solidFill>
                  <a:schemeClr val="lt1"/>
                </a:solidFill>
                <a:latin typeface="Arial"/>
                <a:ea typeface="Arial"/>
                <a:cs typeface="Arial"/>
                <a:sym typeface="Arial"/>
              </a:rPr>
              <a:t>is least significant 64-bits of the key</a:t>
            </a:r>
            <a:endParaRPr/>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a:solidFill>
                  <a:schemeClr val="lt1"/>
                </a:solidFill>
                <a:latin typeface="Arial"/>
                <a:ea typeface="Arial"/>
                <a:cs typeface="Arial"/>
                <a:sym typeface="Arial"/>
              </a:rPr>
              <a:t>will very likely be unique</a:t>
            </a:r>
            <a:endParaRPr/>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also use key ID in signatures</a:t>
            </a:r>
            <a:endParaRPr/>
          </a:p>
          <a:p>
            <a:pPr marL="342900" lvl="0" indent="-200660" algn="l" rtl="0">
              <a:spcBef>
                <a:spcPts val="560"/>
              </a:spcBef>
              <a:spcAft>
                <a:spcPts val="0"/>
              </a:spcAft>
              <a:buSzPts val="2240"/>
              <a:buNone/>
            </a:pPr>
            <a:endParaRPr sz="2800" b="0" i="0" u="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PGP Message Format</a:t>
            </a:r>
            <a:endParaRPr/>
          </a:p>
        </p:txBody>
      </p:sp>
      <p:pic>
        <p:nvPicPr>
          <p:cNvPr id="308" name="Google Shape;308;p13"/>
          <p:cNvPicPr preferRelativeResize="0"/>
          <p:nvPr/>
        </p:nvPicPr>
        <p:blipFill rotWithShape="1">
          <a:blip r:embed="rId3">
            <a:alphaModFix amt="70195"/>
          </a:blip>
          <a:srcRect t="5369" b="28636"/>
          <a:stretch/>
        </p:blipFill>
        <p:spPr>
          <a:xfrm>
            <a:off x="1676400" y="1447800"/>
            <a:ext cx="5826125" cy="497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PGP Key Rings</a:t>
            </a:r>
            <a:endParaRPr/>
          </a:p>
        </p:txBody>
      </p:sp>
      <p:sp>
        <p:nvSpPr>
          <p:cNvPr id="315" name="Google Shape;315;p14"/>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each PGP user has a pair of keyrings:</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public-key ring contains all the public-keys of other PGP users known to this user, indexed by key ID</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private-key ring contains the public/private key pair(s) for this user, indexed by key ID &amp; encrypted keyed from a hashed passphrase</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security of private keys thus depends on the pass-phrase security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5"/>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PGP Message Generation</a:t>
            </a:r>
            <a:endParaRPr/>
          </a:p>
        </p:txBody>
      </p:sp>
      <p:pic>
        <p:nvPicPr>
          <p:cNvPr id="322" name="Google Shape;322;p15"/>
          <p:cNvPicPr preferRelativeResize="0"/>
          <p:nvPr/>
        </p:nvPicPr>
        <p:blipFill rotWithShape="1">
          <a:blip r:embed="rId3">
            <a:alphaModFix amt="70195"/>
          </a:blip>
          <a:srcRect t="4632" b="13897"/>
          <a:stretch/>
        </p:blipFill>
        <p:spPr>
          <a:xfrm>
            <a:off x="533400" y="1371600"/>
            <a:ext cx="8043862" cy="50657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PGP Message Reception</a:t>
            </a:r>
            <a:endParaRPr/>
          </a:p>
        </p:txBody>
      </p:sp>
      <p:pic>
        <p:nvPicPr>
          <p:cNvPr id="329" name="Google Shape;329;p16"/>
          <p:cNvPicPr preferRelativeResize="0"/>
          <p:nvPr/>
        </p:nvPicPr>
        <p:blipFill rotWithShape="1">
          <a:blip r:embed="rId3">
            <a:alphaModFix amt="70195"/>
          </a:blip>
          <a:srcRect t="4632" b="13897"/>
          <a:stretch/>
        </p:blipFill>
        <p:spPr>
          <a:xfrm>
            <a:off x="533400" y="1371600"/>
            <a:ext cx="8043862" cy="50625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PGP Key Management</a:t>
            </a:r>
            <a:endParaRPr/>
          </a:p>
        </p:txBody>
      </p:sp>
      <p:sp>
        <p:nvSpPr>
          <p:cNvPr id="336" name="Google Shape;336;p17"/>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rather than relying on certificate authorities</a:t>
            </a:r>
            <a:endParaRPr/>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in PGP every user is own CA</a:t>
            </a:r>
            <a:endParaRPr/>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a:solidFill>
                  <a:schemeClr val="lt1"/>
                </a:solidFill>
                <a:latin typeface="Arial"/>
                <a:ea typeface="Arial"/>
                <a:cs typeface="Arial"/>
                <a:sym typeface="Arial"/>
              </a:rPr>
              <a:t>can sign keys for users they know directly</a:t>
            </a:r>
            <a:endParaRPr/>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forms a “web of trust”</a:t>
            </a:r>
            <a:endParaRPr/>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a:solidFill>
                  <a:schemeClr val="lt1"/>
                </a:solidFill>
                <a:latin typeface="Arial"/>
                <a:ea typeface="Arial"/>
                <a:cs typeface="Arial"/>
                <a:sym typeface="Arial"/>
              </a:rPr>
              <a:t>trust keys have signed</a:t>
            </a:r>
            <a:endParaRPr/>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a:solidFill>
                  <a:schemeClr val="lt1"/>
                </a:solidFill>
                <a:latin typeface="Arial"/>
                <a:ea typeface="Arial"/>
                <a:cs typeface="Arial"/>
                <a:sym typeface="Arial"/>
              </a:rPr>
              <a:t>can trust keys others have signed if have a chain of signatures to them</a:t>
            </a:r>
            <a:endParaRPr/>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key ring includes trust indicators</a:t>
            </a:r>
            <a:endParaRPr/>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users can also revoke their keys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Email Security</a:t>
            </a:r>
            <a:endParaRPr/>
          </a:p>
        </p:txBody>
      </p:sp>
      <p:sp>
        <p:nvSpPr>
          <p:cNvPr id="231" name="Google Shape;231;p2"/>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email is one of the most widely used and regarded network services </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currently message contents are not secure </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may be inspected either in transit </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or by suitably privileged users on destination system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8"/>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a:solidFill>
                  <a:schemeClr val="lt2"/>
                </a:solidFill>
                <a:latin typeface="Arial"/>
                <a:ea typeface="Arial"/>
                <a:cs typeface="Arial"/>
                <a:sym typeface="Arial"/>
              </a:rPr>
              <a:t>S/MIME (Secure/Multipurpose Internet Mail Extensions)</a:t>
            </a:r>
            <a:endParaRPr/>
          </a:p>
        </p:txBody>
      </p:sp>
      <p:sp>
        <p:nvSpPr>
          <p:cNvPr id="343" name="Google Shape;343;p18"/>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security enhancement to MIME email</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original Internet RFC822 email was text only</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MIME provided support for varying content types and multi-part messages</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with encoding of binary data to textual form</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S/MIME added security enhancements</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have S/MIME support in many mail agents</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eg MS Outlook, Mozilla, Mac Mail etc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9"/>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S/MIME Functions</a:t>
            </a:r>
            <a:endParaRPr/>
          </a:p>
        </p:txBody>
      </p:sp>
      <p:sp>
        <p:nvSpPr>
          <p:cNvPr id="350" name="Google Shape;350;p19"/>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enveloped data</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encrypted content and associated keys</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signed data</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encoded message + signed digest</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clear-signed data</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cleartext message + encoded signed digest</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signed &amp; enveloped data</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nesting of signed &amp; encrypted entities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a:solidFill>
                  <a:schemeClr val="lt2"/>
                </a:solidFill>
                <a:latin typeface="Arial"/>
                <a:ea typeface="Arial"/>
                <a:cs typeface="Arial"/>
                <a:sym typeface="Arial"/>
              </a:rPr>
              <a:t>S/MIME Cryptographic Algorithms</a:t>
            </a:r>
            <a:endParaRPr/>
          </a:p>
        </p:txBody>
      </p:sp>
      <p:sp>
        <p:nvSpPr>
          <p:cNvPr id="357" name="Google Shape;357;p20"/>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digital signatures: DSS &amp; RSA</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hash functions: SHA-1 &amp; MD5</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session key encryption: ElGamal &amp; RSA</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message encryption: AES, Triple-DES, RC2/40 and others</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MAC: HMAC with SHA-1</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have process to decide which algs to use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S/MIME Messages</a:t>
            </a:r>
            <a:endParaRPr/>
          </a:p>
        </p:txBody>
      </p:sp>
      <p:sp>
        <p:nvSpPr>
          <p:cNvPr id="364" name="Google Shape;364;p21"/>
          <p:cNvSpPr txBox="1">
            <a:spLocks noGrp="1"/>
          </p:cNvSpPr>
          <p:nvPr>
            <p:ph type="body" idx="1"/>
          </p:nvPr>
        </p:nvSpPr>
        <p:spPr>
          <a:xfrm>
            <a:off x="457200" y="1676400"/>
            <a:ext cx="8229600"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S/MIME secures a MIME entity with a signature, encryption, or both</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forming a MIME wrapped PKCS object</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have a range of content-types:</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enveloped data</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signed data</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clear-signed data</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registration request</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certificate only message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S/MIME Certificate Processing</a:t>
            </a:r>
            <a:endParaRPr/>
          </a:p>
        </p:txBody>
      </p:sp>
      <p:sp>
        <p:nvSpPr>
          <p:cNvPr id="371" name="Google Shape;371;p22"/>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S/MIME uses X.509 v3 certificates</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managed using a hybrid of a strict X.509 CA hierarchy &amp; PGP’s web of trust</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each client has a list of trusted CA’s certs</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and own public/private key pairs &amp; certs</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certificates must be signed by trusted CA’s</a:t>
            </a:r>
            <a:endParaRPr/>
          </a:p>
          <a:p>
            <a:pPr marL="342900" lvl="0" indent="-180340" algn="l" rtl="0">
              <a:spcBef>
                <a:spcPts val="640"/>
              </a:spcBef>
              <a:spcAft>
                <a:spcPts val="0"/>
              </a:spcAft>
              <a:buSzPts val="2560"/>
              <a:buNone/>
            </a:pPr>
            <a:endParaRPr sz="3200" b="0" i="0" u="non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Certificate Authorities</a:t>
            </a:r>
            <a:endParaRPr/>
          </a:p>
        </p:txBody>
      </p:sp>
      <p:sp>
        <p:nvSpPr>
          <p:cNvPr id="378" name="Google Shape;378;p23"/>
          <p:cNvSpPr txBox="1">
            <a:spLocks noGrp="1"/>
          </p:cNvSpPr>
          <p:nvPr>
            <p:ph type="body" idx="1"/>
          </p:nvPr>
        </p:nvSpPr>
        <p:spPr>
          <a:xfrm>
            <a:off x="457200" y="1676400"/>
            <a:ext cx="82296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have several well-known CA’s</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Verisign one of most widely used</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Verisign issues several types of Digital IDs</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increasing levels of checks &amp; hence trust</a:t>
            </a:r>
            <a:endParaRPr/>
          </a:p>
          <a:p>
            <a:pPr marL="742950" lvl="1" indent="-285750" algn="l" rtl="0">
              <a:lnSpc>
                <a:spcPct val="100000"/>
              </a:lnSpc>
              <a:spcBef>
                <a:spcPts val="480"/>
              </a:spcBef>
              <a:spcAft>
                <a:spcPts val="0"/>
              </a:spcAft>
              <a:buSzPts val="1200"/>
              <a:buNone/>
            </a:pPr>
            <a:r>
              <a:rPr lang="en-US" sz="2400" b="1" i="0" u="none">
                <a:solidFill>
                  <a:schemeClr val="lt1"/>
                </a:solidFill>
                <a:latin typeface="Arial"/>
                <a:ea typeface="Arial"/>
                <a:cs typeface="Arial"/>
                <a:sym typeface="Arial"/>
              </a:rPr>
              <a:t>Class	Identity Checks	Usage</a:t>
            </a:r>
            <a:endParaRPr/>
          </a:p>
          <a:p>
            <a:pPr marL="742950" lvl="1" indent="-285750" algn="l" rtl="0">
              <a:lnSpc>
                <a:spcPct val="100000"/>
              </a:lnSpc>
              <a:spcBef>
                <a:spcPts val="480"/>
              </a:spcBef>
              <a:spcAft>
                <a:spcPts val="0"/>
              </a:spcAft>
              <a:buSzPts val="1200"/>
              <a:buNone/>
            </a:pPr>
            <a:r>
              <a:rPr lang="en-US" sz="2400" b="0" i="0" u="none">
                <a:solidFill>
                  <a:schemeClr val="lt1"/>
                </a:solidFill>
                <a:latin typeface="Arial"/>
                <a:ea typeface="Arial"/>
                <a:cs typeface="Arial"/>
                <a:sym typeface="Arial"/>
              </a:rPr>
              <a:t>1			name/email check	web browsing/email</a:t>
            </a:r>
            <a:endParaRPr/>
          </a:p>
          <a:p>
            <a:pPr marL="742950" lvl="1" indent="-285750" algn="l" rtl="0">
              <a:lnSpc>
                <a:spcPct val="100000"/>
              </a:lnSpc>
              <a:spcBef>
                <a:spcPts val="480"/>
              </a:spcBef>
              <a:spcAft>
                <a:spcPts val="0"/>
              </a:spcAft>
              <a:buSzPts val="1200"/>
              <a:buNone/>
            </a:pPr>
            <a:r>
              <a:rPr lang="en-US" sz="2400" b="0" i="0" u="none">
                <a:solidFill>
                  <a:schemeClr val="lt1"/>
                </a:solidFill>
                <a:latin typeface="Arial"/>
                <a:ea typeface="Arial"/>
                <a:cs typeface="Arial"/>
                <a:sym typeface="Arial"/>
              </a:rPr>
              <a:t>2			+ enroll/addr check	email, subs, s/w validate</a:t>
            </a:r>
            <a:endParaRPr/>
          </a:p>
          <a:p>
            <a:pPr marL="742950" lvl="1" indent="-285750" algn="l" rtl="0">
              <a:lnSpc>
                <a:spcPct val="100000"/>
              </a:lnSpc>
              <a:spcBef>
                <a:spcPts val="480"/>
              </a:spcBef>
              <a:spcAft>
                <a:spcPts val="0"/>
              </a:spcAft>
              <a:buSzPts val="1200"/>
              <a:buNone/>
            </a:pPr>
            <a:r>
              <a:rPr lang="en-US" sz="2400" b="0" i="0" u="none">
                <a:solidFill>
                  <a:schemeClr val="lt1"/>
                </a:solidFill>
                <a:latin typeface="Arial"/>
                <a:ea typeface="Arial"/>
                <a:cs typeface="Arial"/>
                <a:sym typeface="Arial"/>
              </a:rPr>
              <a:t>3			+ ID documents	e-banking/service access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Summary</a:t>
            </a:r>
            <a:endParaRPr/>
          </a:p>
        </p:txBody>
      </p:sp>
      <p:sp>
        <p:nvSpPr>
          <p:cNvPr id="385" name="Google Shape;385;p24"/>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have considered:</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secure email</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PGP</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S/MIME</a:t>
            </a:r>
            <a:endParaRPr/>
          </a:p>
          <a:p>
            <a:pPr marL="742950" lvl="1" indent="-196850" algn="l" rtl="0">
              <a:lnSpc>
                <a:spcPct val="100000"/>
              </a:lnSpc>
              <a:spcBef>
                <a:spcPts val="560"/>
              </a:spcBef>
              <a:spcAft>
                <a:spcPts val="0"/>
              </a:spcAft>
              <a:buClr>
                <a:schemeClr val="lt2"/>
              </a:buClr>
              <a:buSzPts val="1400"/>
              <a:buFont typeface="Noto Sans Symbols"/>
              <a:buNone/>
            </a:pPr>
            <a:endParaRPr sz="2800" b="0" i="0" u="none">
              <a:solidFill>
                <a:schemeClr val="lt1"/>
              </a:solidFill>
              <a:latin typeface="Arial"/>
              <a:ea typeface="Arial"/>
              <a:cs typeface="Arial"/>
              <a:sym typeface="Arial"/>
            </a:endParaRPr>
          </a:p>
          <a:p>
            <a:pPr marL="342900" lvl="0" indent="-200660" algn="l" rtl="0">
              <a:spcBef>
                <a:spcPts val="560"/>
              </a:spcBef>
              <a:spcAft>
                <a:spcPts val="0"/>
              </a:spcAft>
              <a:buSzPts val="2240"/>
              <a:buNone/>
            </a:pPr>
            <a:endParaRPr sz="2800" b="0" i="0" u="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Email Security Enhancements</a:t>
            </a:r>
            <a:endParaRPr/>
          </a:p>
        </p:txBody>
      </p:sp>
      <p:sp>
        <p:nvSpPr>
          <p:cNvPr id="238" name="Google Shape;238;p3"/>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confidentiality</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protection from disclosure</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authentication</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of sender of message</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message integrity</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protection from modification </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non-repudiation of origin</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protection from denial by sender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Pretty Good Privacy (PGP)</a:t>
            </a:r>
            <a:endParaRPr/>
          </a:p>
        </p:txBody>
      </p:sp>
      <p:sp>
        <p:nvSpPr>
          <p:cNvPr id="245" name="Google Shape;245;p4"/>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560"/>
              <a:buFont typeface="Noto Sans Symbols"/>
              <a:buChar char="⮚"/>
            </a:pPr>
            <a:r>
              <a:rPr lang="en-US" b="0" i="0" dirty="0">
                <a:solidFill>
                  <a:srgbClr val="1F1F1F"/>
                </a:solidFill>
                <a:effectLst/>
                <a:latin typeface="Google Sans"/>
              </a:rPr>
              <a:t>Pretty Good Privacy or PGP was </a:t>
            </a:r>
            <a:r>
              <a:rPr lang="en-US" b="0" i="0" dirty="0">
                <a:solidFill>
                  <a:srgbClr val="040C28"/>
                </a:solidFill>
                <a:effectLst/>
                <a:latin typeface="Google Sans"/>
              </a:rPr>
              <a:t>a popular </a:t>
            </a:r>
            <a:r>
              <a:rPr lang="en-US" sz="2800" b="0" i="0" dirty="0">
                <a:solidFill>
                  <a:srgbClr val="040C28"/>
                </a:solidFill>
                <a:effectLst/>
                <a:latin typeface="Google Sans"/>
              </a:rPr>
              <a:t>program used to encrypt and decrypt email over the internet, as well as authenticate messages with digital signatures and encrypted stored files.</a:t>
            </a:r>
            <a:endParaRPr lang="en-US" sz="2800" b="0" i="0" u="none" dirty="0">
              <a:solidFill>
                <a:schemeClr val="lt1"/>
              </a:solidFill>
              <a:latin typeface="Arial"/>
              <a:ea typeface="Arial"/>
              <a:cs typeface="Arial"/>
              <a:sym typeface="Arial"/>
            </a:endParaRPr>
          </a:p>
          <a:p>
            <a:pPr marL="342900" lvl="0" indent="-342900" algn="l" rtl="0">
              <a:lnSpc>
                <a:spcPct val="90000"/>
              </a:lnSpc>
              <a:spcBef>
                <a:spcPts val="0"/>
              </a:spcBef>
              <a:spcAft>
                <a:spcPts val="0"/>
              </a:spcAft>
              <a:buClr>
                <a:schemeClr val="hlink"/>
              </a:buClr>
              <a:buSzPts val="2560"/>
              <a:buFont typeface="Noto Sans Symbols"/>
              <a:buChar char="⮚"/>
            </a:pPr>
            <a:r>
              <a:rPr lang="en-US" sz="2800" b="0" i="0" u="none" dirty="0">
                <a:solidFill>
                  <a:schemeClr val="lt1"/>
                </a:solidFill>
                <a:latin typeface="Arial"/>
                <a:ea typeface="Arial"/>
                <a:cs typeface="Arial"/>
                <a:sym typeface="Arial"/>
              </a:rPr>
              <a:t>widely used de facto secure email</a:t>
            </a:r>
            <a:endParaRPr sz="2800" dirty="0"/>
          </a:p>
          <a:p>
            <a:pPr marL="342900" lvl="0" indent="-342900" algn="l" rtl="0">
              <a:lnSpc>
                <a:spcPct val="90000"/>
              </a:lnSpc>
              <a:spcBef>
                <a:spcPts val="640"/>
              </a:spcBef>
              <a:spcAft>
                <a:spcPts val="0"/>
              </a:spcAft>
              <a:buClr>
                <a:schemeClr val="hlink"/>
              </a:buClr>
              <a:buSzPts val="2560"/>
              <a:buFont typeface="Noto Sans Symbols"/>
              <a:buChar char="⮚"/>
            </a:pPr>
            <a:r>
              <a:rPr lang="en-US" sz="2800" b="0" i="0" u="none" dirty="0">
                <a:solidFill>
                  <a:schemeClr val="lt1"/>
                </a:solidFill>
                <a:latin typeface="Arial"/>
                <a:ea typeface="Arial"/>
                <a:cs typeface="Arial"/>
                <a:sym typeface="Arial"/>
              </a:rPr>
              <a:t>developed by Phil Zimmermann</a:t>
            </a:r>
            <a:endParaRPr sz="2800" dirty="0"/>
          </a:p>
          <a:p>
            <a:pPr marL="342900" lvl="0" indent="-342900" algn="l" rtl="0">
              <a:lnSpc>
                <a:spcPct val="90000"/>
              </a:lnSpc>
              <a:spcBef>
                <a:spcPts val="640"/>
              </a:spcBef>
              <a:spcAft>
                <a:spcPts val="0"/>
              </a:spcAft>
              <a:buClr>
                <a:schemeClr val="hlink"/>
              </a:buClr>
              <a:buSzPts val="2560"/>
              <a:buFont typeface="Noto Sans Symbols"/>
              <a:buChar char="⮚"/>
            </a:pPr>
            <a:r>
              <a:rPr lang="en-US" sz="2800" b="0" i="0" u="none" dirty="0">
                <a:solidFill>
                  <a:schemeClr val="lt1"/>
                </a:solidFill>
                <a:latin typeface="Arial"/>
                <a:ea typeface="Arial"/>
                <a:cs typeface="Arial"/>
                <a:sym typeface="Arial"/>
              </a:rPr>
              <a:t>selected best available crypto </a:t>
            </a:r>
            <a:r>
              <a:rPr lang="en-US" sz="2800" b="0" i="0" u="none" dirty="0" err="1">
                <a:solidFill>
                  <a:schemeClr val="lt1"/>
                </a:solidFill>
                <a:latin typeface="Arial"/>
                <a:ea typeface="Arial"/>
                <a:cs typeface="Arial"/>
                <a:sym typeface="Arial"/>
              </a:rPr>
              <a:t>algs</a:t>
            </a:r>
            <a:r>
              <a:rPr lang="en-US" sz="2800" b="0" i="0" u="none" dirty="0">
                <a:solidFill>
                  <a:schemeClr val="lt1"/>
                </a:solidFill>
                <a:latin typeface="Arial"/>
                <a:ea typeface="Arial"/>
                <a:cs typeface="Arial"/>
                <a:sym typeface="Arial"/>
              </a:rPr>
              <a:t> to use</a:t>
            </a:r>
            <a:endParaRPr sz="2800" dirty="0"/>
          </a:p>
          <a:p>
            <a:pPr marL="342900" lvl="0" indent="-342900" algn="l" rtl="0">
              <a:lnSpc>
                <a:spcPct val="90000"/>
              </a:lnSpc>
              <a:spcBef>
                <a:spcPts val="640"/>
              </a:spcBef>
              <a:spcAft>
                <a:spcPts val="0"/>
              </a:spcAft>
              <a:buClr>
                <a:schemeClr val="hlink"/>
              </a:buClr>
              <a:buSzPts val="2560"/>
              <a:buFont typeface="Noto Sans Symbols"/>
              <a:buChar char="⮚"/>
            </a:pPr>
            <a:r>
              <a:rPr lang="en-US" sz="2800" b="0" i="0" u="none" dirty="0">
                <a:solidFill>
                  <a:schemeClr val="lt1"/>
                </a:solidFill>
                <a:latin typeface="Arial"/>
                <a:ea typeface="Arial"/>
                <a:cs typeface="Arial"/>
                <a:sym typeface="Arial"/>
              </a:rPr>
              <a:t>integrated into a single program</a:t>
            </a:r>
            <a:endParaRPr sz="2800" dirty="0"/>
          </a:p>
          <a:p>
            <a:pPr marL="342900" lvl="0" indent="-342900" algn="l" rtl="0">
              <a:lnSpc>
                <a:spcPct val="90000"/>
              </a:lnSpc>
              <a:spcBef>
                <a:spcPts val="640"/>
              </a:spcBef>
              <a:spcAft>
                <a:spcPts val="0"/>
              </a:spcAft>
              <a:buClr>
                <a:schemeClr val="hlink"/>
              </a:buClr>
              <a:buSzPts val="2560"/>
              <a:buFont typeface="Noto Sans Symbols"/>
              <a:buChar char="⮚"/>
            </a:pPr>
            <a:r>
              <a:rPr lang="en-US" sz="2800" b="0" i="0" u="none" dirty="0">
                <a:solidFill>
                  <a:schemeClr val="lt1"/>
                </a:solidFill>
                <a:latin typeface="Arial"/>
                <a:ea typeface="Arial"/>
                <a:cs typeface="Arial"/>
                <a:sym typeface="Arial"/>
              </a:rPr>
              <a:t>on Unix, PC, Macintosh and other systems </a:t>
            </a:r>
            <a:endParaRPr sz="2800" dirty="0"/>
          </a:p>
          <a:p>
            <a:pPr marL="342900" lvl="0" indent="-342900" algn="l" rtl="0">
              <a:lnSpc>
                <a:spcPct val="90000"/>
              </a:lnSpc>
              <a:spcBef>
                <a:spcPts val="640"/>
              </a:spcBef>
              <a:spcAft>
                <a:spcPts val="0"/>
              </a:spcAft>
              <a:buClr>
                <a:schemeClr val="hlink"/>
              </a:buClr>
              <a:buSzPts val="2560"/>
              <a:buFont typeface="Noto Sans Symbols"/>
              <a:buChar char="⮚"/>
            </a:pPr>
            <a:r>
              <a:rPr lang="en-US" sz="2800" b="0" i="0" u="none" dirty="0">
                <a:solidFill>
                  <a:schemeClr val="lt1"/>
                </a:solidFill>
                <a:latin typeface="Arial"/>
                <a:ea typeface="Arial"/>
                <a:cs typeface="Arial"/>
                <a:sym typeface="Arial"/>
              </a:rPr>
              <a:t>originally free, now also have commercial versions available</a:t>
            </a:r>
            <a:endParaRPr sz="2800" dirty="0"/>
          </a:p>
          <a:p>
            <a:pPr marL="342900" lvl="0" indent="-180340" algn="l" rtl="0">
              <a:spcBef>
                <a:spcPts val="640"/>
              </a:spcBef>
              <a:spcAft>
                <a:spcPts val="0"/>
              </a:spcAft>
              <a:buSzPts val="2560"/>
              <a:buNone/>
            </a:pPr>
            <a:endParaRPr sz="3200" b="0" i="0" u="none" dirty="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PGP Operation – Authentication</a:t>
            </a:r>
            <a:endParaRPr/>
          </a:p>
        </p:txBody>
      </p:sp>
      <p:sp>
        <p:nvSpPr>
          <p:cNvPr id="252" name="Google Shape;252;p5"/>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457200" lvl="0" indent="-457200" algn="l" rtl="0">
              <a:lnSpc>
                <a:spcPct val="80000"/>
              </a:lnSpc>
              <a:spcBef>
                <a:spcPts val="0"/>
              </a:spcBef>
              <a:spcAft>
                <a:spcPts val="0"/>
              </a:spcAft>
              <a:buClr>
                <a:schemeClr val="hlink"/>
              </a:buClr>
              <a:buSzPts val="2560"/>
              <a:buAutoNum type="arabicPeriod"/>
            </a:pPr>
            <a:r>
              <a:rPr lang="en-US" sz="3200" b="0" i="0" u="none">
                <a:solidFill>
                  <a:schemeClr val="lt1"/>
                </a:solidFill>
                <a:latin typeface="Arial"/>
                <a:ea typeface="Arial"/>
                <a:cs typeface="Arial"/>
                <a:sym typeface="Arial"/>
              </a:rPr>
              <a:t>sender creates message</a:t>
            </a:r>
            <a:endParaRPr/>
          </a:p>
          <a:p>
            <a:pPr marL="457200" lvl="0" indent="-457200" algn="l" rtl="0">
              <a:lnSpc>
                <a:spcPct val="80000"/>
              </a:lnSpc>
              <a:spcBef>
                <a:spcPts val="640"/>
              </a:spcBef>
              <a:spcAft>
                <a:spcPts val="0"/>
              </a:spcAft>
              <a:buClr>
                <a:schemeClr val="hlink"/>
              </a:buClr>
              <a:buSzPts val="2560"/>
              <a:buAutoNum type="arabicPeriod"/>
            </a:pPr>
            <a:r>
              <a:rPr lang="en-US" sz="3200" b="0" i="0" u="none">
                <a:solidFill>
                  <a:schemeClr val="lt1"/>
                </a:solidFill>
                <a:latin typeface="Arial"/>
                <a:ea typeface="Arial"/>
                <a:cs typeface="Arial"/>
                <a:sym typeface="Arial"/>
              </a:rPr>
              <a:t>use SHA-1 to generate 160-bit hash of message </a:t>
            </a:r>
            <a:endParaRPr/>
          </a:p>
          <a:p>
            <a:pPr marL="457200" lvl="0" indent="-457200" algn="l" rtl="0">
              <a:lnSpc>
                <a:spcPct val="80000"/>
              </a:lnSpc>
              <a:spcBef>
                <a:spcPts val="640"/>
              </a:spcBef>
              <a:spcAft>
                <a:spcPts val="0"/>
              </a:spcAft>
              <a:buClr>
                <a:schemeClr val="hlink"/>
              </a:buClr>
              <a:buSzPts val="2560"/>
              <a:buAutoNum type="arabicPeriod"/>
            </a:pPr>
            <a:r>
              <a:rPr lang="en-US" sz="3200" b="0" i="0" u="none">
                <a:solidFill>
                  <a:schemeClr val="lt1"/>
                </a:solidFill>
                <a:latin typeface="Arial"/>
                <a:ea typeface="Arial"/>
                <a:cs typeface="Arial"/>
                <a:sym typeface="Arial"/>
              </a:rPr>
              <a:t>signed hash with RSA using sender's private key, and is attached to message</a:t>
            </a:r>
            <a:endParaRPr/>
          </a:p>
          <a:p>
            <a:pPr marL="457200" lvl="0" indent="-457200" algn="l" rtl="0">
              <a:lnSpc>
                <a:spcPct val="80000"/>
              </a:lnSpc>
              <a:spcBef>
                <a:spcPts val="640"/>
              </a:spcBef>
              <a:spcAft>
                <a:spcPts val="0"/>
              </a:spcAft>
              <a:buClr>
                <a:schemeClr val="hlink"/>
              </a:buClr>
              <a:buSzPts val="2560"/>
              <a:buAutoNum type="arabicPeriod"/>
            </a:pPr>
            <a:r>
              <a:rPr lang="en-US" sz="3200" b="0" i="0" u="none">
                <a:solidFill>
                  <a:schemeClr val="lt1"/>
                </a:solidFill>
                <a:latin typeface="Arial"/>
                <a:ea typeface="Arial"/>
                <a:cs typeface="Arial"/>
                <a:sym typeface="Arial"/>
              </a:rPr>
              <a:t>receiver uses RSA with sender's public key to decrypt and recover hash code</a:t>
            </a:r>
            <a:endParaRPr/>
          </a:p>
          <a:p>
            <a:pPr marL="457200" lvl="0" indent="-457200" algn="l" rtl="0">
              <a:lnSpc>
                <a:spcPct val="80000"/>
              </a:lnSpc>
              <a:spcBef>
                <a:spcPts val="640"/>
              </a:spcBef>
              <a:spcAft>
                <a:spcPts val="0"/>
              </a:spcAft>
              <a:buClr>
                <a:schemeClr val="hlink"/>
              </a:buClr>
              <a:buSzPts val="2560"/>
              <a:buAutoNum type="arabicPeriod"/>
            </a:pPr>
            <a:r>
              <a:rPr lang="en-US" sz="3200" b="0" i="0" u="none">
                <a:solidFill>
                  <a:schemeClr val="lt1"/>
                </a:solidFill>
                <a:latin typeface="Arial"/>
                <a:ea typeface="Arial"/>
                <a:cs typeface="Arial"/>
                <a:sym typeface="Arial"/>
              </a:rPr>
              <a:t>receiver verifies received message using hash of it and compares with decrypted hash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3586-3C39-C595-98A9-E0EC362460A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247E038-F053-4D3A-3A5C-6EC472D8B1F0}"/>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753A428-907B-DBB2-0838-17BA21F2A6A7}"/>
              </a:ext>
            </a:extLst>
          </p:cNvPr>
          <p:cNvPicPr>
            <a:picLocks noChangeAspect="1"/>
          </p:cNvPicPr>
          <p:nvPr/>
        </p:nvPicPr>
        <p:blipFill>
          <a:blip r:embed="rId3"/>
          <a:stretch>
            <a:fillRect/>
          </a:stretch>
        </p:blipFill>
        <p:spPr>
          <a:xfrm>
            <a:off x="0" y="1335083"/>
            <a:ext cx="9144000" cy="4187833"/>
          </a:xfrm>
          <a:prstGeom prst="rect">
            <a:avLst/>
          </a:prstGeom>
        </p:spPr>
      </p:pic>
    </p:spTree>
    <p:extLst>
      <p:ext uri="{BB962C8B-B14F-4D97-AF65-F5344CB8AC3E}">
        <p14:creationId xmlns:p14="http://schemas.microsoft.com/office/powerpoint/2010/main" val="2836162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FC84-3053-8E14-313F-2A1F226C739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6BD7C71-86C6-BFC0-EFC3-4B7EBDBCD6A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3E05A672-BEBC-7B79-D973-5A92B50291B6}"/>
              </a:ext>
            </a:extLst>
          </p:cNvPr>
          <p:cNvPicPr>
            <a:picLocks noChangeAspect="1"/>
          </p:cNvPicPr>
          <p:nvPr/>
        </p:nvPicPr>
        <p:blipFill>
          <a:blip r:embed="rId2"/>
          <a:stretch>
            <a:fillRect/>
          </a:stretch>
        </p:blipFill>
        <p:spPr>
          <a:xfrm>
            <a:off x="0" y="397323"/>
            <a:ext cx="9144000" cy="6063353"/>
          </a:xfrm>
          <a:prstGeom prst="rect">
            <a:avLst/>
          </a:prstGeom>
        </p:spPr>
      </p:pic>
    </p:spTree>
    <p:extLst>
      <p:ext uri="{BB962C8B-B14F-4D97-AF65-F5344CB8AC3E}">
        <p14:creationId xmlns:p14="http://schemas.microsoft.com/office/powerpoint/2010/main" val="349475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PGP Operation – Confidentiality</a:t>
            </a:r>
            <a:endParaRPr/>
          </a:p>
        </p:txBody>
      </p:sp>
      <p:sp>
        <p:nvSpPr>
          <p:cNvPr id="259" name="Google Shape;259;p6"/>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chemeClr val="hlink"/>
              </a:buClr>
              <a:buSzPts val="2560"/>
              <a:buAutoNum type="arabicPeriod"/>
            </a:pPr>
            <a:r>
              <a:rPr lang="en-US" sz="3200" b="0" i="0" u="none">
                <a:solidFill>
                  <a:schemeClr val="lt1"/>
                </a:solidFill>
                <a:latin typeface="Arial"/>
                <a:ea typeface="Arial"/>
                <a:cs typeface="Arial"/>
                <a:sym typeface="Arial"/>
              </a:rPr>
              <a:t>sender generates message and 128-bit random number as session key for it</a:t>
            </a:r>
            <a:endParaRPr/>
          </a:p>
          <a:p>
            <a:pPr marL="457200" lvl="0" indent="-457200" algn="l" rtl="0">
              <a:lnSpc>
                <a:spcPct val="90000"/>
              </a:lnSpc>
              <a:spcBef>
                <a:spcPts val="640"/>
              </a:spcBef>
              <a:spcAft>
                <a:spcPts val="0"/>
              </a:spcAft>
              <a:buClr>
                <a:schemeClr val="hlink"/>
              </a:buClr>
              <a:buSzPts val="2560"/>
              <a:buAutoNum type="arabicPeriod"/>
            </a:pPr>
            <a:r>
              <a:rPr lang="en-US" sz="3200" b="0" i="0" u="none">
                <a:solidFill>
                  <a:schemeClr val="lt1"/>
                </a:solidFill>
                <a:latin typeface="Arial"/>
                <a:ea typeface="Arial"/>
                <a:cs typeface="Arial"/>
                <a:sym typeface="Arial"/>
              </a:rPr>
              <a:t>encrypt message using CAST-128 / IDEA / 3DES in CBC mode with session key</a:t>
            </a:r>
            <a:endParaRPr/>
          </a:p>
          <a:p>
            <a:pPr marL="457200" lvl="0" indent="-457200" algn="l" rtl="0">
              <a:lnSpc>
                <a:spcPct val="90000"/>
              </a:lnSpc>
              <a:spcBef>
                <a:spcPts val="640"/>
              </a:spcBef>
              <a:spcAft>
                <a:spcPts val="0"/>
              </a:spcAft>
              <a:buClr>
                <a:schemeClr val="hlink"/>
              </a:buClr>
              <a:buSzPts val="2560"/>
              <a:buAutoNum type="arabicPeriod"/>
            </a:pPr>
            <a:r>
              <a:rPr lang="en-US" sz="3200" b="0" i="0" u="none">
                <a:solidFill>
                  <a:schemeClr val="lt1"/>
                </a:solidFill>
                <a:latin typeface="Arial"/>
                <a:ea typeface="Arial"/>
                <a:cs typeface="Arial"/>
                <a:sym typeface="Arial"/>
              </a:rPr>
              <a:t>session key encrypted using RSA with recipient's public key, &amp; attached to msg</a:t>
            </a:r>
            <a:endParaRPr/>
          </a:p>
          <a:p>
            <a:pPr marL="457200" lvl="0" indent="-457200" algn="l" rtl="0">
              <a:lnSpc>
                <a:spcPct val="90000"/>
              </a:lnSpc>
              <a:spcBef>
                <a:spcPts val="640"/>
              </a:spcBef>
              <a:spcAft>
                <a:spcPts val="0"/>
              </a:spcAft>
              <a:buClr>
                <a:schemeClr val="hlink"/>
              </a:buClr>
              <a:buSzPts val="2560"/>
              <a:buAutoNum type="arabicPeriod"/>
            </a:pPr>
            <a:r>
              <a:rPr lang="en-US" sz="3200" b="0" i="0" u="none">
                <a:solidFill>
                  <a:schemeClr val="lt1"/>
                </a:solidFill>
                <a:latin typeface="Arial"/>
                <a:ea typeface="Arial"/>
                <a:cs typeface="Arial"/>
                <a:sym typeface="Arial"/>
              </a:rPr>
              <a:t>receiver uses RSA with private key to decrypt and recover session key</a:t>
            </a:r>
            <a:endParaRPr/>
          </a:p>
          <a:p>
            <a:pPr marL="457200" lvl="0" indent="-457200" algn="l" rtl="0">
              <a:lnSpc>
                <a:spcPct val="90000"/>
              </a:lnSpc>
              <a:spcBef>
                <a:spcPts val="640"/>
              </a:spcBef>
              <a:spcAft>
                <a:spcPts val="0"/>
              </a:spcAft>
              <a:buClr>
                <a:schemeClr val="hlink"/>
              </a:buClr>
              <a:buSzPts val="2560"/>
              <a:buAutoNum type="arabicPeriod"/>
            </a:pPr>
            <a:r>
              <a:rPr lang="en-US" sz="3200" b="0" i="0" u="none">
                <a:solidFill>
                  <a:schemeClr val="lt1"/>
                </a:solidFill>
                <a:latin typeface="Arial"/>
                <a:ea typeface="Arial"/>
                <a:cs typeface="Arial"/>
                <a:sym typeface="Arial"/>
              </a:rPr>
              <a:t>session key is used to decrypt message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a:solidFill>
                  <a:schemeClr val="lt2"/>
                </a:solidFill>
                <a:latin typeface="Arial"/>
                <a:ea typeface="Arial"/>
                <a:cs typeface="Arial"/>
                <a:sym typeface="Arial"/>
              </a:rPr>
              <a:t>PGP Operation – Confidentiality &amp; Authentication </a:t>
            </a:r>
            <a:endParaRPr/>
          </a:p>
        </p:txBody>
      </p:sp>
      <p:sp>
        <p:nvSpPr>
          <p:cNvPr id="266" name="Google Shape;266;p7"/>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can use both services on same message</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create signature &amp; attach to message</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encrypt both message &amp; signature</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attach RSA/ElGamal encrypted session key</a:t>
            </a:r>
            <a:endParaRPr/>
          </a:p>
        </p:txBody>
      </p:sp>
    </p:spTree>
  </p:cSld>
  <p:clrMapOvr>
    <a:masterClrMapping/>
  </p:clrMapOvr>
</p:sld>
</file>

<file path=ppt/theme/theme1.xml><?xml version="1.0" encoding="utf-8"?>
<a:theme xmlns:a="http://schemas.openxmlformats.org/drawingml/2006/main" name="1_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2651</Words>
  <Application>Microsoft Office PowerPoint</Application>
  <PresentationFormat>On-screen Show (4:3)</PresentationFormat>
  <Paragraphs>192</Paragraphs>
  <Slides>26</Slides>
  <Notes>25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Google Sans</vt:lpstr>
      <vt:lpstr>Noto Sans Symbols</vt:lpstr>
      <vt:lpstr>1_ch01</vt:lpstr>
      <vt:lpstr>ch01</vt:lpstr>
      <vt:lpstr>Cryptography and Network Security </vt:lpstr>
      <vt:lpstr>Email Security</vt:lpstr>
      <vt:lpstr>Email Security Enhancements</vt:lpstr>
      <vt:lpstr>Pretty Good Privacy (PGP)</vt:lpstr>
      <vt:lpstr>PGP Operation – Authentication</vt:lpstr>
      <vt:lpstr>PowerPoint Presentation</vt:lpstr>
      <vt:lpstr>PowerPoint Presentation</vt:lpstr>
      <vt:lpstr>PGP Operation – Confidentiality</vt:lpstr>
      <vt:lpstr>PGP Operation – Confidentiality &amp; Authentication </vt:lpstr>
      <vt:lpstr>PGP Operation – Compression</vt:lpstr>
      <vt:lpstr>PGP Operation – Email Compatibility</vt:lpstr>
      <vt:lpstr>PGP Operation – Summary</vt:lpstr>
      <vt:lpstr>PGP Session Keys</vt:lpstr>
      <vt:lpstr>PGP Public &amp; Private Keys</vt:lpstr>
      <vt:lpstr>PGP Message Format</vt:lpstr>
      <vt:lpstr>PGP Key Rings</vt:lpstr>
      <vt:lpstr>PGP Message Generation</vt:lpstr>
      <vt:lpstr>PGP Message Reception</vt:lpstr>
      <vt:lpstr>PGP Key Management</vt:lpstr>
      <vt:lpstr>S/MIME (Secure/Multipurpose Internet Mail Extensions)</vt:lpstr>
      <vt:lpstr>S/MIME Functions</vt:lpstr>
      <vt:lpstr>S/MIME Cryptographic Algorithms</vt:lpstr>
      <vt:lpstr>S/MIME Messages</vt:lpstr>
      <vt:lpstr>S/MIME Certificate Processing</vt:lpstr>
      <vt:lpstr>Certificate Authorities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dc:title>
  <dc:creator>Dr Lawrie Brown</dc:creator>
  <cp:lastModifiedBy>SITA KUMARI</cp:lastModifiedBy>
  <cp:revision>1</cp:revision>
  <dcterms:created xsi:type="dcterms:W3CDTF">2002-03-28T02:06:54Z</dcterms:created>
  <dcterms:modified xsi:type="dcterms:W3CDTF">2024-03-21T04:28:40Z</dcterms:modified>
</cp:coreProperties>
</file>