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Corbel"/>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j9hOoO95a6b93A7w1oQeI9o2PW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Corbel-bold.fntdata"/><Relationship Id="rId21" Type="http://schemas.openxmlformats.org/officeDocument/2006/relationships/font" Target="fonts/Corbel-regular.fntdata"/><Relationship Id="rId24" Type="http://schemas.openxmlformats.org/officeDocument/2006/relationships/font" Target="fonts/Corbel-boldItalic.fntdata"/><Relationship Id="rId23" Type="http://schemas.openxmlformats.org/officeDocument/2006/relationships/font" Target="fonts/Corbel-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18"/>
          <p:cNvSpPr/>
          <p:nvPr/>
        </p:nvSpPr>
        <p:spPr>
          <a:xfrm>
            <a:off x="231140" y="243840"/>
            <a:ext cx="11724600" cy="6378000"/>
          </a:xfrm>
          <a:prstGeom prst="rect">
            <a:avLst/>
          </a:prstGeom>
          <a:solidFill>
            <a:schemeClr val="accent1"/>
          </a:solid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8"/>
          <p:cNvSpPr txBox="1"/>
          <p:nvPr>
            <p:ph type="ctrTitle"/>
          </p:nvPr>
        </p:nvSpPr>
        <p:spPr>
          <a:xfrm>
            <a:off x="1109980" y="882376"/>
            <a:ext cx="9966900" cy="2926200"/>
          </a:xfrm>
          <a:prstGeom prst="rect">
            <a:avLst/>
          </a:prstGeom>
          <a:noFill/>
          <a:ln>
            <a:noFill/>
          </a:ln>
        </p:spPr>
        <p:txBody>
          <a:bodyPr anchorCtr="0" anchor="b" bIns="45700" lIns="91425" spcFirstLastPara="1" rIns="91425" wrap="square" tIns="45700">
            <a:normAutofit/>
          </a:bodyPr>
          <a:lstStyle>
            <a:lvl1pPr lvl="0" rtl="0" algn="ctr">
              <a:lnSpc>
                <a:spcPct val="85000"/>
              </a:lnSpc>
              <a:spcBef>
                <a:spcPts val="0"/>
              </a:spcBef>
              <a:spcAft>
                <a:spcPts val="0"/>
              </a:spcAft>
              <a:buClr>
                <a:srgbClr val="FFFFFF"/>
              </a:buClr>
              <a:buSzPts val="7200"/>
              <a:buFont typeface="Corbel"/>
              <a:buNone/>
              <a:defRPr b="1" sz="7200" cap="none">
                <a:solidFill>
                  <a:srgbClr val="FFFF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 name="Google Shape;15;p18"/>
          <p:cNvSpPr txBox="1"/>
          <p:nvPr>
            <p:ph idx="1" type="subTitle"/>
          </p:nvPr>
        </p:nvSpPr>
        <p:spPr>
          <a:xfrm>
            <a:off x="1709530" y="3869634"/>
            <a:ext cx="8767800" cy="13881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400"/>
              </a:spcBef>
              <a:spcAft>
                <a:spcPts val="0"/>
              </a:spcAft>
              <a:buSzPts val="1760"/>
              <a:buNone/>
              <a:defRPr sz="2200">
                <a:solidFill>
                  <a:srgbClr val="FFFFFF"/>
                </a:solidFill>
              </a:defRPr>
            </a:lvl1pPr>
            <a:lvl2pPr lvl="1" rtl="0" algn="ctr">
              <a:lnSpc>
                <a:spcPct val="90000"/>
              </a:lnSpc>
              <a:spcBef>
                <a:spcPts val="200"/>
              </a:spcBef>
              <a:spcAft>
                <a:spcPts val="0"/>
              </a:spcAft>
              <a:buSzPts val="1760"/>
              <a:buNone/>
              <a:defRPr sz="2200"/>
            </a:lvl2pPr>
            <a:lvl3pPr lvl="2" rtl="0" algn="ctr">
              <a:lnSpc>
                <a:spcPct val="90000"/>
              </a:lnSpc>
              <a:spcBef>
                <a:spcPts val="400"/>
              </a:spcBef>
              <a:spcAft>
                <a:spcPts val="0"/>
              </a:spcAft>
              <a:buSzPts val="1760"/>
              <a:buNone/>
              <a:defRPr sz="2200"/>
            </a:lvl3pPr>
            <a:lvl4pPr lvl="3" rtl="0" algn="ctr">
              <a:lnSpc>
                <a:spcPct val="90000"/>
              </a:lnSpc>
              <a:spcBef>
                <a:spcPts val="400"/>
              </a:spcBef>
              <a:spcAft>
                <a:spcPts val="0"/>
              </a:spcAft>
              <a:buSzPts val="1600"/>
              <a:buNone/>
              <a:defRPr sz="2000"/>
            </a:lvl4pPr>
            <a:lvl5pPr lvl="4" rtl="0" algn="ctr">
              <a:lnSpc>
                <a:spcPct val="90000"/>
              </a:lnSpc>
              <a:spcBef>
                <a:spcPts val="400"/>
              </a:spcBef>
              <a:spcAft>
                <a:spcPts val="0"/>
              </a:spcAft>
              <a:buSzPts val="1600"/>
              <a:buNone/>
              <a:defRPr sz="2000"/>
            </a:lvl5pPr>
            <a:lvl6pPr lvl="5" rtl="0" algn="ctr">
              <a:lnSpc>
                <a:spcPct val="90000"/>
              </a:lnSpc>
              <a:spcBef>
                <a:spcPts val="400"/>
              </a:spcBef>
              <a:spcAft>
                <a:spcPts val="0"/>
              </a:spcAft>
              <a:buSzPts val="1600"/>
              <a:buNone/>
              <a:defRPr sz="2000"/>
            </a:lvl6pPr>
            <a:lvl7pPr lvl="6" rtl="0" algn="ctr">
              <a:lnSpc>
                <a:spcPct val="90000"/>
              </a:lnSpc>
              <a:spcBef>
                <a:spcPts val="400"/>
              </a:spcBef>
              <a:spcAft>
                <a:spcPts val="0"/>
              </a:spcAft>
              <a:buSzPts val="1600"/>
              <a:buNone/>
              <a:defRPr sz="2000"/>
            </a:lvl7pPr>
            <a:lvl8pPr lvl="7" rtl="0" algn="ctr">
              <a:lnSpc>
                <a:spcPct val="90000"/>
              </a:lnSpc>
              <a:spcBef>
                <a:spcPts val="400"/>
              </a:spcBef>
              <a:spcAft>
                <a:spcPts val="0"/>
              </a:spcAft>
              <a:buSzPts val="1600"/>
              <a:buNone/>
              <a:defRPr sz="2000"/>
            </a:lvl8pPr>
            <a:lvl9pPr lvl="8" rtl="0" algn="ctr">
              <a:lnSpc>
                <a:spcPct val="90000"/>
              </a:lnSpc>
              <a:spcBef>
                <a:spcPts val="400"/>
              </a:spcBef>
              <a:spcAft>
                <a:spcPts val="400"/>
              </a:spcAft>
              <a:buSzPts val="1600"/>
              <a:buNone/>
              <a:defRPr sz="2000"/>
            </a:lvl9pPr>
          </a:lstStyle>
          <a:p/>
        </p:txBody>
      </p:sp>
      <p:sp>
        <p:nvSpPr>
          <p:cNvPr id="16" name="Google Shape;16;p18"/>
          <p:cNvSpPr txBox="1"/>
          <p:nvPr>
            <p:ph idx="10" type="dt"/>
          </p:nvPr>
        </p:nvSpPr>
        <p:spPr>
          <a:xfrm>
            <a:off x="1142996" y="6223828"/>
            <a:ext cx="2329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 name="Google Shape;17;p18"/>
          <p:cNvSpPr txBox="1"/>
          <p:nvPr>
            <p:ph idx="11" type="ftr"/>
          </p:nvPr>
        </p:nvSpPr>
        <p:spPr>
          <a:xfrm>
            <a:off x="3949148" y="6223828"/>
            <a:ext cx="4717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 name="Google Shape;18;p18"/>
          <p:cNvSpPr txBox="1"/>
          <p:nvPr>
            <p:ph idx="12" type="sldNum"/>
          </p:nvPr>
        </p:nvSpPr>
        <p:spPr>
          <a:xfrm>
            <a:off x="9329530" y="6223828"/>
            <a:ext cx="1706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rgbClr val="FFFFFF"/>
                </a:solidFill>
                <a:latin typeface="Corbel"/>
                <a:ea typeface="Corbel"/>
                <a:cs typeface="Corbel"/>
                <a:sym typeface="Corbel"/>
              </a:defRPr>
            </a:lvl1pPr>
            <a:lvl2pPr indent="0" lvl="1" marL="0" rtl="0" algn="r">
              <a:spcBef>
                <a:spcPts val="0"/>
              </a:spcBef>
              <a:buNone/>
              <a:defRPr b="0" i="0" sz="1200" u="none" cap="none" strike="noStrike">
                <a:solidFill>
                  <a:srgbClr val="FFFFFF"/>
                </a:solidFill>
                <a:latin typeface="Corbel"/>
                <a:ea typeface="Corbel"/>
                <a:cs typeface="Corbel"/>
                <a:sym typeface="Corbel"/>
              </a:defRPr>
            </a:lvl2pPr>
            <a:lvl3pPr indent="0" lvl="2" marL="0" rtl="0" algn="r">
              <a:spcBef>
                <a:spcPts val="0"/>
              </a:spcBef>
              <a:buNone/>
              <a:defRPr b="0" i="0" sz="1200" u="none" cap="none" strike="noStrike">
                <a:solidFill>
                  <a:srgbClr val="FFFFFF"/>
                </a:solidFill>
                <a:latin typeface="Corbel"/>
                <a:ea typeface="Corbel"/>
                <a:cs typeface="Corbel"/>
                <a:sym typeface="Corbel"/>
              </a:defRPr>
            </a:lvl3pPr>
            <a:lvl4pPr indent="0" lvl="3" marL="0" rtl="0" algn="r">
              <a:spcBef>
                <a:spcPts val="0"/>
              </a:spcBef>
              <a:buNone/>
              <a:defRPr b="0" i="0" sz="1200" u="none" cap="none" strike="noStrike">
                <a:solidFill>
                  <a:srgbClr val="FFFFFF"/>
                </a:solidFill>
                <a:latin typeface="Corbel"/>
                <a:ea typeface="Corbel"/>
                <a:cs typeface="Corbel"/>
                <a:sym typeface="Corbel"/>
              </a:defRPr>
            </a:lvl4pPr>
            <a:lvl5pPr indent="0" lvl="4" marL="0" rtl="0" algn="r">
              <a:spcBef>
                <a:spcPts val="0"/>
              </a:spcBef>
              <a:buNone/>
              <a:defRPr b="0" i="0" sz="1200" u="none" cap="none" strike="noStrike">
                <a:solidFill>
                  <a:srgbClr val="FFFFFF"/>
                </a:solidFill>
                <a:latin typeface="Corbel"/>
                <a:ea typeface="Corbel"/>
                <a:cs typeface="Corbel"/>
                <a:sym typeface="Corbel"/>
              </a:defRPr>
            </a:lvl5pPr>
            <a:lvl6pPr indent="0" lvl="5" marL="0" rtl="0" algn="r">
              <a:spcBef>
                <a:spcPts val="0"/>
              </a:spcBef>
              <a:buNone/>
              <a:defRPr b="0" i="0" sz="1200" u="none" cap="none" strike="noStrike">
                <a:solidFill>
                  <a:srgbClr val="FFFFFF"/>
                </a:solidFill>
                <a:latin typeface="Corbel"/>
                <a:ea typeface="Corbel"/>
                <a:cs typeface="Corbel"/>
                <a:sym typeface="Corbel"/>
              </a:defRPr>
            </a:lvl6pPr>
            <a:lvl7pPr indent="0" lvl="6" marL="0" rtl="0" algn="r">
              <a:spcBef>
                <a:spcPts val="0"/>
              </a:spcBef>
              <a:buNone/>
              <a:defRPr b="0" i="0" sz="1200" u="none" cap="none" strike="noStrike">
                <a:solidFill>
                  <a:srgbClr val="FFFFFF"/>
                </a:solidFill>
                <a:latin typeface="Corbel"/>
                <a:ea typeface="Corbel"/>
                <a:cs typeface="Corbel"/>
                <a:sym typeface="Corbel"/>
              </a:defRPr>
            </a:lvl7pPr>
            <a:lvl8pPr indent="0" lvl="7" marL="0" rtl="0" algn="r">
              <a:spcBef>
                <a:spcPts val="0"/>
              </a:spcBef>
              <a:buNone/>
              <a:defRPr b="0" i="0" sz="1200" u="none" cap="none" strike="noStrike">
                <a:solidFill>
                  <a:srgbClr val="FFFFFF"/>
                </a:solidFill>
                <a:latin typeface="Corbel"/>
                <a:ea typeface="Corbel"/>
                <a:cs typeface="Corbel"/>
                <a:sym typeface="Corbel"/>
              </a:defRPr>
            </a:lvl8pPr>
            <a:lvl9pPr indent="0" lvl="8" marL="0" rtl="0" algn="r">
              <a:spcBef>
                <a:spcPts val="0"/>
              </a:spcBef>
              <a:buNone/>
              <a:defRPr b="0" i="0" sz="1200" u="none" cap="none" strike="noStrike">
                <a:solidFill>
                  <a:srgbClr val="FFFFFF"/>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cxnSp>
        <p:nvCxnSpPr>
          <p:cNvPr id="19" name="Google Shape;19;p18"/>
          <p:cNvCxnSpPr/>
          <p:nvPr/>
        </p:nvCxnSpPr>
        <p:spPr>
          <a:xfrm>
            <a:off x="1978660" y="3733800"/>
            <a:ext cx="8229600" cy="0"/>
          </a:xfrm>
          <a:prstGeom prst="straightConnector1">
            <a:avLst/>
          </a:prstGeom>
          <a:noFill/>
          <a:ln cap="flat" cmpd="sng" w="10000">
            <a:solidFill>
              <a:srgbClr val="FFFFF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7"/>
          <p:cNvSpPr txBox="1"/>
          <p:nvPr>
            <p:ph type="title"/>
          </p:nvPr>
        </p:nvSpPr>
        <p:spPr>
          <a:xfrm>
            <a:off x="1143000" y="609600"/>
            <a:ext cx="9875400" cy="13563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accen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 name="Google Shape;74;p27"/>
          <p:cNvSpPr txBox="1"/>
          <p:nvPr>
            <p:ph idx="1" type="body"/>
          </p:nvPr>
        </p:nvSpPr>
        <p:spPr>
          <a:xfrm rot="5400000">
            <a:off x="4060071" y="-859800"/>
            <a:ext cx="4038600" cy="9873000"/>
          </a:xfrm>
          <a:prstGeom prst="rect">
            <a:avLst/>
          </a:prstGeom>
          <a:noFill/>
          <a:ln>
            <a:noFill/>
          </a:ln>
        </p:spPr>
        <p:txBody>
          <a:bodyPr anchorCtr="0" anchor="t" bIns="45700" lIns="91425" spcFirstLastPara="1" rIns="91425" wrap="square" tIns="45700">
            <a:normAutofit/>
          </a:bodyPr>
          <a:lstStyle>
            <a:lvl1pPr indent="-320040" lvl="0" marL="457200" rtl="0" algn="l">
              <a:lnSpc>
                <a:spcPct val="90000"/>
              </a:lnSpc>
              <a:spcBef>
                <a:spcPts val="1400"/>
              </a:spcBef>
              <a:spcAft>
                <a:spcPts val="0"/>
              </a:spcAft>
              <a:buSzPts val="1440"/>
              <a:buChar char="•"/>
              <a:defRPr/>
            </a:lvl1pPr>
            <a:lvl2pPr indent="-320040" lvl="1" marL="914400" rtl="0" algn="l">
              <a:lnSpc>
                <a:spcPct val="90000"/>
              </a:lnSpc>
              <a:spcBef>
                <a:spcPts val="200"/>
              </a:spcBef>
              <a:spcAft>
                <a:spcPts val="0"/>
              </a:spcAft>
              <a:buSzPts val="1440"/>
              <a:buChar char="•"/>
              <a:defRPr/>
            </a:lvl2pPr>
            <a:lvl3pPr indent="-320039" lvl="2" marL="1371600" rtl="0" algn="l">
              <a:lnSpc>
                <a:spcPct val="90000"/>
              </a:lnSpc>
              <a:spcBef>
                <a:spcPts val="400"/>
              </a:spcBef>
              <a:spcAft>
                <a:spcPts val="0"/>
              </a:spcAft>
              <a:buSzPts val="1440"/>
              <a:buChar char="•"/>
              <a:defRPr/>
            </a:lvl3pPr>
            <a:lvl4pPr indent="-320039" lvl="3" marL="1828800" rtl="0" algn="l">
              <a:lnSpc>
                <a:spcPct val="90000"/>
              </a:lnSpc>
              <a:spcBef>
                <a:spcPts val="400"/>
              </a:spcBef>
              <a:spcAft>
                <a:spcPts val="0"/>
              </a:spcAft>
              <a:buSzPts val="1440"/>
              <a:buChar char="•"/>
              <a:defRPr/>
            </a:lvl4pPr>
            <a:lvl5pPr indent="-320039" lvl="4" marL="2286000" rtl="0" algn="l">
              <a:lnSpc>
                <a:spcPct val="90000"/>
              </a:lnSpc>
              <a:spcBef>
                <a:spcPts val="400"/>
              </a:spcBef>
              <a:spcAft>
                <a:spcPts val="0"/>
              </a:spcAft>
              <a:buSzPts val="1440"/>
              <a:buChar char="•"/>
              <a:defRPr/>
            </a:lvl5pPr>
            <a:lvl6pPr indent="-320039" lvl="5" marL="2743200" rtl="0" algn="l">
              <a:lnSpc>
                <a:spcPct val="90000"/>
              </a:lnSpc>
              <a:spcBef>
                <a:spcPts val="400"/>
              </a:spcBef>
              <a:spcAft>
                <a:spcPts val="0"/>
              </a:spcAft>
              <a:buSzPts val="1440"/>
              <a:buChar char="•"/>
              <a:defRPr/>
            </a:lvl6pPr>
            <a:lvl7pPr indent="-320039" lvl="6" marL="3200400" rtl="0" algn="l">
              <a:lnSpc>
                <a:spcPct val="90000"/>
              </a:lnSpc>
              <a:spcBef>
                <a:spcPts val="400"/>
              </a:spcBef>
              <a:spcAft>
                <a:spcPts val="0"/>
              </a:spcAft>
              <a:buSzPts val="1440"/>
              <a:buChar char="•"/>
              <a:defRPr/>
            </a:lvl7pPr>
            <a:lvl8pPr indent="-320040" lvl="7" marL="3657600" rtl="0" algn="l">
              <a:lnSpc>
                <a:spcPct val="90000"/>
              </a:lnSpc>
              <a:spcBef>
                <a:spcPts val="400"/>
              </a:spcBef>
              <a:spcAft>
                <a:spcPts val="0"/>
              </a:spcAft>
              <a:buSzPts val="1440"/>
              <a:buChar char="•"/>
              <a:defRPr/>
            </a:lvl8pPr>
            <a:lvl9pPr indent="-320040" lvl="8" marL="4114800" rtl="0" algn="l">
              <a:lnSpc>
                <a:spcPct val="90000"/>
              </a:lnSpc>
              <a:spcBef>
                <a:spcPts val="400"/>
              </a:spcBef>
              <a:spcAft>
                <a:spcPts val="400"/>
              </a:spcAft>
              <a:buSzPts val="1440"/>
              <a:buChar char="•"/>
              <a:defRPr/>
            </a:lvl9pPr>
          </a:lstStyle>
          <a:p/>
        </p:txBody>
      </p:sp>
      <p:sp>
        <p:nvSpPr>
          <p:cNvPr id="75" name="Google Shape;75;p27"/>
          <p:cNvSpPr txBox="1"/>
          <p:nvPr>
            <p:ph idx="10" type="dt"/>
          </p:nvPr>
        </p:nvSpPr>
        <p:spPr>
          <a:xfrm>
            <a:off x="1142996" y="6223828"/>
            <a:ext cx="2329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27"/>
          <p:cNvSpPr txBox="1"/>
          <p:nvPr>
            <p:ph idx="11" type="ftr"/>
          </p:nvPr>
        </p:nvSpPr>
        <p:spPr>
          <a:xfrm>
            <a:off x="3949148" y="6223828"/>
            <a:ext cx="4717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27"/>
          <p:cNvSpPr txBox="1"/>
          <p:nvPr>
            <p:ph idx="12" type="sldNum"/>
          </p:nvPr>
        </p:nvSpPr>
        <p:spPr>
          <a:xfrm>
            <a:off x="9329530" y="6223828"/>
            <a:ext cx="1706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8"/>
          <p:cNvSpPr txBox="1"/>
          <p:nvPr>
            <p:ph type="title"/>
          </p:nvPr>
        </p:nvSpPr>
        <p:spPr>
          <a:xfrm rot="5400000">
            <a:off x="7181850" y="2305050"/>
            <a:ext cx="5410200" cy="23241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accen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 name="Google Shape;80;p28"/>
          <p:cNvSpPr txBox="1"/>
          <p:nvPr>
            <p:ph idx="1" type="body"/>
          </p:nvPr>
        </p:nvSpPr>
        <p:spPr>
          <a:xfrm rot="5400000">
            <a:off x="2152650" y="-247650"/>
            <a:ext cx="5410200" cy="7429500"/>
          </a:xfrm>
          <a:prstGeom prst="rect">
            <a:avLst/>
          </a:prstGeom>
          <a:noFill/>
          <a:ln>
            <a:noFill/>
          </a:ln>
        </p:spPr>
        <p:txBody>
          <a:bodyPr anchorCtr="0" anchor="t" bIns="45700" lIns="91425" spcFirstLastPara="1" rIns="91425" wrap="square" tIns="45700">
            <a:normAutofit/>
          </a:bodyPr>
          <a:lstStyle>
            <a:lvl1pPr indent="-320040" lvl="0" marL="457200" rtl="0" algn="l">
              <a:lnSpc>
                <a:spcPct val="90000"/>
              </a:lnSpc>
              <a:spcBef>
                <a:spcPts val="1400"/>
              </a:spcBef>
              <a:spcAft>
                <a:spcPts val="0"/>
              </a:spcAft>
              <a:buSzPts val="1440"/>
              <a:buChar char="•"/>
              <a:defRPr/>
            </a:lvl1pPr>
            <a:lvl2pPr indent="-320040" lvl="1" marL="914400" rtl="0" algn="l">
              <a:lnSpc>
                <a:spcPct val="90000"/>
              </a:lnSpc>
              <a:spcBef>
                <a:spcPts val="200"/>
              </a:spcBef>
              <a:spcAft>
                <a:spcPts val="0"/>
              </a:spcAft>
              <a:buSzPts val="1440"/>
              <a:buChar char="•"/>
              <a:defRPr/>
            </a:lvl2pPr>
            <a:lvl3pPr indent="-320039" lvl="2" marL="1371600" rtl="0" algn="l">
              <a:lnSpc>
                <a:spcPct val="90000"/>
              </a:lnSpc>
              <a:spcBef>
                <a:spcPts val="400"/>
              </a:spcBef>
              <a:spcAft>
                <a:spcPts val="0"/>
              </a:spcAft>
              <a:buSzPts val="1440"/>
              <a:buChar char="•"/>
              <a:defRPr/>
            </a:lvl3pPr>
            <a:lvl4pPr indent="-320039" lvl="3" marL="1828800" rtl="0" algn="l">
              <a:lnSpc>
                <a:spcPct val="90000"/>
              </a:lnSpc>
              <a:spcBef>
                <a:spcPts val="400"/>
              </a:spcBef>
              <a:spcAft>
                <a:spcPts val="0"/>
              </a:spcAft>
              <a:buSzPts val="1440"/>
              <a:buChar char="•"/>
              <a:defRPr/>
            </a:lvl4pPr>
            <a:lvl5pPr indent="-320039" lvl="4" marL="2286000" rtl="0" algn="l">
              <a:lnSpc>
                <a:spcPct val="90000"/>
              </a:lnSpc>
              <a:spcBef>
                <a:spcPts val="400"/>
              </a:spcBef>
              <a:spcAft>
                <a:spcPts val="0"/>
              </a:spcAft>
              <a:buSzPts val="1440"/>
              <a:buChar char="•"/>
              <a:defRPr/>
            </a:lvl5pPr>
            <a:lvl6pPr indent="-320039" lvl="5" marL="2743200" rtl="0" algn="l">
              <a:lnSpc>
                <a:spcPct val="90000"/>
              </a:lnSpc>
              <a:spcBef>
                <a:spcPts val="400"/>
              </a:spcBef>
              <a:spcAft>
                <a:spcPts val="0"/>
              </a:spcAft>
              <a:buSzPts val="1440"/>
              <a:buChar char="•"/>
              <a:defRPr/>
            </a:lvl6pPr>
            <a:lvl7pPr indent="-320039" lvl="6" marL="3200400" rtl="0" algn="l">
              <a:lnSpc>
                <a:spcPct val="90000"/>
              </a:lnSpc>
              <a:spcBef>
                <a:spcPts val="400"/>
              </a:spcBef>
              <a:spcAft>
                <a:spcPts val="0"/>
              </a:spcAft>
              <a:buSzPts val="1440"/>
              <a:buChar char="•"/>
              <a:defRPr/>
            </a:lvl7pPr>
            <a:lvl8pPr indent="-320040" lvl="7" marL="3657600" rtl="0" algn="l">
              <a:lnSpc>
                <a:spcPct val="90000"/>
              </a:lnSpc>
              <a:spcBef>
                <a:spcPts val="400"/>
              </a:spcBef>
              <a:spcAft>
                <a:spcPts val="0"/>
              </a:spcAft>
              <a:buSzPts val="1440"/>
              <a:buChar char="•"/>
              <a:defRPr/>
            </a:lvl8pPr>
            <a:lvl9pPr indent="-320040" lvl="8" marL="4114800" rtl="0" algn="l">
              <a:lnSpc>
                <a:spcPct val="90000"/>
              </a:lnSpc>
              <a:spcBef>
                <a:spcPts val="400"/>
              </a:spcBef>
              <a:spcAft>
                <a:spcPts val="400"/>
              </a:spcAft>
              <a:buSzPts val="1440"/>
              <a:buChar char="•"/>
              <a:defRPr/>
            </a:lvl9pPr>
          </a:lstStyle>
          <a:p/>
        </p:txBody>
      </p:sp>
      <p:sp>
        <p:nvSpPr>
          <p:cNvPr id="81" name="Google Shape;81;p28"/>
          <p:cNvSpPr txBox="1"/>
          <p:nvPr>
            <p:ph idx="10" type="dt"/>
          </p:nvPr>
        </p:nvSpPr>
        <p:spPr>
          <a:xfrm>
            <a:off x="1142996" y="6223828"/>
            <a:ext cx="2329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p28"/>
          <p:cNvSpPr txBox="1"/>
          <p:nvPr>
            <p:ph idx="11" type="ftr"/>
          </p:nvPr>
        </p:nvSpPr>
        <p:spPr>
          <a:xfrm>
            <a:off x="3949148" y="6223828"/>
            <a:ext cx="4717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28"/>
          <p:cNvSpPr txBox="1"/>
          <p:nvPr>
            <p:ph idx="12" type="sldNum"/>
          </p:nvPr>
        </p:nvSpPr>
        <p:spPr>
          <a:xfrm>
            <a:off x="9329530" y="6223828"/>
            <a:ext cx="1706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
        <p:nvSpPr>
          <p:cNvPr id="21" name="Google Shape;21;p19"/>
          <p:cNvSpPr txBox="1"/>
          <p:nvPr>
            <p:ph idx="10" type="dt"/>
          </p:nvPr>
        </p:nvSpPr>
        <p:spPr>
          <a:xfrm>
            <a:off x="1142996" y="6223828"/>
            <a:ext cx="2329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 name="Google Shape;22;p19"/>
          <p:cNvSpPr txBox="1"/>
          <p:nvPr>
            <p:ph idx="11" type="ftr"/>
          </p:nvPr>
        </p:nvSpPr>
        <p:spPr>
          <a:xfrm>
            <a:off x="3949148" y="6223828"/>
            <a:ext cx="4717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 name="Google Shape;23;p19"/>
          <p:cNvSpPr txBox="1"/>
          <p:nvPr>
            <p:ph idx="12" type="sldNum"/>
          </p:nvPr>
        </p:nvSpPr>
        <p:spPr>
          <a:xfrm>
            <a:off x="9329530" y="6223828"/>
            <a:ext cx="1706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20"/>
          <p:cNvSpPr txBox="1"/>
          <p:nvPr>
            <p:ph type="title"/>
          </p:nvPr>
        </p:nvSpPr>
        <p:spPr>
          <a:xfrm>
            <a:off x="1143000" y="609600"/>
            <a:ext cx="9875400" cy="13563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accen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 name="Google Shape;26;p20"/>
          <p:cNvSpPr txBox="1"/>
          <p:nvPr>
            <p:ph idx="1" type="body"/>
          </p:nvPr>
        </p:nvSpPr>
        <p:spPr>
          <a:xfrm>
            <a:off x="1143000" y="2057400"/>
            <a:ext cx="9873000" cy="4038600"/>
          </a:xfrm>
          <a:prstGeom prst="rect">
            <a:avLst/>
          </a:prstGeom>
          <a:noFill/>
          <a:ln>
            <a:noFill/>
          </a:ln>
        </p:spPr>
        <p:txBody>
          <a:bodyPr anchorCtr="0" anchor="t" bIns="45700" lIns="91425" spcFirstLastPara="1" rIns="91425" wrap="square" tIns="45700">
            <a:normAutofit/>
          </a:bodyPr>
          <a:lstStyle>
            <a:lvl1pPr indent="-320040" lvl="0" marL="457200" rtl="0" algn="l">
              <a:lnSpc>
                <a:spcPct val="90000"/>
              </a:lnSpc>
              <a:spcBef>
                <a:spcPts val="1400"/>
              </a:spcBef>
              <a:spcAft>
                <a:spcPts val="0"/>
              </a:spcAft>
              <a:buSzPts val="1440"/>
              <a:buChar char="•"/>
              <a:defRPr/>
            </a:lvl1pPr>
            <a:lvl2pPr indent="-320040" lvl="1" marL="914400" rtl="0" algn="l">
              <a:lnSpc>
                <a:spcPct val="90000"/>
              </a:lnSpc>
              <a:spcBef>
                <a:spcPts val="200"/>
              </a:spcBef>
              <a:spcAft>
                <a:spcPts val="0"/>
              </a:spcAft>
              <a:buSzPts val="1440"/>
              <a:buChar char="•"/>
              <a:defRPr/>
            </a:lvl2pPr>
            <a:lvl3pPr indent="-320039" lvl="2" marL="1371600" rtl="0" algn="l">
              <a:lnSpc>
                <a:spcPct val="90000"/>
              </a:lnSpc>
              <a:spcBef>
                <a:spcPts val="400"/>
              </a:spcBef>
              <a:spcAft>
                <a:spcPts val="0"/>
              </a:spcAft>
              <a:buSzPts val="1440"/>
              <a:buChar char="•"/>
              <a:defRPr/>
            </a:lvl3pPr>
            <a:lvl4pPr indent="-320039" lvl="3" marL="1828800" rtl="0" algn="l">
              <a:lnSpc>
                <a:spcPct val="90000"/>
              </a:lnSpc>
              <a:spcBef>
                <a:spcPts val="400"/>
              </a:spcBef>
              <a:spcAft>
                <a:spcPts val="0"/>
              </a:spcAft>
              <a:buSzPts val="1440"/>
              <a:buChar char="•"/>
              <a:defRPr/>
            </a:lvl4pPr>
            <a:lvl5pPr indent="-320039" lvl="4" marL="2286000" rtl="0" algn="l">
              <a:lnSpc>
                <a:spcPct val="90000"/>
              </a:lnSpc>
              <a:spcBef>
                <a:spcPts val="400"/>
              </a:spcBef>
              <a:spcAft>
                <a:spcPts val="0"/>
              </a:spcAft>
              <a:buSzPts val="1440"/>
              <a:buChar char="•"/>
              <a:defRPr/>
            </a:lvl5pPr>
            <a:lvl6pPr indent="-320039" lvl="5" marL="2743200" rtl="0" algn="l">
              <a:lnSpc>
                <a:spcPct val="90000"/>
              </a:lnSpc>
              <a:spcBef>
                <a:spcPts val="400"/>
              </a:spcBef>
              <a:spcAft>
                <a:spcPts val="0"/>
              </a:spcAft>
              <a:buSzPts val="1440"/>
              <a:buChar char="•"/>
              <a:defRPr/>
            </a:lvl6pPr>
            <a:lvl7pPr indent="-320039" lvl="6" marL="3200400" rtl="0" algn="l">
              <a:lnSpc>
                <a:spcPct val="90000"/>
              </a:lnSpc>
              <a:spcBef>
                <a:spcPts val="400"/>
              </a:spcBef>
              <a:spcAft>
                <a:spcPts val="0"/>
              </a:spcAft>
              <a:buSzPts val="1440"/>
              <a:buChar char="•"/>
              <a:defRPr/>
            </a:lvl7pPr>
            <a:lvl8pPr indent="-320040" lvl="7" marL="3657600" rtl="0" algn="l">
              <a:lnSpc>
                <a:spcPct val="90000"/>
              </a:lnSpc>
              <a:spcBef>
                <a:spcPts val="400"/>
              </a:spcBef>
              <a:spcAft>
                <a:spcPts val="0"/>
              </a:spcAft>
              <a:buSzPts val="1440"/>
              <a:buChar char="•"/>
              <a:defRPr/>
            </a:lvl8pPr>
            <a:lvl9pPr indent="-320040" lvl="8" marL="4114800" rtl="0" algn="l">
              <a:lnSpc>
                <a:spcPct val="90000"/>
              </a:lnSpc>
              <a:spcBef>
                <a:spcPts val="400"/>
              </a:spcBef>
              <a:spcAft>
                <a:spcPts val="400"/>
              </a:spcAft>
              <a:buSzPts val="1440"/>
              <a:buChar char="•"/>
              <a:defRPr/>
            </a:lvl9pPr>
          </a:lstStyle>
          <a:p/>
        </p:txBody>
      </p:sp>
      <p:sp>
        <p:nvSpPr>
          <p:cNvPr id="27" name="Google Shape;27;p20"/>
          <p:cNvSpPr txBox="1"/>
          <p:nvPr>
            <p:ph idx="10" type="dt"/>
          </p:nvPr>
        </p:nvSpPr>
        <p:spPr>
          <a:xfrm>
            <a:off x="1142996" y="6223828"/>
            <a:ext cx="2329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 name="Google Shape;28;p20"/>
          <p:cNvSpPr txBox="1"/>
          <p:nvPr>
            <p:ph idx="11" type="ftr"/>
          </p:nvPr>
        </p:nvSpPr>
        <p:spPr>
          <a:xfrm>
            <a:off x="3949148" y="6223828"/>
            <a:ext cx="4717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 name="Google Shape;29;p20"/>
          <p:cNvSpPr txBox="1"/>
          <p:nvPr>
            <p:ph idx="12" type="sldNum"/>
          </p:nvPr>
        </p:nvSpPr>
        <p:spPr>
          <a:xfrm>
            <a:off x="9329530" y="6223828"/>
            <a:ext cx="1706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21"/>
          <p:cNvSpPr txBox="1"/>
          <p:nvPr>
            <p:ph type="title"/>
          </p:nvPr>
        </p:nvSpPr>
        <p:spPr>
          <a:xfrm>
            <a:off x="1106424" y="1173575"/>
            <a:ext cx="9966900" cy="2926200"/>
          </a:xfrm>
          <a:prstGeom prst="rect">
            <a:avLst/>
          </a:prstGeom>
          <a:noFill/>
          <a:ln>
            <a:noFill/>
          </a:ln>
        </p:spPr>
        <p:txBody>
          <a:bodyPr anchorCtr="0" anchor="b" bIns="45700" lIns="91425" spcFirstLastPara="1" rIns="91425" wrap="square" tIns="45700">
            <a:noAutofit/>
          </a:bodyPr>
          <a:lstStyle>
            <a:lvl1pPr lvl="0" rtl="0" algn="ctr">
              <a:lnSpc>
                <a:spcPct val="85000"/>
              </a:lnSpc>
              <a:spcBef>
                <a:spcPts val="0"/>
              </a:spcBef>
              <a:spcAft>
                <a:spcPts val="0"/>
              </a:spcAft>
              <a:buClr>
                <a:schemeClr val="accent1"/>
              </a:buClr>
              <a:buSzPts val="7200"/>
              <a:buFont typeface="Corbel"/>
              <a:buNone/>
              <a:defRPr b="0" sz="72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 name="Google Shape;32;p21"/>
          <p:cNvSpPr txBox="1"/>
          <p:nvPr>
            <p:ph idx="1" type="body"/>
          </p:nvPr>
        </p:nvSpPr>
        <p:spPr>
          <a:xfrm>
            <a:off x="1709928" y="4154520"/>
            <a:ext cx="8769000" cy="1363800"/>
          </a:xfrm>
          <a:prstGeom prst="rect">
            <a:avLst/>
          </a:prstGeom>
          <a:noFill/>
          <a:ln>
            <a:noFill/>
          </a:ln>
        </p:spPr>
        <p:txBody>
          <a:bodyPr anchorCtr="0" anchor="t" bIns="45700" lIns="91425" spcFirstLastPara="1" rIns="91425" wrap="square" tIns="45700">
            <a:normAutofit/>
          </a:bodyPr>
          <a:lstStyle>
            <a:lvl1pPr indent="-228600" lvl="0" marL="457200" rtl="0" algn="ctr">
              <a:lnSpc>
                <a:spcPct val="90000"/>
              </a:lnSpc>
              <a:spcBef>
                <a:spcPts val="1400"/>
              </a:spcBef>
              <a:spcAft>
                <a:spcPts val="0"/>
              </a:spcAft>
              <a:buSzPts val="1760"/>
              <a:buNone/>
              <a:defRPr sz="2200">
                <a:solidFill>
                  <a:schemeClr val="accent1"/>
                </a:solidFill>
              </a:defRPr>
            </a:lvl1pPr>
            <a:lvl2pPr indent="-228600" lvl="1" marL="914400" rtl="0" algn="l">
              <a:lnSpc>
                <a:spcPct val="90000"/>
              </a:lnSpc>
              <a:spcBef>
                <a:spcPts val="200"/>
              </a:spcBef>
              <a:spcAft>
                <a:spcPts val="0"/>
              </a:spcAft>
              <a:buSzPts val="1440"/>
              <a:buNone/>
              <a:defRPr sz="1800">
                <a:solidFill>
                  <a:srgbClr val="888888"/>
                </a:solidFill>
              </a:defRPr>
            </a:lvl2pPr>
            <a:lvl3pPr indent="-228600" lvl="2" marL="1371600" rtl="0" algn="l">
              <a:lnSpc>
                <a:spcPct val="90000"/>
              </a:lnSpc>
              <a:spcBef>
                <a:spcPts val="400"/>
              </a:spcBef>
              <a:spcAft>
                <a:spcPts val="0"/>
              </a:spcAft>
              <a:buSzPts val="1280"/>
              <a:buNone/>
              <a:defRPr sz="1600">
                <a:solidFill>
                  <a:srgbClr val="888888"/>
                </a:solidFill>
              </a:defRPr>
            </a:lvl3pPr>
            <a:lvl4pPr indent="-228600" lvl="3" marL="1828800" rtl="0" algn="l">
              <a:lnSpc>
                <a:spcPct val="90000"/>
              </a:lnSpc>
              <a:spcBef>
                <a:spcPts val="400"/>
              </a:spcBef>
              <a:spcAft>
                <a:spcPts val="0"/>
              </a:spcAft>
              <a:buSzPts val="1120"/>
              <a:buNone/>
              <a:defRPr sz="1400">
                <a:solidFill>
                  <a:srgbClr val="888888"/>
                </a:solidFill>
              </a:defRPr>
            </a:lvl4pPr>
            <a:lvl5pPr indent="-228600" lvl="4" marL="2286000" rtl="0" algn="l">
              <a:lnSpc>
                <a:spcPct val="90000"/>
              </a:lnSpc>
              <a:spcBef>
                <a:spcPts val="400"/>
              </a:spcBef>
              <a:spcAft>
                <a:spcPts val="0"/>
              </a:spcAft>
              <a:buSzPts val="1120"/>
              <a:buNone/>
              <a:defRPr sz="1400">
                <a:solidFill>
                  <a:srgbClr val="888888"/>
                </a:solidFill>
              </a:defRPr>
            </a:lvl5pPr>
            <a:lvl6pPr indent="-228600" lvl="5" marL="2743200" rtl="0" algn="l">
              <a:lnSpc>
                <a:spcPct val="90000"/>
              </a:lnSpc>
              <a:spcBef>
                <a:spcPts val="400"/>
              </a:spcBef>
              <a:spcAft>
                <a:spcPts val="0"/>
              </a:spcAft>
              <a:buSzPts val="1120"/>
              <a:buNone/>
              <a:defRPr sz="1400">
                <a:solidFill>
                  <a:srgbClr val="888888"/>
                </a:solidFill>
              </a:defRPr>
            </a:lvl6pPr>
            <a:lvl7pPr indent="-228600" lvl="6" marL="3200400" rtl="0" algn="l">
              <a:lnSpc>
                <a:spcPct val="90000"/>
              </a:lnSpc>
              <a:spcBef>
                <a:spcPts val="400"/>
              </a:spcBef>
              <a:spcAft>
                <a:spcPts val="0"/>
              </a:spcAft>
              <a:buSzPts val="1120"/>
              <a:buNone/>
              <a:defRPr sz="1400">
                <a:solidFill>
                  <a:srgbClr val="888888"/>
                </a:solidFill>
              </a:defRPr>
            </a:lvl7pPr>
            <a:lvl8pPr indent="-228600" lvl="7" marL="3657600" rtl="0" algn="l">
              <a:lnSpc>
                <a:spcPct val="90000"/>
              </a:lnSpc>
              <a:spcBef>
                <a:spcPts val="400"/>
              </a:spcBef>
              <a:spcAft>
                <a:spcPts val="0"/>
              </a:spcAft>
              <a:buSzPts val="1120"/>
              <a:buNone/>
              <a:defRPr sz="1400">
                <a:solidFill>
                  <a:srgbClr val="888888"/>
                </a:solidFill>
              </a:defRPr>
            </a:lvl8pPr>
            <a:lvl9pPr indent="-228600" lvl="8" marL="4114800" rtl="0" algn="l">
              <a:lnSpc>
                <a:spcPct val="90000"/>
              </a:lnSpc>
              <a:spcBef>
                <a:spcPts val="400"/>
              </a:spcBef>
              <a:spcAft>
                <a:spcPts val="400"/>
              </a:spcAft>
              <a:buSzPts val="1120"/>
              <a:buNone/>
              <a:defRPr sz="1400">
                <a:solidFill>
                  <a:srgbClr val="888888"/>
                </a:solidFill>
              </a:defRPr>
            </a:lvl9pPr>
          </a:lstStyle>
          <a:p/>
        </p:txBody>
      </p:sp>
      <p:sp>
        <p:nvSpPr>
          <p:cNvPr id="33" name="Google Shape;33;p21"/>
          <p:cNvSpPr txBox="1"/>
          <p:nvPr>
            <p:ph idx="10" type="dt"/>
          </p:nvPr>
        </p:nvSpPr>
        <p:spPr>
          <a:xfrm>
            <a:off x="1142996" y="6223828"/>
            <a:ext cx="2329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21"/>
          <p:cNvSpPr txBox="1"/>
          <p:nvPr>
            <p:ph idx="11" type="ftr"/>
          </p:nvPr>
        </p:nvSpPr>
        <p:spPr>
          <a:xfrm>
            <a:off x="3949148" y="6223828"/>
            <a:ext cx="4717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21"/>
          <p:cNvSpPr txBox="1"/>
          <p:nvPr>
            <p:ph idx="12" type="sldNum"/>
          </p:nvPr>
        </p:nvSpPr>
        <p:spPr>
          <a:xfrm>
            <a:off x="9329530" y="6223828"/>
            <a:ext cx="1706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6" name="Google Shape;36;p21"/>
          <p:cNvCxnSpPr/>
          <p:nvPr/>
        </p:nvCxnSpPr>
        <p:spPr>
          <a:xfrm>
            <a:off x="1981200" y="4020408"/>
            <a:ext cx="8229600" cy="0"/>
          </a:xfrm>
          <a:prstGeom prst="straightConnector1">
            <a:avLst/>
          </a:prstGeom>
          <a:noFill/>
          <a:ln cap="flat" cmpd="sng" w="1000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2"/>
          <p:cNvSpPr txBox="1"/>
          <p:nvPr>
            <p:ph type="title"/>
          </p:nvPr>
        </p:nvSpPr>
        <p:spPr>
          <a:xfrm>
            <a:off x="1143000" y="609600"/>
            <a:ext cx="9875400" cy="13563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accen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9" name="Google Shape;39;p22"/>
          <p:cNvSpPr txBox="1"/>
          <p:nvPr>
            <p:ph idx="1" type="body"/>
          </p:nvPr>
        </p:nvSpPr>
        <p:spPr>
          <a:xfrm>
            <a:off x="1143000" y="2057399"/>
            <a:ext cx="4755000" cy="4023300"/>
          </a:xfrm>
          <a:prstGeom prst="rect">
            <a:avLst/>
          </a:prstGeom>
          <a:noFill/>
          <a:ln>
            <a:noFill/>
          </a:ln>
        </p:spPr>
        <p:txBody>
          <a:bodyPr anchorCtr="0" anchor="t" bIns="45700" lIns="91425" spcFirstLastPara="1" rIns="91425" wrap="square" tIns="45700">
            <a:normAutofit/>
          </a:bodyPr>
          <a:lstStyle>
            <a:lvl1pPr indent="-340360" lvl="0" marL="457200" rtl="0" algn="l">
              <a:lnSpc>
                <a:spcPct val="90000"/>
              </a:lnSpc>
              <a:spcBef>
                <a:spcPts val="1400"/>
              </a:spcBef>
              <a:spcAft>
                <a:spcPts val="0"/>
              </a:spcAft>
              <a:buSzPts val="1760"/>
              <a:buChar char="•"/>
              <a:defRPr sz="2200"/>
            </a:lvl1pPr>
            <a:lvl2pPr indent="-330200" lvl="1" marL="914400" rtl="0" algn="l">
              <a:lnSpc>
                <a:spcPct val="90000"/>
              </a:lnSpc>
              <a:spcBef>
                <a:spcPts val="200"/>
              </a:spcBef>
              <a:spcAft>
                <a:spcPts val="0"/>
              </a:spcAft>
              <a:buSzPts val="1600"/>
              <a:buChar char="•"/>
              <a:defRPr sz="2000"/>
            </a:lvl2pPr>
            <a:lvl3pPr indent="-320039" lvl="2" marL="1371600" rtl="0" algn="l">
              <a:lnSpc>
                <a:spcPct val="90000"/>
              </a:lnSpc>
              <a:spcBef>
                <a:spcPts val="400"/>
              </a:spcBef>
              <a:spcAft>
                <a:spcPts val="0"/>
              </a:spcAft>
              <a:buSzPts val="1440"/>
              <a:buChar char="•"/>
              <a:defRPr sz="1800"/>
            </a:lvl3pPr>
            <a:lvl4pPr indent="-309880" lvl="3" marL="1828800" rtl="0" algn="l">
              <a:lnSpc>
                <a:spcPct val="90000"/>
              </a:lnSpc>
              <a:spcBef>
                <a:spcPts val="400"/>
              </a:spcBef>
              <a:spcAft>
                <a:spcPts val="0"/>
              </a:spcAft>
              <a:buSzPts val="1280"/>
              <a:buChar char="•"/>
              <a:defRPr sz="1600"/>
            </a:lvl4pPr>
            <a:lvl5pPr indent="-309879" lvl="4" marL="2286000" rtl="0" algn="l">
              <a:lnSpc>
                <a:spcPct val="90000"/>
              </a:lnSpc>
              <a:spcBef>
                <a:spcPts val="400"/>
              </a:spcBef>
              <a:spcAft>
                <a:spcPts val="0"/>
              </a:spcAft>
              <a:buSzPts val="1280"/>
              <a:buChar char="•"/>
              <a:defRPr sz="1600"/>
            </a:lvl5pPr>
            <a:lvl6pPr indent="-309879" lvl="5" marL="2743200" rtl="0" algn="l">
              <a:lnSpc>
                <a:spcPct val="90000"/>
              </a:lnSpc>
              <a:spcBef>
                <a:spcPts val="400"/>
              </a:spcBef>
              <a:spcAft>
                <a:spcPts val="0"/>
              </a:spcAft>
              <a:buSzPts val="1280"/>
              <a:buChar char="•"/>
              <a:defRPr sz="1600"/>
            </a:lvl6pPr>
            <a:lvl7pPr indent="-309879" lvl="6" marL="3200400" rtl="0" algn="l">
              <a:lnSpc>
                <a:spcPct val="90000"/>
              </a:lnSpc>
              <a:spcBef>
                <a:spcPts val="400"/>
              </a:spcBef>
              <a:spcAft>
                <a:spcPts val="0"/>
              </a:spcAft>
              <a:buSzPts val="1280"/>
              <a:buChar char="•"/>
              <a:defRPr sz="1600"/>
            </a:lvl7pPr>
            <a:lvl8pPr indent="-309879" lvl="7" marL="3657600" rtl="0" algn="l">
              <a:lnSpc>
                <a:spcPct val="90000"/>
              </a:lnSpc>
              <a:spcBef>
                <a:spcPts val="400"/>
              </a:spcBef>
              <a:spcAft>
                <a:spcPts val="0"/>
              </a:spcAft>
              <a:buSzPts val="1280"/>
              <a:buChar char="•"/>
              <a:defRPr sz="1600"/>
            </a:lvl8pPr>
            <a:lvl9pPr indent="-309879" lvl="8" marL="4114800" rtl="0" algn="l">
              <a:lnSpc>
                <a:spcPct val="90000"/>
              </a:lnSpc>
              <a:spcBef>
                <a:spcPts val="400"/>
              </a:spcBef>
              <a:spcAft>
                <a:spcPts val="400"/>
              </a:spcAft>
              <a:buSzPts val="1280"/>
              <a:buChar char="•"/>
              <a:defRPr sz="1600"/>
            </a:lvl9pPr>
          </a:lstStyle>
          <a:p/>
        </p:txBody>
      </p:sp>
      <p:sp>
        <p:nvSpPr>
          <p:cNvPr id="40" name="Google Shape;40;p22"/>
          <p:cNvSpPr txBox="1"/>
          <p:nvPr>
            <p:ph idx="2" type="body"/>
          </p:nvPr>
        </p:nvSpPr>
        <p:spPr>
          <a:xfrm>
            <a:off x="6267612" y="2057400"/>
            <a:ext cx="4755000" cy="4023300"/>
          </a:xfrm>
          <a:prstGeom prst="rect">
            <a:avLst/>
          </a:prstGeom>
          <a:noFill/>
          <a:ln>
            <a:noFill/>
          </a:ln>
        </p:spPr>
        <p:txBody>
          <a:bodyPr anchorCtr="0" anchor="t" bIns="45700" lIns="91425" spcFirstLastPara="1" rIns="91425" wrap="square" tIns="45700">
            <a:normAutofit/>
          </a:bodyPr>
          <a:lstStyle>
            <a:lvl1pPr indent="-340360" lvl="0" marL="457200" rtl="0" algn="l">
              <a:lnSpc>
                <a:spcPct val="90000"/>
              </a:lnSpc>
              <a:spcBef>
                <a:spcPts val="1400"/>
              </a:spcBef>
              <a:spcAft>
                <a:spcPts val="0"/>
              </a:spcAft>
              <a:buSzPts val="1760"/>
              <a:buChar char="•"/>
              <a:defRPr sz="2200"/>
            </a:lvl1pPr>
            <a:lvl2pPr indent="-330200" lvl="1" marL="914400" rtl="0" algn="l">
              <a:lnSpc>
                <a:spcPct val="90000"/>
              </a:lnSpc>
              <a:spcBef>
                <a:spcPts val="200"/>
              </a:spcBef>
              <a:spcAft>
                <a:spcPts val="0"/>
              </a:spcAft>
              <a:buSzPts val="1600"/>
              <a:buChar char="•"/>
              <a:defRPr sz="2000"/>
            </a:lvl2pPr>
            <a:lvl3pPr indent="-320039" lvl="2" marL="1371600" rtl="0" algn="l">
              <a:lnSpc>
                <a:spcPct val="90000"/>
              </a:lnSpc>
              <a:spcBef>
                <a:spcPts val="400"/>
              </a:spcBef>
              <a:spcAft>
                <a:spcPts val="0"/>
              </a:spcAft>
              <a:buSzPts val="1440"/>
              <a:buChar char="•"/>
              <a:defRPr sz="1800"/>
            </a:lvl3pPr>
            <a:lvl4pPr indent="-309880" lvl="3" marL="1828800" rtl="0" algn="l">
              <a:lnSpc>
                <a:spcPct val="90000"/>
              </a:lnSpc>
              <a:spcBef>
                <a:spcPts val="400"/>
              </a:spcBef>
              <a:spcAft>
                <a:spcPts val="0"/>
              </a:spcAft>
              <a:buSzPts val="1280"/>
              <a:buChar char="•"/>
              <a:defRPr sz="1600"/>
            </a:lvl4pPr>
            <a:lvl5pPr indent="-309879" lvl="4" marL="2286000" rtl="0" algn="l">
              <a:lnSpc>
                <a:spcPct val="90000"/>
              </a:lnSpc>
              <a:spcBef>
                <a:spcPts val="400"/>
              </a:spcBef>
              <a:spcAft>
                <a:spcPts val="0"/>
              </a:spcAft>
              <a:buSzPts val="1280"/>
              <a:buChar char="•"/>
              <a:defRPr sz="1600"/>
            </a:lvl5pPr>
            <a:lvl6pPr indent="-309879" lvl="5" marL="2743200" rtl="0" algn="l">
              <a:lnSpc>
                <a:spcPct val="90000"/>
              </a:lnSpc>
              <a:spcBef>
                <a:spcPts val="400"/>
              </a:spcBef>
              <a:spcAft>
                <a:spcPts val="0"/>
              </a:spcAft>
              <a:buSzPts val="1280"/>
              <a:buChar char="•"/>
              <a:defRPr sz="1600"/>
            </a:lvl6pPr>
            <a:lvl7pPr indent="-309879" lvl="6" marL="3200400" rtl="0" algn="l">
              <a:lnSpc>
                <a:spcPct val="90000"/>
              </a:lnSpc>
              <a:spcBef>
                <a:spcPts val="400"/>
              </a:spcBef>
              <a:spcAft>
                <a:spcPts val="0"/>
              </a:spcAft>
              <a:buSzPts val="1280"/>
              <a:buChar char="•"/>
              <a:defRPr sz="1600"/>
            </a:lvl7pPr>
            <a:lvl8pPr indent="-309879" lvl="7" marL="3657600" rtl="0" algn="l">
              <a:lnSpc>
                <a:spcPct val="90000"/>
              </a:lnSpc>
              <a:spcBef>
                <a:spcPts val="400"/>
              </a:spcBef>
              <a:spcAft>
                <a:spcPts val="0"/>
              </a:spcAft>
              <a:buSzPts val="1280"/>
              <a:buChar char="•"/>
              <a:defRPr sz="1600"/>
            </a:lvl8pPr>
            <a:lvl9pPr indent="-309879" lvl="8" marL="4114800" rtl="0" algn="l">
              <a:lnSpc>
                <a:spcPct val="90000"/>
              </a:lnSpc>
              <a:spcBef>
                <a:spcPts val="400"/>
              </a:spcBef>
              <a:spcAft>
                <a:spcPts val="400"/>
              </a:spcAft>
              <a:buSzPts val="1280"/>
              <a:buChar char="•"/>
              <a:defRPr sz="1600"/>
            </a:lvl9pPr>
          </a:lstStyle>
          <a:p/>
        </p:txBody>
      </p:sp>
      <p:sp>
        <p:nvSpPr>
          <p:cNvPr id="41" name="Google Shape;41;p22"/>
          <p:cNvSpPr txBox="1"/>
          <p:nvPr>
            <p:ph idx="10" type="dt"/>
          </p:nvPr>
        </p:nvSpPr>
        <p:spPr>
          <a:xfrm>
            <a:off x="1142996" y="6223828"/>
            <a:ext cx="2329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2" name="Google Shape;42;p22"/>
          <p:cNvSpPr txBox="1"/>
          <p:nvPr>
            <p:ph idx="11" type="ftr"/>
          </p:nvPr>
        </p:nvSpPr>
        <p:spPr>
          <a:xfrm>
            <a:off x="3949148" y="6223828"/>
            <a:ext cx="4717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22"/>
          <p:cNvSpPr txBox="1"/>
          <p:nvPr>
            <p:ph idx="12" type="sldNum"/>
          </p:nvPr>
        </p:nvSpPr>
        <p:spPr>
          <a:xfrm>
            <a:off x="9329530" y="6223828"/>
            <a:ext cx="1706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3"/>
          <p:cNvSpPr txBox="1"/>
          <p:nvPr>
            <p:ph type="title"/>
          </p:nvPr>
        </p:nvSpPr>
        <p:spPr>
          <a:xfrm>
            <a:off x="1143000" y="609600"/>
            <a:ext cx="9875400" cy="13563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accen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 name="Google Shape;46;p23"/>
          <p:cNvSpPr txBox="1"/>
          <p:nvPr>
            <p:ph idx="1" type="body"/>
          </p:nvPr>
        </p:nvSpPr>
        <p:spPr>
          <a:xfrm>
            <a:off x="1143000" y="2001511"/>
            <a:ext cx="4755000" cy="777300"/>
          </a:xfrm>
          <a:prstGeom prst="rect">
            <a:avLst/>
          </a:prstGeom>
          <a:noFill/>
          <a:ln>
            <a:noFill/>
          </a:ln>
        </p:spPr>
        <p:txBody>
          <a:bodyPr anchorCtr="0" anchor="ctr" bIns="45700" lIns="91425" spcFirstLastPara="1" rIns="91425" wrap="square" tIns="45700">
            <a:normAutofit/>
          </a:bodyPr>
          <a:lstStyle>
            <a:lvl1pPr indent="-228600" lvl="0" marL="457200" rtl="0" algn="l">
              <a:lnSpc>
                <a:spcPct val="90000"/>
              </a:lnSpc>
              <a:spcBef>
                <a:spcPts val="0"/>
              </a:spcBef>
              <a:spcAft>
                <a:spcPts val="0"/>
              </a:spcAft>
              <a:buSzPts val="1920"/>
              <a:buNone/>
              <a:defRPr b="1" sz="2400"/>
            </a:lvl1pPr>
            <a:lvl2pPr indent="-228600" lvl="1" marL="914400" rtl="0" algn="l">
              <a:lnSpc>
                <a:spcPct val="90000"/>
              </a:lnSpc>
              <a:spcBef>
                <a:spcPts val="200"/>
              </a:spcBef>
              <a:spcAft>
                <a:spcPts val="0"/>
              </a:spcAft>
              <a:buSzPts val="1600"/>
              <a:buNone/>
              <a:defRPr b="1" sz="2000"/>
            </a:lvl2pPr>
            <a:lvl3pPr indent="-228600" lvl="2" marL="1371600" rtl="0" algn="l">
              <a:lnSpc>
                <a:spcPct val="90000"/>
              </a:lnSpc>
              <a:spcBef>
                <a:spcPts val="400"/>
              </a:spcBef>
              <a:spcAft>
                <a:spcPts val="0"/>
              </a:spcAft>
              <a:buSzPts val="1440"/>
              <a:buNone/>
              <a:defRPr b="1" sz="1800"/>
            </a:lvl3pPr>
            <a:lvl4pPr indent="-228600" lvl="3" marL="1828800" rtl="0" algn="l">
              <a:lnSpc>
                <a:spcPct val="90000"/>
              </a:lnSpc>
              <a:spcBef>
                <a:spcPts val="400"/>
              </a:spcBef>
              <a:spcAft>
                <a:spcPts val="0"/>
              </a:spcAft>
              <a:buSzPts val="1280"/>
              <a:buNone/>
              <a:defRPr b="1" sz="1600"/>
            </a:lvl4pPr>
            <a:lvl5pPr indent="-228600" lvl="4" marL="2286000" rtl="0" algn="l">
              <a:lnSpc>
                <a:spcPct val="90000"/>
              </a:lnSpc>
              <a:spcBef>
                <a:spcPts val="400"/>
              </a:spcBef>
              <a:spcAft>
                <a:spcPts val="0"/>
              </a:spcAft>
              <a:buSzPts val="1280"/>
              <a:buNone/>
              <a:defRPr b="1" sz="1600"/>
            </a:lvl5pPr>
            <a:lvl6pPr indent="-228600" lvl="5" marL="2743200" rtl="0" algn="l">
              <a:lnSpc>
                <a:spcPct val="90000"/>
              </a:lnSpc>
              <a:spcBef>
                <a:spcPts val="400"/>
              </a:spcBef>
              <a:spcAft>
                <a:spcPts val="0"/>
              </a:spcAft>
              <a:buSzPts val="1280"/>
              <a:buNone/>
              <a:defRPr b="1" sz="1600"/>
            </a:lvl6pPr>
            <a:lvl7pPr indent="-228600" lvl="6" marL="3200400" rtl="0" algn="l">
              <a:lnSpc>
                <a:spcPct val="90000"/>
              </a:lnSpc>
              <a:spcBef>
                <a:spcPts val="400"/>
              </a:spcBef>
              <a:spcAft>
                <a:spcPts val="0"/>
              </a:spcAft>
              <a:buSzPts val="1280"/>
              <a:buNone/>
              <a:defRPr b="1" sz="1600"/>
            </a:lvl7pPr>
            <a:lvl8pPr indent="-228600" lvl="7" marL="3657600" rtl="0" algn="l">
              <a:lnSpc>
                <a:spcPct val="90000"/>
              </a:lnSpc>
              <a:spcBef>
                <a:spcPts val="400"/>
              </a:spcBef>
              <a:spcAft>
                <a:spcPts val="0"/>
              </a:spcAft>
              <a:buSzPts val="1280"/>
              <a:buNone/>
              <a:defRPr b="1" sz="1600"/>
            </a:lvl8pPr>
            <a:lvl9pPr indent="-228600" lvl="8" marL="4114800" rtl="0" algn="l">
              <a:lnSpc>
                <a:spcPct val="90000"/>
              </a:lnSpc>
              <a:spcBef>
                <a:spcPts val="400"/>
              </a:spcBef>
              <a:spcAft>
                <a:spcPts val="400"/>
              </a:spcAft>
              <a:buSzPts val="1280"/>
              <a:buNone/>
              <a:defRPr b="1" sz="1600"/>
            </a:lvl9pPr>
          </a:lstStyle>
          <a:p/>
        </p:txBody>
      </p:sp>
      <p:sp>
        <p:nvSpPr>
          <p:cNvPr id="47" name="Google Shape;47;p23"/>
          <p:cNvSpPr txBox="1"/>
          <p:nvPr>
            <p:ph idx="2" type="body"/>
          </p:nvPr>
        </p:nvSpPr>
        <p:spPr>
          <a:xfrm>
            <a:off x="1143000" y="2721483"/>
            <a:ext cx="4755000" cy="3383400"/>
          </a:xfrm>
          <a:prstGeom prst="rect">
            <a:avLst/>
          </a:prstGeom>
          <a:noFill/>
          <a:ln>
            <a:noFill/>
          </a:ln>
        </p:spPr>
        <p:txBody>
          <a:bodyPr anchorCtr="0" anchor="t" bIns="45700" lIns="91425" spcFirstLastPara="1" rIns="91425" wrap="square" tIns="45700">
            <a:normAutofit/>
          </a:bodyPr>
          <a:lstStyle>
            <a:lvl1pPr indent="-340360" lvl="0" marL="457200" rtl="0" algn="l">
              <a:lnSpc>
                <a:spcPct val="90000"/>
              </a:lnSpc>
              <a:spcBef>
                <a:spcPts val="1400"/>
              </a:spcBef>
              <a:spcAft>
                <a:spcPts val="0"/>
              </a:spcAft>
              <a:buSzPts val="1760"/>
              <a:buChar char="•"/>
              <a:defRPr sz="2200"/>
            </a:lvl1pPr>
            <a:lvl2pPr indent="-330200" lvl="1" marL="914400" rtl="0" algn="l">
              <a:lnSpc>
                <a:spcPct val="90000"/>
              </a:lnSpc>
              <a:spcBef>
                <a:spcPts val="200"/>
              </a:spcBef>
              <a:spcAft>
                <a:spcPts val="0"/>
              </a:spcAft>
              <a:buSzPts val="1600"/>
              <a:buChar char="•"/>
              <a:defRPr sz="2000"/>
            </a:lvl2pPr>
            <a:lvl3pPr indent="-320039" lvl="2" marL="1371600" rtl="0" algn="l">
              <a:lnSpc>
                <a:spcPct val="90000"/>
              </a:lnSpc>
              <a:spcBef>
                <a:spcPts val="400"/>
              </a:spcBef>
              <a:spcAft>
                <a:spcPts val="0"/>
              </a:spcAft>
              <a:buSzPts val="1440"/>
              <a:buChar char="•"/>
              <a:defRPr sz="1800"/>
            </a:lvl3pPr>
            <a:lvl4pPr indent="-309880" lvl="3" marL="1828800" rtl="0" algn="l">
              <a:lnSpc>
                <a:spcPct val="90000"/>
              </a:lnSpc>
              <a:spcBef>
                <a:spcPts val="400"/>
              </a:spcBef>
              <a:spcAft>
                <a:spcPts val="0"/>
              </a:spcAft>
              <a:buSzPts val="1280"/>
              <a:buChar char="•"/>
              <a:defRPr sz="1600"/>
            </a:lvl4pPr>
            <a:lvl5pPr indent="-309879" lvl="4" marL="2286000" rtl="0" algn="l">
              <a:lnSpc>
                <a:spcPct val="90000"/>
              </a:lnSpc>
              <a:spcBef>
                <a:spcPts val="400"/>
              </a:spcBef>
              <a:spcAft>
                <a:spcPts val="0"/>
              </a:spcAft>
              <a:buSzPts val="1280"/>
              <a:buChar char="•"/>
              <a:defRPr sz="1600"/>
            </a:lvl5pPr>
            <a:lvl6pPr indent="-309879" lvl="5" marL="2743200" rtl="0" algn="l">
              <a:lnSpc>
                <a:spcPct val="90000"/>
              </a:lnSpc>
              <a:spcBef>
                <a:spcPts val="400"/>
              </a:spcBef>
              <a:spcAft>
                <a:spcPts val="0"/>
              </a:spcAft>
              <a:buSzPts val="1280"/>
              <a:buChar char="•"/>
              <a:defRPr sz="1600"/>
            </a:lvl6pPr>
            <a:lvl7pPr indent="-309879" lvl="6" marL="3200400" rtl="0" algn="l">
              <a:lnSpc>
                <a:spcPct val="90000"/>
              </a:lnSpc>
              <a:spcBef>
                <a:spcPts val="400"/>
              </a:spcBef>
              <a:spcAft>
                <a:spcPts val="0"/>
              </a:spcAft>
              <a:buSzPts val="1280"/>
              <a:buChar char="•"/>
              <a:defRPr sz="1600"/>
            </a:lvl7pPr>
            <a:lvl8pPr indent="-309879" lvl="7" marL="3657600" rtl="0" algn="l">
              <a:lnSpc>
                <a:spcPct val="90000"/>
              </a:lnSpc>
              <a:spcBef>
                <a:spcPts val="400"/>
              </a:spcBef>
              <a:spcAft>
                <a:spcPts val="0"/>
              </a:spcAft>
              <a:buSzPts val="1280"/>
              <a:buChar char="•"/>
              <a:defRPr sz="1600"/>
            </a:lvl8pPr>
            <a:lvl9pPr indent="-309879" lvl="8" marL="4114800" rtl="0" algn="l">
              <a:lnSpc>
                <a:spcPct val="90000"/>
              </a:lnSpc>
              <a:spcBef>
                <a:spcPts val="400"/>
              </a:spcBef>
              <a:spcAft>
                <a:spcPts val="400"/>
              </a:spcAft>
              <a:buSzPts val="1280"/>
              <a:buChar char="•"/>
              <a:defRPr sz="1600"/>
            </a:lvl9pPr>
          </a:lstStyle>
          <a:p/>
        </p:txBody>
      </p:sp>
      <p:sp>
        <p:nvSpPr>
          <p:cNvPr id="48" name="Google Shape;48;p23"/>
          <p:cNvSpPr txBox="1"/>
          <p:nvPr>
            <p:ph idx="3" type="body"/>
          </p:nvPr>
        </p:nvSpPr>
        <p:spPr>
          <a:xfrm>
            <a:off x="6269173" y="1999032"/>
            <a:ext cx="4755000" cy="777300"/>
          </a:xfrm>
          <a:prstGeom prst="rect">
            <a:avLst/>
          </a:prstGeom>
          <a:noFill/>
          <a:ln>
            <a:noFill/>
          </a:ln>
        </p:spPr>
        <p:txBody>
          <a:bodyPr anchorCtr="0" anchor="ctr" bIns="45700" lIns="91425" spcFirstLastPara="1" rIns="91425" wrap="square" tIns="45700">
            <a:normAutofit/>
          </a:bodyPr>
          <a:lstStyle>
            <a:lvl1pPr indent="-228600" lvl="0" marL="457200" rtl="0" algn="l">
              <a:lnSpc>
                <a:spcPct val="90000"/>
              </a:lnSpc>
              <a:spcBef>
                <a:spcPts val="0"/>
              </a:spcBef>
              <a:spcAft>
                <a:spcPts val="0"/>
              </a:spcAft>
              <a:buSzPts val="1920"/>
              <a:buNone/>
              <a:defRPr b="1" sz="2400"/>
            </a:lvl1pPr>
            <a:lvl2pPr indent="-228600" lvl="1" marL="914400" rtl="0" algn="l">
              <a:lnSpc>
                <a:spcPct val="90000"/>
              </a:lnSpc>
              <a:spcBef>
                <a:spcPts val="200"/>
              </a:spcBef>
              <a:spcAft>
                <a:spcPts val="0"/>
              </a:spcAft>
              <a:buSzPts val="1600"/>
              <a:buNone/>
              <a:defRPr b="1" sz="2000"/>
            </a:lvl2pPr>
            <a:lvl3pPr indent="-228600" lvl="2" marL="1371600" rtl="0" algn="l">
              <a:lnSpc>
                <a:spcPct val="90000"/>
              </a:lnSpc>
              <a:spcBef>
                <a:spcPts val="400"/>
              </a:spcBef>
              <a:spcAft>
                <a:spcPts val="0"/>
              </a:spcAft>
              <a:buSzPts val="1440"/>
              <a:buNone/>
              <a:defRPr b="1" sz="1800"/>
            </a:lvl3pPr>
            <a:lvl4pPr indent="-228600" lvl="3" marL="1828800" rtl="0" algn="l">
              <a:lnSpc>
                <a:spcPct val="90000"/>
              </a:lnSpc>
              <a:spcBef>
                <a:spcPts val="400"/>
              </a:spcBef>
              <a:spcAft>
                <a:spcPts val="0"/>
              </a:spcAft>
              <a:buSzPts val="1280"/>
              <a:buNone/>
              <a:defRPr b="1" sz="1600"/>
            </a:lvl4pPr>
            <a:lvl5pPr indent="-228600" lvl="4" marL="2286000" rtl="0" algn="l">
              <a:lnSpc>
                <a:spcPct val="90000"/>
              </a:lnSpc>
              <a:spcBef>
                <a:spcPts val="400"/>
              </a:spcBef>
              <a:spcAft>
                <a:spcPts val="0"/>
              </a:spcAft>
              <a:buSzPts val="1280"/>
              <a:buNone/>
              <a:defRPr b="1" sz="1600"/>
            </a:lvl5pPr>
            <a:lvl6pPr indent="-228600" lvl="5" marL="2743200" rtl="0" algn="l">
              <a:lnSpc>
                <a:spcPct val="90000"/>
              </a:lnSpc>
              <a:spcBef>
                <a:spcPts val="400"/>
              </a:spcBef>
              <a:spcAft>
                <a:spcPts val="0"/>
              </a:spcAft>
              <a:buSzPts val="1280"/>
              <a:buNone/>
              <a:defRPr b="1" sz="1600"/>
            </a:lvl6pPr>
            <a:lvl7pPr indent="-228600" lvl="6" marL="3200400" rtl="0" algn="l">
              <a:lnSpc>
                <a:spcPct val="90000"/>
              </a:lnSpc>
              <a:spcBef>
                <a:spcPts val="400"/>
              </a:spcBef>
              <a:spcAft>
                <a:spcPts val="0"/>
              </a:spcAft>
              <a:buSzPts val="1280"/>
              <a:buNone/>
              <a:defRPr b="1" sz="1600"/>
            </a:lvl7pPr>
            <a:lvl8pPr indent="-228600" lvl="7" marL="3657600" rtl="0" algn="l">
              <a:lnSpc>
                <a:spcPct val="90000"/>
              </a:lnSpc>
              <a:spcBef>
                <a:spcPts val="400"/>
              </a:spcBef>
              <a:spcAft>
                <a:spcPts val="0"/>
              </a:spcAft>
              <a:buSzPts val="1280"/>
              <a:buNone/>
              <a:defRPr b="1" sz="1600"/>
            </a:lvl8pPr>
            <a:lvl9pPr indent="-228600" lvl="8" marL="4114800" rtl="0" algn="l">
              <a:lnSpc>
                <a:spcPct val="90000"/>
              </a:lnSpc>
              <a:spcBef>
                <a:spcPts val="400"/>
              </a:spcBef>
              <a:spcAft>
                <a:spcPts val="400"/>
              </a:spcAft>
              <a:buSzPts val="1280"/>
              <a:buNone/>
              <a:defRPr b="1" sz="1600"/>
            </a:lvl9pPr>
          </a:lstStyle>
          <a:p/>
        </p:txBody>
      </p:sp>
      <p:sp>
        <p:nvSpPr>
          <p:cNvPr id="49" name="Google Shape;49;p23"/>
          <p:cNvSpPr txBox="1"/>
          <p:nvPr>
            <p:ph idx="4" type="body"/>
          </p:nvPr>
        </p:nvSpPr>
        <p:spPr>
          <a:xfrm>
            <a:off x="6269173" y="2719322"/>
            <a:ext cx="4755000" cy="3383400"/>
          </a:xfrm>
          <a:prstGeom prst="rect">
            <a:avLst/>
          </a:prstGeom>
          <a:noFill/>
          <a:ln>
            <a:noFill/>
          </a:ln>
        </p:spPr>
        <p:txBody>
          <a:bodyPr anchorCtr="0" anchor="t" bIns="45700" lIns="91425" spcFirstLastPara="1" rIns="91425" wrap="square" tIns="45700">
            <a:normAutofit/>
          </a:bodyPr>
          <a:lstStyle>
            <a:lvl1pPr indent="-340360" lvl="0" marL="457200" rtl="0" algn="l">
              <a:lnSpc>
                <a:spcPct val="90000"/>
              </a:lnSpc>
              <a:spcBef>
                <a:spcPts val="1400"/>
              </a:spcBef>
              <a:spcAft>
                <a:spcPts val="0"/>
              </a:spcAft>
              <a:buSzPts val="1760"/>
              <a:buChar char="•"/>
              <a:defRPr sz="2200"/>
            </a:lvl1pPr>
            <a:lvl2pPr indent="-330200" lvl="1" marL="914400" rtl="0" algn="l">
              <a:lnSpc>
                <a:spcPct val="90000"/>
              </a:lnSpc>
              <a:spcBef>
                <a:spcPts val="200"/>
              </a:spcBef>
              <a:spcAft>
                <a:spcPts val="0"/>
              </a:spcAft>
              <a:buSzPts val="1600"/>
              <a:buChar char="•"/>
              <a:defRPr sz="2000"/>
            </a:lvl2pPr>
            <a:lvl3pPr indent="-320039" lvl="2" marL="1371600" rtl="0" algn="l">
              <a:lnSpc>
                <a:spcPct val="90000"/>
              </a:lnSpc>
              <a:spcBef>
                <a:spcPts val="400"/>
              </a:spcBef>
              <a:spcAft>
                <a:spcPts val="0"/>
              </a:spcAft>
              <a:buSzPts val="1440"/>
              <a:buChar char="•"/>
              <a:defRPr sz="1800"/>
            </a:lvl3pPr>
            <a:lvl4pPr indent="-309880" lvl="3" marL="1828800" rtl="0" algn="l">
              <a:lnSpc>
                <a:spcPct val="90000"/>
              </a:lnSpc>
              <a:spcBef>
                <a:spcPts val="400"/>
              </a:spcBef>
              <a:spcAft>
                <a:spcPts val="0"/>
              </a:spcAft>
              <a:buSzPts val="1280"/>
              <a:buChar char="•"/>
              <a:defRPr sz="1600"/>
            </a:lvl4pPr>
            <a:lvl5pPr indent="-309879" lvl="4" marL="2286000" rtl="0" algn="l">
              <a:lnSpc>
                <a:spcPct val="90000"/>
              </a:lnSpc>
              <a:spcBef>
                <a:spcPts val="400"/>
              </a:spcBef>
              <a:spcAft>
                <a:spcPts val="0"/>
              </a:spcAft>
              <a:buSzPts val="1280"/>
              <a:buChar char="•"/>
              <a:defRPr sz="1600"/>
            </a:lvl5pPr>
            <a:lvl6pPr indent="-309879" lvl="5" marL="2743200" rtl="0" algn="l">
              <a:lnSpc>
                <a:spcPct val="90000"/>
              </a:lnSpc>
              <a:spcBef>
                <a:spcPts val="400"/>
              </a:spcBef>
              <a:spcAft>
                <a:spcPts val="0"/>
              </a:spcAft>
              <a:buSzPts val="1280"/>
              <a:buChar char="•"/>
              <a:defRPr sz="1600"/>
            </a:lvl6pPr>
            <a:lvl7pPr indent="-309879" lvl="6" marL="3200400" rtl="0" algn="l">
              <a:lnSpc>
                <a:spcPct val="90000"/>
              </a:lnSpc>
              <a:spcBef>
                <a:spcPts val="400"/>
              </a:spcBef>
              <a:spcAft>
                <a:spcPts val="0"/>
              </a:spcAft>
              <a:buSzPts val="1280"/>
              <a:buChar char="•"/>
              <a:defRPr sz="1600"/>
            </a:lvl7pPr>
            <a:lvl8pPr indent="-309879" lvl="7" marL="3657600" rtl="0" algn="l">
              <a:lnSpc>
                <a:spcPct val="90000"/>
              </a:lnSpc>
              <a:spcBef>
                <a:spcPts val="400"/>
              </a:spcBef>
              <a:spcAft>
                <a:spcPts val="0"/>
              </a:spcAft>
              <a:buSzPts val="1280"/>
              <a:buChar char="•"/>
              <a:defRPr sz="1600"/>
            </a:lvl8pPr>
            <a:lvl9pPr indent="-309879" lvl="8" marL="4114800" rtl="0" algn="l">
              <a:lnSpc>
                <a:spcPct val="90000"/>
              </a:lnSpc>
              <a:spcBef>
                <a:spcPts val="400"/>
              </a:spcBef>
              <a:spcAft>
                <a:spcPts val="400"/>
              </a:spcAft>
              <a:buSzPts val="1280"/>
              <a:buChar char="•"/>
              <a:defRPr sz="1600"/>
            </a:lvl9pPr>
          </a:lstStyle>
          <a:p/>
        </p:txBody>
      </p:sp>
      <p:sp>
        <p:nvSpPr>
          <p:cNvPr id="50" name="Google Shape;50;p23"/>
          <p:cNvSpPr txBox="1"/>
          <p:nvPr>
            <p:ph idx="10" type="dt"/>
          </p:nvPr>
        </p:nvSpPr>
        <p:spPr>
          <a:xfrm>
            <a:off x="1142996" y="6223828"/>
            <a:ext cx="2329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1" name="Google Shape;51;p23"/>
          <p:cNvSpPr txBox="1"/>
          <p:nvPr>
            <p:ph idx="11" type="ftr"/>
          </p:nvPr>
        </p:nvSpPr>
        <p:spPr>
          <a:xfrm>
            <a:off x="3949148" y="6223828"/>
            <a:ext cx="4717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23"/>
          <p:cNvSpPr txBox="1"/>
          <p:nvPr>
            <p:ph idx="12" type="sldNum"/>
          </p:nvPr>
        </p:nvSpPr>
        <p:spPr>
          <a:xfrm>
            <a:off x="9329530" y="6223828"/>
            <a:ext cx="1706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4"/>
          <p:cNvSpPr txBox="1"/>
          <p:nvPr>
            <p:ph type="title"/>
          </p:nvPr>
        </p:nvSpPr>
        <p:spPr>
          <a:xfrm>
            <a:off x="1143000" y="609600"/>
            <a:ext cx="9875400" cy="13563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accen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5" name="Google Shape;55;p24"/>
          <p:cNvSpPr txBox="1"/>
          <p:nvPr>
            <p:ph idx="10" type="dt"/>
          </p:nvPr>
        </p:nvSpPr>
        <p:spPr>
          <a:xfrm>
            <a:off x="1142996" y="6223828"/>
            <a:ext cx="2329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24"/>
          <p:cNvSpPr txBox="1"/>
          <p:nvPr>
            <p:ph idx="11" type="ftr"/>
          </p:nvPr>
        </p:nvSpPr>
        <p:spPr>
          <a:xfrm>
            <a:off x="3949148" y="6223828"/>
            <a:ext cx="4717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24"/>
          <p:cNvSpPr txBox="1"/>
          <p:nvPr>
            <p:ph idx="12" type="sldNum"/>
          </p:nvPr>
        </p:nvSpPr>
        <p:spPr>
          <a:xfrm>
            <a:off x="9329530" y="6223828"/>
            <a:ext cx="1706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5"/>
          <p:cNvSpPr txBox="1"/>
          <p:nvPr>
            <p:ph type="title"/>
          </p:nvPr>
        </p:nvSpPr>
        <p:spPr>
          <a:xfrm>
            <a:off x="1143000" y="1097280"/>
            <a:ext cx="3931800" cy="1737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accent1"/>
              </a:buClr>
              <a:buSzPts val="4000"/>
              <a:buFont typeface="Corbe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 name="Google Shape;60;p25"/>
          <p:cNvSpPr txBox="1"/>
          <p:nvPr>
            <p:ph idx="1" type="body"/>
          </p:nvPr>
        </p:nvSpPr>
        <p:spPr>
          <a:xfrm>
            <a:off x="5852159" y="1097280"/>
            <a:ext cx="5212200" cy="4663500"/>
          </a:xfrm>
          <a:prstGeom prst="rect">
            <a:avLst/>
          </a:prstGeom>
          <a:noFill/>
          <a:ln>
            <a:noFill/>
          </a:ln>
        </p:spPr>
        <p:txBody>
          <a:bodyPr anchorCtr="0" anchor="t" bIns="45700" lIns="91425" spcFirstLastPara="1" rIns="91425" wrap="square" tIns="45700">
            <a:normAutofit/>
          </a:bodyPr>
          <a:lstStyle>
            <a:lvl1pPr indent="-391160" lvl="0" marL="457200" rtl="0" algn="l">
              <a:lnSpc>
                <a:spcPct val="90000"/>
              </a:lnSpc>
              <a:spcBef>
                <a:spcPts val="1400"/>
              </a:spcBef>
              <a:spcAft>
                <a:spcPts val="0"/>
              </a:spcAft>
              <a:buSzPts val="2560"/>
              <a:buChar char="•"/>
              <a:defRPr sz="3200"/>
            </a:lvl1pPr>
            <a:lvl2pPr indent="-370840" lvl="1" marL="914400" rtl="0" algn="l">
              <a:lnSpc>
                <a:spcPct val="90000"/>
              </a:lnSpc>
              <a:spcBef>
                <a:spcPts val="200"/>
              </a:spcBef>
              <a:spcAft>
                <a:spcPts val="0"/>
              </a:spcAft>
              <a:buSzPts val="2240"/>
              <a:buChar char="•"/>
              <a:defRPr sz="2800"/>
            </a:lvl2pPr>
            <a:lvl3pPr indent="-350519" lvl="2" marL="1371600" rtl="0" algn="l">
              <a:lnSpc>
                <a:spcPct val="90000"/>
              </a:lnSpc>
              <a:spcBef>
                <a:spcPts val="400"/>
              </a:spcBef>
              <a:spcAft>
                <a:spcPts val="0"/>
              </a:spcAft>
              <a:buSzPts val="1920"/>
              <a:buChar char="•"/>
              <a:defRPr sz="2400"/>
            </a:lvl3pPr>
            <a:lvl4pPr indent="-330200" lvl="3" marL="1828800" rtl="0" algn="l">
              <a:lnSpc>
                <a:spcPct val="90000"/>
              </a:lnSpc>
              <a:spcBef>
                <a:spcPts val="400"/>
              </a:spcBef>
              <a:spcAft>
                <a:spcPts val="0"/>
              </a:spcAft>
              <a:buSzPts val="1600"/>
              <a:buChar char="•"/>
              <a:defRPr sz="2000"/>
            </a:lvl4pPr>
            <a:lvl5pPr indent="-330200" lvl="4" marL="2286000" rtl="0" algn="l">
              <a:lnSpc>
                <a:spcPct val="90000"/>
              </a:lnSpc>
              <a:spcBef>
                <a:spcPts val="400"/>
              </a:spcBef>
              <a:spcAft>
                <a:spcPts val="0"/>
              </a:spcAft>
              <a:buSzPts val="1600"/>
              <a:buChar char="•"/>
              <a:defRPr sz="2000"/>
            </a:lvl5pPr>
            <a:lvl6pPr indent="-330200" lvl="5" marL="2743200" rtl="0" algn="l">
              <a:lnSpc>
                <a:spcPct val="90000"/>
              </a:lnSpc>
              <a:spcBef>
                <a:spcPts val="400"/>
              </a:spcBef>
              <a:spcAft>
                <a:spcPts val="0"/>
              </a:spcAft>
              <a:buSzPts val="1600"/>
              <a:buChar char="•"/>
              <a:defRPr sz="2000"/>
            </a:lvl6pPr>
            <a:lvl7pPr indent="-330200" lvl="6" marL="3200400" rtl="0" algn="l">
              <a:lnSpc>
                <a:spcPct val="90000"/>
              </a:lnSpc>
              <a:spcBef>
                <a:spcPts val="400"/>
              </a:spcBef>
              <a:spcAft>
                <a:spcPts val="0"/>
              </a:spcAft>
              <a:buSzPts val="1600"/>
              <a:buChar char="•"/>
              <a:defRPr sz="2000"/>
            </a:lvl7pPr>
            <a:lvl8pPr indent="-330200" lvl="7" marL="3657600" rtl="0" algn="l">
              <a:lnSpc>
                <a:spcPct val="90000"/>
              </a:lnSpc>
              <a:spcBef>
                <a:spcPts val="400"/>
              </a:spcBef>
              <a:spcAft>
                <a:spcPts val="0"/>
              </a:spcAft>
              <a:buSzPts val="1600"/>
              <a:buChar char="•"/>
              <a:defRPr sz="2000"/>
            </a:lvl8pPr>
            <a:lvl9pPr indent="-330200" lvl="8" marL="4114800" rtl="0" algn="l">
              <a:lnSpc>
                <a:spcPct val="90000"/>
              </a:lnSpc>
              <a:spcBef>
                <a:spcPts val="400"/>
              </a:spcBef>
              <a:spcAft>
                <a:spcPts val="400"/>
              </a:spcAft>
              <a:buSzPts val="1600"/>
              <a:buChar char="•"/>
              <a:defRPr sz="2000"/>
            </a:lvl9pPr>
          </a:lstStyle>
          <a:p/>
        </p:txBody>
      </p:sp>
      <p:sp>
        <p:nvSpPr>
          <p:cNvPr id="61" name="Google Shape;61;p25"/>
          <p:cNvSpPr txBox="1"/>
          <p:nvPr>
            <p:ph idx="2" type="body"/>
          </p:nvPr>
        </p:nvSpPr>
        <p:spPr>
          <a:xfrm>
            <a:off x="1143000" y="2834640"/>
            <a:ext cx="3931800" cy="30174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1000"/>
              </a:spcBef>
              <a:spcAft>
                <a:spcPts val="0"/>
              </a:spcAft>
              <a:buSzPts val="1360"/>
              <a:buNone/>
              <a:defRPr sz="1700"/>
            </a:lvl1pPr>
            <a:lvl2pPr indent="-228600" lvl="1" marL="914400" rtl="0" algn="l">
              <a:lnSpc>
                <a:spcPct val="90000"/>
              </a:lnSpc>
              <a:spcBef>
                <a:spcPts val="200"/>
              </a:spcBef>
              <a:spcAft>
                <a:spcPts val="0"/>
              </a:spcAft>
              <a:buSzPts val="960"/>
              <a:buNone/>
              <a:defRPr sz="1200"/>
            </a:lvl2pPr>
            <a:lvl3pPr indent="-228600" lvl="2" marL="1371600" rtl="0" algn="l">
              <a:lnSpc>
                <a:spcPct val="90000"/>
              </a:lnSpc>
              <a:spcBef>
                <a:spcPts val="400"/>
              </a:spcBef>
              <a:spcAft>
                <a:spcPts val="0"/>
              </a:spcAft>
              <a:buSzPts val="800"/>
              <a:buNone/>
              <a:defRPr sz="1000"/>
            </a:lvl3pPr>
            <a:lvl4pPr indent="-228600" lvl="3" marL="1828800" rtl="0" algn="l">
              <a:lnSpc>
                <a:spcPct val="90000"/>
              </a:lnSpc>
              <a:spcBef>
                <a:spcPts val="400"/>
              </a:spcBef>
              <a:spcAft>
                <a:spcPts val="0"/>
              </a:spcAft>
              <a:buSzPts val="720"/>
              <a:buNone/>
              <a:defRPr sz="900"/>
            </a:lvl4pPr>
            <a:lvl5pPr indent="-228600" lvl="4" marL="2286000" rtl="0" algn="l">
              <a:lnSpc>
                <a:spcPct val="90000"/>
              </a:lnSpc>
              <a:spcBef>
                <a:spcPts val="400"/>
              </a:spcBef>
              <a:spcAft>
                <a:spcPts val="0"/>
              </a:spcAft>
              <a:buSzPts val="720"/>
              <a:buNone/>
              <a:defRPr sz="900"/>
            </a:lvl5pPr>
            <a:lvl6pPr indent="-228600" lvl="5" marL="2743200" rtl="0" algn="l">
              <a:lnSpc>
                <a:spcPct val="90000"/>
              </a:lnSpc>
              <a:spcBef>
                <a:spcPts val="400"/>
              </a:spcBef>
              <a:spcAft>
                <a:spcPts val="0"/>
              </a:spcAft>
              <a:buSzPts val="720"/>
              <a:buNone/>
              <a:defRPr sz="900"/>
            </a:lvl6pPr>
            <a:lvl7pPr indent="-228600" lvl="6" marL="3200400" rtl="0" algn="l">
              <a:lnSpc>
                <a:spcPct val="90000"/>
              </a:lnSpc>
              <a:spcBef>
                <a:spcPts val="400"/>
              </a:spcBef>
              <a:spcAft>
                <a:spcPts val="0"/>
              </a:spcAft>
              <a:buSzPts val="720"/>
              <a:buNone/>
              <a:defRPr sz="900"/>
            </a:lvl7pPr>
            <a:lvl8pPr indent="-228600" lvl="7" marL="3657600" rtl="0" algn="l">
              <a:lnSpc>
                <a:spcPct val="90000"/>
              </a:lnSpc>
              <a:spcBef>
                <a:spcPts val="400"/>
              </a:spcBef>
              <a:spcAft>
                <a:spcPts val="0"/>
              </a:spcAft>
              <a:buSzPts val="720"/>
              <a:buNone/>
              <a:defRPr sz="900"/>
            </a:lvl8pPr>
            <a:lvl9pPr indent="-228600" lvl="8" marL="4114800" rtl="0" algn="l">
              <a:lnSpc>
                <a:spcPct val="90000"/>
              </a:lnSpc>
              <a:spcBef>
                <a:spcPts val="400"/>
              </a:spcBef>
              <a:spcAft>
                <a:spcPts val="400"/>
              </a:spcAft>
              <a:buSzPts val="720"/>
              <a:buNone/>
              <a:defRPr sz="900"/>
            </a:lvl9pPr>
          </a:lstStyle>
          <a:p/>
        </p:txBody>
      </p:sp>
      <p:sp>
        <p:nvSpPr>
          <p:cNvPr id="62" name="Google Shape;62;p25"/>
          <p:cNvSpPr txBox="1"/>
          <p:nvPr>
            <p:ph idx="10" type="dt"/>
          </p:nvPr>
        </p:nvSpPr>
        <p:spPr>
          <a:xfrm>
            <a:off x="1142996" y="6223828"/>
            <a:ext cx="2329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25"/>
          <p:cNvSpPr txBox="1"/>
          <p:nvPr>
            <p:ph idx="11" type="ftr"/>
          </p:nvPr>
        </p:nvSpPr>
        <p:spPr>
          <a:xfrm>
            <a:off x="3949148" y="6223828"/>
            <a:ext cx="4717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25"/>
          <p:cNvSpPr txBox="1"/>
          <p:nvPr>
            <p:ph idx="12" type="sldNum"/>
          </p:nvPr>
        </p:nvSpPr>
        <p:spPr>
          <a:xfrm>
            <a:off x="9329530" y="6223828"/>
            <a:ext cx="1706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6"/>
          <p:cNvSpPr txBox="1"/>
          <p:nvPr>
            <p:ph type="title"/>
          </p:nvPr>
        </p:nvSpPr>
        <p:spPr>
          <a:xfrm>
            <a:off x="1143000" y="1097280"/>
            <a:ext cx="3931800" cy="1737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accent1"/>
              </a:buClr>
              <a:buSzPts val="4000"/>
              <a:buFont typeface="Corbe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7" name="Google Shape;67;p26"/>
          <p:cNvSpPr/>
          <p:nvPr>
            <p:ph idx="2" type="pic"/>
          </p:nvPr>
        </p:nvSpPr>
        <p:spPr>
          <a:xfrm>
            <a:off x="5413248" y="1069847"/>
            <a:ext cx="6099000" cy="4800600"/>
          </a:xfrm>
          <a:prstGeom prst="rect">
            <a:avLst/>
          </a:prstGeom>
          <a:noFill/>
          <a:ln>
            <a:noFill/>
          </a:ln>
        </p:spPr>
      </p:sp>
      <p:sp>
        <p:nvSpPr>
          <p:cNvPr id="68" name="Google Shape;68;p26"/>
          <p:cNvSpPr txBox="1"/>
          <p:nvPr>
            <p:ph idx="1" type="body"/>
          </p:nvPr>
        </p:nvSpPr>
        <p:spPr>
          <a:xfrm>
            <a:off x="1143000" y="2834640"/>
            <a:ext cx="3931800" cy="28803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1000"/>
              </a:spcBef>
              <a:spcAft>
                <a:spcPts val="0"/>
              </a:spcAft>
              <a:buSzPts val="1360"/>
              <a:buNone/>
              <a:defRPr sz="1700"/>
            </a:lvl1pPr>
            <a:lvl2pPr indent="-228600" lvl="1" marL="914400" rtl="0" algn="l">
              <a:lnSpc>
                <a:spcPct val="90000"/>
              </a:lnSpc>
              <a:spcBef>
                <a:spcPts val="200"/>
              </a:spcBef>
              <a:spcAft>
                <a:spcPts val="0"/>
              </a:spcAft>
              <a:buSzPts val="960"/>
              <a:buNone/>
              <a:defRPr sz="1200"/>
            </a:lvl2pPr>
            <a:lvl3pPr indent="-228600" lvl="2" marL="1371600" rtl="0" algn="l">
              <a:lnSpc>
                <a:spcPct val="90000"/>
              </a:lnSpc>
              <a:spcBef>
                <a:spcPts val="400"/>
              </a:spcBef>
              <a:spcAft>
                <a:spcPts val="0"/>
              </a:spcAft>
              <a:buSzPts val="800"/>
              <a:buNone/>
              <a:defRPr sz="1000"/>
            </a:lvl3pPr>
            <a:lvl4pPr indent="-228600" lvl="3" marL="1828800" rtl="0" algn="l">
              <a:lnSpc>
                <a:spcPct val="90000"/>
              </a:lnSpc>
              <a:spcBef>
                <a:spcPts val="400"/>
              </a:spcBef>
              <a:spcAft>
                <a:spcPts val="0"/>
              </a:spcAft>
              <a:buSzPts val="720"/>
              <a:buNone/>
              <a:defRPr sz="900"/>
            </a:lvl4pPr>
            <a:lvl5pPr indent="-228600" lvl="4" marL="2286000" rtl="0" algn="l">
              <a:lnSpc>
                <a:spcPct val="90000"/>
              </a:lnSpc>
              <a:spcBef>
                <a:spcPts val="400"/>
              </a:spcBef>
              <a:spcAft>
                <a:spcPts val="0"/>
              </a:spcAft>
              <a:buSzPts val="720"/>
              <a:buNone/>
              <a:defRPr sz="900"/>
            </a:lvl5pPr>
            <a:lvl6pPr indent="-228600" lvl="5" marL="2743200" rtl="0" algn="l">
              <a:lnSpc>
                <a:spcPct val="90000"/>
              </a:lnSpc>
              <a:spcBef>
                <a:spcPts val="400"/>
              </a:spcBef>
              <a:spcAft>
                <a:spcPts val="0"/>
              </a:spcAft>
              <a:buSzPts val="720"/>
              <a:buNone/>
              <a:defRPr sz="900"/>
            </a:lvl6pPr>
            <a:lvl7pPr indent="-228600" lvl="6" marL="3200400" rtl="0" algn="l">
              <a:lnSpc>
                <a:spcPct val="90000"/>
              </a:lnSpc>
              <a:spcBef>
                <a:spcPts val="400"/>
              </a:spcBef>
              <a:spcAft>
                <a:spcPts val="0"/>
              </a:spcAft>
              <a:buSzPts val="720"/>
              <a:buNone/>
              <a:defRPr sz="900"/>
            </a:lvl7pPr>
            <a:lvl8pPr indent="-228600" lvl="7" marL="3657600" rtl="0" algn="l">
              <a:lnSpc>
                <a:spcPct val="90000"/>
              </a:lnSpc>
              <a:spcBef>
                <a:spcPts val="400"/>
              </a:spcBef>
              <a:spcAft>
                <a:spcPts val="0"/>
              </a:spcAft>
              <a:buSzPts val="720"/>
              <a:buNone/>
              <a:defRPr sz="900"/>
            </a:lvl8pPr>
            <a:lvl9pPr indent="-228600" lvl="8" marL="4114800" rtl="0" algn="l">
              <a:lnSpc>
                <a:spcPct val="90000"/>
              </a:lnSpc>
              <a:spcBef>
                <a:spcPts val="400"/>
              </a:spcBef>
              <a:spcAft>
                <a:spcPts val="400"/>
              </a:spcAft>
              <a:buSzPts val="720"/>
              <a:buNone/>
              <a:defRPr sz="900"/>
            </a:lvl9pPr>
          </a:lstStyle>
          <a:p/>
        </p:txBody>
      </p:sp>
      <p:sp>
        <p:nvSpPr>
          <p:cNvPr id="69" name="Google Shape;69;p26"/>
          <p:cNvSpPr txBox="1"/>
          <p:nvPr>
            <p:ph idx="10" type="dt"/>
          </p:nvPr>
        </p:nvSpPr>
        <p:spPr>
          <a:xfrm>
            <a:off x="1142996" y="6223828"/>
            <a:ext cx="2329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26"/>
          <p:cNvSpPr txBox="1"/>
          <p:nvPr>
            <p:ph idx="11" type="ftr"/>
          </p:nvPr>
        </p:nvSpPr>
        <p:spPr>
          <a:xfrm>
            <a:off x="3949148" y="6223828"/>
            <a:ext cx="4717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26"/>
          <p:cNvSpPr txBox="1"/>
          <p:nvPr>
            <p:ph idx="12" type="sldNum"/>
          </p:nvPr>
        </p:nvSpPr>
        <p:spPr>
          <a:xfrm>
            <a:off x="9329530" y="6223828"/>
            <a:ext cx="1706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5" name="Shape 5"/>
        <p:cNvGrpSpPr/>
        <p:nvPr/>
      </p:nvGrpSpPr>
      <p:grpSpPr>
        <a:xfrm>
          <a:off x="0" y="0"/>
          <a:ext cx="0" cy="0"/>
          <a:chOff x="0" y="0"/>
          <a:chExt cx="0" cy="0"/>
        </a:xfrm>
      </p:grpSpPr>
      <p:sp>
        <p:nvSpPr>
          <p:cNvPr id="6" name="Google Shape;6;p17"/>
          <p:cNvSpPr/>
          <p:nvPr/>
        </p:nvSpPr>
        <p:spPr>
          <a:xfrm>
            <a:off x="231140" y="243840"/>
            <a:ext cx="11724600" cy="6378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7"/>
          <p:cNvSpPr txBox="1"/>
          <p:nvPr>
            <p:ph type="title"/>
          </p:nvPr>
        </p:nvSpPr>
        <p:spPr>
          <a:xfrm>
            <a:off x="1143000" y="609600"/>
            <a:ext cx="9875400" cy="13563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1"/>
              </a:buClr>
              <a:buSzPts val="4400"/>
              <a:buFont typeface="Corbel"/>
              <a:buNone/>
              <a:defRPr b="0" i="0" sz="4400" u="none" cap="none" strike="noStrike">
                <a:solidFill>
                  <a:schemeClr val="accent1"/>
                </a:solidFill>
                <a:latin typeface="Corbel"/>
                <a:ea typeface="Corbel"/>
                <a:cs typeface="Corbel"/>
                <a:sym typeface="Corbe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 name="Google Shape;8;p17"/>
          <p:cNvSpPr txBox="1"/>
          <p:nvPr>
            <p:ph idx="1" type="body"/>
          </p:nvPr>
        </p:nvSpPr>
        <p:spPr>
          <a:xfrm>
            <a:off x="1143000" y="2057400"/>
            <a:ext cx="9873000" cy="4038600"/>
          </a:xfrm>
          <a:prstGeom prst="rect">
            <a:avLst/>
          </a:prstGeom>
          <a:noFill/>
          <a:ln>
            <a:noFill/>
          </a:ln>
        </p:spPr>
        <p:txBody>
          <a:bodyPr anchorCtr="0" anchor="t" bIns="45700" lIns="91425" spcFirstLastPara="1" rIns="91425" wrap="square" tIns="45700">
            <a:normAutofit/>
          </a:bodyPr>
          <a:lstStyle>
            <a:lvl1pPr indent="-340360" lvl="0" marL="457200" marR="0" rtl="0" algn="l">
              <a:lnSpc>
                <a:spcPct val="90000"/>
              </a:lnSpc>
              <a:spcBef>
                <a:spcPts val="1400"/>
              </a:spcBef>
              <a:spcAft>
                <a:spcPts val="0"/>
              </a:spcAft>
              <a:buClr>
                <a:schemeClr val="accent1"/>
              </a:buClr>
              <a:buSzPts val="1760"/>
              <a:buFont typeface="Corbel"/>
              <a:buChar char="•"/>
              <a:defRPr b="0" i="0" sz="2200" u="none" cap="none" strike="noStrike">
                <a:solidFill>
                  <a:schemeClr val="accent1"/>
                </a:solidFill>
                <a:latin typeface="Corbel"/>
                <a:ea typeface="Corbel"/>
                <a:cs typeface="Corbel"/>
                <a:sym typeface="Corbel"/>
              </a:defRPr>
            </a:lvl1pPr>
            <a:lvl2pPr indent="-330200" lvl="1" marL="914400" marR="0" rtl="0" algn="l">
              <a:lnSpc>
                <a:spcPct val="90000"/>
              </a:lnSpc>
              <a:spcBef>
                <a:spcPts val="200"/>
              </a:spcBef>
              <a:spcAft>
                <a:spcPts val="0"/>
              </a:spcAft>
              <a:buClr>
                <a:schemeClr val="accent1"/>
              </a:buClr>
              <a:buSzPts val="1600"/>
              <a:buFont typeface="Corbel"/>
              <a:buChar char="•"/>
              <a:defRPr b="0" i="0" sz="2000" u="none" cap="none" strike="noStrike">
                <a:solidFill>
                  <a:schemeClr val="accent1"/>
                </a:solidFill>
                <a:latin typeface="Corbel"/>
                <a:ea typeface="Corbel"/>
                <a:cs typeface="Corbel"/>
                <a:sym typeface="Corbel"/>
              </a:defRPr>
            </a:lvl2pPr>
            <a:lvl3pPr indent="-320039" lvl="2" marL="1371600" marR="0" rtl="0" algn="l">
              <a:lnSpc>
                <a:spcPct val="90000"/>
              </a:lnSpc>
              <a:spcBef>
                <a:spcPts val="400"/>
              </a:spcBef>
              <a:spcAft>
                <a:spcPts val="0"/>
              </a:spcAft>
              <a:buClr>
                <a:schemeClr val="accent1"/>
              </a:buClr>
              <a:buSzPts val="1440"/>
              <a:buFont typeface="Corbel"/>
              <a:buChar char="•"/>
              <a:defRPr b="0" i="0" sz="1800" u="none" cap="none" strike="noStrike">
                <a:solidFill>
                  <a:schemeClr val="accent1"/>
                </a:solidFill>
                <a:latin typeface="Corbel"/>
                <a:ea typeface="Corbel"/>
                <a:cs typeface="Corbel"/>
                <a:sym typeface="Corbel"/>
              </a:defRPr>
            </a:lvl3pPr>
            <a:lvl4pPr indent="-309880" lvl="3" marL="18288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4pPr>
            <a:lvl5pPr indent="-309879" lvl="4" marL="22860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5pPr>
            <a:lvl6pPr indent="-309879" lvl="5" marL="27432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6pPr>
            <a:lvl7pPr indent="-309879" lvl="6" marL="32004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7pPr>
            <a:lvl8pPr indent="-309879" lvl="7" marL="36576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8pPr>
            <a:lvl9pPr indent="-309879" lvl="8" marL="4114800" marR="0" rtl="0" algn="l">
              <a:lnSpc>
                <a:spcPct val="90000"/>
              </a:lnSpc>
              <a:spcBef>
                <a:spcPts val="400"/>
              </a:spcBef>
              <a:spcAft>
                <a:spcPts val="40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9pPr>
          </a:lstStyle>
          <a:p/>
        </p:txBody>
      </p:sp>
      <p:sp>
        <p:nvSpPr>
          <p:cNvPr id="9" name="Google Shape;9;p17"/>
          <p:cNvSpPr txBox="1"/>
          <p:nvPr>
            <p:ph idx="10" type="dt"/>
          </p:nvPr>
        </p:nvSpPr>
        <p:spPr>
          <a:xfrm>
            <a:off x="1142996" y="6223828"/>
            <a:ext cx="2329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accen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0" name="Google Shape;10;p17"/>
          <p:cNvSpPr txBox="1"/>
          <p:nvPr>
            <p:ph idx="11" type="ftr"/>
          </p:nvPr>
        </p:nvSpPr>
        <p:spPr>
          <a:xfrm>
            <a:off x="3949148" y="6223828"/>
            <a:ext cx="4717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accen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1" name="Google Shape;11;p17"/>
          <p:cNvSpPr txBox="1"/>
          <p:nvPr>
            <p:ph idx="12" type="sldNum"/>
          </p:nvPr>
        </p:nvSpPr>
        <p:spPr>
          <a:xfrm>
            <a:off x="9329530" y="6223828"/>
            <a:ext cx="17061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accent1"/>
                </a:solidFill>
                <a:latin typeface="Corbel"/>
                <a:ea typeface="Corbel"/>
                <a:cs typeface="Corbel"/>
                <a:sym typeface="Corbel"/>
              </a:defRPr>
            </a:lvl1pPr>
            <a:lvl2pPr indent="0" lvl="1" marL="0" marR="0" rtl="0" algn="r">
              <a:spcBef>
                <a:spcPts val="0"/>
              </a:spcBef>
              <a:buNone/>
              <a:defRPr b="0" i="0" sz="1200" u="none" cap="none" strike="noStrike">
                <a:solidFill>
                  <a:schemeClr val="accent1"/>
                </a:solidFill>
                <a:latin typeface="Corbel"/>
                <a:ea typeface="Corbel"/>
                <a:cs typeface="Corbel"/>
                <a:sym typeface="Corbel"/>
              </a:defRPr>
            </a:lvl2pPr>
            <a:lvl3pPr indent="0" lvl="2" marL="0" marR="0" rtl="0" algn="r">
              <a:spcBef>
                <a:spcPts val="0"/>
              </a:spcBef>
              <a:buNone/>
              <a:defRPr b="0" i="0" sz="1200" u="none" cap="none" strike="noStrike">
                <a:solidFill>
                  <a:schemeClr val="accent1"/>
                </a:solidFill>
                <a:latin typeface="Corbel"/>
                <a:ea typeface="Corbel"/>
                <a:cs typeface="Corbel"/>
                <a:sym typeface="Corbel"/>
              </a:defRPr>
            </a:lvl3pPr>
            <a:lvl4pPr indent="0" lvl="3" marL="0" marR="0" rtl="0" algn="r">
              <a:spcBef>
                <a:spcPts val="0"/>
              </a:spcBef>
              <a:buNone/>
              <a:defRPr b="0" i="0" sz="1200" u="none" cap="none" strike="noStrike">
                <a:solidFill>
                  <a:schemeClr val="accent1"/>
                </a:solidFill>
                <a:latin typeface="Corbel"/>
                <a:ea typeface="Corbel"/>
                <a:cs typeface="Corbel"/>
                <a:sym typeface="Corbel"/>
              </a:defRPr>
            </a:lvl4pPr>
            <a:lvl5pPr indent="0" lvl="4" marL="0" marR="0" rtl="0" algn="r">
              <a:spcBef>
                <a:spcPts val="0"/>
              </a:spcBef>
              <a:buNone/>
              <a:defRPr b="0" i="0" sz="1200" u="none" cap="none" strike="noStrike">
                <a:solidFill>
                  <a:schemeClr val="accent1"/>
                </a:solidFill>
                <a:latin typeface="Corbel"/>
                <a:ea typeface="Corbel"/>
                <a:cs typeface="Corbel"/>
                <a:sym typeface="Corbel"/>
              </a:defRPr>
            </a:lvl5pPr>
            <a:lvl6pPr indent="0" lvl="5" marL="0" marR="0" rtl="0" algn="r">
              <a:spcBef>
                <a:spcPts val="0"/>
              </a:spcBef>
              <a:buNone/>
              <a:defRPr b="0" i="0" sz="1200" u="none" cap="none" strike="noStrike">
                <a:solidFill>
                  <a:schemeClr val="accent1"/>
                </a:solidFill>
                <a:latin typeface="Corbel"/>
                <a:ea typeface="Corbel"/>
                <a:cs typeface="Corbel"/>
                <a:sym typeface="Corbel"/>
              </a:defRPr>
            </a:lvl6pPr>
            <a:lvl7pPr indent="0" lvl="6" marL="0" marR="0" rtl="0" algn="r">
              <a:spcBef>
                <a:spcPts val="0"/>
              </a:spcBef>
              <a:buNone/>
              <a:defRPr b="0" i="0" sz="1200" u="none" cap="none" strike="noStrike">
                <a:solidFill>
                  <a:schemeClr val="accent1"/>
                </a:solidFill>
                <a:latin typeface="Corbel"/>
                <a:ea typeface="Corbel"/>
                <a:cs typeface="Corbel"/>
                <a:sym typeface="Corbel"/>
              </a:defRPr>
            </a:lvl7pPr>
            <a:lvl8pPr indent="0" lvl="7" marL="0" marR="0" rtl="0" algn="r">
              <a:spcBef>
                <a:spcPts val="0"/>
              </a:spcBef>
              <a:buNone/>
              <a:defRPr b="0" i="0" sz="1200" u="none" cap="none" strike="noStrike">
                <a:solidFill>
                  <a:schemeClr val="accent1"/>
                </a:solidFill>
                <a:latin typeface="Corbel"/>
                <a:ea typeface="Corbel"/>
                <a:cs typeface="Corbel"/>
                <a:sym typeface="Corbel"/>
              </a:defRPr>
            </a:lvl8pPr>
            <a:lvl9pPr indent="0" lvl="8" marL="0" marR="0" rtl="0" algn="r">
              <a:spcBef>
                <a:spcPts val="0"/>
              </a:spcBef>
              <a:buNone/>
              <a:defRPr b="0"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109980" y="882376"/>
            <a:ext cx="9966900" cy="29262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FFFFFF"/>
              </a:buClr>
              <a:buSzPts val="7200"/>
              <a:buFont typeface="Corbel"/>
              <a:buNone/>
            </a:pPr>
            <a:r>
              <a:rPr lang="en-US"/>
              <a:t>DISTRIBUTION OF PUBLIC KEYS</a:t>
            </a:r>
            <a:endParaRPr/>
          </a:p>
        </p:txBody>
      </p:sp>
      <p:sp>
        <p:nvSpPr>
          <p:cNvPr id="89" name="Google Shape;89;p1"/>
          <p:cNvSpPr txBox="1"/>
          <p:nvPr>
            <p:ph idx="1" type="subTitle"/>
          </p:nvPr>
        </p:nvSpPr>
        <p:spPr>
          <a:xfrm>
            <a:off x="1709530" y="3869634"/>
            <a:ext cx="8767800" cy="13881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176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10"/>
          <p:cNvPicPr preferRelativeResize="0"/>
          <p:nvPr/>
        </p:nvPicPr>
        <p:blipFill rotWithShape="1">
          <a:blip r:embed="rId3">
            <a:alphaModFix/>
          </a:blip>
          <a:srcRect b="0" l="0" r="0" t="0"/>
          <a:stretch/>
        </p:blipFill>
        <p:spPr>
          <a:xfrm>
            <a:off x="646939" y="432969"/>
            <a:ext cx="10898121" cy="599206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1"/>
          <p:cNvSpPr txBox="1"/>
          <p:nvPr/>
        </p:nvSpPr>
        <p:spPr>
          <a:xfrm>
            <a:off x="205608" y="213743"/>
            <a:ext cx="11860268" cy="452431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Corbel"/>
              <a:buAutoNum type="arabicPeriod"/>
            </a:pPr>
            <a:r>
              <a:rPr lang="en-US" sz="2400">
                <a:solidFill>
                  <a:schemeClr val="dk1"/>
                </a:solidFill>
                <a:latin typeface="Corbel"/>
                <a:ea typeface="Corbel"/>
                <a:cs typeface="Corbel"/>
                <a:sym typeface="Corbel"/>
              </a:rPr>
              <a:t>A sends a timestamped message to the public-key authority containing a request for the current public key of B.</a:t>
            </a:r>
            <a:endParaRPr/>
          </a:p>
          <a:p>
            <a:pPr indent="-190500" lvl="0" marL="342900" marR="0" rtl="0" algn="l">
              <a:spcBef>
                <a:spcPts val="0"/>
              </a:spcBef>
              <a:spcAft>
                <a:spcPts val="0"/>
              </a:spcAft>
              <a:buClr>
                <a:schemeClr val="dk1"/>
              </a:buClr>
              <a:buSzPts val="2400"/>
              <a:buFont typeface="Corbel"/>
              <a:buNone/>
            </a:pPr>
            <a:r>
              <a:t/>
            </a:r>
            <a:endParaRPr sz="2400">
              <a:solidFill>
                <a:schemeClr val="dk1"/>
              </a:solidFill>
              <a:latin typeface="Corbel"/>
              <a:ea typeface="Corbel"/>
              <a:cs typeface="Corbel"/>
              <a:sym typeface="Corbel"/>
            </a:endParaRPr>
          </a:p>
          <a:p>
            <a:pPr indent="-342900" lvl="0" marL="342900" marR="0" rtl="0" algn="l">
              <a:spcBef>
                <a:spcPts val="0"/>
              </a:spcBef>
              <a:spcAft>
                <a:spcPts val="0"/>
              </a:spcAft>
              <a:buClr>
                <a:schemeClr val="dk1"/>
              </a:buClr>
              <a:buSzPts val="2400"/>
              <a:buFont typeface="Corbel"/>
              <a:buAutoNum type="arabicPeriod"/>
            </a:pPr>
            <a:r>
              <a:rPr lang="en-US" sz="2400">
                <a:solidFill>
                  <a:schemeClr val="dk1"/>
                </a:solidFill>
                <a:latin typeface="Corbel"/>
                <a:ea typeface="Corbel"/>
                <a:cs typeface="Corbel"/>
                <a:sym typeface="Corbel"/>
              </a:rPr>
              <a:t>The authority responds with a message that is encrypted using the authority’s private key, PRauth.Thus,A is able to decrypt the message using the authority’s public key.Therefore,A is assured that the message originated with the authority.The message includes the following:</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orbel"/>
                <a:ea typeface="Corbel"/>
                <a:cs typeface="Corbel"/>
                <a:sym typeface="Corbel"/>
              </a:rPr>
              <a:t>B’s public key, PUb, which A can use to encrypt messages destined for  B</a:t>
            </a:r>
            <a:endParaRPr/>
          </a:p>
          <a:p>
            <a:pPr indent="-190500" lvl="1" marL="8001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Corbel"/>
              <a:ea typeface="Corbel"/>
              <a:cs typeface="Corbel"/>
              <a:sym typeface="Corbel"/>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orbel"/>
                <a:ea typeface="Corbel"/>
                <a:cs typeface="Corbel"/>
                <a:sym typeface="Corbel"/>
              </a:rPr>
              <a:t>The original request used to enable A to match this response with the cor- responding earlier request and to verify that the original request was not altered before reception by the authority</a:t>
            </a:r>
            <a:endParaRPr b="0" i="0" sz="2400" u="none" cap="none" strike="noStrike">
              <a:solidFill>
                <a:schemeClr val="dk1"/>
              </a:solidFill>
              <a:latin typeface="Corbel"/>
              <a:ea typeface="Corbel"/>
              <a:cs typeface="Corbel"/>
              <a:sym typeface="Corbel"/>
            </a:endParaRPr>
          </a:p>
        </p:txBody>
      </p:sp>
      <p:sp>
        <p:nvSpPr>
          <p:cNvPr id="148" name="Google Shape;148;p11"/>
          <p:cNvSpPr txBox="1"/>
          <p:nvPr/>
        </p:nvSpPr>
        <p:spPr>
          <a:xfrm>
            <a:off x="165866" y="4549676"/>
            <a:ext cx="11860268" cy="2308324"/>
          </a:xfrm>
          <a:prstGeom prst="rect">
            <a:avLst/>
          </a:prstGeom>
          <a:noFill/>
          <a:ln>
            <a:noFill/>
          </a:ln>
        </p:spPr>
        <p:txBody>
          <a:bodyPr anchorCtr="0" anchor="t" bIns="45700" lIns="91425" spcFirstLastPara="1" rIns="91425" wrap="square" tIns="45700">
            <a:spAutoFit/>
          </a:bodyPr>
          <a:lstStyle/>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orbel"/>
                <a:ea typeface="Corbel"/>
                <a:cs typeface="Corbel"/>
                <a:sym typeface="Corbel"/>
              </a:rPr>
              <a:t> The original timestamp given so A can determine that this is not an old mes- sage from the authority containing a key other than B’s current public key</a:t>
            </a:r>
            <a:endParaRPr/>
          </a:p>
          <a:p>
            <a:pPr indent="-190500" lvl="0" marL="342900" marR="0" rtl="0" algn="l">
              <a:spcBef>
                <a:spcPts val="0"/>
              </a:spcBef>
              <a:spcAft>
                <a:spcPts val="0"/>
              </a:spcAft>
              <a:buClr>
                <a:schemeClr val="dk1"/>
              </a:buClr>
              <a:buSzPts val="2400"/>
              <a:buFont typeface="Corbel"/>
              <a:buNone/>
            </a:pPr>
            <a:r>
              <a:t/>
            </a:r>
            <a:endParaRPr sz="2400">
              <a:solidFill>
                <a:schemeClr val="dk1"/>
              </a:solidFill>
              <a:latin typeface="Corbel"/>
              <a:ea typeface="Corbel"/>
              <a:cs typeface="Corbel"/>
              <a:sym typeface="Corbel"/>
            </a:endParaRPr>
          </a:p>
          <a:p>
            <a:pPr indent="-342900" lvl="0" marL="342900" marR="0" rtl="0" algn="l">
              <a:spcBef>
                <a:spcPts val="0"/>
              </a:spcBef>
              <a:spcAft>
                <a:spcPts val="0"/>
              </a:spcAft>
              <a:buClr>
                <a:schemeClr val="dk1"/>
              </a:buClr>
              <a:buSzPts val="2400"/>
              <a:buFont typeface="Corbel"/>
              <a:buAutoNum type="arabicPeriod" startAt="3"/>
            </a:pPr>
            <a:r>
              <a:rPr lang="en-US" sz="2400">
                <a:solidFill>
                  <a:schemeClr val="dk1"/>
                </a:solidFill>
                <a:latin typeface="Corbel"/>
                <a:ea typeface="Corbel"/>
                <a:cs typeface="Corbel"/>
                <a:sym typeface="Corbel"/>
              </a:rPr>
              <a:t>A stores B’s public key and also uses it to encrypt a message to B containing an identifier of A (IDA) and a nonce (N1), which is used to identify this transaction uniquely.</a:t>
            </a:r>
            <a:endParaRPr/>
          </a:p>
          <a:p>
            <a:pPr indent="-190500" lvl="0" marL="342900" marR="0" rtl="0" algn="l">
              <a:spcBef>
                <a:spcPts val="0"/>
              </a:spcBef>
              <a:spcAft>
                <a:spcPts val="0"/>
              </a:spcAft>
              <a:buClr>
                <a:schemeClr val="dk1"/>
              </a:buClr>
              <a:buSzPts val="2400"/>
              <a:buFont typeface="Corbel"/>
              <a:buNone/>
            </a:pPr>
            <a:r>
              <a:t/>
            </a:r>
            <a:endParaRPr sz="2400">
              <a:solidFill>
                <a:schemeClr val="dk1"/>
              </a:solidFill>
              <a:latin typeface="Corbel"/>
              <a:ea typeface="Corbel"/>
              <a:cs typeface="Corbel"/>
              <a:sym typeface="Corbe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2"/>
          <p:cNvSpPr txBox="1"/>
          <p:nvPr/>
        </p:nvSpPr>
        <p:spPr>
          <a:xfrm>
            <a:off x="310055" y="3825350"/>
            <a:ext cx="11571890"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rbel"/>
                <a:ea typeface="Corbel"/>
                <a:cs typeface="Corbel"/>
                <a:sym typeface="Corbel"/>
              </a:rPr>
              <a:t>The initial four messages need be used only infrequently because both A and B can save the other’s public key for future use, a technique known as caching.</a:t>
            </a:r>
            <a:endParaRPr/>
          </a:p>
          <a:p>
            <a:pPr indent="0" lvl="0" marL="0" marR="0" rtl="0" algn="l">
              <a:spcBef>
                <a:spcPts val="0"/>
              </a:spcBef>
              <a:spcAft>
                <a:spcPts val="0"/>
              </a:spcAft>
              <a:buNone/>
            </a:pPr>
            <a:r>
              <a:t/>
            </a:r>
            <a:endParaRPr sz="2400">
              <a:solidFill>
                <a:schemeClr val="dk1"/>
              </a:solidFill>
              <a:latin typeface="Corbel"/>
              <a:ea typeface="Corbel"/>
              <a:cs typeface="Corbel"/>
              <a:sym typeface="Corbel"/>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orbel"/>
                <a:ea typeface="Corbel"/>
                <a:cs typeface="Corbel"/>
                <a:sym typeface="Corbel"/>
              </a:rPr>
              <a:t>The public-key authority could be somewhat of a bottleneck in the system, for a user must appeal to the authority for a public key for every other user that it wishes to contact. As before, the directory of names and public keys maintained by the authority is vulnerable to tampering.</a:t>
            </a:r>
            <a:endParaRPr sz="2400">
              <a:solidFill>
                <a:schemeClr val="dk1"/>
              </a:solidFill>
              <a:latin typeface="Corbel"/>
              <a:ea typeface="Corbel"/>
              <a:cs typeface="Corbel"/>
              <a:sym typeface="Corbel"/>
            </a:endParaRPr>
          </a:p>
        </p:txBody>
      </p:sp>
      <p:sp>
        <p:nvSpPr>
          <p:cNvPr id="154" name="Google Shape;154;p12"/>
          <p:cNvSpPr txBox="1"/>
          <p:nvPr/>
        </p:nvSpPr>
        <p:spPr>
          <a:xfrm>
            <a:off x="246993" y="347475"/>
            <a:ext cx="11697900" cy="3478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Corbel"/>
                <a:ea typeface="Corbel"/>
                <a:cs typeface="Corbel"/>
                <a:sym typeface="Corbel"/>
              </a:rPr>
              <a:t>4,5.B retrieves A’s public key from the authority in the same manner as A retrieved B’s public key.</a:t>
            </a:r>
            <a:endParaRPr/>
          </a:p>
          <a:p>
            <a:pPr indent="-203200" lvl="0" marL="342900" marR="0" rtl="0" algn="l">
              <a:spcBef>
                <a:spcPts val="0"/>
              </a:spcBef>
              <a:spcAft>
                <a:spcPts val="0"/>
              </a:spcAft>
              <a:buClr>
                <a:schemeClr val="dk1"/>
              </a:buClr>
              <a:buSzPts val="2200"/>
              <a:buFont typeface="Corbel"/>
              <a:buNone/>
            </a:pPr>
            <a:r>
              <a:t/>
            </a:r>
            <a:endParaRPr sz="2200">
              <a:solidFill>
                <a:schemeClr val="dk1"/>
              </a:solidFill>
              <a:latin typeface="Corbel"/>
              <a:ea typeface="Corbel"/>
              <a:cs typeface="Corbel"/>
              <a:sym typeface="Corbel"/>
            </a:endParaRPr>
          </a:p>
          <a:p>
            <a:pPr indent="0" lvl="0" marL="0" marR="0" rtl="0" algn="l">
              <a:spcBef>
                <a:spcPts val="0"/>
              </a:spcBef>
              <a:spcAft>
                <a:spcPts val="0"/>
              </a:spcAft>
              <a:buNone/>
            </a:pPr>
            <a:r>
              <a:rPr lang="en-US" sz="2200">
                <a:solidFill>
                  <a:schemeClr val="dk1"/>
                </a:solidFill>
                <a:latin typeface="Corbel"/>
                <a:ea typeface="Corbel"/>
                <a:cs typeface="Corbel"/>
                <a:sym typeface="Corbel"/>
              </a:rPr>
              <a:t>At this point, public keys have been securely delivered to A and B, and they may begin their protected exchange. However, two additional steps are desirable:</a:t>
            </a:r>
            <a:endParaRPr/>
          </a:p>
          <a:p>
            <a:pPr indent="0" lvl="0" marL="0" marR="0" rtl="0" algn="l">
              <a:spcBef>
                <a:spcPts val="0"/>
              </a:spcBef>
              <a:spcAft>
                <a:spcPts val="0"/>
              </a:spcAft>
              <a:buNone/>
            </a:pPr>
            <a:r>
              <a:t/>
            </a:r>
            <a:endParaRPr sz="2200">
              <a:solidFill>
                <a:schemeClr val="dk1"/>
              </a:solidFill>
              <a:latin typeface="Corbel"/>
              <a:ea typeface="Corbel"/>
              <a:cs typeface="Corbel"/>
              <a:sym typeface="Corbel"/>
            </a:endParaRPr>
          </a:p>
          <a:p>
            <a:pPr indent="-457200" lvl="0" marL="457200" marR="0" rtl="0" algn="l">
              <a:spcBef>
                <a:spcPts val="0"/>
              </a:spcBef>
              <a:spcAft>
                <a:spcPts val="0"/>
              </a:spcAft>
              <a:buClr>
                <a:schemeClr val="dk1"/>
              </a:buClr>
              <a:buSzPts val="2200"/>
              <a:buFont typeface="Corbel"/>
              <a:buAutoNum type="arabicPeriod" startAt="6"/>
            </a:pPr>
            <a:r>
              <a:rPr lang="en-US" sz="2200">
                <a:solidFill>
                  <a:schemeClr val="dk1"/>
                </a:solidFill>
                <a:latin typeface="Corbel"/>
                <a:ea typeface="Corbel"/>
                <a:cs typeface="Corbel"/>
                <a:sym typeface="Corbel"/>
              </a:rPr>
              <a:t>B sends a message to A encrypted with PUa and containing A’s nonce (N1) as well as  a  new  nonce generated  by B (N2). Because  only  B  could have decrypted message (3), the presence of N1 in message (6) assures A that the correspondent is B.</a:t>
            </a:r>
            <a:endParaRPr/>
          </a:p>
          <a:p>
            <a:pPr indent="-317500" lvl="0" marL="457200" marR="0" rtl="0" algn="l">
              <a:spcBef>
                <a:spcPts val="0"/>
              </a:spcBef>
              <a:spcAft>
                <a:spcPts val="0"/>
              </a:spcAft>
              <a:buClr>
                <a:schemeClr val="dk1"/>
              </a:buClr>
              <a:buSzPts val="2200"/>
              <a:buFont typeface="Corbel"/>
              <a:buNone/>
            </a:pPr>
            <a:r>
              <a:t/>
            </a:r>
            <a:endParaRPr sz="2200">
              <a:solidFill>
                <a:schemeClr val="dk1"/>
              </a:solidFill>
              <a:latin typeface="Corbel"/>
              <a:ea typeface="Corbel"/>
              <a:cs typeface="Corbel"/>
              <a:sym typeface="Corbel"/>
            </a:endParaRPr>
          </a:p>
          <a:p>
            <a:pPr indent="-457200" lvl="0" marL="457200" marR="0" rtl="0" algn="l">
              <a:spcBef>
                <a:spcPts val="0"/>
              </a:spcBef>
              <a:spcAft>
                <a:spcPts val="0"/>
              </a:spcAft>
              <a:buClr>
                <a:schemeClr val="dk1"/>
              </a:buClr>
              <a:buSzPts val="2200"/>
              <a:buFont typeface="Corbel"/>
              <a:buAutoNum type="arabicPeriod" startAt="6"/>
            </a:pPr>
            <a:r>
              <a:rPr lang="en-US" sz="2200">
                <a:solidFill>
                  <a:schemeClr val="dk1"/>
                </a:solidFill>
                <a:latin typeface="Corbel"/>
                <a:ea typeface="Corbel"/>
                <a:cs typeface="Corbel"/>
                <a:sym typeface="Corbel"/>
              </a:rPr>
              <a:t>A returns N2, which is encrypted using B’s public key, to assure B that its correspondent is A.</a:t>
            </a:r>
            <a:endParaRPr sz="2200">
              <a:solidFill>
                <a:schemeClr val="dk1"/>
              </a:solidFill>
              <a:latin typeface="Corbel"/>
              <a:ea typeface="Corbel"/>
              <a:cs typeface="Corbel"/>
              <a:sym typeface="Corbe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3"/>
          <p:cNvSpPr txBox="1"/>
          <p:nvPr/>
        </p:nvSpPr>
        <p:spPr>
          <a:xfrm>
            <a:off x="73572" y="0"/>
            <a:ext cx="12044856"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7200">
                <a:solidFill>
                  <a:srgbClr val="939598"/>
                </a:solidFill>
                <a:latin typeface="times new roman"/>
                <a:ea typeface="times new roman"/>
                <a:cs typeface="times new roman"/>
                <a:sym typeface="times new roman"/>
              </a:rPr>
              <a:t>Public-Key Certificates</a:t>
            </a:r>
            <a:endParaRPr/>
          </a:p>
          <a:p>
            <a:pPr indent="0" lvl="0" marL="0" marR="0" rtl="0" algn="l">
              <a:spcBef>
                <a:spcPts val="0"/>
              </a:spcBef>
              <a:spcAft>
                <a:spcPts val="0"/>
              </a:spcAft>
              <a:buNone/>
            </a:pPr>
            <a:r>
              <a:t/>
            </a:r>
            <a:endParaRPr sz="7200">
              <a:solidFill>
                <a:schemeClr val="dk1"/>
              </a:solidFill>
              <a:latin typeface="Corbel"/>
              <a:ea typeface="Corbel"/>
              <a:cs typeface="Corbel"/>
              <a:sym typeface="Corbel"/>
            </a:endParaRPr>
          </a:p>
        </p:txBody>
      </p:sp>
      <p:sp>
        <p:nvSpPr>
          <p:cNvPr id="160" name="Google Shape;160;p13"/>
          <p:cNvSpPr txBox="1"/>
          <p:nvPr/>
        </p:nvSpPr>
        <p:spPr>
          <a:xfrm>
            <a:off x="152400" y="1010245"/>
            <a:ext cx="11887200" cy="526297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orbel"/>
                <a:ea typeface="Corbel"/>
                <a:cs typeface="Corbel"/>
                <a:sym typeface="Corbel"/>
              </a:rPr>
              <a:t>An alternative approach, first suggested by Kohnfelder [KOHN78], is to use certificates that can be used by participants to exchange keys without contacting a public-key authority, in a way that is as reliable as if the keys were obtained directly from a public-key authority.</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orbel"/>
                <a:ea typeface="Corbel"/>
                <a:cs typeface="Corbel"/>
                <a:sym typeface="Corbel"/>
              </a:rPr>
              <a:t> In essence, a certificate consists of a public key, an identifier of the key owner, and the whole block signed by a trusted third party. </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orbel"/>
                <a:ea typeface="Corbel"/>
                <a:cs typeface="Corbel"/>
                <a:sym typeface="Corbel"/>
              </a:rPr>
              <a:t>Typically, the third party is a certificate authority, such as a government agency or a financial institution, that is trusted by the user community. A user can present his or her public key to the authority in a secure manner and obtain a certificate. The user can then publish the certificate. </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orbel"/>
                <a:ea typeface="Corbel"/>
                <a:cs typeface="Corbel"/>
                <a:sym typeface="Corbel"/>
              </a:rPr>
              <a:t>Anyone needing this user’s public key can obtain the certificate and verify that it is valid by way of the attached trusted signature.</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orbel"/>
                <a:ea typeface="Corbel"/>
                <a:cs typeface="Corbel"/>
                <a:sym typeface="Corbel"/>
              </a:rPr>
              <a:t> A participant can also convey its key information to another by transmitting its certificate. Other participants can verify that the certificate was created by the authority. </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orbel"/>
                <a:ea typeface="Corbel"/>
                <a:cs typeface="Corbel"/>
                <a:sym typeface="Corbel"/>
              </a:rPr>
              <a:t>Application must be in person or by some form of secure authenticated communication.</a:t>
            </a:r>
            <a:endParaRPr sz="2200">
              <a:solidFill>
                <a:schemeClr val="dk1"/>
              </a:solidFill>
              <a:latin typeface="Corbel"/>
              <a:ea typeface="Corbel"/>
              <a:cs typeface="Corbel"/>
              <a:sym typeface="Corbe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14"/>
          <p:cNvPicPr preferRelativeResize="0"/>
          <p:nvPr/>
        </p:nvPicPr>
        <p:blipFill rotWithShape="1">
          <a:blip r:embed="rId3">
            <a:alphaModFix/>
          </a:blip>
          <a:srcRect b="0" l="0" r="0" t="0"/>
          <a:stretch/>
        </p:blipFill>
        <p:spPr>
          <a:xfrm>
            <a:off x="469375" y="515007"/>
            <a:ext cx="11253250" cy="566151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5"/>
          <p:cNvSpPr txBox="1"/>
          <p:nvPr/>
        </p:nvSpPr>
        <p:spPr>
          <a:xfrm>
            <a:off x="178675" y="315310"/>
            <a:ext cx="11939753" cy="627864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Corbel"/>
              <a:buAutoNum type="arabicPeriod"/>
            </a:pPr>
            <a:r>
              <a:rPr lang="en-US" sz="2400">
                <a:solidFill>
                  <a:schemeClr val="dk1"/>
                </a:solidFill>
                <a:latin typeface="Corbel"/>
                <a:ea typeface="Corbel"/>
                <a:cs typeface="Corbel"/>
                <a:sym typeface="Corbel"/>
              </a:rPr>
              <a:t>For participant A, the authority provides a certificate of the form</a:t>
            </a:r>
            <a:endParaRPr/>
          </a:p>
          <a:p>
            <a:pPr indent="-190500" lvl="0" marL="342900" marR="0" rtl="0" algn="l">
              <a:spcBef>
                <a:spcPts val="0"/>
              </a:spcBef>
              <a:spcAft>
                <a:spcPts val="0"/>
              </a:spcAft>
              <a:buClr>
                <a:schemeClr val="dk1"/>
              </a:buClr>
              <a:buSzPts val="2400"/>
              <a:buFont typeface="Corbel"/>
              <a:buNone/>
            </a:pPr>
            <a:r>
              <a:t/>
            </a:r>
            <a:endParaRPr sz="2400">
              <a:solidFill>
                <a:schemeClr val="dk1"/>
              </a:solidFill>
              <a:latin typeface="Corbel"/>
              <a:ea typeface="Corbel"/>
              <a:cs typeface="Corbel"/>
              <a:sym typeface="Corbel"/>
            </a:endParaRPr>
          </a:p>
          <a:p>
            <a:pPr indent="0" lvl="1" marL="457200" marR="0" rtl="0" algn="l">
              <a:spcBef>
                <a:spcPts val="0"/>
              </a:spcBef>
              <a:spcAft>
                <a:spcPts val="0"/>
              </a:spcAft>
              <a:buNone/>
            </a:pPr>
            <a:r>
              <a:rPr b="0" i="0" lang="en-US" sz="2400" u="none" cap="none" strike="noStrike">
                <a:solidFill>
                  <a:schemeClr val="dk1"/>
                </a:solidFill>
                <a:latin typeface="Corbel"/>
                <a:ea typeface="Corbel"/>
                <a:cs typeface="Corbel"/>
                <a:sym typeface="Corbel"/>
              </a:rPr>
              <a:t>CA = E(PRauth, [T || IDA || PUa])</a:t>
            </a:r>
            <a:endParaRPr/>
          </a:p>
          <a:p>
            <a:pPr indent="0" lvl="1" marL="457200" marR="0" rtl="0" algn="l">
              <a:spcBef>
                <a:spcPts val="0"/>
              </a:spcBef>
              <a:spcAft>
                <a:spcPts val="0"/>
              </a:spcAft>
              <a:buNone/>
            </a:pPr>
            <a:r>
              <a:t/>
            </a:r>
            <a:endParaRPr b="0" i="0" sz="2400" u="none" cap="none" strike="noStrike">
              <a:solidFill>
                <a:schemeClr val="dk1"/>
              </a:solidFill>
              <a:latin typeface="Corbel"/>
              <a:ea typeface="Corbel"/>
              <a:cs typeface="Corbel"/>
              <a:sym typeface="Corbel"/>
            </a:endParaRPr>
          </a:p>
          <a:p>
            <a:pPr indent="0" lvl="1" marL="457200" marR="0" rtl="0" algn="l">
              <a:spcBef>
                <a:spcPts val="0"/>
              </a:spcBef>
              <a:spcAft>
                <a:spcPts val="0"/>
              </a:spcAft>
              <a:buNone/>
            </a:pPr>
            <a:r>
              <a:rPr b="0" i="0" lang="en-US" sz="2400" u="none" cap="none" strike="noStrike">
                <a:solidFill>
                  <a:schemeClr val="dk1"/>
                </a:solidFill>
                <a:latin typeface="Corbel"/>
                <a:ea typeface="Corbel"/>
                <a:cs typeface="Corbel"/>
                <a:sym typeface="Corbel"/>
              </a:rPr>
              <a:t>where PRauth is the private key used by the authority and T is a timestamp. </a:t>
            </a:r>
            <a:endParaRPr/>
          </a:p>
          <a:p>
            <a:pPr indent="-190500" lvl="0" marL="342900" marR="0" rtl="0" algn="l">
              <a:spcBef>
                <a:spcPts val="0"/>
              </a:spcBef>
              <a:spcAft>
                <a:spcPts val="0"/>
              </a:spcAft>
              <a:buClr>
                <a:schemeClr val="dk1"/>
              </a:buClr>
              <a:buSzPts val="2400"/>
              <a:buFont typeface="Corbel"/>
              <a:buNone/>
            </a:pPr>
            <a:r>
              <a:t/>
            </a:r>
            <a:endParaRPr sz="2400">
              <a:solidFill>
                <a:schemeClr val="dk1"/>
              </a:solidFill>
              <a:latin typeface="Corbel"/>
              <a:ea typeface="Corbel"/>
              <a:cs typeface="Corbel"/>
              <a:sym typeface="Corbel"/>
            </a:endParaRPr>
          </a:p>
          <a:p>
            <a:pPr indent="-342900" lvl="0" marL="342900" marR="0" rtl="0" algn="l">
              <a:spcBef>
                <a:spcPts val="0"/>
              </a:spcBef>
              <a:spcAft>
                <a:spcPts val="0"/>
              </a:spcAft>
              <a:buClr>
                <a:schemeClr val="dk1"/>
              </a:buClr>
              <a:buSzPts val="2400"/>
              <a:buFont typeface="Corbel"/>
              <a:buAutoNum type="arabicPeriod"/>
            </a:pPr>
            <a:r>
              <a:rPr lang="en-US" sz="2400">
                <a:solidFill>
                  <a:schemeClr val="dk1"/>
                </a:solidFill>
                <a:latin typeface="Corbel"/>
                <a:ea typeface="Corbel"/>
                <a:cs typeface="Corbel"/>
                <a:sym typeface="Corbel"/>
              </a:rPr>
              <a:t>A may then pass this certificate on to any other participant, who reads and verifies the certificate as follows:</a:t>
            </a:r>
            <a:endParaRPr/>
          </a:p>
          <a:p>
            <a:pPr indent="-190500" lvl="0" marL="342900" marR="0" rtl="0" algn="l">
              <a:spcBef>
                <a:spcPts val="0"/>
              </a:spcBef>
              <a:spcAft>
                <a:spcPts val="0"/>
              </a:spcAft>
              <a:buClr>
                <a:schemeClr val="dk1"/>
              </a:buClr>
              <a:buSzPts val="2400"/>
              <a:buFont typeface="Corbel"/>
              <a:buNone/>
            </a:pPr>
            <a:r>
              <a:t/>
            </a:r>
            <a:endParaRPr sz="2400">
              <a:solidFill>
                <a:schemeClr val="dk1"/>
              </a:solidFill>
              <a:latin typeface="Corbel"/>
              <a:ea typeface="Corbel"/>
              <a:cs typeface="Corbel"/>
              <a:sym typeface="Corbel"/>
            </a:endParaRPr>
          </a:p>
          <a:p>
            <a:pPr indent="0" lvl="1" marL="457200" marR="0" rtl="0" algn="l">
              <a:spcBef>
                <a:spcPts val="0"/>
              </a:spcBef>
              <a:spcAft>
                <a:spcPts val="0"/>
              </a:spcAft>
              <a:buNone/>
            </a:pPr>
            <a:r>
              <a:rPr b="0" i="0" lang="en-US" sz="2400" u="none" cap="none" strike="noStrike">
                <a:solidFill>
                  <a:schemeClr val="dk1"/>
                </a:solidFill>
                <a:latin typeface="Corbel"/>
                <a:ea typeface="Corbel"/>
                <a:cs typeface="Corbel"/>
                <a:sym typeface="Corbel"/>
              </a:rPr>
              <a:t>D(PUauth, CA)  = D(PUauth, E(PRauth, [T || IDA || PUa]))  = (T || IDA || PUa)</a:t>
            </a:r>
            <a:endParaRPr/>
          </a:p>
          <a:p>
            <a:pPr indent="0" lvl="1" marL="457200" marR="0" rtl="0" algn="l">
              <a:spcBef>
                <a:spcPts val="0"/>
              </a:spcBef>
              <a:spcAft>
                <a:spcPts val="0"/>
              </a:spcAft>
              <a:buNone/>
            </a:pPr>
            <a:r>
              <a:t/>
            </a:r>
            <a:endParaRPr b="0" i="0" sz="2400" u="none" cap="none" strike="noStrike">
              <a:solidFill>
                <a:schemeClr val="dk1"/>
              </a:solidFill>
              <a:latin typeface="Corbel"/>
              <a:ea typeface="Corbel"/>
              <a:cs typeface="Corbel"/>
              <a:sym typeface="Corbel"/>
            </a:endParaRPr>
          </a:p>
          <a:p>
            <a:pPr indent="-342900" lvl="0" marL="342900" marR="0" rtl="0" algn="l">
              <a:spcBef>
                <a:spcPts val="0"/>
              </a:spcBef>
              <a:spcAft>
                <a:spcPts val="0"/>
              </a:spcAft>
              <a:buClr>
                <a:schemeClr val="dk1"/>
              </a:buClr>
              <a:buSzPts val="2400"/>
              <a:buFont typeface="Corbel"/>
              <a:buAutoNum type="arabicPeriod"/>
            </a:pPr>
            <a:r>
              <a:rPr lang="en-US" sz="2400">
                <a:solidFill>
                  <a:schemeClr val="dk1"/>
                </a:solidFill>
                <a:latin typeface="Corbel"/>
                <a:ea typeface="Corbel"/>
                <a:cs typeface="Corbel"/>
                <a:sym typeface="Corbel"/>
              </a:rPr>
              <a:t>The recipient uses the authority’s public key, PUauth, to decrypt the certificate. Because the certificate is readable only using the authority’s public key, this verifies that the certificate came from the certificate authority.</a:t>
            </a:r>
            <a:endParaRPr/>
          </a:p>
          <a:p>
            <a:pPr indent="-342900" lvl="0" marL="342900" marR="0" rtl="0" algn="l">
              <a:spcBef>
                <a:spcPts val="0"/>
              </a:spcBef>
              <a:spcAft>
                <a:spcPts val="0"/>
              </a:spcAft>
              <a:buClr>
                <a:schemeClr val="dk1"/>
              </a:buClr>
              <a:buSzPts val="2400"/>
              <a:buFont typeface="Corbel"/>
              <a:buAutoNum type="arabicPeriod"/>
            </a:pPr>
            <a:r>
              <a:rPr lang="en-US" sz="2400">
                <a:solidFill>
                  <a:schemeClr val="dk1"/>
                </a:solidFill>
                <a:latin typeface="Corbel"/>
                <a:ea typeface="Corbel"/>
                <a:cs typeface="Corbel"/>
                <a:sym typeface="Corbel"/>
              </a:rPr>
              <a:t>The elements IDA and PUa provide the recipient with the name and public key of the certificate’s holder. The timestamp T validates the currency of the certificate.</a:t>
            </a:r>
            <a:endParaRPr/>
          </a:p>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6"/>
          <p:cNvSpPr txBox="1"/>
          <p:nvPr/>
        </p:nvSpPr>
        <p:spPr>
          <a:xfrm>
            <a:off x="190005" y="231880"/>
            <a:ext cx="11802300" cy="2678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chemeClr val="dk1"/>
                </a:solidFill>
                <a:latin typeface="Comic Sans MS"/>
                <a:ea typeface="Comic Sans MS"/>
                <a:cs typeface="Comic Sans MS"/>
                <a:sym typeface="Comic Sans MS"/>
              </a:rPr>
              <a:t>The timestamp counters the following scenario:</a:t>
            </a:r>
            <a:endParaRPr sz="2100">
              <a:latin typeface="Comic Sans MS"/>
              <a:ea typeface="Comic Sans MS"/>
              <a:cs typeface="Comic Sans MS"/>
              <a:sym typeface="Comic Sans MS"/>
            </a:endParaRPr>
          </a:p>
          <a:p>
            <a:pPr indent="-266700" lvl="1" marL="742950" marR="0" rtl="0" algn="l">
              <a:spcBef>
                <a:spcPts val="0"/>
              </a:spcBef>
              <a:spcAft>
                <a:spcPts val="0"/>
              </a:spcAft>
              <a:buClr>
                <a:schemeClr val="dk1"/>
              </a:buClr>
              <a:buSzPts val="2100"/>
              <a:buFont typeface="Comic Sans MS"/>
              <a:buChar char="•"/>
            </a:pPr>
            <a:r>
              <a:rPr lang="en-US" sz="2100" u="none" cap="none" strike="noStrike">
                <a:solidFill>
                  <a:schemeClr val="dk1"/>
                </a:solidFill>
                <a:latin typeface="Comic Sans MS"/>
                <a:ea typeface="Comic Sans MS"/>
                <a:cs typeface="Comic Sans MS"/>
                <a:sym typeface="Comic Sans MS"/>
              </a:rPr>
              <a:t> A’s private key is learned by an adversary. A generates a new private/public key pair and applies to the certificate authority for a new certificate. Meanwhile, the adversary replays the old certificate to B. If B then encrypts messages using the compromised old public key, the adversary can read those messages.</a:t>
            </a:r>
            <a:endParaRPr sz="2100">
              <a:latin typeface="Comic Sans MS"/>
              <a:ea typeface="Comic Sans MS"/>
              <a:cs typeface="Comic Sans MS"/>
              <a:sym typeface="Comic Sans MS"/>
            </a:endParaRPr>
          </a:p>
          <a:p>
            <a:pPr indent="-133350" lvl="1" marL="742950" marR="0" rtl="0" algn="l">
              <a:spcBef>
                <a:spcPts val="0"/>
              </a:spcBef>
              <a:spcAft>
                <a:spcPts val="0"/>
              </a:spcAft>
              <a:buClr>
                <a:schemeClr val="dk1"/>
              </a:buClr>
              <a:buSzPts val="2400"/>
              <a:buFont typeface="Arial"/>
              <a:buNone/>
            </a:pPr>
            <a:r>
              <a:t/>
            </a:r>
            <a:endParaRPr sz="2100" u="none" cap="none" strike="noStrike">
              <a:solidFill>
                <a:schemeClr val="dk1"/>
              </a:solidFill>
              <a:latin typeface="Comic Sans MS"/>
              <a:ea typeface="Comic Sans MS"/>
              <a:cs typeface="Comic Sans MS"/>
              <a:sym typeface="Comic Sans MS"/>
            </a:endParaRPr>
          </a:p>
          <a:p>
            <a:pPr indent="-266700" lvl="1" marL="742950" marR="0" rtl="0" algn="l">
              <a:spcBef>
                <a:spcPts val="0"/>
              </a:spcBef>
              <a:spcAft>
                <a:spcPts val="0"/>
              </a:spcAft>
              <a:buClr>
                <a:schemeClr val="dk1"/>
              </a:buClr>
              <a:buSzPts val="2100"/>
              <a:buFont typeface="Comic Sans MS"/>
              <a:buChar char="•"/>
            </a:pPr>
            <a:r>
              <a:rPr lang="en-US" sz="2100" u="none" cap="none" strike="noStrike">
                <a:solidFill>
                  <a:schemeClr val="dk1"/>
                </a:solidFill>
                <a:latin typeface="Comic Sans MS"/>
                <a:ea typeface="Comic Sans MS"/>
                <a:cs typeface="Comic Sans MS"/>
                <a:sym typeface="Comic Sans MS"/>
              </a:rPr>
              <a:t>Thus, the timestamp serves as something like an expiration date. If a certificate is sufficiently old, it is assumed to be expired.</a:t>
            </a:r>
            <a:endParaRPr sz="2100" u="none" cap="none" strike="noStrike">
              <a:solidFill>
                <a:schemeClr val="dk1"/>
              </a:solidFill>
              <a:latin typeface="Comic Sans MS"/>
              <a:ea typeface="Comic Sans MS"/>
              <a:cs typeface="Comic Sans MS"/>
              <a:sym typeface="Comic Sans MS"/>
            </a:endParaRPr>
          </a:p>
        </p:txBody>
      </p:sp>
      <p:pic>
        <p:nvPicPr>
          <p:cNvPr id="176" name="Google Shape;176;p16"/>
          <p:cNvPicPr preferRelativeResize="0"/>
          <p:nvPr/>
        </p:nvPicPr>
        <p:blipFill rotWithShape="1">
          <a:blip r:embed="rId3">
            <a:alphaModFix/>
          </a:blip>
          <a:srcRect b="0" l="0" r="0" t="0"/>
          <a:stretch/>
        </p:blipFill>
        <p:spPr>
          <a:xfrm>
            <a:off x="3087584" y="3570747"/>
            <a:ext cx="6073089" cy="30553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2"/>
          <p:cNvPicPr preferRelativeResize="0"/>
          <p:nvPr/>
        </p:nvPicPr>
        <p:blipFill rotWithShape="1">
          <a:blip r:embed="rId3">
            <a:alphaModFix/>
          </a:blip>
          <a:srcRect b="0" l="0" r="0" t="0"/>
          <a:stretch/>
        </p:blipFill>
        <p:spPr>
          <a:xfrm>
            <a:off x="-420475" y="188475"/>
            <a:ext cx="12192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p:nvPr/>
        </p:nvSpPr>
        <p:spPr>
          <a:xfrm>
            <a:off x="304801" y="571942"/>
            <a:ext cx="11761076" cy="59400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3800"/>
              <a:buFont typeface="Times New Roman"/>
              <a:buNone/>
            </a:pPr>
            <a:r>
              <a:rPr b="0" i="0" lang="en-US" sz="3800" u="none" cap="none" strike="noStrike">
                <a:solidFill>
                  <a:schemeClr val="dk1"/>
                </a:solidFill>
                <a:latin typeface="Times New Roman"/>
                <a:ea typeface="Times New Roman"/>
                <a:cs typeface="Times New Roman"/>
                <a:sym typeface="Times New Roman"/>
              </a:rPr>
              <a:t>Several techniques have been proposed for the distribution of public </a:t>
            </a:r>
            <a:endParaRPr/>
          </a:p>
          <a:p>
            <a:pPr indent="0" lvl="0" marL="0" marR="0" rtl="0" algn="l">
              <a:lnSpc>
                <a:spcPct val="100000"/>
              </a:lnSpc>
              <a:spcBef>
                <a:spcPts val="0"/>
              </a:spcBef>
              <a:spcAft>
                <a:spcPts val="0"/>
              </a:spcAft>
              <a:buClr>
                <a:schemeClr val="dk1"/>
              </a:buClr>
              <a:buSzPts val="3800"/>
              <a:buFont typeface="Times New Roman"/>
              <a:buNone/>
            </a:pPr>
            <a:r>
              <a:rPr b="0" i="0" lang="en-US" sz="3800" u="none" cap="none" strike="noStrike">
                <a:solidFill>
                  <a:schemeClr val="dk1"/>
                </a:solidFill>
                <a:latin typeface="Times New Roman"/>
                <a:ea typeface="Times New Roman"/>
                <a:cs typeface="Times New Roman"/>
                <a:sym typeface="Times New Roman"/>
              </a:rPr>
              <a:t>keys. Virtually all these proposals can be grouped into</a:t>
            </a:r>
            <a:endParaRPr/>
          </a:p>
          <a:p>
            <a:pPr indent="0" lvl="0" marL="0" marR="0" rtl="0" algn="l">
              <a:lnSpc>
                <a:spcPct val="100000"/>
              </a:lnSpc>
              <a:spcBef>
                <a:spcPts val="0"/>
              </a:spcBef>
              <a:spcAft>
                <a:spcPts val="0"/>
              </a:spcAft>
              <a:buClr>
                <a:schemeClr val="dk1"/>
              </a:buClr>
              <a:buSzPts val="3800"/>
              <a:buFont typeface="Times New Roman"/>
              <a:buNone/>
            </a:pPr>
            <a:r>
              <a:rPr b="0" i="0" lang="en-US" sz="3800" u="none" cap="none" strike="noStrike">
                <a:solidFill>
                  <a:schemeClr val="dk1"/>
                </a:solidFill>
                <a:latin typeface="Times New Roman"/>
                <a:ea typeface="Times New Roman"/>
                <a:cs typeface="Times New Roman"/>
                <a:sym typeface="Times New Roman"/>
              </a:rPr>
              <a:t> the following general schemes:</a:t>
            </a:r>
            <a:endParaRPr b="0" i="0" sz="3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800"/>
              <a:buFont typeface="Times New Roman"/>
              <a:buNone/>
            </a:pPr>
            <a:r>
              <a:rPr b="0" i="0" lang="en-US" sz="3800" u="none" cap="none" strike="noStrike">
                <a:solidFill>
                  <a:schemeClr val="dk1"/>
                </a:solidFill>
                <a:latin typeface="Times New Roman"/>
                <a:ea typeface="Times New Roman"/>
                <a:cs typeface="Times New Roman"/>
                <a:sym typeface="Times New Roman"/>
              </a:rPr>
              <a:t>•   Public announcement</a:t>
            </a:r>
            <a:endParaRPr b="0" i="0" sz="3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800"/>
              <a:buFont typeface="Times New Roman"/>
              <a:buNone/>
            </a:pPr>
            <a:r>
              <a:rPr b="0" i="0" lang="en-US" sz="3800" u="none" cap="none" strike="noStrike">
                <a:solidFill>
                  <a:schemeClr val="dk1"/>
                </a:solidFill>
                <a:latin typeface="Times New Roman"/>
                <a:ea typeface="Times New Roman"/>
                <a:cs typeface="Times New Roman"/>
                <a:sym typeface="Times New Roman"/>
              </a:rPr>
              <a:t>•   Publicly available directory</a:t>
            </a:r>
            <a:endParaRPr b="0" i="0" sz="3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800"/>
              <a:buFont typeface="Times New Roman"/>
              <a:buNone/>
            </a:pPr>
            <a:r>
              <a:rPr b="0" i="0" lang="en-US" sz="3800" u="none" cap="none" strike="noStrike">
                <a:solidFill>
                  <a:schemeClr val="dk1"/>
                </a:solidFill>
                <a:latin typeface="Times New Roman"/>
                <a:ea typeface="Times New Roman"/>
                <a:cs typeface="Times New Roman"/>
                <a:sym typeface="Times New Roman"/>
              </a:rPr>
              <a:t>•   Public-key authority</a:t>
            </a:r>
            <a:endParaRPr b="0" i="0" sz="3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800"/>
              <a:buFont typeface="Times New Roman"/>
              <a:buNone/>
            </a:pPr>
            <a:r>
              <a:rPr b="0" i="0" lang="en-US" sz="3800" u="none" cap="none" strike="noStrike">
                <a:solidFill>
                  <a:schemeClr val="dk1"/>
                </a:solidFill>
                <a:latin typeface="Times New Roman"/>
                <a:ea typeface="Times New Roman"/>
                <a:cs typeface="Times New Roman"/>
                <a:sym typeface="Times New Roman"/>
              </a:rPr>
              <a:t>•   Public-key certificates</a:t>
            </a:r>
            <a:endParaRPr b="0" i="0" sz="3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800"/>
              <a:buFont typeface="Arial"/>
              <a:buNone/>
            </a:pPr>
            <a:br>
              <a:rPr b="0" i="0" lang="en-US" sz="3800" u="none" cap="none" strike="noStrike">
                <a:solidFill>
                  <a:schemeClr val="dk1"/>
                </a:solidFill>
                <a:latin typeface="Arial"/>
                <a:ea typeface="Arial"/>
                <a:cs typeface="Arial"/>
                <a:sym typeface="Arial"/>
              </a:rPr>
            </a:br>
            <a:endParaRPr b="0" i="0" sz="3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nvSpPr>
        <p:spPr>
          <a:xfrm>
            <a:off x="378372" y="1141050"/>
            <a:ext cx="11645462" cy="1015663"/>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3000"/>
              <a:buFont typeface="Arial"/>
              <a:buChar char="•"/>
            </a:pPr>
            <a:r>
              <a:rPr b="0" i="0" lang="en-US" sz="3000" u="none" cap="none" strike="noStrike">
                <a:solidFill>
                  <a:schemeClr val="dk1"/>
                </a:solidFill>
                <a:latin typeface="Corbel"/>
                <a:ea typeface="Corbel"/>
                <a:cs typeface="Corbel"/>
                <a:sym typeface="Corbel"/>
              </a:rPr>
              <a:t>In a public key cryptography, such as RSA, any user can send his/her key to any other user or broadcast it to the to the community at large.</a:t>
            </a:r>
            <a:endParaRPr b="0" i="0" sz="3000" u="none" cap="none" strike="noStrike">
              <a:solidFill>
                <a:schemeClr val="dk1"/>
              </a:solidFill>
              <a:latin typeface="Corbel"/>
              <a:ea typeface="Corbel"/>
              <a:cs typeface="Corbel"/>
              <a:sym typeface="Corbel"/>
            </a:endParaRPr>
          </a:p>
        </p:txBody>
      </p:sp>
      <p:sp>
        <p:nvSpPr>
          <p:cNvPr id="105" name="Google Shape;105;p4"/>
          <p:cNvSpPr txBox="1"/>
          <p:nvPr/>
        </p:nvSpPr>
        <p:spPr>
          <a:xfrm>
            <a:off x="168166" y="125387"/>
            <a:ext cx="12023834"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000" u="none" cap="none" strike="noStrike">
                <a:solidFill>
                  <a:srgbClr val="939598"/>
                </a:solidFill>
                <a:latin typeface="times new roman"/>
                <a:ea typeface="times new roman"/>
                <a:cs typeface="times new roman"/>
                <a:sym typeface="times new roman"/>
              </a:rPr>
              <a:t>Public Announcement of Public Keys</a:t>
            </a:r>
            <a:endParaRPr sz="6000">
              <a:solidFill>
                <a:schemeClr val="dk1"/>
              </a:solidFill>
              <a:latin typeface="Corbel"/>
              <a:ea typeface="Corbel"/>
              <a:cs typeface="Corbel"/>
              <a:sym typeface="Corbel"/>
            </a:endParaRPr>
          </a:p>
        </p:txBody>
      </p:sp>
      <p:sp>
        <p:nvSpPr>
          <p:cNvPr id="106" name="Google Shape;106;p4"/>
          <p:cNvSpPr txBox="1"/>
          <p:nvPr/>
        </p:nvSpPr>
        <p:spPr>
          <a:xfrm>
            <a:off x="378372" y="2710710"/>
            <a:ext cx="11813628" cy="332398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3000"/>
              <a:buFont typeface="Arial"/>
              <a:buChar char="•"/>
            </a:pPr>
            <a:r>
              <a:rPr lang="en-US" sz="3000">
                <a:solidFill>
                  <a:schemeClr val="dk1"/>
                </a:solidFill>
                <a:latin typeface="Corbel"/>
                <a:ea typeface="Corbel"/>
                <a:cs typeface="Corbel"/>
                <a:sym typeface="Corbel"/>
              </a:rPr>
              <a:t>Although this approach is convenient, it has a major weakness. Anyone can forge such a public announcement. That is, some user could pretend to be user A and send a public key to another participant or broadcast such a public key. </a:t>
            </a:r>
            <a:endParaRPr/>
          </a:p>
          <a:p>
            <a:pPr indent="-285750" lvl="0" marL="285750" marR="0" rtl="0" algn="l">
              <a:spcBef>
                <a:spcPts val="0"/>
              </a:spcBef>
              <a:spcAft>
                <a:spcPts val="0"/>
              </a:spcAft>
              <a:buClr>
                <a:schemeClr val="dk1"/>
              </a:buClr>
              <a:buSzPts val="3000"/>
              <a:buFont typeface="Arial"/>
              <a:buChar char="•"/>
            </a:pPr>
            <a:r>
              <a:rPr lang="en-US" sz="3000">
                <a:solidFill>
                  <a:schemeClr val="dk1"/>
                </a:solidFill>
                <a:latin typeface="Corbel"/>
                <a:ea typeface="Corbel"/>
                <a:cs typeface="Corbel"/>
                <a:sym typeface="Corbel"/>
              </a:rPr>
              <a:t>Until such time as user A discovers the forgery and alerts other participants, the forger is able to read all encrypted messages intended for A and can use the forged keys for authentication</a:t>
            </a:r>
            <a:endParaRPr sz="3000">
              <a:solidFill>
                <a:schemeClr val="dk1"/>
              </a:solidFill>
              <a:latin typeface="Corbel"/>
              <a:ea typeface="Corbel"/>
              <a:cs typeface="Corbel"/>
              <a:sym typeface="Corbel"/>
            </a:endParaRPr>
          </a:p>
        </p:txBody>
      </p:sp>
      <p:sp>
        <p:nvSpPr>
          <p:cNvPr id="107" name="Google Shape;107;p4"/>
          <p:cNvSpPr txBox="1"/>
          <p:nvPr/>
        </p:nvSpPr>
        <p:spPr>
          <a:xfrm>
            <a:off x="324678" y="2007703"/>
            <a:ext cx="5632174" cy="8617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000"/>
              <a:buFont typeface="Rockwell"/>
              <a:buNone/>
            </a:pPr>
            <a:r>
              <a:rPr b="0" i="0" lang="en-US" sz="5000" u="none" cap="none" strike="noStrike">
                <a:solidFill>
                  <a:srgbClr val="000000"/>
                </a:solidFill>
                <a:latin typeface="Rockwell"/>
                <a:ea typeface="Rockwell"/>
                <a:cs typeface="Rockwell"/>
                <a:sym typeface="Rockwell"/>
              </a:rPr>
              <a:t>Disadvantage: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5"/>
          <p:cNvPicPr preferRelativeResize="0"/>
          <p:nvPr/>
        </p:nvPicPr>
        <p:blipFill rotWithShape="1">
          <a:blip r:embed="rId3">
            <a:alphaModFix/>
          </a:blip>
          <a:srcRect b="0" l="0" r="0" t="0"/>
          <a:stretch/>
        </p:blipFill>
        <p:spPr>
          <a:xfrm>
            <a:off x="805352" y="1187669"/>
            <a:ext cx="10891417" cy="46140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nvSpPr>
        <p:spPr>
          <a:xfrm>
            <a:off x="136635" y="136635"/>
            <a:ext cx="12055365"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000">
                <a:solidFill>
                  <a:srgbClr val="939598"/>
                </a:solidFill>
                <a:latin typeface="times new roman"/>
                <a:ea typeface="times new roman"/>
                <a:cs typeface="times new roman"/>
                <a:sym typeface="times new roman"/>
              </a:rPr>
              <a:t>Publicly Available Directory</a:t>
            </a:r>
            <a:endParaRPr sz="6000">
              <a:solidFill>
                <a:schemeClr val="dk1"/>
              </a:solidFill>
              <a:latin typeface="Corbel"/>
              <a:ea typeface="Corbel"/>
              <a:cs typeface="Corbel"/>
              <a:sym typeface="Corbel"/>
            </a:endParaRPr>
          </a:p>
        </p:txBody>
      </p:sp>
      <p:sp>
        <p:nvSpPr>
          <p:cNvPr id="118" name="Google Shape;118;p6"/>
          <p:cNvSpPr txBox="1"/>
          <p:nvPr/>
        </p:nvSpPr>
        <p:spPr>
          <a:xfrm>
            <a:off x="136634" y="1152299"/>
            <a:ext cx="11618043" cy="147732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orbel"/>
                <a:ea typeface="Corbel"/>
                <a:cs typeface="Corbel"/>
                <a:sym typeface="Corbel"/>
              </a:rPr>
              <a:t>A greater degree of security can be achieved by maintaining a publicly available dynamic directory of public keys. Maintenance and distribution of the public directory would have to be the responsibility of some trusted entity.</a:t>
            </a:r>
            <a:endParaRPr/>
          </a:p>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pic>
        <p:nvPicPr>
          <p:cNvPr id="119" name="Google Shape;119;p6"/>
          <p:cNvPicPr preferRelativeResize="0"/>
          <p:nvPr/>
        </p:nvPicPr>
        <p:blipFill rotWithShape="1">
          <a:blip r:embed="rId3">
            <a:alphaModFix/>
          </a:blip>
          <a:srcRect b="0" l="0" r="0" t="0"/>
          <a:stretch/>
        </p:blipFill>
        <p:spPr>
          <a:xfrm>
            <a:off x="1681874" y="2396411"/>
            <a:ext cx="8581935" cy="398792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nvSpPr>
        <p:spPr>
          <a:xfrm>
            <a:off x="138512" y="1025403"/>
            <a:ext cx="11914976" cy="452431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Corbel"/>
              <a:buAutoNum type="arabicPeriod"/>
            </a:pPr>
            <a:r>
              <a:rPr lang="en-US" sz="2400">
                <a:solidFill>
                  <a:schemeClr val="dk1"/>
                </a:solidFill>
                <a:latin typeface="Corbel"/>
                <a:ea typeface="Corbel"/>
                <a:cs typeface="Corbel"/>
                <a:sym typeface="Corbel"/>
              </a:rPr>
              <a:t> The authority maintains a directory with a {name, public key} entry for each participant.</a:t>
            </a:r>
            <a:endParaRPr/>
          </a:p>
          <a:p>
            <a:pPr indent="-190500" lvl="0" marL="342900" marR="0" rtl="0" algn="l">
              <a:spcBef>
                <a:spcPts val="0"/>
              </a:spcBef>
              <a:spcAft>
                <a:spcPts val="0"/>
              </a:spcAft>
              <a:buClr>
                <a:schemeClr val="dk1"/>
              </a:buClr>
              <a:buSzPts val="2400"/>
              <a:buFont typeface="Corbel"/>
              <a:buNone/>
            </a:pPr>
            <a:r>
              <a:t/>
            </a:r>
            <a:endParaRPr sz="2400">
              <a:solidFill>
                <a:schemeClr val="dk1"/>
              </a:solidFill>
              <a:latin typeface="Corbel"/>
              <a:ea typeface="Corbel"/>
              <a:cs typeface="Corbel"/>
              <a:sym typeface="Corbel"/>
            </a:endParaRPr>
          </a:p>
          <a:p>
            <a:pPr indent="-342900" lvl="0" marL="342900" marR="0" rtl="0" algn="l">
              <a:spcBef>
                <a:spcPts val="0"/>
              </a:spcBef>
              <a:spcAft>
                <a:spcPts val="0"/>
              </a:spcAft>
              <a:buClr>
                <a:schemeClr val="dk1"/>
              </a:buClr>
              <a:buSzPts val="2400"/>
              <a:buFont typeface="Corbel"/>
              <a:buAutoNum type="arabicPeriod"/>
            </a:pPr>
            <a:r>
              <a:rPr lang="en-US" sz="2400">
                <a:solidFill>
                  <a:schemeClr val="dk1"/>
                </a:solidFill>
                <a:latin typeface="Corbel"/>
                <a:ea typeface="Corbel"/>
                <a:cs typeface="Corbel"/>
                <a:sym typeface="Corbel"/>
              </a:rPr>
              <a:t> Each participant registers a public key with the directory authority. Registration would have to be in person or by some form of secure authenticated communication.</a:t>
            </a:r>
            <a:endParaRPr/>
          </a:p>
          <a:p>
            <a:pPr indent="-190500" lvl="0" marL="342900" marR="0" rtl="0" algn="l">
              <a:spcBef>
                <a:spcPts val="0"/>
              </a:spcBef>
              <a:spcAft>
                <a:spcPts val="0"/>
              </a:spcAft>
              <a:buClr>
                <a:schemeClr val="dk1"/>
              </a:buClr>
              <a:buSzPts val="2400"/>
              <a:buFont typeface="Corbel"/>
              <a:buNone/>
            </a:pPr>
            <a:r>
              <a:t/>
            </a:r>
            <a:endParaRPr sz="2400">
              <a:solidFill>
                <a:schemeClr val="dk1"/>
              </a:solidFill>
              <a:latin typeface="Corbel"/>
              <a:ea typeface="Corbel"/>
              <a:cs typeface="Corbel"/>
              <a:sym typeface="Corbel"/>
            </a:endParaRPr>
          </a:p>
          <a:p>
            <a:pPr indent="-342900" lvl="0" marL="342900" marR="0" rtl="0" algn="l">
              <a:spcBef>
                <a:spcPts val="0"/>
              </a:spcBef>
              <a:spcAft>
                <a:spcPts val="0"/>
              </a:spcAft>
              <a:buClr>
                <a:schemeClr val="dk1"/>
              </a:buClr>
              <a:buSzPts val="2400"/>
              <a:buFont typeface="Corbel"/>
              <a:buAutoNum type="arabicPeriod"/>
            </a:pPr>
            <a:r>
              <a:rPr lang="en-US" sz="2400">
                <a:solidFill>
                  <a:schemeClr val="dk1"/>
                </a:solidFill>
                <a:latin typeface="Corbel"/>
                <a:ea typeface="Corbel"/>
                <a:cs typeface="Corbel"/>
                <a:sym typeface="Corbel"/>
              </a:rPr>
              <a:t>A participant may replace the existing key with a new one at any time, either because of the desire to replace a public key that has already been used for a large amount of data, or because the corresponding private key has been compromised in some way.</a:t>
            </a:r>
            <a:endParaRPr/>
          </a:p>
          <a:p>
            <a:pPr indent="-190500" lvl="0" marL="342900" marR="0" rtl="0" algn="l">
              <a:spcBef>
                <a:spcPts val="0"/>
              </a:spcBef>
              <a:spcAft>
                <a:spcPts val="0"/>
              </a:spcAft>
              <a:buClr>
                <a:schemeClr val="dk1"/>
              </a:buClr>
              <a:buSzPts val="2400"/>
              <a:buFont typeface="Corbel"/>
              <a:buNone/>
            </a:pPr>
            <a:r>
              <a:t/>
            </a:r>
            <a:endParaRPr sz="2400">
              <a:solidFill>
                <a:schemeClr val="dk1"/>
              </a:solidFill>
              <a:latin typeface="Corbel"/>
              <a:ea typeface="Corbel"/>
              <a:cs typeface="Corbel"/>
              <a:sym typeface="Corbel"/>
            </a:endParaRPr>
          </a:p>
          <a:p>
            <a:pPr indent="-342900" lvl="0" marL="342900" marR="0" rtl="0" algn="l">
              <a:spcBef>
                <a:spcPts val="0"/>
              </a:spcBef>
              <a:spcAft>
                <a:spcPts val="0"/>
              </a:spcAft>
              <a:buClr>
                <a:schemeClr val="dk1"/>
              </a:buClr>
              <a:buSzPts val="2400"/>
              <a:buFont typeface="Corbel"/>
              <a:buAutoNum type="arabicPeriod"/>
            </a:pPr>
            <a:r>
              <a:rPr lang="en-US" sz="2400">
                <a:solidFill>
                  <a:schemeClr val="dk1"/>
                </a:solidFill>
                <a:latin typeface="Corbel"/>
                <a:ea typeface="Corbel"/>
                <a:cs typeface="Corbel"/>
                <a:sym typeface="Corbel"/>
              </a:rPr>
              <a:t>Participants could also access the directory electronically. For this purpose, secure, authenticated communication from the authority to the participant is mandatory.</a:t>
            </a:r>
            <a:endParaRPr/>
          </a:p>
          <a:p>
            <a:pPr indent="-190500" lvl="0" marL="342900" marR="0" rtl="0" algn="l">
              <a:spcBef>
                <a:spcPts val="0"/>
              </a:spcBef>
              <a:spcAft>
                <a:spcPts val="0"/>
              </a:spcAft>
              <a:buClr>
                <a:schemeClr val="dk1"/>
              </a:buClr>
              <a:buSzPts val="2400"/>
              <a:buFont typeface="Corbel"/>
              <a:buNone/>
            </a:pPr>
            <a:r>
              <a:t/>
            </a:r>
            <a:endParaRPr sz="2400">
              <a:solidFill>
                <a:schemeClr val="dk1"/>
              </a:solidFill>
              <a:latin typeface="Corbel"/>
              <a:ea typeface="Corbel"/>
              <a:cs typeface="Corbel"/>
              <a:sym typeface="Corbel"/>
            </a:endParaRPr>
          </a:p>
        </p:txBody>
      </p:sp>
      <p:sp>
        <p:nvSpPr>
          <p:cNvPr id="125" name="Google Shape;125;p7"/>
          <p:cNvSpPr txBox="1"/>
          <p:nvPr/>
        </p:nvSpPr>
        <p:spPr>
          <a:xfrm>
            <a:off x="420414" y="93857"/>
            <a:ext cx="11633074"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400">
                <a:solidFill>
                  <a:srgbClr val="939598"/>
                </a:solidFill>
                <a:latin typeface="times new roman"/>
                <a:ea typeface="times new roman"/>
                <a:cs typeface="times new roman"/>
                <a:sym typeface="times new roman"/>
              </a:rPr>
              <a:t>Process:</a:t>
            </a:r>
            <a:endParaRPr sz="4400">
              <a:solidFill>
                <a:schemeClr val="dk1"/>
              </a:solidFill>
              <a:latin typeface="Corbel"/>
              <a:ea typeface="Corbel"/>
              <a:cs typeface="Corbel"/>
              <a:sym typeface="Corbe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nvSpPr>
        <p:spPr>
          <a:xfrm>
            <a:off x="225972" y="364434"/>
            <a:ext cx="11881945"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5400"/>
              <a:buFont typeface="Rockwell"/>
              <a:buNone/>
            </a:pPr>
            <a:r>
              <a:rPr b="0" i="0" lang="en-US" sz="5400" u="none" cap="none" strike="noStrike">
                <a:solidFill>
                  <a:schemeClr val="dk1"/>
                </a:solidFill>
                <a:latin typeface="Rockwell"/>
                <a:ea typeface="Rockwell"/>
                <a:cs typeface="Rockwell"/>
                <a:sym typeface="Rockwell"/>
              </a:rPr>
              <a:t>Disadvantage:</a:t>
            </a:r>
            <a:endParaRPr/>
          </a:p>
        </p:txBody>
      </p:sp>
      <p:sp>
        <p:nvSpPr>
          <p:cNvPr id="131" name="Google Shape;131;p8"/>
          <p:cNvSpPr txBox="1"/>
          <p:nvPr/>
        </p:nvSpPr>
        <p:spPr>
          <a:xfrm>
            <a:off x="225972" y="1075254"/>
            <a:ext cx="11740056"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orbel"/>
                <a:ea typeface="Corbel"/>
                <a:cs typeface="Corbel"/>
                <a:sym typeface="Corbel"/>
              </a:rPr>
              <a:t>This scheme is clearly more secure than individual public announcements but still has vulnerabilities.</a:t>
            </a:r>
            <a:endParaRPr/>
          </a:p>
          <a:p>
            <a:pPr indent="-279400" lvl="0" marL="457200" marR="0" rtl="0" algn="l">
              <a:spcBef>
                <a:spcPts val="0"/>
              </a:spcBef>
              <a:spcAft>
                <a:spcPts val="0"/>
              </a:spcAft>
              <a:buClr>
                <a:schemeClr val="dk1"/>
              </a:buClr>
              <a:buSzPts val="2800"/>
              <a:buFont typeface="Arial"/>
              <a:buNone/>
            </a:pPr>
            <a:r>
              <a:t/>
            </a:r>
            <a:endParaRPr sz="2800">
              <a:solidFill>
                <a:schemeClr val="dk1"/>
              </a:solidFill>
              <a:latin typeface="Corbel"/>
              <a:ea typeface="Corbel"/>
              <a:cs typeface="Corbel"/>
              <a:sym typeface="Corbel"/>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orbel"/>
                <a:ea typeface="Corbel"/>
                <a:cs typeface="Corbel"/>
                <a:sym typeface="Corbel"/>
              </a:rPr>
              <a:t>If an adversary succeeds in obtaining or computing the private key of the directory authority, the adversary could authoritatively pass out counterfeit public keys and subsequently impersonate any participant and eaves- drop on messages sent to any participant. </a:t>
            </a:r>
            <a:endParaRPr/>
          </a:p>
          <a:p>
            <a:pPr indent="-279400" lvl="0" marL="457200" marR="0" rtl="0" algn="l">
              <a:spcBef>
                <a:spcPts val="0"/>
              </a:spcBef>
              <a:spcAft>
                <a:spcPts val="0"/>
              </a:spcAft>
              <a:buClr>
                <a:schemeClr val="dk1"/>
              </a:buClr>
              <a:buSzPts val="2800"/>
              <a:buFont typeface="Arial"/>
              <a:buNone/>
            </a:pPr>
            <a:r>
              <a:t/>
            </a:r>
            <a:endParaRPr sz="2800">
              <a:solidFill>
                <a:schemeClr val="dk1"/>
              </a:solidFill>
              <a:latin typeface="Corbel"/>
              <a:ea typeface="Corbel"/>
              <a:cs typeface="Corbel"/>
              <a:sym typeface="Corbel"/>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orbel"/>
                <a:ea typeface="Corbel"/>
                <a:cs typeface="Corbel"/>
                <a:sym typeface="Corbel"/>
              </a:rPr>
              <a:t>Another way to achieve the same end is for the adversary to tamper with the records kept by the authority.</a:t>
            </a:r>
            <a:endParaRPr sz="2800">
              <a:solidFill>
                <a:schemeClr val="dk1"/>
              </a:solidFill>
              <a:latin typeface="Corbel"/>
              <a:ea typeface="Corbel"/>
              <a:cs typeface="Corbel"/>
              <a:sym typeface="Corbe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nvSpPr>
        <p:spPr>
          <a:xfrm>
            <a:off x="168166" y="0"/>
            <a:ext cx="858695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7200">
                <a:solidFill>
                  <a:srgbClr val="939598"/>
                </a:solidFill>
                <a:latin typeface="times new roman"/>
                <a:ea typeface="times new roman"/>
                <a:cs typeface="times new roman"/>
                <a:sym typeface="times new roman"/>
              </a:rPr>
              <a:t>Public-Key Authority</a:t>
            </a:r>
            <a:endParaRPr sz="7200">
              <a:solidFill>
                <a:schemeClr val="dk1"/>
              </a:solidFill>
              <a:latin typeface="Corbel"/>
              <a:ea typeface="Corbel"/>
              <a:cs typeface="Corbel"/>
              <a:sym typeface="Corbel"/>
            </a:endParaRPr>
          </a:p>
        </p:txBody>
      </p:sp>
      <p:sp>
        <p:nvSpPr>
          <p:cNvPr id="137" name="Google Shape;137;p9"/>
          <p:cNvSpPr txBox="1"/>
          <p:nvPr/>
        </p:nvSpPr>
        <p:spPr>
          <a:xfrm>
            <a:off x="262758" y="1200329"/>
            <a:ext cx="11761075" cy="501675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3200"/>
              <a:buFont typeface="Arial"/>
              <a:buChar char="•"/>
            </a:pPr>
            <a:r>
              <a:rPr lang="en-US" sz="3200">
                <a:solidFill>
                  <a:schemeClr val="dk1"/>
                </a:solidFill>
                <a:latin typeface="Corbel"/>
                <a:ea typeface="Corbel"/>
                <a:cs typeface="Corbel"/>
                <a:sym typeface="Corbel"/>
              </a:rPr>
              <a:t>Stronger security for public-key distribution can be achieved by providing tighter control over the distribution of public keys from the directory.</a:t>
            </a:r>
            <a:endParaRPr/>
          </a:p>
          <a:p>
            <a:pPr indent="-82550" lvl="0" marL="285750" marR="0" rtl="0" algn="l">
              <a:spcBef>
                <a:spcPts val="0"/>
              </a:spcBef>
              <a:spcAft>
                <a:spcPts val="0"/>
              </a:spcAft>
              <a:buClr>
                <a:schemeClr val="dk1"/>
              </a:buClr>
              <a:buSzPts val="3200"/>
              <a:buFont typeface="Arial"/>
              <a:buNone/>
            </a:pPr>
            <a:r>
              <a:t/>
            </a:r>
            <a:endParaRPr sz="3200">
              <a:solidFill>
                <a:schemeClr val="dk1"/>
              </a:solidFill>
              <a:latin typeface="Corbel"/>
              <a:ea typeface="Corbel"/>
              <a:cs typeface="Corbel"/>
              <a:sym typeface="Corbel"/>
            </a:endParaRPr>
          </a:p>
          <a:p>
            <a:pPr indent="-285750" lvl="0" marL="285750" marR="0" rtl="0" algn="l">
              <a:spcBef>
                <a:spcPts val="0"/>
              </a:spcBef>
              <a:spcAft>
                <a:spcPts val="0"/>
              </a:spcAft>
              <a:buClr>
                <a:schemeClr val="dk1"/>
              </a:buClr>
              <a:buSzPts val="3200"/>
              <a:buFont typeface="Arial"/>
              <a:buChar char="•"/>
            </a:pPr>
            <a:r>
              <a:rPr lang="en-US" sz="3200">
                <a:solidFill>
                  <a:schemeClr val="dk1"/>
                </a:solidFill>
                <a:latin typeface="Corbel"/>
                <a:ea typeface="Corbel"/>
                <a:cs typeface="Corbel"/>
                <a:sym typeface="Corbel"/>
              </a:rPr>
              <a:t>A central authority maintains a dynamic directory of public keys of all participants.</a:t>
            </a:r>
            <a:endParaRPr/>
          </a:p>
          <a:p>
            <a:pPr indent="-82550" lvl="0" marL="285750" marR="0" rtl="0" algn="l">
              <a:spcBef>
                <a:spcPts val="0"/>
              </a:spcBef>
              <a:spcAft>
                <a:spcPts val="0"/>
              </a:spcAft>
              <a:buClr>
                <a:schemeClr val="dk1"/>
              </a:buClr>
              <a:buSzPts val="3200"/>
              <a:buFont typeface="Arial"/>
              <a:buNone/>
            </a:pPr>
            <a:r>
              <a:t/>
            </a:r>
            <a:endParaRPr sz="3200">
              <a:solidFill>
                <a:schemeClr val="dk1"/>
              </a:solidFill>
              <a:latin typeface="Corbel"/>
              <a:ea typeface="Corbel"/>
              <a:cs typeface="Corbel"/>
              <a:sym typeface="Corbel"/>
            </a:endParaRPr>
          </a:p>
          <a:p>
            <a:pPr indent="-285750" lvl="0" marL="285750" marR="0" rtl="0" algn="l">
              <a:spcBef>
                <a:spcPts val="0"/>
              </a:spcBef>
              <a:spcAft>
                <a:spcPts val="0"/>
              </a:spcAft>
              <a:buClr>
                <a:schemeClr val="dk1"/>
              </a:buClr>
              <a:buSzPts val="3200"/>
              <a:buFont typeface="Arial"/>
              <a:buChar char="•"/>
            </a:pPr>
            <a:r>
              <a:rPr lang="en-US" sz="3200">
                <a:solidFill>
                  <a:schemeClr val="dk1"/>
                </a:solidFill>
                <a:latin typeface="Corbel"/>
                <a:ea typeface="Corbel"/>
                <a:cs typeface="Corbel"/>
                <a:sym typeface="Corbel"/>
              </a:rPr>
              <a:t>In addition, each participant reliably knows a public key for the authority, with only the authority knowing the corresponding private key</a:t>
            </a:r>
            <a:endParaRPr sz="3200">
              <a:solidFill>
                <a:schemeClr val="dk1"/>
              </a:solidFill>
              <a:latin typeface="Corbel"/>
              <a:ea typeface="Corbel"/>
              <a:cs typeface="Corbel"/>
              <a:sym typeface="Corbel"/>
            </a:endParaRPr>
          </a:p>
        </p:txBody>
      </p:sp>
    </p:spTree>
  </p:cSld>
  <p:clrMapOvr>
    <a:masterClrMapping/>
  </p:clrMapOvr>
</p:sld>
</file>

<file path=ppt/theme/theme1.xml><?xml version="1.0" encoding="utf-8"?>
<a:theme xmlns:a="http://schemas.openxmlformats.org/drawingml/2006/main" xmlns:r="http://schemas.openxmlformats.org/officeDocument/2006/relationships"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2024-03-14T02:01:41Z</dcterms:created>
  <dc:creator>Sai Kella</dc:creator>
</cp:coreProperties>
</file>