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2386" y="-3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9FFC-11A5-4594-94AD-94D21D57F444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A64F-E276-4AA7-ADF3-BB8CEAB4D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98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9FFC-11A5-4594-94AD-94D21D57F444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A64F-E276-4AA7-ADF3-BB8CEAB4D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4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9FFC-11A5-4594-94AD-94D21D57F444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A64F-E276-4AA7-ADF3-BB8CEAB4D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06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9FFC-11A5-4594-94AD-94D21D57F444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A64F-E276-4AA7-ADF3-BB8CEAB4D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53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9FFC-11A5-4594-94AD-94D21D57F444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A64F-E276-4AA7-ADF3-BB8CEAB4D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40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9FFC-11A5-4594-94AD-94D21D57F444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A64F-E276-4AA7-ADF3-BB8CEAB4D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9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9FFC-11A5-4594-94AD-94D21D57F444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A64F-E276-4AA7-ADF3-BB8CEAB4D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62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9FFC-11A5-4594-94AD-94D21D57F444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A64F-E276-4AA7-ADF3-BB8CEAB4D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71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9FFC-11A5-4594-94AD-94D21D57F444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A64F-E276-4AA7-ADF3-BB8CEAB4D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56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9FFC-11A5-4594-94AD-94D21D57F444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A64F-E276-4AA7-ADF3-BB8CEAB4D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41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9FFC-11A5-4594-94AD-94D21D57F444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A64F-E276-4AA7-ADF3-BB8CEAB4D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49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49FFC-11A5-4594-94AD-94D21D57F444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A64F-E276-4AA7-ADF3-BB8CEAB4D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51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99392"/>
            <a:ext cx="9361040" cy="695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8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2520" cy="6858000"/>
          </a:xfrm>
        </p:spPr>
      </p:pic>
    </p:spTree>
    <p:extLst>
      <p:ext uri="{BB962C8B-B14F-4D97-AF65-F5344CB8AC3E}">
        <p14:creationId xmlns:p14="http://schemas.microsoft.com/office/powerpoint/2010/main" val="105104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-27384"/>
            <a:ext cx="9721080" cy="6885384"/>
          </a:xfrm>
        </p:spPr>
      </p:pic>
    </p:spTree>
    <p:extLst>
      <p:ext uri="{BB962C8B-B14F-4D97-AF65-F5344CB8AC3E}">
        <p14:creationId xmlns:p14="http://schemas.microsoft.com/office/powerpoint/2010/main" val="39653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HTTP REQUEST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79" y="1600200"/>
            <a:ext cx="5095042" cy="4525963"/>
          </a:xfrm>
        </p:spPr>
      </p:pic>
    </p:spTree>
    <p:extLst>
      <p:ext uri="{BB962C8B-B14F-4D97-AF65-F5344CB8AC3E}">
        <p14:creationId xmlns:p14="http://schemas.microsoft.com/office/powerpoint/2010/main" val="80406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6858000"/>
          </a:xfrm>
        </p:spPr>
      </p:pic>
    </p:spTree>
    <p:extLst>
      <p:ext uri="{BB962C8B-B14F-4D97-AF65-F5344CB8AC3E}">
        <p14:creationId xmlns:p14="http://schemas.microsoft.com/office/powerpoint/2010/main" val="67664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7" y="1196752"/>
            <a:ext cx="7190705" cy="4929411"/>
          </a:xfrm>
        </p:spPr>
      </p:pic>
    </p:spTree>
    <p:extLst>
      <p:ext uri="{BB962C8B-B14F-4D97-AF65-F5344CB8AC3E}">
        <p14:creationId xmlns:p14="http://schemas.microsoft.com/office/powerpoint/2010/main" val="168246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561"/>
            <a:ext cx="9361040" cy="6875811"/>
          </a:xfrm>
        </p:spPr>
      </p:pic>
    </p:spTree>
    <p:extLst>
      <p:ext uri="{BB962C8B-B14F-4D97-AF65-F5344CB8AC3E}">
        <p14:creationId xmlns:p14="http://schemas.microsoft.com/office/powerpoint/2010/main" val="104755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80512" cy="6885384"/>
          </a:xfrm>
        </p:spPr>
      </p:pic>
    </p:spTree>
    <p:extLst>
      <p:ext uri="{BB962C8B-B14F-4D97-AF65-F5344CB8AC3E}">
        <p14:creationId xmlns:p14="http://schemas.microsoft.com/office/powerpoint/2010/main" val="167001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92" y="1600200"/>
            <a:ext cx="6535216" cy="4525963"/>
          </a:xfrm>
        </p:spPr>
      </p:pic>
    </p:spTree>
    <p:extLst>
      <p:ext uri="{BB962C8B-B14F-4D97-AF65-F5344CB8AC3E}">
        <p14:creationId xmlns:p14="http://schemas.microsoft.com/office/powerpoint/2010/main" val="273217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</Words>
  <Application>Microsoft Office PowerPoint</Application>
  <PresentationFormat>On-screen Show (4:3)</PresentationFormat>
  <Paragraphs>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HTTP REQUEST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Sumanta Tripathy</dc:creator>
  <cp:lastModifiedBy>Sumanta Tripathy</cp:lastModifiedBy>
  <cp:revision>12</cp:revision>
  <dcterms:created xsi:type="dcterms:W3CDTF">2024-03-18T14:27:12Z</dcterms:created>
  <dcterms:modified xsi:type="dcterms:W3CDTF">2024-03-18T15:50:48Z</dcterms:modified>
</cp:coreProperties>
</file>