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9978-7170-723F-6ADB-83B718777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DE600-DC2B-89EE-B826-79F6B2EAF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7BD54-BCF0-40D8-4FD4-35320AB1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7146-B0E6-2649-9ECE-2C0D4F83B1A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0EA02-5415-E765-C070-CC74E638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A9758-549C-8C55-CCB7-2255A885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9072-2373-174E-9A2B-25E056FBF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2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2244-239C-9E64-D75B-7D7B11CD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06C53-AAA0-F8D9-EED9-860ED6578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973B6-7B8B-DBC1-0E17-91D02E48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7146-B0E6-2649-9ECE-2C0D4F83B1A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53318-BBBD-9B1A-2610-8559D00F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93ABA-4756-8D32-93D2-829DCBD8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9072-2373-174E-9A2B-25E056FBF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7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91B19-E86E-B383-28CD-0EB9AA050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13455-8B3E-8820-2618-AA7CCC629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FA6F3-D7D6-84FF-6524-6DB81F15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7146-B0E6-2649-9ECE-2C0D4F83B1A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A08AB-4754-D800-4207-CC9D16BB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09EA0-CD3A-3565-15B7-67E51042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9072-2373-174E-9A2B-25E056FBF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7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9A90-1B97-2A01-A15C-F2A821FD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3EF6D-F24D-1593-C3DC-0D356FC14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987AE-39BE-D77B-F3E6-7911EE4A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7146-B0E6-2649-9ECE-2C0D4F83B1A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21F1E-2167-FA14-CF2E-B82EF9A4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78F0A-45F8-E2AA-447E-3C230386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9072-2373-174E-9A2B-25E056FBF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1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766D2-F479-7952-A9DF-52DC5676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250A2-D769-886B-FD4F-071B2D83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91A4-19D7-3841-5BCE-58946FDB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7146-B0E6-2649-9ECE-2C0D4F83B1A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803E3-6C86-D219-6CDB-75846ED2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931F4-6868-2E1F-13B1-AA2DA078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9072-2373-174E-9A2B-25E056FBF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5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F6D3-F80E-0C44-D622-999B64F6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D5C3-944D-8502-C65B-EBCE7A658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04686-699F-90D8-3E59-52B4D796A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CBADA-623F-D7DC-B0D1-5BA5E1CF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7146-B0E6-2649-9ECE-2C0D4F83B1A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7980E-06B1-090B-1994-35D1FE6D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D1287-11DB-6DC4-BC5D-845D07DC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9072-2373-174E-9A2B-25E056FBF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1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DDBE-662D-6062-7C52-3AB7C29A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8C8F4-2EEA-589D-9CB2-77254CD04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535F3-2D33-A7BD-24AB-914D0223C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729A2-A80F-A155-4A51-1AFA2E78E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8238A-010A-BFB7-D246-5BAA2A4B5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84B4D-1E2D-E882-790B-2BA03D06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7146-B0E6-2649-9ECE-2C0D4F83B1A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2440C-07E3-EDBF-4055-97E7B20A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2D6D4-845D-B19C-1ABB-D19DA935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9072-2373-174E-9A2B-25E056FBF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4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83D0-D04D-9039-2336-09F975471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D34FE-7AA8-37CA-E5BD-02942814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7146-B0E6-2649-9ECE-2C0D4F83B1A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2ABE7-D215-234D-19F6-FB9A53EB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C7D7E-656C-55E0-5242-4B33009B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9072-2373-174E-9A2B-25E056FBF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9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B9E9B-DDEE-E24F-988C-FBDD0954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7146-B0E6-2649-9ECE-2C0D4F83B1A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36307-EB05-F449-09E9-A036BA3D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4C2FD-2C87-9684-84B4-4566145B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9072-2373-174E-9A2B-25E056FBF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0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6D11-3479-10AE-D768-88C68AB5A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2907D-6765-E065-EAFE-2C4C0889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3FC7F-7B49-0CDE-7864-0F9EC9F89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BCE9F-851A-7D73-52CE-D8BC3C6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7146-B0E6-2649-9ECE-2C0D4F83B1A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39769-10CA-1AD4-AFD6-085BA76F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715A1-19F4-AE87-0C4C-8A265E5E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9072-2373-174E-9A2B-25E056FBF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7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B9B6-9D1F-6D30-DE4A-2E75CB3B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80854-D3CE-F37E-0194-886D6B65A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C17C7-2041-8D52-879C-59BDB02AD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9DA53-652C-185E-98D2-156C6AE0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7146-B0E6-2649-9ECE-2C0D4F83B1A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A5FFA-DBB3-592E-2A87-CB298B76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ACC1D-4B2D-5ABD-9A27-2C4C40ED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9072-2373-174E-9A2B-25E056FBF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8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4AFC5-BDC7-6124-28FA-5FF6A8FA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384B5-935C-7EEF-2DDE-E9FA4D40C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14B8A-B16B-D723-5334-EE5EBCDC0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407146-B0E6-2649-9ECE-2C0D4F83B1A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4C627-A08F-3097-ACF7-AA8E81493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2084B-357C-509C-655F-403D5FCD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3F9072-2373-174E-9A2B-25E056FBF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019EC-A323-B7C7-28C8-AE6966C8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SYMMETRIC KEY DISTRIBUTION USING ASYMMETRIC ENCRYPTION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808CD-5BDB-D88F-D7C7-431C47FF9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It is of 2 types</a:t>
            </a:r>
          </a:p>
          <a:p>
            <a:pPr marL="457200" indent="-457200" algn="l">
              <a:buAutoNum type="arabicPeriod"/>
            </a:pPr>
            <a:r>
              <a:rPr lang="en-US" dirty="0"/>
              <a:t>Simple Secret Key Distribution</a:t>
            </a:r>
          </a:p>
          <a:p>
            <a:pPr marL="457200" indent="-457200" algn="l">
              <a:buAutoNum type="arabicPeriod"/>
            </a:pPr>
            <a:r>
              <a:rPr lang="en-US" dirty="0"/>
              <a:t>Secret key </a:t>
            </a:r>
            <a:r>
              <a:rPr lang="en-US" dirty="0" err="1"/>
              <a:t>Distrubution</a:t>
            </a:r>
            <a:r>
              <a:rPr lang="en-US" dirty="0"/>
              <a:t> with Confidentiality and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5382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636F3-D232-2033-F9CD-D7FB3594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Simple Secret Key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50D91-60FD-65FD-9F61-7CD9ACBB0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A generates {PUa,PRa} and transmits a msg to B consisting of {PUa,IDa}</a:t>
            </a:r>
          </a:p>
          <a:p>
            <a:r>
              <a:rPr lang="en-US" sz="2000"/>
              <a:t> B generates a secret key Ks and transmits its to A , which is encrypted with A’s public key {E(PUa,Ks)}</a:t>
            </a:r>
          </a:p>
          <a:p>
            <a:r>
              <a:rPr lang="en-US" sz="2000"/>
              <a:t>A decrypts message using {D(PRa,E(PUa,Ks))} to recover secret key</a:t>
            </a:r>
          </a:p>
          <a:p>
            <a:r>
              <a:rPr lang="en-US" sz="2000"/>
              <a:t>After completion of transfer of msg , A discards {PUa,PRa} and  B discards {PUa} </a:t>
            </a:r>
          </a:p>
        </p:txBody>
      </p:sp>
    </p:spTree>
    <p:extLst>
      <p:ext uri="{BB962C8B-B14F-4D97-AF65-F5344CB8AC3E}">
        <p14:creationId xmlns:p14="http://schemas.microsoft.com/office/powerpoint/2010/main" val="87526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circle&#10;&#10;Description automatically generated">
            <a:extLst>
              <a:ext uri="{FF2B5EF4-FFF2-40B4-BE49-F238E27FC236}">
                <a16:creationId xmlns:a16="http://schemas.microsoft.com/office/drawing/2014/main" id="{CED013E2-2167-C3AB-5A2A-16047F3D3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17" y="1761901"/>
            <a:ext cx="11277600" cy="339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7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01E16E-760F-7BB7-6029-78F7E7E08084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 IN THE MIDDLE ATTACK</a:t>
            </a:r>
          </a:p>
        </p:txBody>
      </p:sp>
      <p:pic>
        <p:nvPicPr>
          <p:cNvPr id="4" name="Picture 3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6A31A88C-ACDE-06A7-D013-BE406939B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7" y="740093"/>
            <a:ext cx="7754012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1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FAAF2-98C0-21C0-1773-4171E1C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98" y="361062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Secret key Distribution with Confidentiality and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1742-9387-DBA5-F2CF-5733B364F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825" y="2052965"/>
            <a:ext cx="11058525" cy="5486400"/>
          </a:xfrm>
        </p:spPr>
        <p:txBody>
          <a:bodyPr>
            <a:noAutofit/>
          </a:bodyPr>
          <a:lstStyle/>
          <a:p>
            <a:r>
              <a:rPr lang="en-US" sz="2000" dirty="0"/>
              <a:t> ⁠A uses B's public key to encrypt a message to B containing an identifier of A(</a:t>
            </a:r>
            <a:r>
              <a:rPr lang="en-US" sz="2000" dirty="0" err="1"/>
              <a:t>IDa</a:t>
            </a:r>
            <a:r>
              <a:rPr lang="en-US" sz="2000" dirty="0"/>
              <a:t>) and a nonce (N₁), which is used to identify this transaction uniquely. {E(</a:t>
            </a:r>
            <a:r>
              <a:rPr lang="en-US" sz="2000" dirty="0" err="1"/>
              <a:t>PUb</a:t>
            </a:r>
            <a:r>
              <a:rPr lang="en-US" sz="2000" dirty="0"/>
              <a:t>,[N1 || </a:t>
            </a:r>
            <a:r>
              <a:rPr lang="en-US" sz="2000" dirty="0" err="1"/>
              <a:t>IDa</a:t>
            </a:r>
            <a:r>
              <a:rPr lang="en-US" sz="2000" dirty="0"/>
              <a:t>])}</a:t>
            </a:r>
          </a:p>
          <a:p>
            <a:r>
              <a:rPr lang="en-US" sz="2000" dirty="0"/>
              <a:t>⁠ ⁠B sends a message to A encrypted with </a:t>
            </a:r>
            <a:r>
              <a:rPr lang="en-US" sz="2000" dirty="0" err="1"/>
              <a:t>PUa</a:t>
            </a:r>
            <a:r>
              <a:rPr lang="en-US" sz="2000" dirty="0"/>
              <a:t>, and containing A's nonce (N1) as well as a new nonce generated by B (N2). Because only B could have decrypted message (1), the presence of N1; in message (2) assures A that the correspondent is B. {E(</a:t>
            </a:r>
            <a:r>
              <a:rPr lang="en-US" sz="2000" dirty="0" err="1"/>
              <a:t>PUa</a:t>
            </a:r>
            <a:r>
              <a:rPr lang="en-US" sz="2000" dirty="0"/>
              <a:t>,[N1 || N2])}</a:t>
            </a:r>
          </a:p>
          <a:p>
            <a:r>
              <a:rPr lang="en-US" sz="2000" dirty="0"/>
              <a:t>A returns N2, encrypted using B's public key, to assure B that its correspondent is A.{E(Pub,N2)}</a:t>
            </a:r>
          </a:p>
          <a:p>
            <a:r>
              <a:rPr lang="en-US" sz="2000" dirty="0"/>
              <a:t>⁠A selects a secret key K, and sends M=E(</a:t>
            </a:r>
            <a:r>
              <a:rPr lang="en-US" sz="2000" dirty="0" err="1"/>
              <a:t>PUb</a:t>
            </a:r>
            <a:r>
              <a:rPr lang="en-US" sz="2000" dirty="0"/>
              <a:t> E(</a:t>
            </a:r>
            <a:r>
              <a:rPr lang="en-US" sz="2000" dirty="0" err="1"/>
              <a:t>PRa</a:t>
            </a:r>
            <a:r>
              <a:rPr lang="en-US" sz="2000" dirty="0"/>
              <a:t>, Ks)) to B. Encryption of this message with B's public key ensures that only B can read it; encryption with A's private key ensures that only A could have sent it.{E(</a:t>
            </a:r>
            <a:r>
              <a:rPr lang="en-US" sz="2000" dirty="0" err="1"/>
              <a:t>Pub,E</a:t>
            </a:r>
            <a:r>
              <a:rPr lang="en-US" sz="2000" dirty="0"/>
              <a:t>(</a:t>
            </a:r>
            <a:r>
              <a:rPr lang="en-US" sz="2000" dirty="0" err="1"/>
              <a:t>PRa,Ks</a:t>
            </a:r>
            <a:r>
              <a:rPr lang="en-US" sz="2000" dirty="0"/>
              <a:t>))}</a:t>
            </a:r>
          </a:p>
          <a:p>
            <a:r>
              <a:rPr lang="en-US" sz="2000" dirty="0"/>
              <a:t>⁠B computes D(PU, D(PR, M)) to recover the secret key,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3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mathematical equation&#10;&#10;Description automatically generated with medium confidence">
            <a:extLst>
              <a:ext uri="{FF2B5EF4-FFF2-40B4-BE49-F238E27FC236}">
                <a16:creationId xmlns:a16="http://schemas.microsoft.com/office/drawing/2014/main" id="{0CB97C24-0992-C9B8-963F-4DA4B9152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2778"/>
            <a:ext cx="11277600" cy="355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2A7CBA-136D-2B73-D18C-049F2EA04EF3}"/>
              </a:ext>
            </a:extLst>
          </p:cNvPr>
          <p:cNvSpPr txBox="1"/>
          <p:nvPr/>
        </p:nvSpPr>
        <p:spPr>
          <a:xfrm>
            <a:off x="4698858" y="819601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3719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348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SYMMETRIC KEY DISTRIBUTION USING ASYMMETRIC ENCRYPTION</vt:lpstr>
      <vt:lpstr>Simple Secret Key Distribution</vt:lpstr>
      <vt:lpstr>PowerPoint Presentation</vt:lpstr>
      <vt:lpstr>PowerPoint Presentation</vt:lpstr>
      <vt:lpstr>Secret key Distribution with Confidentiality and Authentication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SYMMETRIC KEY DISTRIBUTION USING ASYMMETRIC ENCRYPTION</dc:title>
  <dc:creator>BHASKAR MANTRI</dc:creator>
  <cp:lastModifiedBy>BHASKAR MANTRI</cp:lastModifiedBy>
  <cp:revision>2</cp:revision>
  <dcterms:created xsi:type="dcterms:W3CDTF">2024-03-11T18:04:20Z</dcterms:created>
  <dcterms:modified xsi:type="dcterms:W3CDTF">2024-03-11T18:58:55Z</dcterms:modified>
</cp:coreProperties>
</file>