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9" r:id="rId9"/>
    <p:sldId id="268" r:id="rId10"/>
    <p:sldId id="267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7B54E47-ED0E-4850-BDEF-21F01208C404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B1CAB92-2F81-418D-8DDE-9C9192A6C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30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4E47-ED0E-4850-BDEF-21F01208C404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AB92-2F81-418D-8DDE-9C9192A6C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15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4E47-ED0E-4850-BDEF-21F01208C404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AB92-2F81-418D-8DDE-9C9192A6C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13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4E47-ED0E-4850-BDEF-21F01208C404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AB92-2F81-418D-8DDE-9C9192A6C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092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4E47-ED0E-4850-BDEF-21F01208C404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AB92-2F81-418D-8DDE-9C9192A6C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278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4E47-ED0E-4850-BDEF-21F01208C404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AB92-2F81-418D-8DDE-9C9192A6C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509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4E47-ED0E-4850-BDEF-21F01208C404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AB92-2F81-418D-8DDE-9C9192A6C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262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7B54E47-ED0E-4850-BDEF-21F01208C404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AB92-2F81-418D-8DDE-9C9192A6C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452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7B54E47-ED0E-4850-BDEF-21F01208C404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AB92-2F81-418D-8DDE-9C9192A6C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00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4E47-ED0E-4850-BDEF-21F01208C404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AB92-2F81-418D-8DDE-9C9192A6C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28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4E47-ED0E-4850-BDEF-21F01208C404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AB92-2F81-418D-8DDE-9C9192A6C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37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4E47-ED0E-4850-BDEF-21F01208C404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AB92-2F81-418D-8DDE-9C9192A6C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1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4E47-ED0E-4850-BDEF-21F01208C404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AB92-2F81-418D-8DDE-9C9192A6C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48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4E47-ED0E-4850-BDEF-21F01208C404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AB92-2F81-418D-8DDE-9C9192A6C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40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4E47-ED0E-4850-BDEF-21F01208C404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AB92-2F81-418D-8DDE-9C9192A6C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56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4E47-ED0E-4850-BDEF-21F01208C404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AB92-2F81-418D-8DDE-9C9192A6C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37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4E47-ED0E-4850-BDEF-21F01208C404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AB92-2F81-418D-8DDE-9C9192A6C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1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7B54E47-ED0E-4850-BDEF-21F01208C404}" type="datetimeFigureOut">
              <a:rPr lang="en-IN" smtClean="0"/>
              <a:t>15-03-2024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B1CAB92-2F81-418D-8DDE-9C9192A6C8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4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7AF9-AB6E-B1ED-CD7D-D6945B2D8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174" y="753065"/>
            <a:ext cx="9144000" cy="1553344"/>
          </a:xfrm>
        </p:spPr>
        <p:txBody>
          <a:bodyPr/>
          <a:lstStyle/>
          <a:p>
            <a:r>
              <a:rPr lang="en-US" dirty="0"/>
              <a:t>USER AUTHENTICATION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3919C-DCD0-245B-ECA2-C597A368C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3961" y="3294047"/>
            <a:ext cx="5261045" cy="955845"/>
          </a:xfrm>
        </p:spPr>
        <p:txBody>
          <a:bodyPr>
            <a:normAutofit/>
          </a:bodyPr>
          <a:lstStyle/>
          <a:p>
            <a:r>
              <a:rPr lang="en-US" sz="4000" dirty="0"/>
              <a:t>KERBEROS </a:t>
            </a:r>
            <a:endParaRPr lang="en-IN" sz="4000" dirty="0"/>
          </a:p>
        </p:txBody>
      </p:sp>
      <p:pic>
        <p:nvPicPr>
          <p:cNvPr id="1026" name="Picture 2" descr="Using Kerberos with Elasticsearch and Kibana | Search Guard">
            <a:extLst>
              <a:ext uri="{FF2B5EF4-FFF2-40B4-BE49-F238E27FC236}">
                <a16:creationId xmlns:a16="http://schemas.microsoft.com/office/drawing/2014/main" id="{CE9C68C6-51EA-B388-612C-9AFAE2504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635" y="2680033"/>
            <a:ext cx="5498629" cy="313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27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BEAC-7727-B394-CBE9-E891A6C2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 : 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FBED8-A424-5BFE-ACF4-CF7EC6472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7828" y="2891631"/>
            <a:ext cx="4825157" cy="576262"/>
          </a:xfrm>
        </p:spPr>
        <p:txBody>
          <a:bodyPr/>
          <a:lstStyle/>
          <a:p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Version 4</a:t>
            </a:r>
            <a:r>
              <a:rPr lang="en-IN" dirty="0">
                <a:solidFill>
                  <a:srgbClr val="111111"/>
                </a:solidFill>
                <a:latin typeface="-apple-system"/>
              </a:rPr>
              <a:t> :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AF12B-5DAA-6FB0-1585-C7B5062373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111111"/>
                </a:solidFill>
                <a:effectLst/>
                <a:latin typeface="-apple-system"/>
              </a:rPr>
              <a:t>Most widely used version.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111111"/>
                </a:solidFill>
                <a:effectLst/>
                <a:latin typeface="-apple-system"/>
              </a:rPr>
              <a:t>Used DES for encryption.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111111"/>
                </a:solidFill>
                <a:latin typeface="-apple-system"/>
              </a:rPr>
              <a:t>It provides ticket support.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11111"/>
                </a:solidFill>
                <a:latin typeface="-apple-system"/>
              </a:rPr>
              <a:t>the ticket lifetime has to be specified in units for a lifetime of 5 minutes.</a:t>
            </a:r>
            <a:endParaRPr lang="en-IN" sz="1800" dirty="0">
              <a:solidFill>
                <a:srgbClr val="111111"/>
              </a:solidFill>
              <a:latin typeface="-apple-system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B7AC5-F7B2-C2C8-4671-873ED4E51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26467" y="2891631"/>
            <a:ext cx="4825159" cy="576262"/>
          </a:xfrm>
        </p:spPr>
        <p:txBody>
          <a:bodyPr/>
          <a:lstStyle/>
          <a:p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Version 5 (KRB5)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2A33B-6586-4967-C5AF-0623EA3C11B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111111"/>
                </a:solidFill>
                <a:effectLst/>
                <a:latin typeface="-apple-system"/>
              </a:rPr>
              <a:t>The current version.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111111"/>
                </a:solidFill>
                <a:effectLst/>
                <a:latin typeface="-apple-system"/>
              </a:rPr>
              <a:t>Introduced significant improvements over Version 4.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111111"/>
                </a:solidFill>
                <a:effectLst/>
                <a:latin typeface="-apple-system"/>
              </a:rPr>
              <a:t>Utilizes stronger encryption algorithms.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sz="1800" dirty="0">
                <a:solidFill>
                  <a:srgbClr val="111111"/>
                </a:solidFill>
                <a:latin typeface="-apple-system"/>
              </a:rPr>
              <a:t>the ticket lifetime is specified with the freedom of arbitrary time.</a:t>
            </a:r>
            <a:endParaRPr lang="en-IN" sz="1800" dirty="0">
              <a:solidFill>
                <a:srgbClr val="111111"/>
              </a:solidFill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111111"/>
                </a:solidFill>
                <a:effectLst/>
                <a:latin typeface="-apple-system"/>
              </a:rPr>
              <a:t>Provides better security and scalability.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3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DD72-3CBE-63D2-E50E-55F5EF08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76" y="838200"/>
            <a:ext cx="8761413" cy="706964"/>
          </a:xfrm>
        </p:spPr>
        <p:txBody>
          <a:bodyPr/>
          <a:lstStyle/>
          <a:p>
            <a:r>
              <a:rPr lang="en-US" dirty="0"/>
              <a:t>Advantages and 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35663-E8D6-B453-2529-D8501635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28" y="2288866"/>
            <a:ext cx="11000344" cy="37309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ADVANTAGES:</a:t>
            </a:r>
          </a:p>
          <a:p>
            <a:r>
              <a:rPr lang="en-US" sz="1600" dirty="0"/>
              <a:t>Kerberos is suitable for authentication and confidentiality services within a network environment.</a:t>
            </a:r>
          </a:p>
          <a:p>
            <a:r>
              <a:rPr lang="en-US" sz="1600" dirty="0"/>
              <a:t>Once a user logs in to the system, then all the related Kerberos ticket operation happens automatically.</a:t>
            </a:r>
          </a:p>
          <a:p>
            <a:r>
              <a:rPr lang="en-US" sz="1600" dirty="0"/>
              <a:t> Kerberos protocol uses a unique ticketing system in order to provide faster authentication.</a:t>
            </a:r>
          </a:p>
          <a:p>
            <a:pPr marL="0" indent="0">
              <a:buNone/>
            </a:pPr>
            <a:r>
              <a:rPr lang="en-US" sz="1600" b="1" dirty="0"/>
              <a:t>DISADVANTAGES:</a:t>
            </a:r>
          </a:p>
          <a:p>
            <a:r>
              <a:rPr lang="en-US" sz="1600" dirty="0"/>
              <a:t>Kerberos system is dependent on a centralized server. If server is down, no one can login.</a:t>
            </a:r>
          </a:p>
          <a:p>
            <a:r>
              <a:rPr lang="en-US" sz="1600" dirty="0"/>
              <a:t>If an hacker accesses KDC, then the entire Kerberos authentication system is at risk.</a:t>
            </a:r>
          </a:p>
          <a:p>
            <a:r>
              <a:rPr lang="en-US" sz="1600" dirty="0"/>
              <a:t>If the user's clock is not synchronized with the Kerberos server's clock, then the authentication will fail.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787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E531-D5E0-331F-38E3-3B243D9EB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239" y="757366"/>
            <a:ext cx="8825658" cy="2677648"/>
          </a:xfrm>
        </p:spPr>
        <p:txBody>
          <a:bodyPr/>
          <a:lstStyle/>
          <a:p>
            <a:pPr algn="ctr"/>
            <a:r>
              <a:rPr lang="en-US" sz="7200" dirty="0"/>
              <a:t>Thank You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F10D8-DDA8-EFEB-ACC5-CF6719F36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0193" y="4551238"/>
            <a:ext cx="8825658" cy="861420"/>
          </a:xfrm>
        </p:spPr>
        <p:txBody>
          <a:bodyPr>
            <a:no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k.Gayatri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21131a0597</a:t>
            </a:r>
            <a:endParaRPr lang="en-IN" sz="2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9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BBB95-DC86-3150-3878-D5A59F50DD08}"/>
              </a:ext>
            </a:extLst>
          </p:cNvPr>
          <p:cNvSpPr txBox="1"/>
          <p:nvPr/>
        </p:nvSpPr>
        <p:spPr>
          <a:xfrm>
            <a:off x="865239" y="653845"/>
            <a:ext cx="10196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is Kerberos?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D5F63B-3C7A-3454-F0C1-CDD9267BA4C5}"/>
              </a:ext>
            </a:extLst>
          </p:cNvPr>
          <p:cNvSpPr txBox="1"/>
          <p:nvPr/>
        </p:nvSpPr>
        <p:spPr>
          <a:xfrm>
            <a:off x="963563" y="1504336"/>
            <a:ext cx="9635612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Literal meaning </a:t>
            </a:r>
            <a:r>
              <a:rPr lang="en-US" dirty="0">
                <a:solidFill>
                  <a:schemeClr val="bg1"/>
                </a:solidFill>
              </a:rPr>
              <a:t>: In Greek mythology, Kerberos is a </a:t>
            </a:r>
            <a:r>
              <a:rPr lang="en-US" i="1" dirty="0">
                <a:solidFill>
                  <a:schemeClr val="bg1"/>
                </a:solidFill>
              </a:rPr>
              <a:t>multi-headed dog </a:t>
            </a:r>
            <a:r>
              <a:rPr lang="en-US" dirty="0">
                <a:solidFill>
                  <a:schemeClr val="bg1"/>
                </a:solidFill>
              </a:rPr>
              <a:t>(usually three) which gaurds the entrance of Hades.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Technically Kerberos is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Network Authentication protocol implemented on Project Athena at MIT.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Client server architecture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Uses symmetric key encryption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Requires a third party KDC(Key distribution center ) for keys.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95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168F36-24EA-3119-2E56-E23BAB527161}"/>
              </a:ext>
            </a:extLst>
          </p:cNvPr>
          <p:cNvSpPr txBox="1"/>
          <p:nvPr/>
        </p:nvSpPr>
        <p:spPr>
          <a:xfrm>
            <a:off x="801329" y="727588"/>
            <a:ext cx="7133303" cy="462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What's with the 3 heads?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Authentication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confirms that a user who is requesting services is a valid user of the network 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Authorization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granting of specific types of service to a user, based on their authentication.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Accounting</a:t>
            </a:r>
            <a:r>
              <a:rPr lang="en-US" sz="2000" dirty="0">
                <a:solidFill>
                  <a:schemeClr val="bg1"/>
                </a:solidFill>
              </a:rPr>
              <a:t> : </a:t>
            </a:r>
            <a:r>
              <a:rPr lang="en-US" dirty="0">
                <a:solidFill>
                  <a:schemeClr val="bg1"/>
                </a:solidFill>
              </a:rPr>
              <a:t>The tracking of the consumption of network resources by users.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463350-3522-FFAE-DB5B-7081518B7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7" r="10354"/>
          <a:stretch/>
        </p:blipFill>
        <p:spPr>
          <a:xfrm>
            <a:off x="8009825" y="2212256"/>
            <a:ext cx="3380846" cy="228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5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917831-672A-A582-5071-3C39E5EEB077}"/>
              </a:ext>
            </a:extLst>
          </p:cNvPr>
          <p:cNvSpPr txBox="1"/>
          <p:nvPr/>
        </p:nvSpPr>
        <p:spPr>
          <a:xfrm>
            <a:off x="2143432" y="1789468"/>
            <a:ext cx="80526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Problem: </a:t>
            </a:r>
          </a:p>
          <a:p>
            <a:r>
              <a:rPr lang="en-US" dirty="0">
                <a:solidFill>
                  <a:schemeClr val="bg1"/>
                </a:solidFill>
              </a:rPr>
              <a:t>Cannot trust workstation to identify their users correctly in an open distributed environment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>
                <a:solidFill>
                  <a:schemeClr val="bg1"/>
                </a:solidFill>
              </a:rPr>
              <a:t>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Building elaborate authentication protocols at each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centralized authentication server (Kerberos)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71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13001E-7887-598C-C5D4-31F546565C1B}"/>
              </a:ext>
            </a:extLst>
          </p:cNvPr>
          <p:cNvSpPr txBox="1"/>
          <p:nvPr/>
        </p:nvSpPr>
        <p:spPr>
          <a:xfrm>
            <a:off x="904568" y="1317522"/>
            <a:ext cx="102452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The main components of Kerberos are: 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Authentication Server (AS): 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Authentication Server performs the initial authentication and ticket for Ticket Granting Service. 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Database: 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Authentication Server verifies the access rights of users in the database. 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Ticket Granting Server (TGS): 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Ticket Granting Server issues the ticket for the Server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72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5FF12C-B2EB-C784-A1CC-947687AA7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41" y="176981"/>
            <a:ext cx="8618967" cy="61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6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7027F4-122C-BD8A-2996-0343510B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4034" r="-541"/>
          <a:stretch/>
        </p:blipFill>
        <p:spPr>
          <a:xfrm>
            <a:off x="2077220" y="639097"/>
            <a:ext cx="7784535" cy="56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7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7518EC-290B-3EC5-4632-F16AB734D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24" r="436"/>
          <a:stretch/>
        </p:blipFill>
        <p:spPr>
          <a:xfrm>
            <a:off x="1354296" y="865238"/>
            <a:ext cx="9028008" cy="49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1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D7E2B8-5162-5846-4A60-300239556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16" y="875092"/>
            <a:ext cx="6801461" cy="549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09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251</TotalTime>
  <Words>406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-apple-system</vt:lpstr>
      <vt:lpstr>Arial</vt:lpstr>
      <vt:lpstr>Century Gothic</vt:lpstr>
      <vt:lpstr>Nunito</vt:lpstr>
      <vt:lpstr>Wingdings</vt:lpstr>
      <vt:lpstr>Wingdings 3</vt:lpstr>
      <vt:lpstr>Ion Boardroom</vt:lpstr>
      <vt:lpstr>USER AUTHENTICATION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Versions :  </vt:lpstr>
      <vt:lpstr>Advantages and Disadvantages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AUTHENTICATION</dc:title>
  <dc:creator>Gayatri Kotyada</dc:creator>
  <cp:lastModifiedBy>Gayatri Kotyada</cp:lastModifiedBy>
  <cp:revision>3</cp:revision>
  <dcterms:created xsi:type="dcterms:W3CDTF">2024-03-14T16:02:06Z</dcterms:created>
  <dcterms:modified xsi:type="dcterms:W3CDTF">2024-03-15T06:26:02Z</dcterms:modified>
</cp:coreProperties>
</file>