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AA99E-A403-4FBA-AAAE-239CF0108A6D}" v="31" dt="2024-03-18T02:47:16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abatthina Rahul" userId="62c1688c1f3b1e82" providerId="LiveId" clId="{9FAAA99E-A403-4FBA-AAAE-239CF0108A6D}"/>
    <pc:docChg chg="undo custSel addSld modSld">
      <pc:chgData name="Kollabatthina Rahul" userId="62c1688c1f3b1e82" providerId="LiveId" clId="{9FAAA99E-A403-4FBA-AAAE-239CF0108A6D}" dt="2024-03-25T04:09:26.735" v="525" actId="20577"/>
      <pc:docMkLst>
        <pc:docMk/>
      </pc:docMkLst>
      <pc:sldChg chg="modSp mod">
        <pc:chgData name="Kollabatthina Rahul" userId="62c1688c1f3b1e82" providerId="LiveId" clId="{9FAAA99E-A403-4FBA-AAAE-239CF0108A6D}" dt="2024-03-25T04:07:30.543" v="517" actId="20577"/>
        <pc:sldMkLst>
          <pc:docMk/>
          <pc:sldMk cId="2933514334" sldId="300"/>
        </pc:sldMkLst>
        <pc:spChg chg="mod">
          <ac:chgData name="Kollabatthina Rahul" userId="62c1688c1f3b1e82" providerId="LiveId" clId="{9FAAA99E-A403-4FBA-AAAE-239CF0108A6D}" dt="2024-03-25T04:07:30.543" v="517" actId="20577"/>
          <ac:spMkLst>
            <pc:docMk/>
            <pc:sldMk cId="2933514334" sldId="300"/>
            <ac:spMk id="6" creationId="{9166F29D-2477-2156-00D1-DFAC446A3AB6}"/>
          </ac:spMkLst>
        </pc:spChg>
      </pc:sldChg>
      <pc:sldChg chg="modSp mod">
        <pc:chgData name="Kollabatthina Rahul" userId="62c1688c1f3b1e82" providerId="LiveId" clId="{9FAAA99E-A403-4FBA-AAAE-239CF0108A6D}" dt="2024-03-18T02:10:19.360" v="19" actId="207"/>
        <pc:sldMkLst>
          <pc:docMk/>
          <pc:sldMk cId="2100947624" sldId="301"/>
        </pc:sldMkLst>
        <pc:spChg chg="mod">
          <ac:chgData name="Kollabatthina Rahul" userId="62c1688c1f3b1e82" providerId="LiveId" clId="{9FAAA99E-A403-4FBA-AAAE-239CF0108A6D}" dt="2024-03-18T02:10:19.360" v="19" actId="207"/>
          <ac:spMkLst>
            <pc:docMk/>
            <pc:sldMk cId="2100947624" sldId="301"/>
            <ac:spMk id="8" creationId="{198DC04E-7F04-A686-4F34-46074FB03D35}"/>
          </ac:spMkLst>
        </pc:spChg>
      </pc:sldChg>
      <pc:sldChg chg="addSp delSp modSp new mod">
        <pc:chgData name="Kollabatthina Rahul" userId="62c1688c1f3b1e82" providerId="LiveId" clId="{9FAAA99E-A403-4FBA-AAAE-239CF0108A6D}" dt="2024-03-18T02:17:20.684" v="85" actId="1076"/>
        <pc:sldMkLst>
          <pc:docMk/>
          <pc:sldMk cId="3781034015" sldId="302"/>
        </pc:sldMkLst>
        <pc:spChg chg="mod">
          <ac:chgData name="Kollabatthina Rahul" userId="62c1688c1f3b1e82" providerId="LiveId" clId="{9FAAA99E-A403-4FBA-AAAE-239CF0108A6D}" dt="2024-03-18T02:14:14.377" v="63" actId="1076"/>
          <ac:spMkLst>
            <pc:docMk/>
            <pc:sldMk cId="3781034015" sldId="302"/>
            <ac:spMk id="2" creationId="{036296C8-E8E3-41F4-2354-D2DFDEB9C63B}"/>
          </ac:spMkLst>
        </pc:spChg>
        <pc:spChg chg="del">
          <ac:chgData name="Kollabatthina Rahul" userId="62c1688c1f3b1e82" providerId="LiveId" clId="{9FAAA99E-A403-4FBA-AAAE-239CF0108A6D}" dt="2024-03-18T02:11:11.226" v="39" actId="21"/>
          <ac:spMkLst>
            <pc:docMk/>
            <pc:sldMk cId="3781034015" sldId="302"/>
            <ac:spMk id="3" creationId="{C78E09B8-CEF6-A2D3-2078-36F966D7B03B}"/>
          </ac:spMkLst>
        </pc:spChg>
        <pc:spChg chg="add del mod">
          <ac:chgData name="Kollabatthina Rahul" userId="62c1688c1f3b1e82" providerId="LiveId" clId="{9FAAA99E-A403-4FBA-AAAE-239CF0108A6D}" dt="2024-03-18T02:11:11.257" v="41"/>
          <ac:spMkLst>
            <pc:docMk/>
            <pc:sldMk cId="3781034015" sldId="302"/>
            <ac:spMk id="4" creationId="{041BAA35-05E6-1A95-F320-FA4B56F564F1}"/>
          </ac:spMkLst>
        </pc:spChg>
        <pc:spChg chg="add del mod">
          <ac:chgData name="Kollabatthina Rahul" userId="62c1688c1f3b1e82" providerId="LiveId" clId="{9FAAA99E-A403-4FBA-AAAE-239CF0108A6D}" dt="2024-03-18T02:12:38.870" v="52" actId="478"/>
          <ac:spMkLst>
            <pc:docMk/>
            <pc:sldMk cId="3781034015" sldId="302"/>
            <ac:spMk id="5" creationId="{B84B05D3-A6DC-AAB4-31B5-B89A97BFB1C1}"/>
          </ac:spMkLst>
        </pc:spChg>
        <pc:spChg chg="add mod">
          <ac:chgData name="Kollabatthina Rahul" userId="62c1688c1f3b1e82" providerId="LiveId" clId="{9FAAA99E-A403-4FBA-AAAE-239CF0108A6D}" dt="2024-03-18T02:16:15.323" v="79" actId="20577"/>
          <ac:spMkLst>
            <pc:docMk/>
            <pc:sldMk cId="3781034015" sldId="302"/>
            <ac:spMk id="6" creationId="{E242907A-6CE9-35FF-B964-1D1C5BD46A68}"/>
          </ac:spMkLst>
        </pc:spChg>
        <pc:picChg chg="add mod">
          <ac:chgData name="Kollabatthina Rahul" userId="62c1688c1f3b1e82" providerId="LiveId" clId="{9FAAA99E-A403-4FBA-AAAE-239CF0108A6D}" dt="2024-03-18T02:17:20.684" v="85" actId="1076"/>
          <ac:picMkLst>
            <pc:docMk/>
            <pc:sldMk cId="3781034015" sldId="302"/>
            <ac:picMk id="1026" creationId="{F1D36C28-C93D-E890-D2AA-0C3A8FD3FF2B}"/>
          </ac:picMkLst>
        </pc:picChg>
      </pc:sldChg>
      <pc:sldChg chg="addSp delSp modSp new mod">
        <pc:chgData name="Kollabatthina Rahul" userId="62c1688c1f3b1e82" providerId="LiveId" clId="{9FAAA99E-A403-4FBA-AAAE-239CF0108A6D}" dt="2024-03-25T04:09:26.735" v="525" actId="20577"/>
        <pc:sldMkLst>
          <pc:docMk/>
          <pc:sldMk cId="1624905376" sldId="303"/>
        </pc:sldMkLst>
        <pc:spChg chg="mod">
          <ac:chgData name="Kollabatthina Rahul" userId="62c1688c1f3b1e82" providerId="LiveId" clId="{9FAAA99E-A403-4FBA-AAAE-239CF0108A6D}" dt="2024-03-18T02:19:28.314" v="117" actId="27636"/>
          <ac:spMkLst>
            <pc:docMk/>
            <pc:sldMk cId="1624905376" sldId="303"/>
            <ac:spMk id="2" creationId="{CE99F452-58A0-37C8-0480-E6D29890BD40}"/>
          </ac:spMkLst>
        </pc:spChg>
        <pc:spChg chg="del mod">
          <ac:chgData name="Kollabatthina Rahul" userId="62c1688c1f3b1e82" providerId="LiveId" clId="{9FAAA99E-A403-4FBA-AAAE-239CF0108A6D}" dt="2024-03-18T02:22:07.300" v="124" actId="21"/>
          <ac:spMkLst>
            <pc:docMk/>
            <pc:sldMk cId="1624905376" sldId="303"/>
            <ac:spMk id="3" creationId="{237C0209-7247-5EBD-75BA-54F4A0A22FF2}"/>
          </ac:spMkLst>
        </pc:spChg>
        <pc:spChg chg="add del mod">
          <ac:chgData name="Kollabatthina Rahul" userId="62c1688c1f3b1e82" providerId="LiveId" clId="{9FAAA99E-A403-4FBA-AAAE-239CF0108A6D}" dt="2024-03-18T02:22:13.048" v="125" actId="21"/>
          <ac:spMkLst>
            <pc:docMk/>
            <pc:sldMk cId="1624905376" sldId="303"/>
            <ac:spMk id="5" creationId="{769C6951-E182-460C-51C0-A21403D9CD35}"/>
          </ac:spMkLst>
        </pc:spChg>
        <pc:spChg chg="add mod">
          <ac:chgData name="Kollabatthina Rahul" userId="62c1688c1f3b1e82" providerId="LiveId" clId="{9FAAA99E-A403-4FBA-AAAE-239CF0108A6D}" dt="2024-03-25T04:09:26.735" v="525" actId="20577"/>
          <ac:spMkLst>
            <pc:docMk/>
            <pc:sldMk cId="1624905376" sldId="303"/>
            <ac:spMk id="6" creationId="{ECFF7CFD-13D9-31F4-7C82-4722697F6254}"/>
          </ac:spMkLst>
        </pc:spChg>
        <pc:picChg chg="add mod">
          <ac:chgData name="Kollabatthina Rahul" userId="62c1688c1f3b1e82" providerId="LiveId" clId="{9FAAA99E-A403-4FBA-AAAE-239CF0108A6D}" dt="2024-03-18T02:25:52.114" v="162" actId="1076"/>
          <ac:picMkLst>
            <pc:docMk/>
            <pc:sldMk cId="1624905376" sldId="303"/>
            <ac:picMk id="2050" creationId="{3CA3F0CF-9F46-AE6B-2025-B4A033E46A70}"/>
          </ac:picMkLst>
        </pc:picChg>
      </pc:sldChg>
      <pc:sldChg chg="addSp delSp modSp new mod">
        <pc:chgData name="Kollabatthina Rahul" userId="62c1688c1f3b1e82" providerId="LiveId" clId="{9FAAA99E-A403-4FBA-AAAE-239CF0108A6D}" dt="2024-03-18T02:34:14.114" v="218" actId="20577"/>
        <pc:sldMkLst>
          <pc:docMk/>
          <pc:sldMk cId="3316757368" sldId="304"/>
        </pc:sldMkLst>
        <pc:spChg chg="mod">
          <ac:chgData name="Kollabatthina Rahul" userId="62c1688c1f3b1e82" providerId="LiveId" clId="{9FAAA99E-A403-4FBA-AAAE-239CF0108A6D}" dt="2024-03-18T02:29:22.436" v="185" actId="14100"/>
          <ac:spMkLst>
            <pc:docMk/>
            <pc:sldMk cId="3316757368" sldId="304"/>
            <ac:spMk id="2" creationId="{C5C13932-2965-F9D6-9B9B-AD3065099858}"/>
          </ac:spMkLst>
        </pc:spChg>
        <pc:spChg chg="del">
          <ac:chgData name="Kollabatthina Rahul" userId="62c1688c1f3b1e82" providerId="LiveId" clId="{9FAAA99E-A403-4FBA-AAAE-239CF0108A6D}" dt="2024-03-18T02:29:26.186" v="186" actId="21"/>
          <ac:spMkLst>
            <pc:docMk/>
            <pc:sldMk cId="3316757368" sldId="304"/>
            <ac:spMk id="3" creationId="{FD9E21DB-8B6A-44F9-9BA7-64D3FF63C200}"/>
          </ac:spMkLst>
        </pc:spChg>
        <pc:spChg chg="add mod">
          <ac:chgData name="Kollabatthina Rahul" userId="62c1688c1f3b1e82" providerId="LiveId" clId="{9FAAA99E-A403-4FBA-AAAE-239CF0108A6D}" dt="2024-03-18T02:34:14.114" v="218" actId="20577"/>
          <ac:spMkLst>
            <pc:docMk/>
            <pc:sldMk cId="3316757368" sldId="304"/>
            <ac:spMk id="4" creationId="{873F89FD-C7F3-1AF5-D644-2A44CF76F69F}"/>
          </ac:spMkLst>
        </pc:spChg>
      </pc:sldChg>
      <pc:sldChg chg="addSp delSp modSp new mod">
        <pc:chgData name="Kollabatthina Rahul" userId="62c1688c1f3b1e82" providerId="LiveId" clId="{9FAAA99E-A403-4FBA-AAAE-239CF0108A6D}" dt="2024-03-18T02:45:29.824" v="272" actId="14100"/>
        <pc:sldMkLst>
          <pc:docMk/>
          <pc:sldMk cId="1387683701" sldId="305"/>
        </pc:sldMkLst>
        <pc:spChg chg="mod">
          <ac:chgData name="Kollabatthina Rahul" userId="62c1688c1f3b1e82" providerId="LiveId" clId="{9FAAA99E-A403-4FBA-AAAE-239CF0108A6D}" dt="2024-03-18T02:35:20.954" v="241" actId="27636"/>
          <ac:spMkLst>
            <pc:docMk/>
            <pc:sldMk cId="1387683701" sldId="305"/>
            <ac:spMk id="2" creationId="{EEC4D52D-41A0-BBE2-B772-51C354C660AE}"/>
          </ac:spMkLst>
        </pc:spChg>
        <pc:spChg chg="del">
          <ac:chgData name="Kollabatthina Rahul" userId="62c1688c1f3b1e82" providerId="LiveId" clId="{9FAAA99E-A403-4FBA-AAAE-239CF0108A6D}" dt="2024-03-18T02:42:31.220" v="242" actId="21"/>
          <ac:spMkLst>
            <pc:docMk/>
            <pc:sldMk cId="1387683701" sldId="305"/>
            <ac:spMk id="3" creationId="{85CE2CC6-5C75-A400-7DC7-4488AFF1CE9E}"/>
          </ac:spMkLst>
        </pc:spChg>
        <pc:spChg chg="add mod">
          <ac:chgData name="Kollabatthina Rahul" userId="62c1688c1f3b1e82" providerId="LiveId" clId="{9FAAA99E-A403-4FBA-AAAE-239CF0108A6D}" dt="2024-03-18T02:45:09.557" v="264" actId="20577"/>
          <ac:spMkLst>
            <pc:docMk/>
            <pc:sldMk cId="1387683701" sldId="305"/>
            <ac:spMk id="4" creationId="{BE26CD9E-8AFD-727F-A1C8-CEF89569B41A}"/>
          </ac:spMkLst>
        </pc:spChg>
        <pc:picChg chg="add mod">
          <ac:chgData name="Kollabatthina Rahul" userId="62c1688c1f3b1e82" providerId="LiveId" clId="{9FAAA99E-A403-4FBA-AAAE-239CF0108A6D}" dt="2024-03-18T02:45:29.824" v="272" actId="14100"/>
          <ac:picMkLst>
            <pc:docMk/>
            <pc:sldMk cId="1387683701" sldId="305"/>
            <ac:picMk id="3074" creationId="{18C958E0-82B0-4159-0AA7-E5A6DE8C8ACF}"/>
          </ac:picMkLst>
        </pc:picChg>
      </pc:sldChg>
      <pc:sldChg chg="addSp delSp modSp new mod">
        <pc:chgData name="Kollabatthina Rahul" userId="62c1688c1f3b1e82" providerId="LiveId" clId="{9FAAA99E-A403-4FBA-AAAE-239CF0108A6D}" dt="2024-03-18T02:50:40.473" v="509" actId="20577"/>
        <pc:sldMkLst>
          <pc:docMk/>
          <pc:sldMk cId="3092665308" sldId="306"/>
        </pc:sldMkLst>
        <pc:spChg chg="mod">
          <ac:chgData name="Kollabatthina Rahul" userId="62c1688c1f3b1e82" providerId="LiveId" clId="{9FAAA99E-A403-4FBA-AAAE-239CF0108A6D}" dt="2024-03-18T02:46:56.946" v="303" actId="20577"/>
          <ac:spMkLst>
            <pc:docMk/>
            <pc:sldMk cId="3092665308" sldId="306"/>
            <ac:spMk id="2" creationId="{DF3CB356-09E3-BE26-027F-6C6D1C9F2640}"/>
          </ac:spMkLst>
        </pc:spChg>
        <pc:spChg chg="del">
          <ac:chgData name="Kollabatthina Rahul" userId="62c1688c1f3b1e82" providerId="LiveId" clId="{9FAAA99E-A403-4FBA-AAAE-239CF0108A6D}" dt="2024-03-18T02:47:06.804" v="304" actId="21"/>
          <ac:spMkLst>
            <pc:docMk/>
            <pc:sldMk cId="3092665308" sldId="306"/>
            <ac:spMk id="3" creationId="{97C6F6E7-4289-03B6-F157-4AFC4C0F753C}"/>
          </ac:spMkLst>
        </pc:spChg>
        <pc:spChg chg="add mod">
          <ac:chgData name="Kollabatthina Rahul" userId="62c1688c1f3b1e82" providerId="LiveId" clId="{9FAAA99E-A403-4FBA-AAAE-239CF0108A6D}" dt="2024-03-18T02:50:40.473" v="509" actId="20577"/>
          <ac:spMkLst>
            <pc:docMk/>
            <pc:sldMk cId="3092665308" sldId="306"/>
            <ac:spMk id="4" creationId="{D7BE6395-D19B-B6F1-12DC-384A445FD7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7673" y="1475234"/>
            <a:ext cx="3489649" cy="295678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WIRELESS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5"/>
            <a:ext cx="3205640" cy="77417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KOLLABATTHINA RAHUL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21131A0596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5273"/>
            <a:ext cx="10058400" cy="48186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WIRELESS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6F29D-2477-2156-00D1-DFAC446A3AB6}"/>
              </a:ext>
            </a:extLst>
          </p:cNvPr>
          <p:cNvSpPr txBox="1"/>
          <p:nvPr/>
        </p:nvSpPr>
        <p:spPr>
          <a:xfrm>
            <a:off x="1036320" y="765110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In the context of network security, a wireless network refers to a network that uses wireless communication technology to connect devices and transmit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Wireless networks introduce unique security challenges due to the inherent nature of radio waves being susceptible to interception and unauthorized access.</a:t>
            </a:r>
            <a:endParaRPr lang="en-IN" dirty="0"/>
          </a:p>
        </p:txBody>
      </p:sp>
      <p:pic>
        <p:nvPicPr>
          <p:cNvPr id="1028" name="Picture 4" descr="Types of Wireless Networks - Shireen">
            <a:extLst>
              <a:ext uri="{FF2B5EF4-FFF2-40B4-BE49-F238E27FC236}">
                <a16:creationId xmlns:a16="http://schemas.microsoft.com/office/drawing/2014/main" id="{9BF3BFD8-CF69-90D7-4467-A32BFC1D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16" y="2332653"/>
            <a:ext cx="3984172" cy="34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Wi-Fi? - Definition and Types - Cisco">
            <a:extLst>
              <a:ext uri="{FF2B5EF4-FFF2-40B4-BE49-F238E27FC236}">
                <a16:creationId xmlns:a16="http://schemas.microsoft.com/office/drawing/2014/main" id="{581260E2-0747-6368-EB36-A0534B11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54" y="2332653"/>
            <a:ext cx="5975820" cy="34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4235-1883-2E7B-58F7-E33866EC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43" y="83976"/>
            <a:ext cx="10058400" cy="606489"/>
          </a:xfrm>
        </p:spPr>
        <p:txBody>
          <a:bodyPr>
            <a:normAutofit/>
          </a:bodyPr>
          <a:lstStyle/>
          <a:p>
            <a:r>
              <a:rPr lang="en-IN" sz="3600" dirty="0"/>
              <a:t>WIRELESS NETWORK 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5FEC4-5A43-A21B-907E-5CE4A0D8096B}"/>
              </a:ext>
            </a:extLst>
          </p:cNvPr>
          <p:cNvSpPr txBox="1"/>
          <p:nvPr/>
        </p:nvSpPr>
        <p:spPr>
          <a:xfrm>
            <a:off x="1066800" y="69046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itka Small" pitchFamily="2" charset="0"/>
              </a:rPr>
              <a:t>1.MALICIOUS ASSOCIATION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DC04E-7F04-A686-4F34-46074FB03D35}"/>
              </a:ext>
            </a:extLst>
          </p:cNvPr>
          <p:cNvSpPr txBox="1"/>
          <p:nvPr/>
        </p:nvSpPr>
        <p:spPr>
          <a:xfrm>
            <a:off x="1153886" y="1296954"/>
            <a:ext cx="1034142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Malicious association in wireless networks refers to a type of attack where an unauthorized device or attacker gains access to a wireless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Söhne"/>
              </a:rPr>
              <a:t>B</a:t>
            </a:r>
            <a:r>
              <a:rPr lang="en-US" sz="2000" b="0" i="0" dirty="0">
                <a:effectLst/>
                <a:latin typeface="Söhne"/>
              </a:rPr>
              <a:t>y associating with a legitimate access point or by impersonating a legitimate device.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öhne"/>
              </a:rPr>
              <a:t>This attack takes advantage of vulnerabilities in the wireless network's authentication and access control mechanisms.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In some cases, an attacker may deploy a rogue access point within the range of the wireless network. 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The rogue access point may have a legitimate-sounding SSID (Service Set Identifier) or may impersonate an existing access point in the network. 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An attacker may impersonate a legitimate wireless client or access point by spoofing MAC addresses or other identifying information.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By masquerading as a trusted device, the attacker can trick the wireless network into granting access privileges.</a:t>
            </a:r>
          </a:p>
          <a:p>
            <a:br>
              <a:rPr lang="en-US" dirty="0"/>
            </a:b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ECECEC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94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96C8-E8E3-41F4-2354-D2DFDEB9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9909"/>
            <a:ext cx="10058400" cy="5064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Sitka Small" pitchFamily="2" charset="0"/>
              </a:rPr>
              <a:t>2.ADHOC NETWORKS</a:t>
            </a:r>
            <a:endParaRPr lang="en-IN" sz="3600" dirty="0">
              <a:solidFill>
                <a:schemeClr val="tx1"/>
              </a:solidFill>
              <a:latin typeface="Sitka Small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2907A-6CE9-35FF-B964-1D1C5BD46A68}"/>
              </a:ext>
            </a:extLst>
          </p:cNvPr>
          <p:cNvSpPr txBox="1"/>
          <p:nvPr/>
        </p:nvSpPr>
        <p:spPr>
          <a:xfrm>
            <a:off x="1097280" y="1045029"/>
            <a:ext cx="10450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Ad hoc networks are decentralized wireless networks that are formed spontaneously without the need for a pre-existing infrastructure or centralized administration.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In ad hoc networks, devices communicate with each other directly, creating a temporary network for the purpose of sharing resources, information, or services.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The topology of ad hoc networks is dynamic and can change frequently as devices join or leave the network, or as they move within the network range.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Ad hoc networks face unique security challenges due to their decentralized nature and lack of centralized control.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026" name="Picture 2" descr="Introduction of Mobile Ad hoc Network (MANET) - GeeksforGeeks">
            <a:extLst>
              <a:ext uri="{FF2B5EF4-FFF2-40B4-BE49-F238E27FC236}">
                <a16:creationId xmlns:a16="http://schemas.microsoft.com/office/drawing/2014/main" id="{F1D36C28-C93D-E890-D2AA-0C3A8FD3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160" y="2975298"/>
            <a:ext cx="3455048" cy="340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3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F452-58A0-37C8-0480-E6D29890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7850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3.NON-TRADITIONAL NETWORKS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F7CFD-13D9-31F4-7C82-4722697F6254}"/>
              </a:ext>
            </a:extLst>
          </p:cNvPr>
          <p:cNvSpPr txBox="1"/>
          <p:nvPr/>
        </p:nvSpPr>
        <p:spPr>
          <a:xfrm>
            <a:off x="1203649" y="951723"/>
            <a:ext cx="9952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Non-traditional networks" typically refer to types of networks that deviate from the conventional wired or wireless infrastructures commonly seen in traditional networking environments.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These networks often involve unconventional or emerging technologies and architectures. 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They are commonly used in scenarios where traditional wired or infrastructure-based wireless networks are not feasible, such as military operations, disaster recovery, or peer-to-peer communication among mobile </a:t>
            </a:r>
            <a:r>
              <a:rPr lang="en-US" b="0" i="0" dirty="0" err="1">
                <a:effectLst/>
                <a:latin typeface="Söhne"/>
              </a:rPr>
              <a:t>devices.Ex:IOT</a:t>
            </a: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Internet of Things (IoT) Networks</a:t>
            </a:r>
            <a:r>
              <a:rPr lang="en-US" b="0" i="0" dirty="0">
                <a:effectLst/>
                <a:latin typeface="Söhne"/>
              </a:rPr>
              <a:t>: IoT networks connect a wide range of everyday objects and devices to the internet, allowing them to communicate, collect data, and perform automated tasks.</a:t>
            </a:r>
            <a:endParaRPr lang="en-US" dirty="0">
              <a:latin typeface="Söhne"/>
            </a:endParaRP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050" name="Picture 2" descr="8 Top Internet of Things (IoT) Certifications | Datamation">
            <a:extLst>
              <a:ext uri="{FF2B5EF4-FFF2-40B4-BE49-F238E27FC236}">
                <a16:creationId xmlns:a16="http://schemas.microsoft.com/office/drawing/2014/main" id="{3CA3F0CF-9F46-AE6B-2025-B4A033E4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55" y="3542910"/>
            <a:ext cx="4693542" cy="27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0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3932-2965-F9D6-9B9B-AD306509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2627"/>
            <a:ext cx="10058400" cy="674451"/>
          </a:xfrm>
        </p:spPr>
        <p:txBody>
          <a:bodyPr>
            <a:normAutofit/>
          </a:bodyPr>
          <a:lstStyle/>
          <a:p>
            <a:r>
              <a:rPr lang="en-IN" sz="3600" dirty="0"/>
              <a:t>4.IDENTITY 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F89FD-C7F3-1AF5-D644-2A44CF76F69F}"/>
              </a:ext>
            </a:extLst>
          </p:cNvPr>
          <p:cNvSpPr txBox="1"/>
          <p:nvPr/>
        </p:nvSpPr>
        <p:spPr>
          <a:xfrm>
            <a:off x="1066800" y="998376"/>
            <a:ext cx="10543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Identity theft in wireless networks refers to the unauthorized acquisition and use of personal or sensitive information belonging to an individual or organization through wireless communication channels.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Attackers may intercept wireless communications between devices, such as laptops, smartphones, or IoT devices, to capture sensitive information transmitted over the airwaves.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This can include usernames, passwords, credit card numbers, or other personally identifiable information (PII) exchanged during online transactions or data transfers.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Man-in-the-Middle (MitM) Attacks</a:t>
            </a:r>
            <a:r>
              <a:rPr lang="en-US" b="0" i="0" dirty="0">
                <a:effectLst/>
                <a:latin typeface="Söhne"/>
              </a:rPr>
              <a:t>: In a MitM attack, an attacker intercepts communications between two parties and may modify or manipulate the data exchanged between them.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Evil Twin Attacks</a:t>
            </a:r>
            <a:r>
              <a:rPr lang="en-US" b="0" i="0" dirty="0">
                <a:effectLst/>
                <a:latin typeface="Söhne"/>
              </a:rPr>
              <a:t>: In an evil twin attack, the attacker sets up a rogue wireless access point with a name (SSID) and configuration identical to that of a legitimate network.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Phishing</a:t>
            </a:r>
            <a:r>
              <a:rPr lang="en-US" b="0" i="0" dirty="0">
                <a:effectLst/>
                <a:latin typeface="Söhne"/>
              </a:rPr>
              <a:t>: Attackers may use wireless networks to launch phishing attacks, where they send deceptive emails, text messages, or pop-up notifications to trick users into providing their personal information, such as login credentials, Social Security numbers, or financial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Identity theft in wireless networks poses significant risks to individuals and organizations, as it can lead to financial loss, privacy violations, reputational damage, and legal consequences.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75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D52D-41A0-BBE2-B772-51C354C6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449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5.NETWORK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6CD9E-8AFD-727F-A1C8-CEF89569B41A}"/>
              </a:ext>
            </a:extLst>
          </p:cNvPr>
          <p:cNvSpPr txBox="1"/>
          <p:nvPr/>
        </p:nvSpPr>
        <p:spPr>
          <a:xfrm>
            <a:off x="1097280" y="1007707"/>
            <a:ext cx="10590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Network injection, also known as packet injection or packet injection attack, is a technique used in computer networks to inject specially crafted packets into a data stream.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This technique is often employed for various purposes, including network testing, security assessment, and malicious exploitation.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Network injection can serve both legitimate and malicious purposes. Legitimate uses include network testing, debugging, and security assessment to identify vulnerabilities or assess the resilience of network defenses.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Söhne"/>
              </a:rPr>
              <a:t>Network injection involves generating and transmitting packets that contain specific data payloads or instructions to manipulate the behavior of network devices or protocols.</a:t>
            </a:r>
            <a:endParaRPr lang="en-IN" dirty="0"/>
          </a:p>
        </p:txBody>
      </p:sp>
      <p:pic>
        <p:nvPicPr>
          <p:cNvPr id="3074" name="Picture 2" descr="Example of an Injection Network. | Download Scientific Diagram">
            <a:extLst>
              <a:ext uri="{FF2B5EF4-FFF2-40B4-BE49-F238E27FC236}">
                <a16:creationId xmlns:a16="http://schemas.microsoft.com/office/drawing/2014/main" id="{18C958E0-82B0-4159-0AA7-E5A6DE8C8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72" y="3508310"/>
            <a:ext cx="3974840" cy="28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68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B356-09E3-BE26-027F-6C6D1C9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FOR WIRELESS 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E6395-D19B-B6F1-12DC-384A445FD7A3}"/>
              </a:ext>
            </a:extLst>
          </p:cNvPr>
          <p:cNvSpPr txBox="1"/>
          <p:nvPr/>
        </p:nvSpPr>
        <p:spPr>
          <a:xfrm>
            <a:off x="1097280" y="1875453"/>
            <a:ext cx="10295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1.Signal Hiding techniques</a:t>
            </a:r>
          </a:p>
          <a:p>
            <a:endParaRPr lang="en-IN" sz="2800" dirty="0"/>
          </a:p>
          <a:p>
            <a:r>
              <a:rPr lang="en-IN" sz="2800" dirty="0"/>
              <a:t>2.Encryption and authentication</a:t>
            </a:r>
          </a:p>
          <a:p>
            <a:endParaRPr lang="en-IN" sz="2800" dirty="0"/>
          </a:p>
          <a:p>
            <a:r>
              <a:rPr lang="en-IN" sz="2800" dirty="0"/>
              <a:t>3.Use antivirus s/w and Firewalls</a:t>
            </a:r>
          </a:p>
          <a:p>
            <a:endParaRPr lang="en-IN" sz="2800" dirty="0"/>
          </a:p>
          <a:p>
            <a:r>
              <a:rPr lang="en-IN" sz="2800" dirty="0"/>
              <a:t>4.Change Routers Pre-set password</a:t>
            </a:r>
          </a:p>
          <a:p>
            <a:endParaRPr lang="en-IN" sz="2800" dirty="0"/>
          </a:p>
          <a:p>
            <a:r>
              <a:rPr lang="en-IN" sz="2800" dirty="0"/>
              <a:t>5.Allow only specific computers to access your wireless network.</a:t>
            </a:r>
          </a:p>
        </p:txBody>
      </p:sp>
    </p:spTree>
    <p:extLst>
      <p:ext uri="{BB962C8B-B14F-4D97-AF65-F5344CB8AC3E}">
        <p14:creationId xmlns:p14="http://schemas.microsoft.com/office/powerpoint/2010/main" val="309266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584E8-EDC7-6792-CAB8-EDD3152D1531}"/>
              </a:ext>
            </a:extLst>
          </p:cNvPr>
          <p:cNvSpPr txBox="1"/>
          <p:nvPr/>
        </p:nvSpPr>
        <p:spPr>
          <a:xfrm>
            <a:off x="3303036" y="2407298"/>
            <a:ext cx="644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21163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purl.org/dc/terms/"/>
    <ds:schemaRef ds:uri="71af3243-3dd4-4a8d-8c0d-dd76da1f02a5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sharepoint/v3"/>
    <ds:schemaRef ds:uri="230e9df3-be65-4c73-a93b-d1236ebd677e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{C0A7AD5C-9E68-4023-A696-BDC17704D766}tf22712842_win32</Template>
  <TotalTime>309</TotalTime>
  <Words>794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Franklin Gothic Book</vt:lpstr>
      <vt:lpstr>Sitka Small</vt:lpstr>
      <vt:lpstr>Söhne</vt:lpstr>
      <vt:lpstr>Wingdings</vt:lpstr>
      <vt:lpstr>Custom</vt:lpstr>
      <vt:lpstr>WIRELESS SECURITY</vt:lpstr>
      <vt:lpstr>WIRELESS NETWORK</vt:lpstr>
      <vt:lpstr>WIRELESS NETWORK THREATS</vt:lpstr>
      <vt:lpstr>2.ADHOC NETWORKS</vt:lpstr>
      <vt:lpstr>3.NON-TRADITIONAL NETWORKS</vt:lpstr>
      <vt:lpstr>4.IDENTITY THEFT</vt:lpstr>
      <vt:lpstr>5.NETWORK INJECTION</vt:lpstr>
      <vt:lpstr>MEASURES FOR WIRELESS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SECURITY</dc:title>
  <dc:creator>Kollabatthina Rahul</dc:creator>
  <cp:lastModifiedBy>Kollabatthina Rahul</cp:lastModifiedBy>
  <cp:revision>3</cp:revision>
  <dcterms:created xsi:type="dcterms:W3CDTF">2024-03-17T15:58:59Z</dcterms:created>
  <dcterms:modified xsi:type="dcterms:W3CDTF">2024-03-25T04:10:52Z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