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439781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439781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0437b5c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0437b5c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0439781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0439781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0439781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0439781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0437b5c5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0437b5c5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0437b5c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0437b5c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Symmetric key distribution using Encryption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•There are four ways :</a:t>
            </a:r>
            <a:endParaRPr sz="280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1.PHYSICAL DELIVERY</a:t>
            </a:r>
            <a:endParaRPr sz="280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2.KEY DISTRIBUTION CENTER</a:t>
            </a:r>
            <a:endParaRPr sz="280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3. USING PREVIOUS KEYS</a:t>
            </a:r>
            <a:endParaRPr sz="280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4.USING THIRD PARTY</a:t>
            </a:r>
            <a:endParaRPr sz="280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●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2700" lvl="0" indent="-12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PHYSICAL DELIVERY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405650"/>
            <a:ext cx="4243800" cy="31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If a secure communication channel already exists between the sender and receiver, the key can be directly transmitted over this channel. 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Advantages: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Simple to implement for small groups.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Disadvantages: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Can be slow and impractical for long distances.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Requires a secure and reliable delivery system, which can be costly.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5595"/>
          <a:stretch/>
        </p:blipFill>
        <p:spPr>
          <a:xfrm>
            <a:off x="4434425" y="1258700"/>
            <a:ext cx="4610051" cy="9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2700" lvl="0" indent="-12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DISTRIBUTION CENTER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93772" y="1506260"/>
            <a:ext cx="7943300" cy="5297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Sender and receiver register with the KDC and obtain unique identifiers.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When communication is needed, the sender requests a session key from the KDC, identifying the receiver.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The KDC generates a </a:t>
            </a:r>
            <a:r>
              <a:rPr lang="en" sz="1300" b="1" u="sng">
                <a:solidFill>
                  <a:srgbClr val="1F1F1F"/>
                </a:solidFill>
                <a:highlight>
                  <a:srgbClr val="FFFFFF"/>
                </a:highlight>
              </a:rPr>
              <a:t>one-time session key</a:t>
            </a: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, encrypts it with the receiver's secret key, and sends it to the sender.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The sender decrypts the session key using its own secret key and sends it (along with an identifier) to the receiver.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The receiver uses the KDC to verify the sender's identity and retrieves the session key.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520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700"/>
              <a:buChar char="●"/>
            </a:pPr>
            <a:r>
              <a:rPr lang="en" sz="1700" b="1">
                <a:solidFill>
                  <a:srgbClr val="1F1F1F"/>
                </a:solidFill>
                <a:highlight>
                  <a:srgbClr val="FFFFFF"/>
                </a:highlight>
              </a:rPr>
              <a:t>Advantages:</a:t>
            </a:r>
            <a:endParaRPr sz="17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○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Scalable and efficient for large networks.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○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Reduces the need for pre-established secure channels between all participants.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○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Provides centralized key management.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●"/>
            </a:pPr>
            <a:r>
              <a:rPr lang="en" sz="1700" b="1">
                <a:solidFill>
                  <a:srgbClr val="1F1F1F"/>
                </a:solidFill>
                <a:highlight>
                  <a:srgbClr val="FFFFFF"/>
                </a:highlight>
              </a:rPr>
              <a:t>Disadvantages:</a:t>
            </a:r>
            <a:endParaRPr sz="17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○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Introduces a single point of failure; if the KDC is compromised, the entire system is vulnerable.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○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Requires trust in the KDC to handle keys securely.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2700" lvl="0" indent="-12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USING PREVIOUS KEYS</a:t>
            </a:r>
            <a:endParaRPr sz="250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The sender generates a new key (K2) to be used for future communication.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The sender encrypts the new key (K2) with the existing secure key (K1). This ensures only the receiver with the matching K1 can decrypt and obtain K2.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Using the existing secure key (K1), the receiver decrypts the message and retrieves the new key (K2).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From this point onwards, the sender and receiver use the newly acquired key (K2) for secure communication, replacing the old key (K1).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Advantages: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Efficiency: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Eliminates the need for physical delivery or relying on a KDC for every communication session.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Security: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The new key is encrypted with the existing secure key, ensuring only the authorized recipient can access it.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Disadvantages: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Careful Implementation: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Old keys should be securely deleted or overwritten to prevent potential compromises.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1F1F1F"/>
                </a:solidFill>
                <a:highlight>
                  <a:srgbClr val="FFFFFF"/>
                </a:highlight>
              </a:rPr>
              <a:t>Using a Third Party</a:t>
            </a:r>
            <a:endParaRPr sz="390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Description: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This method involves a trusted intermediary facilitating communication and potentially key exchange. It can involve: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Secure communication channels established by the third party: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Similar to a KDC, a trusted server manages secure communication channels between participants, ensuring data integrity and authentication.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Secure file transfer services: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Third-party platforms can provide secure environments for transferring files containing encrypted keys or data.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Advantages: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Offers an alternative to managing a KDC infrastructure.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Can provide additional security features like access control and data encryption at rest.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Disadvantages: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Introduces another entity into the communication process, potentially impacting performance and increasing trust requirements.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Security depends on the trustworthiness and security practices of the third party.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Symmetric key distribution using Encryption</vt:lpstr>
      <vt:lpstr>PowerPoint Presentation</vt:lpstr>
      <vt:lpstr>PHYSICAL DELIVERY</vt:lpstr>
      <vt:lpstr>KEY DISTRIBUTION CENTER</vt:lpstr>
      <vt:lpstr>PowerPoint Presentation</vt:lpstr>
      <vt:lpstr>USING PREVIOUS KEYS</vt:lpstr>
      <vt:lpstr>Using a Third Party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distribution using Encryption</dc:title>
  <cp:lastModifiedBy>BHASKAR MANTRI</cp:lastModifiedBy>
  <cp:revision>2</cp:revision>
  <dcterms:modified xsi:type="dcterms:W3CDTF">2024-03-13T15:03:28Z</dcterms:modified>
</cp:coreProperties>
</file>