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</p:sldIdLst>
  <p:sldSz cx="12188825" cy="6858000"/>
  <p:notesSz cx="6858000" cy="9144000"/>
  <p:embeddedFontLst>
    <p:embeddedFont>
      <p:font typeface="Corbel" panose="020B0503020204020204" pitchFamily="34" charset="0"/>
      <p:regular r:id="rId19"/>
      <p:bold r:id="rId20"/>
      <p:italic r:id="rId21"/>
      <p:boldItalic r:id="rId22"/>
    </p:embeddedFont>
    <p:embeddedFont>
      <p:font typeface="Consolas" panose="020B0609020204030204" pitchFamily="49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3839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8" roundtripDataSignature="AMtx7mj6LGTqyyuRwNh7PslZj0akqUYIJ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BF5DB21-0A60-4F0A-B587-7E06DD84B63B}">
  <a:tblStyle styleId="{7BF5DB21-0A60-4F0A-B587-7E06DD84B63B}" styleName="Table_0">
    <a:wholeTbl>
      <a:tcTxStyle b="off" i="off">
        <a:font>
          <a:latin typeface="Corbel"/>
          <a:ea typeface="Corbel"/>
          <a:cs typeface="Corbel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rgbClr val="E6E6E6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6E6E6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orbel"/>
          <a:ea typeface="Corbel"/>
          <a:cs typeface="Corbel"/>
        </a:font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 i="off">
        <a:font>
          <a:latin typeface="Corbel"/>
          <a:ea typeface="Corbel"/>
          <a:cs typeface="Corbel"/>
        </a:font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 i="off"/>
      <a:tcStyle>
        <a:tcBdr>
          <a:top>
            <a:ln w="508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lt1"/>
          </a:solidFill>
        </a:fill>
      </a:tcStyle>
    </a:lastRow>
    <a:seCell>
      <a:tcTxStyle b="on" i="off">
        <a:font>
          <a:latin typeface="Corbel"/>
          <a:ea typeface="Corbel"/>
          <a:cs typeface="Corbel"/>
        </a:font>
        <a:schemeClr val="dk1"/>
      </a:tcTxStyle>
      <a:tcStyle>
        <a:tcBdr/>
      </a:tcStyle>
    </a:seCell>
    <a:swCell>
      <a:tcTxStyle b="on" i="off">
        <a:font>
          <a:latin typeface="Corbel"/>
          <a:ea typeface="Corbel"/>
          <a:cs typeface="Corbel"/>
        </a:font>
        <a:schemeClr val="dk1"/>
      </a:tcTxStyle>
      <a:tcStyle>
        <a:tcBdr/>
      </a:tcStyle>
    </a:swCell>
    <a:firstRow>
      <a:tcTxStyle b="on" i="off">
        <a:font>
          <a:latin typeface="Corbel"/>
          <a:ea typeface="Corbel"/>
          <a:cs typeface="Corbel"/>
        </a:font>
        <a:schemeClr val="lt1"/>
      </a:tcTxStyle>
      <a:tcStyle>
        <a:tcBdr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891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1128" y="13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8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26368142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" name="Google Shape;13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7" name="Google Shape;13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805215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0" name="Google Shape;152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1" name="Google Shape;152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442980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1" name="Google Shape;153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192611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" name="Google Shape;1536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7" name="Google Shape;153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300236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1" name="Google Shape;154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2" name="Google Shape;154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17886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" name="Google Shape;1546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7" name="Google Shape;154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31827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1" name="Google Shape;1551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2" name="Google Shape;155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598092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8" name="Google Shape;155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059270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4" name="Google Shape;1404;g11d9c31f43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5" name="Google Shape;1405;g11d9c31f43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8234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Google Shape;141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1" name="Google Shape;141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03412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Google Shape;142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9" name="Google Shape;142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699504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" name="Google Shape;143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9" name="Google Shape;143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49800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Google Shape;145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7" name="Google Shape;145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8526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8" name="Google Shape;147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9" name="Google Shape;147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779198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0" name="Google Shape;150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1" name="Google Shape;150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789705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0" name="Google Shape;151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1" name="Google Shape;151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65843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8"/>
          <p:cNvSpPr txBox="1"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onsolas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" name="Google Shape;17;p28" descr="Line graphic"/>
          <p:cNvGrpSpPr/>
          <p:nvPr/>
        </p:nvGrpSpPr>
        <p:grpSpPr>
          <a:xfrm>
            <a:off x="1584896" y="4724400"/>
            <a:ext cx="8631936" cy="64008"/>
            <a:chOff x="-4110038" y="2703513"/>
            <a:chExt cx="17394239" cy="160336"/>
          </a:xfrm>
        </p:grpSpPr>
        <p:sp>
          <p:nvSpPr>
            <p:cNvPr id="18" name="Google Shape;18;p28"/>
            <p:cNvSpPr/>
            <p:nvPr/>
          </p:nvSpPr>
          <p:spPr>
            <a:xfrm>
              <a:off x="12815888" y="2768600"/>
              <a:ext cx="468313" cy="19050"/>
            </a:xfrm>
            <a:custGeom>
              <a:avLst/>
              <a:gdLst/>
              <a:ahLst/>
              <a:cxnLst/>
              <a:rect l="l" t="t" r="r" b="b"/>
              <a:pathLst>
                <a:path w="244" h="8" extrusionOk="0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" name="Google Shape;19;p28"/>
            <p:cNvSpPr/>
            <p:nvPr/>
          </p:nvSpPr>
          <p:spPr>
            <a:xfrm>
              <a:off x="12380913" y="2755900"/>
              <a:ext cx="461963" cy="26987"/>
            </a:xfrm>
            <a:custGeom>
              <a:avLst/>
              <a:gdLst/>
              <a:ahLst/>
              <a:cxnLst/>
              <a:rect l="l" t="t" r="r" b="b"/>
              <a:pathLst>
                <a:path w="241" h="12" extrusionOk="0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" name="Google Shape;20;p28"/>
            <p:cNvSpPr/>
            <p:nvPr/>
          </p:nvSpPr>
          <p:spPr>
            <a:xfrm>
              <a:off x="12814300" y="2779713"/>
              <a:ext cx="1588" cy="0"/>
            </a:xfrm>
            <a:custGeom>
              <a:avLst/>
              <a:gdLst/>
              <a:ahLst/>
              <a:cxnLst/>
              <a:rect l="l" t="t" r="r" b="b"/>
              <a:pathLst>
                <a:path w="1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" name="Google Shape;21;p28"/>
            <p:cNvSpPr/>
            <p:nvPr/>
          </p:nvSpPr>
          <p:spPr>
            <a:xfrm>
              <a:off x="2738437" y="2795588"/>
              <a:ext cx="425450" cy="15875"/>
            </a:xfrm>
            <a:custGeom>
              <a:avLst/>
              <a:gdLst/>
              <a:ahLst/>
              <a:cxnLst/>
              <a:rect l="l" t="t" r="r" b="b"/>
              <a:pathLst>
                <a:path w="222" h="7" extrusionOk="0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2" name="Google Shape;22;p28"/>
            <p:cNvSpPr/>
            <p:nvPr/>
          </p:nvSpPr>
          <p:spPr>
            <a:xfrm>
              <a:off x="-3646488" y="2800350"/>
              <a:ext cx="46038" cy="3175"/>
            </a:xfrm>
            <a:custGeom>
              <a:avLst/>
              <a:gdLst/>
              <a:ahLst/>
              <a:cxnLst/>
              <a:rect l="l" t="t" r="r" b="b"/>
              <a:pathLst>
                <a:path w="24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3" name="Google Shape;23;p28"/>
            <p:cNvSpPr/>
            <p:nvPr/>
          </p:nvSpPr>
          <p:spPr>
            <a:xfrm>
              <a:off x="2627312" y="2816225"/>
              <a:ext cx="63500" cy="4762"/>
            </a:xfrm>
            <a:custGeom>
              <a:avLst/>
              <a:gdLst/>
              <a:ahLst/>
              <a:cxnLst/>
              <a:rect l="l" t="t" r="r" b="b"/>
              <a:pathLst>
                <a:path w="33" h="2" extrusionOk="0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4" name="Google Shape;24;p28"/>
            <p:cNvSpPr/>
            <p:nvPr/>
          </p:nvSpPr>
          <p:spPr>
            <a:xfrm>
              <a:off x="3103562" y="2741613"/>
              <a:ext cx="28575" cy="3175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" name="Google Shape;25;p28"/>
            <p:cNvSpPr/>
            <p:nvPr/>
          </p:nvSpPr>
          <p:spPr>
            <a:xfrm>
              <a:off x="1227137" y="2836863"/>
              <a:ext cx="20638" cy="0"/>
            </a:xfrm>
            <a:custGeom>
              <a:avLst/>
              <a:gdLst/>
              <a:ahLst/>
              <a:cxnLst/>
              <a:rect l="l" t="t" r="r" b="b"/>
              <a:pathLst>
                <a:path w="11" h="120000" extrusionOk="0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" name="Google Shape;26;p28"/>
            <p:cNvSpPr/>
            <p:nvPr/>
          </p:nvSpPr>
          <p:spPr>
            <a:xfrm>
              <a:off x="3660775" y="2713038"/>
              <a:ext cx="331788" cy="20637"/>
            </a:xfrm>
            <a:custGeom>
              <a:avLst/>
              <a:gdLst/>
              <a:ahLst/>
              <a:cxnLst/>
              <a:rect l="l" t="t" r="r" b="b"/>
              <a:pathLst>
                <a:path w="173" h="9" extrusionOk="0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" name="Google Shape;27;p28"/>
            <p:cNvSpPr/>
            <p:nvPr/>
          </p:nvSpPr>
          <p:spPr>
            <a:xfrm>
              <a:off x="-1674813" y="2768600"/>
              <a:ext cx="1588" cy="0"/>
            </a:xfrm>
            <a:custGeom>
              <a:avLst/>
              <a:gdLst/>
              <a:ahLst/>
              <a:cxnLst/>
              <a:rect l="l" t="t" r="r" b="b"/>
              <a:pathLst>
                <a:path w="1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" name="Google Shape;28;p28"/>
            <p:cNvSpPr/>
            <p:nvPr/>
          </p:nvSpPr>
          <p:spPr>
            <a:xfrm>
              <a:off x="-1673225" y="2767013"/>
              <a:ext cx="36513" cy="1587"/>
            </a:xfrm>
            <a:custGeom>
              <a:avLst/>
              <a:gdLst/>
              <a:ahLst/>
              <a:cxnLst/>
              <a:rect l="l" t="t" r="r" b="b"/>
              <a:pathLst>
                <a:path w="19" h="1" extrusionOk="0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9" name="Google Shape;29;p28"/>
            <p:cNvSpPr/>
            <p:nvPr/>
          </p:nvSpPr>
          <p:spPr>
            <a:xfrm>
              <a:off x="2690812" y="2811463"/>
              <a:ext cx="47625" cy="4762"/>
            </a:xfrm>
            <a:custGeom>
              <a:avLst/>
              <a:gdLst/>
              <a:ahLst/>
              <a:cxnLst/>
              <a:rect l="l" t="t" r="r" b="b"/>
              <a:pathLst>
                <a:path w="25" h="2" extrusionOk="0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0" name="Google Shape;30;p28"/>
            <p:cNvSpPr/>
            <p:nvPr/>
          </p:nvSpPr>
          <p:spPr>
            <a:xfrm>
              <a:off x="2822575" y="2794000"/>
              <a:ext cx="163513" cy="4762"/>
            </a:xfrm>
            <a:custGeom>
              <a:avLst/>
              <a:gdLst/>
              <a:ahLst/>
              <a:cxnLst/>
              <a:rect l="l" t="t" r="r" b="b"/>
              <a:pathLst>
                <a:path w="85" h="2" extrusionOk="0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1" name="Google Shape;31;p28"/>
            <p:cNvSpPr/>
            <p:nvPr/>
          </p:nvSpPr>
          <p:spPr>
            <a:xfrm>
              <a:off x="715962" y="2809875"/>
              <a:ext cx="1911350" cy="50800"/>
            </a:xfrm>
            <a:custGeom>
              <a:avLst/>
              <a:gdLst/>
              <a:ahLst/>
              <a:cxnLst/>
              <a:rect l="l" t="t" r="r" b="b"/>
              <a:pathLst>
                <a:path w="996" h="23" extrusionOk="0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2" name="Google Shape;32;p28"/>
            <p:cNvSpPr/>
            <p:nvPr/>
          </p:nvSpPr>
          <p:spPr>
            <a:xfrm>
              <a:off x="1995487" y="2822575"/>
              <a:ext cx="20638" cy="0"/>
            </a:xfrm>
            <a:custGeom>
              <a:avLst/>
              <a:gdLst/>
              <a:ahLst/>
              <a:cxnLst/>
              <a:rect l="l" t="t" r="r" b="b"/>
              <a:pathLst>
                <a:path w="10" h="120000" extrusionOk="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3" name="Google Shape;33;p28"/>
            <p:cNvSpPr/>
            <p:nvPr/>
          </p:nvSpPr>
          <p:spPr>
            <a:xfrm>
              <a:off x="1630362" y="2830513"/>
              <a:ext cx="22225" cy="0"/>
            </a:xfrm>
            <a:custGeom>
              <a:avLst/>
              <a:gdLst/>
              <a:ahLst/>
              <a:cxnLst/>
              <a:rect l="l" t="t" r="r" b="b"/>
              <a:pathLst>
                <a:path w="12" h="120000" extrusionOk="0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4" name="Google Shape;34;p28"/>
            <p:cNvSpPr/>
            <p:nvPr/>
          </p:nvSpPr>
          <p:spPr>
            <a:xfrm>
              <a:off x="2651125" y="2798763"/>
              <a:ext cx="46038" cy="1587"/>
            </a:xfrm>
            <a:custGeom>
              <a:avLst/>
              <a:gdLst/>
              <a:ahLst/>
              <a:cxnLst/>
              <a:rect l="l" t="t" r="r" b="b"/>
              <a:pathLst>
                <a:path w="24" h="1" extrusionOk="0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5" name="Google Shape;35;p28"/>
            <p:cNvSpPr/>
            <p:nvPr/>
          </p:nvSpPr>
          <p:spPr>
            <a:xfrm>
              <a:off x="2698750" y="2809875"/>
              <a:ext cx="19050" cy="1587"/>
            </a:xfrm>
            <a:custGeom>
              <a:avLst/>
              <a:gdLst/>
              <a:ahLst/>
              <a:cxnLst/>
              <a:rect l="l" t="t" r="r" b="b"/>
              <a:pathLst>
                <a:path w="10" h="1" extrusionOk="0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6" name="Google Shape;36;p28"/>
            <p:cNvSpPr/>
            <p:nvPr/>
          </p:nvSpPr>
          <p:spPr>
            <a:xfrm>
              <a:off x="469900" y="2800350"/>
              <a:ext cx="23813" cy="317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7" name="Google Shape;37;p28"/>
            <p:cNvSpPr/>
            <p:nvPr/>
          </p:nvSpPr>
          <p:spPr>
            <a:xfrm>
              <a:off x="998537" y="2811463"/>
              <a:ext cx="1076325" cy="20637"/>
            </a:xfrm>
            <a:custGeom>
              <a:avLst/>
              <a:gdLst/>
              <a:ahLst/>
              <a:cxnLst/>
              <a:rect l="l" t="t" r="r" b="b"/>
              <a:pathLst>
                <a:path w="561" h="9" extrusionOk="0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8" name="Google Shape;38;p28"/>
            <p:cNvSpPr/>
            <p:nvPr/>
          </p:nvSpPr>
          <p:spPr>
            <a:xfrm>
              <a:off x="2495550" y="2803525"/>
              <a:ext cx="17463" cy="0"/>
            </a:xfrm>
            <a:custGeom>
              <a:avLst/>
              <a:gdLst/>
              <a:ahLst/>
              <a:cxnLst/>
              <a:rect l="l" t="t" r="r" b="b"/>
              <a:pathLst>
                <a:path w="9" h="120000" extrusionOk="0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9" name="Google Shape;39;p28"/>
            <p:cNvSpPr/>
            <p:nvPr/>
          </p:nvSpPr>
          <p:spPr>
            <a:xfrm>
              <a:off x="2538412" y="2816225"/>
              <a:ext cx="1057275" cy="31750"/>
            </a:xfrm>
            <a:custGeom>
              <a:avLst/>
              <a:gdLst/>
              <a:ahLst/>
              <a:cxnLst/>
              <a:rect l="l" t="t" r="r" b="b"/>
              <a:pathLst>
                <a:path w="551" h="14" extrusionOk="0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0" name="Google Shape;40;p28"/>
            <p:cNvSpPr/>
            <p:nvPr/>
          </p:nvSpPr>
          <p:spPr>
            <a:xfrm>
              <a:off x="11777663" y="2757488"/>
              <a:ext cx="19050" cy="3175"/>
            </a:xfrm>
            <a:custGeom>
              <a:avLst/>
              <a:gdLst/>
              <a:ahLst/>
              <a:cxnLst/>
              <a:rect l="l" t="t" r="r" b="b"/>
              <a:pathLst>
                <a:path w="10" h="1" extrusionOk="0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1" name="Google Shape;41;p28"/>
            <p:cNvSpPr/>
            <p:nvPr/>
          </p:nvSpPr>
          <p:spPr>
            <a:xfrm>
              <a:off x="5983288" y="2741613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20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2" name="Google Shape;42;p28"/>
            <p:cNvSpPr/>
            <p:nvPr/>
          </p:nvSpPr>
          <p:spPr>
            <a:xfrm>
              <a:off x="6832600" y="2713038"/>
              <a:ext cx="53975" cy="1587"/>
            </a:xfrm>
            <a:custGeom>
              <a:avLst/>
              <a:gdLst/>
              <a:ahLst/>
              <a:cxnLst/>
              <a:rect l="l" t="t" r="r" b="b"/>
              <a:pathLst>
                <a:path w="28" h="1" extrusionOk="0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3" name="Google Shape;43;p28"/>
            <p:cNvSpPr/>
            <p:nvPr/>
          </p:nvSpPr>
          <p:spPr>
            <a:xfrm>
              <a:off x="11317288" y="2755900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5" h="120000" extrusionOk="0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4" name="Google Shape;44;p28"/>
            <p:cNvSpPr/>
            <p:nvPr/>
          </p:nvSpPr>
          <p:spPr>
            <a:xfrm>
              <a:off x="8534400" y="2735263"/>
              <a:ext cx="30163" cy="0"/>
            </a:xfrm>
            <a:custGeom>
              <a:avLst/>
              <a:gdLst/>
              <a:ahLst/>
              <a:cxnLst/>
              <a:rect l="l" t="t" r="r" b="b"/>
              <a:pathLst>
                <a:path w="16" h="120000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5" name="Google Shape;45;p28"/>
            <p:cNvSpPr/>
            <p:nvPr/>
          </p:nvSpPr>
          <p:spPr>
            <a:xfrm>
              <a:off x="6821488" y="2714625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5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6" name="Google Shape;46;p28"/>
            <p:cNvSpPr/>
            <p:nvPr/>
          </p:nvSpPr>
          <p:spPr>
            <a:xfrm>
              <a:off x="5583238" y="2719388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13" h="120000" extrusionOk="0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7" name="Google Shape;47;p28"/>
            <p:cNvSpPr/>
            <p:nvPr/>
          </p:nvSpPr>
          <p:spPr>
            <a:xfrm>
              <a:off x="5638800" y="2740025"/>
              <a:ext cx="23813" cy="1587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8" name="Google Shape;48;p28"/>
            <p:cNvSpPr/>
            <p:nvPr/>
          </p:nvSpPr>
          <p:spPr>
            <a:xfrm>
              <a:off x="4303712" y="2728913"/>
              <a:ext cx="50800" cy="0"/>
            </a:xfrm>
            <a:custGeom>
              <a:avLst/>
              <a:gdLst/>
              <a:ahLst/>
              <a:cxnLst/>
              <a:rect l="l" t="t" r="r" b="b"/>
              <a:pathLst>
                <a:path w="26" h="120000" extrusionOk="0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9" name="Google Shape;49;p28"/>
            <p:cNvSpPr/>
            <p:nvPr/>
          </p:nvSpPr>
          <p:spPr>
            <a:xfrm>
              <a:off x="5519738" y="2735263"/>
              <a:ext cx="9525" cy="3175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0" name="Google Shape;50;p28"/>
            <p:cNvSpPr/>
            <p:nvPr/>
          </p:nvSpPr>
          <p:spPr>
            <a:xfrm>
              <a:off x="12096750" y="2784475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3" h="120000" extrusionOk="0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1" name="Google Shape;51;p28"/>
            <p:cNvSpPr/>
            <p:nvPr/>
          </p:nvSpPr>
          <p:spPr>
            <a:xfrm>
              <a:off x="12225338" y="2773363"/>
              <a:ext cx="46038" cy="0"/>
            </a:xfrm>
            <a:custGeom>
              <a:avLst/>
              <a:gdLst/>
              <a:ahLst/>
              <a:cxnLst/>
              <a:rect l="l" t="t" r="r" b="b"/>
              <a:pathLst>
                <a:path w="24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2" name="Google Shape;52;p28"/>
            <p:cNvSpPr/>
            <p:nvPr/>
          </p:nvSpPr>
          <p:spPr>
            <a:xfrm>
              <a:off x="9274175" y="2746375"/>
              <a:ext cx="55563" cy="4762"/>
            </a:xfrm>
            <a:custGeom>
              <a:avLst/>
              <a:gdLst/>
              <a:ahLst/>
              <a:cxnLst/>
              <a:rect l="l" t="t" r="r" b="b"/>
              <a:pathLst>
                <a:path w="29" h="2" extrusionOk="0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3" name="Google Shape;53;p28"/>
            <p:cNvSpPr/>
            <p:nvPr/>
          </p:nvSpPr>
          <p:spPr>
            <a:xfrm>
              <a:off x="11847513" y="2827338"/>
              <a:ext cx="34925" cy="3175"/>
            </a:xfrm>
            <a:custGeom>
              <a:avLst/>
              <a:gdLst/>
              <a:ahLst/>
              <a:cxnLst/>
              <a:rect l="l" t="t" r="r" b="b"/>
              <a:pathLst>
                <a:path w="18" h="1" extrusionOk="0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4" name="Google Shape;54;p28"/>
            <p:cNvSpPr/>
            <p:nvPr/>
          </p:nvSpPr>
          <p:spPr>
            <a:xfrm>
              <a:off x="11882438" y="2825750"/>
              <a:ext cx="25400" cy="1587"/>
            </a:xfrm>
            <a:custGeom>
              <a:avLst/>
              <a:gdLst/>
              <a:ahLst/>
              <a:cxnLst/>
              <a:rect l="l" t="t" r="r" b="b"/>
              <a:pathLst>
                <a:path w="14" h="1" extrusionOk="0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5" name="Google Shape;55;p28"/>
            <p:cNvSpPr/>
            <p:nvPr/>
          </p:nvSpPr>
          <p:spPr>
            <a:xfrm>
              <a:off x="8915400" y="2809875"/>
              <a:ext cx="15875" cy="1587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6" name="Google Shape;56;p28"/>
            <p:cNvSpPr/>
            <p:nvPr/>
          </p:nvSpPr>
          <p:spPr>
            <a:xfrm>
              <a:off x="12109450" y="2752725"/>
              <a:ext cx="454025" cy="23812"/>
            </a:xfrm>
            <a:custGeom>
              <a:avLst/>
              <a:gdLst/>
              <a:ahLst/>
              <a:cxnLst/>
              <a:rect l="l" t="t" r="r" b="b"/>
              <a:pathLst>
                <a:path w="236" h="10" extrusionOk="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7" name="Google Shape;57;p28"/>
            <p:cNvSpPr/>
            <p:nvPr/>
          </p:nvSpPr>
          <p:spPr>
            <a:xfrm>
              <a:off x="12182475" y="2816225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5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8" name="Google Shape;58;p28"/>
            <p:cNvSpPr/>
            <p:nvPr/>
          </p:nvSpPr>
          <p:spPr>
            <a:xfrm>
              <a:off x="4348162" y="2827338"/>
              <a:ext cx="17463" cy="3175"/>
            </a:xfrm>
            <a:custGeom>
              <a:avLst/>
              <a:gdLst/>
              <a:ahLst/>
              <a:cxnLst/>
              <a:rect l="l" t="t" r="r" b="b"/>
              <a:pathLst>
                <a:path w="9" h="1" extrusionOk="0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9" name="Google Shape;59;p28"/>
            <p:cNvSpPr/>
            <p:nvPr/>
          </p:nvSpPr>
          <p:spPr>
            <a:xfrm>
              <a:off x="12071350" y="2790825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0" name="Google Shape;60;p28"/>
            <p:cNvSpPr/>
            <p:nvPr/>
          </p:nvSpPr>
          <p:spPr>
            <a:xfrm>
              <a:off x="4754563" y="2827338"/>
              <a:ext cx="4763" cy="0"/>
            </a:xfrm>
            <a:custGeom>
              <a:avLst/>
              <a:gdLst/>
              <a:ahLst/>
              <a:cxnLst/>
              <a:rect l="l" t="t" r="r" b="b"/>
              <a:pathLst>
                <a:path w="2" h="120000" extrusionOk="0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1" name="Google Shape;61;p28"/>
            <p:cNvSpPr/>
            <p:nvPr/>
          </p:nvSpPr>
          <p:spPr>
            <a:xfrm>
              <a:off x="4852988" y="2719388"/>
              <a:ext cx="9525" cy="3175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2" name="Google Shape;62;p28"/>
            <p:cNvSpPr/>
            <p:nvPr/>
          </p:nvSpPr>
          <p:spPr>
            <a:xfrm>
              <a:off x="4759325" y="2827338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3" name="Google Shape;63;p28"/>
            <p:cNvSpPr/>
            <p:nvPr/>
          </p:nvSpPr>
          <p:spPr>
            <a:xfrm>
              <a:off x="6654800" y="2805113"/>
              <a:ext cx="19050" cy="1587"/>
            </a:xfrm>
            <a:custGeom>
              <a:avLst/>
              <a:gdLst/>
              <a:ahLst/>
              <a:cxnLst/>
              <a:rect l="l" t="t" r="r" b="b"/>
              <a:pathLst>
                <a:path w="10" h="1" extrusionOk="0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4" name="Google Shape;64;p28"/>
            <p:cNvSpPr/>
            <p:nvPr/>
          </p:nvSpPr>
          <p:spPr>
            <a:xfrm>
              <a:off x="6289675" y="2798763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3" h="120000" extrusionOk="0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" name="Google Shape;65;p28"/>
            <p:cNvSpPr/>
            <p:nvPr/>
          </p:nvSpPr>
          <p:spPr>
            <a:xfrm>
              <a:off x="9140825" y="2725738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23" h="120000" extrusionOk="0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6" name="Google Shape;66;p28"/>
            <p:cNvSpPr/>
            <p:nvPr/>
          </p:nvSpPr>
          <p:spPr>
            <a:xfrm>
              <a:off x="4737100" y="2827338"/>
              <a:ext cx="17463" cy="3175"/>
            </a:xfrm>
            <a:custGeom>
              <a:avLst/>
              <a:gdLst/>
              <a:ahLst/>
              <a:cxnLst/>
              <a:rect l="l" t="t" r="r" b="b"/>
              <a:pathLst>
                <a:path w="9" h="1" extrusionOk="0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7" name="Google Shape;67;p28"/>
            <p:cNvSpPr/>
            <p:nvPr/>
          </p:nvSpPr>
          <p:spPr>
            <a:xfrm>
              <a:off x="7239000" y="2779713"/>
              <a:ext cx="11113" cy="3175"/>
            </a:xfrm>
            <a:custGeom>
              <a:avLst/>
              <a:gdLst/>
              <a:ahLst/>
              <a:cxnLst/>
              <a:rect l="l" t="t" r="r" b="b"/>
              <a:pathLst>
                <a:path w="6" h="1" extrusionOk="0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8" name="Google Shape;68;p28"/>
            <p:cNvSpPr/>
            <p:nvPr/>
          </p:nvSpPr>
          <p:spPr>
            <a:xfrm>
              <a:off x="7181850" y="2773363"/>
              <a:ext cx="468313" cy="15875"/>
            </a:xfrm>
            <a:custGeom>
              <a:avLst/>
              <a:gdLst/>
              <a:ahLst/>
              <a:cxnLst/>
              <a:rect l="l" t="t" r="r" b="b"/>
              <a:pathLst>
                <a:path w="244" h="7" extrusionOk="0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" name="Google Shape;69;p28"/>
            <p:cNvSpPr/>
            <p:nvPr/>
          </p:nvSpPr>
          <p:spPr>
            <a:xfrm>
              <a:off x="7407275" y="2787650"/>
              <a:ext cx="26988" cy="0"/>
            </a:xfrm>
            <a:custGeom>
              <a:avLst/>
              <a:gdLst/>
              <a:ahLst/>
              <a:cxnLst/>
              <a:rect l="l" t="t" r="r" b="b"/>
              <a:pathLst>
                <a:path w="14" h="120000" extrusionOk="0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0" name="Google Shape;70;p28"/>
            <p:cNvSpPr/>
            <p:nvPr/>
          </p:nvSpPr>
          <p:spPr>
            <a:xfrm>
              <a:off x="8123238" y="2794000"/>
              <a:ext cx="31750" cy="1587"/>
            </a:xfrm>
            <a:custGeom>
              <a:avLst/>
              <a:gdLst/>
              <a:ahLst/>
              <a:cxnLst/>
              <a:rect l="l" t="t" r="r" b="b"/>
              <a:pathLst>
                <a:path w="16" h="1" extrusionOk="0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1" name="Google Shape;71;p28"/>
            <p:cNvSpPr/>
            <p:nvPr/>
          </p:nvSpPr>
          <p:spPr>
            <a:xfrm>
              <a:off x="3070225" y="2794000"/>
              <a:ext cx="101600" cy="4762"/>
            </a:xfrm>
            <a:custGeom>
              <a:avLst/>
              <a:gdLst/>
              <a:ahLst/>
              <a:cxnLst/>
              <a:rect l="l" t="t" r="r" b="b"/>
              <a:pathLst>
                <a:path w="53" h="2" extrusionOk="0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2" name="Google Shape;72;p28"/>
            <p:cNvSpPr/>
            <p:nvPr/>
          </p:nvSpPr>
          <p:spPr>
            <a:xfrm>
              <a:off x="9963150" y="2778125"/>
              <a:ext cx="41275" cy="0"/>
            </a:xfrm>
            <a:custGeom>
              <a:avLst/>
              <a:gdLst/>
              <a:ahLst/>
              <a:cxnLst/>
              <a:rect l="l" t="t" r="r" b="b"/>
              <a:pathLst>
                <a:path w="21" h="120000" extrusionOk="0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3" name="Google Shape;73;p28"/>
            <p:cNvSpPr/>
            <p:nvPr/>
          </p:nvSpPr>
          <p:spPr>
            <a:xfrm>
              <a:off x="7523163" y="2773363"/>
              <a:ext cx="30163" cy="3175"/>
            </a:xfrm>
            <a:custGeom>
              <a:avLst/>
              <a:gdLst/>
              <a:ahLst/>
              <a:cxnLst/>
              <a:rect l="l" t="t" r="r" b="b"/>
              <a:pathLst>
                <a:path w="16" h="1" extrusionOk="0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4" name="Google Shape;74;p28"/>
            <p:cNvSpPr/>
            <p:nvPr/>
          </p:nvSpPr>
          <p:spPr>
            <a:xfrm>
              <a:off x="10009188" y="2787650"/>
              <a:ext cx="115888" cy="3175"/>
            </a:xfrm>
            <a:custGeom>
              <a:avLst/>
              <a:gdLst/>
              <a:ahLst/>
              <a:cxnLst/>
              <a:rect l="l" t="t" r="r" b="b"/>
              <a:pathLst>
                <a:path w="60" h="2" extrusionOk="0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5" name="Google Shape;75;p28"/>
            <p:cNvSpPr/>
            <p:nvPr/>
          </p:nvSpPr>
          <p:spPr>
            <a:xfrm>
              <a:off x="10125075" y="2789238"/>
              <a:ext cx="1588" cy="0"/>
            </a:xfrm>
            <a:custGeom>
              <a:avLst/>
              <a:gdLst/>
              <a:ahLst/>
              <a:cxnLst/>
              <a:rect l="l" t="t" r="r" b="b"/>
              <a:pathLst>
                <a:path w="1" h="120000" extrusionOk="0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6" name="Google Shape;76;p28"/>
            <p:cNvSpPr/>
            <p:nvPr/>
          </p:nvSpPr>
          <p:spPr>
            <a:xfrm>
              <a:off x="-4110038" y="2703513"/>
              <a:ext cx="16486188" cy="134937"/>
            </a:xfrm>
            <a:custGeom>
              <a:avLst/>
              <a:gdLst/>
              <a:ahLst/>
              <a:cxnLst/>
              <a:rect l="l" t="t" r="r" b="b"/>
              <a:pathLst>
                <a:path w="8594" h="60" extrusionOk="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7" name="Google Shape;77;p28"/>
            <p:cNvSpPr/>
            <p:nvPr/>
          </p:nvSpPr>
          <p:spPr>
            <a:xfrm>
              <a:off x="12117388" y="2779713"/>
              <a:ext cx="127000" cy="4762"/>
            </a:xfrm>
            <a:custGeom>
              <a:avLst/>
              <a:gdLst/>
              <a:ahLst/>
              <a:cxnLst/>
              <a:rect l="l" t="t" r="r" b="b"/>
              <a:pathLst>
                <a:path w="66" h="2" extrusionOk="0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8" name="Google Shape;78;p28"/>
            <p:cNvSpPr/>
            <p:nvPr/>
          </p:nvSpPr>
          <p:spPr>
            <a:xfrm>
              <a:off x="12182475" y="2787650"/>
              <a:ext cx="79375" cy="1587"/>
            </a:xfrm>
            <a:custGeom>
              <a:avLst/>
              <a:gdLst/>
              <a:ahLst/>
              <a:cxnLst/>
              <a:rect l="l" t="t" r="r" b="b"/>
              <a:pathLst>
                <a:path w="41" h="1" extrusionOk="0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9" name="Google Shape;79;p28"/>
            <p:cNvSpPr/>
            <p:nvPr/>
          </p:nvSpPr>
          <p:spPr>
            <a:xfrm>
              <a:off x="12307888" y="2809875"/>
              <a:ext cx="249238" cy="15875"/>
            </a:xfrm>
            <a:custGeom>
              <a:avLst/>
              <a:gdLst/>
              <a:ahLst/>
              <a:cxnLst/>
              <a:rect l="l" t="t" r="r" b="b"/>
              <a:pathLst>
                <a:path w="130" h="7" extrusionOk="0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0" name="Google Shape;80;p28"/>
            <p:cNvSpPr/>
            <p:nvPr/>
          </p:nvSpPr>
          <p:spPr>
            <a:xfrm>
              <a:off x="12252325" y="2825750"/>
              <a:ext cx="73025" cy="1587"/>
            </a:xfrm>
            <a:custGeom>
              <a:avLst/>
              <a:gdLst/>
              <a:ahLst/>
              <a:cxnLst/>
              <a:rect l="l" t="t" r="r" b="b"/>
              <a:pathLst>
                <a:path w="38" h="1" extrusionOk="0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1" name="Google Shape;81;p28"/>
            <p:cNvSpPr/>
            <p:nvPr/>
          </p:nvSpPr>
          <p:spPr>
            <a:xfrm>
              <a:off x="10779125" y="2733675"/>
              <a:ext cx="66675" cy="4762"/>
            </a:xfrm>
            <a:custGeom>
              <a:avLst/>
              <a:gdLst/>
              <a:ahLst/>
              <a:cxnLst/>
              <a:rect l="l" t="t" r="r" b="b"/>
              <a:pathLst>
                <a:path w="35" h="2" extrusionOk="0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2" name="Google Shape;82;p28"/>
            <p:cNvSpPr/>
            <p:nvPr/>
          </p:nvSpPr>
          <p:spPr>
            <a:xfrm>
              <a:off x="-2471738" y="2738438"/>
              <a:ext cx="496888" cy="1587"/>
            </a:xfrm>
            <a:custGeom>
              <a:avLst/>
              <a:gdLst/>
              <a:ahLst/>
              <a:cxnLst/>
              <a:rect l="l" t="t" r="r" b="b"/>
              <a:pathLst>
                <a:path w="259" h="1" extrusionOk="0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3" name="Google Shape;83;p28"/>
            <p:cNvSpPr/>
            <p:nvPr/>
          </p:nvSpPr>
          <p:spPr>
            <a:xfrm>
              <a:off x="9136063" y="2735263"/>
              <a:ext cx="387350" cy="14287"/>
            </a:xfrm>
            <a:custGeom>
              <a:avLst/>
              <a:gdLst/>
              <a:ahLst/>
              <a:cxnLst/>
              <a:rect l="l" t="t" r="r" b="b"/>
              <a:pathLst>
                <a:path w="202" h="6" extrusionOk="0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4" name="Google Shape;84;p28"/>
            <p:cNvSpPr/>
            <p:nvPr/>
          </p:nvSpPr>
          <p:spPr>
            <a:xfrm>
              <a:off x="9139238" y="2725738"/>
              <a:ext cx="142875" cy="9525"/>
            </a:xfrm>
            <a:custGeom>
              <a:avLst/>
              <a:gdLst/>
              <a:ahLst/>
              <a:cxnLst/>
              <a:rect l="l" t="t" r="r" b="b"/>
              <a:pathLst>
                <a:path w="75" h="4" extrusionOk="0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5" name="Google Shape;85;p28"/>
            <p:cNvSpPr/>
            <p:nvPr/>
          </p:nvSpPr>
          <p:spPr>
            <a:xfrm>
              <a:off x="9805988" y="2817813"/>
              <a:ext cx="39688" cy="3175"/>
            </a:xfrm>
            <a:custGeom>
              <a:avLst/>
              <a:gdLst/>
              <a:ahLst/>
              <a:cxnLst/>
              <a:rect l="l" t="t" r="r" b="b"/>
              <a:pathLst>
                <a:path w="21" h="1" extrusionOk="0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6" name="Google Shape;86;p28"/>
            <p:cNvSpPr/>
            <p:nvPr/>
          </p:nvSpPr>
          <p:spPr>
            <a:xfrm>
              <a:off x="8580438" y="2725738"/>
              <a:ext cx="66675" cy="3175"/>
            </a:xfrm>
            <a:custGeom>
              <a:avLst/>
              <a:gdLst/>
              <a:ahLst/>
              <a:cxnLst/>
              <a:rect l="l" t="t" r="r" b="b"/>
              <a:pathLst>
                <a:path w="35" h="1" extrusionOk="0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7" name="Google Shape;87;p28"/>
            <p:cNvSpPr/>
            <p:nvPr/>
          </p:nvSpPr>
          <p:spPr>
            <a:xfrm>
              <a:off x="8647113" y="2725738"/>
              <a:ext cx="15875" cy="3175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8" name="Google Shape;88;p28"/>
            <p:cNvSpPr/>
            <p:nvPr/>
          </p:nvSpPr>
          <p:spPr>
            <a:xfrm>
              <a:off x="9794875" y="2830513"/>
              <a:ext cx="90488" cy="1587"/>
            </a:xfrm>
            <a:custGeom>
              <a:avLst/>
              <a:gdLst/>
              <a:ahLst/>
              <a:cxnLst/>
              <a:rect l="l" t="t" r="r" b="b"/>
              <a:pathLst>
                <a:path w="47" h="1" extrusionOk="0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9" name="Google Shape;89;p28"/>
            <p:cNvSpPr/>
            <p:nvPr/>
          </p:nvSpPr>
          <p:spPr>
            <a:xfrm>
              <a:off x="9232900" y="2795588"/>
              <a:ext cx="84138" cy="3175"/>
            </a:xfrm>
            <a:custGeom>
              <a:avLst/>
              <a:gdLst/>
              <a:ahLst/>
              <a:cxnLst/>
              <a:rect l="l" t="t" r="r" b="b"/>
              <a:pathLst>
                <a:path w="44" h="1" extrusionOk="0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0" name="Google Shape;90;p28"/>
            <p:cNvSpPr/>
            <p:nvPr/>
          </p:nvSpPr>
          <p:spPr>
            <a:xfrm>
              <a:off x="8158163" y="2725738"/>
              <a:ext cx="71438" cy="317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1" name="Google Shape;91;p28"/>
            <p:cNvSpPr/>
            <p:nvPr/>
          </p:nvSpPr>
          <p:spPr>
            <a:xfrm>
              <a:off x="8734425" y="2814638"/>
              <a:ext cx="144463" cy="3175"/>
            </a:xfrm>
            <a:custGeom>
              <a:avLst/>
              <a:gdLst/>
              <a:ahLst/>
              <a:cxnLst/>
              <a:rect l="l" t="t" r="r" b="b"/>
              <a:pathLst>
                <a:path w="76" h="2" extrusionOk="0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2" name="Google Shape;92;p28"/>
            <p:cNvSpPr/>
            <p:nvPr/>
          </p:nvSpPr>
          <p:spPr>
            <a:xfrm>
              <a:off x="8023225" y="2782888"/>
              <a:ext cx="26988" cy="1587"/>
            </a:xfrm>
            <a:custGeom>
              <a:avLst/>
              <a:gdLst/>
              <a:ahLst/>
              <a:cxnLst/>
              <a:rect l="l" t="t" r="r" b="b"/>
              <a:pathLst>
                <a:path w="14" h="1" extrusionOk="0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3" name="Google Shape;93;p28"/>
            <p:cNvSpPr/>
            <p:nvPr/>
          </p:nvSpPr>
          <p:spPr>
            <a:xfrm>
              <a:off x="8050213" y="2782888"/>
              <a:ext cx="77788" cy="1587"/>
            </a:xfrm>
            <a:custGeom>
              <a:avLst/>
              <a:gdLst/>
              <a:ahLst/>
              <a:cxnLst/>
              <a:rect l="l" t="t" r="r" b="b"/>
              <a:pathLst>
                <a:path w="40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4" name="Google Shape;94;p28"/>
            <p:cNvSpPr/>
            <p:nvPr/>
          </p:nvSpPr>
          <p:spPr>
            <a:xfrm>
              <a:off x="7715250" y="2779713"/>
              <a:ext cx="90488" cy="7937"/>
            </a:xfrm>
            <a:custGeom>
              <a:avLst/>
              <a:gdLst/>
              <a:ahLst/>
              <a:cxnLst/>
              <a:rect l="l" t="t" r="r" b="b"/>
              <a:pathLst>
                <a:path w="47" h="3" extrusionOk="0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5" name="Google Shape;95;p28"/>
            <p:cNvSpPr/>
            <p:nvPr/>
          </p:nvSpPr>
          <p:spPr>
            <a:xfrm>
              <a:off x="6508750" y="2713038"/>
              <a:ext cx="247650" cy="6350"/>
            </a:xfrm>
            <a:custGeom>
              <a:avLst/>
              <a:gdLst/>
              <a:ahLst/>
              <a:cxnLst/>
              <a:rect l="l" t="t" r="r" b="b"/>
              <a:pathLst>
                <a:path w="129" h="3" extrusionOk="0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6" name="Google Shape;96;p28"/>
            <p:cNvSpPr/>
            <p:nvPr/>
          </p:nvSpPr>
          <p:spPr>
            <a:xfrm>
              <a:off x="6756400" y="2713038"/>
              <a:ext cx="33338" cy="0"/>
            </a:xfrm>
            <a:custGeom>
              <a:avLst/>
              <a:gdLst/>
              <a:ahLst/>
              <a:cxnLst/>
              <a:rect l="l" t="t" r="r" b="b"/>
              <a:pathLst>
                <a:path w="18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7" name="Google Shape;97;p28"/>
            <p:cNvSpPr/>
            <p:nvPr/>
          </p:nvSpPr>
          <p:spPr>
            <a:xfrm>
              <a:off x="8047038" y="2820988"/>
              <a:ext cx="58738" cy="4762"/>
            </a:xfrm>
            <a:custGeom>
              <a:avLst/>
              <a:gdLst/>
              <a:ahLst/>
              <a:cxnLst/>
              <a:rect l="l" t="t" r="r" b="b"/>
              <a:pathLst>
                <a:path w="31" h="2" extrusionOk="0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8" name="Google Shape;98;p28"/>
            <p:cNvSpPr/>
            <p:nvPr/>
          </p:nvSpPr>
          <p:spPr>
            <a:xfrm>
              <a:off x="6348413" y="2711451"/>
              <a:ext cx="82550" cy="1587"/>
            </a:xfrm>
            <a:custGeom>
              <a:avLst/>
              <a:gdLst/>
              <a:ahLst/>
              <a:cxnLst/>
              <a:rect l="l" t="t" r="r" b="b"/>
              <a:pathLst>
                <a:path w="43" h="1" extrusionOk="0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9" name="Google Shape;99;p28"/>
            <p:cNvSpPr/>
            <p:nvPr/>
          </p:nvSpPr>
          <p:spPr>
            <a:xfrm>
              <a:off x="6734175" y="2771775"/>
              <a:ext cx="96838" cy="6350"/>
            </a:xfrm>
            <a:custGeom>
              <a:avLst/>
              <a:gdLst/>
              <a:ahLst/>
              <a:cxnLst/>
              <a:rect l="l" t="t" r="r" b="b"/>
              <a:pathLst>
                <a:path w="50" h="3" extrusionOk="0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0" name="Google Shape;100;p28"/>
            <p:cNvSpPr/>
            <p:nvPr/>
          </p:nvSpPr>
          <p:spPr>
            <a:xfrm>
              <a:off x="6091238" y="2722563"/>
              <a:ext cx="95250" cy="7937"/>
            </a:xfrm>
            <a:custGeom>
              <a:avLst/>
              <a:gdLst/>
              <a:ahLst/>
              <a:cxnLst/>
              <a:rect l="l" t="t" r="r" b="b"/>
              <a:pathLst>
                <a:path w="49" h="4" extrusionOk="0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1" name="Google Shape;101;p28"/>
            <p:cNvSpPr/>
            <p:nvPr/>
          </p:nvSpPr>
          <p:spPr>
            <a:xfrm>
              <a:off x="6559550" y="2773363"/>
              <a:ext cx="80963" cy="3175"/>
            </a:xfrm>
            <a:custGeom>
              <a:avLst/>
              <a:gdLst/>
              <a:ahLst/>
              <a:cxnLst/>
              <a:rect l="l" t="t" r="r" b="b"/>
              <a:pathLst>
                <a:path w="42" h="1" extrusionOk="0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2" name="Google Shape;102;p28"/>
            <p:cNvSpPr/>
            <p:nvPr/>
          </p:nvSpPr>
          <p:spPr>
            <a:xfrm>
              <a:off x="6640513" y="2806700"/>
              <a:ext cx="227013" cy="15875"/>
            </a:xfrm>
            <a:custGeom>
              <a:avLst/>
              <a:gdLst/>
              <a:ahLst/>
              <a:cxnLst/>
              <a:rect l="l" t="t" r="r" b="b"/>
              <a:pathLst>
                <a:path w="118" h="7" extrusionOk="0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3" name="Google Shape;103;p28"/>
            <p:cNvSpPr/>
            <p:nvPr/>
          </p:nvSpPr>
          <p:spPr>
            <a:xfrm>
              <a:off x="6661150" y="2814638"/>
              <a:ext cx="34925" cy="1587"/>
            </a:xfrm>
            <a:custGeom>
              <a:avLst/>
              <a:gdLst/>
              <a:ahLst/>
              <a:cxnLst/>
              <a:rect l="l" t="t" r="r" b="b"/>
              <a:pathLst>
                <a:path w="18" h="1" extrusionOk="0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4" name="Google Shape;104;p28"/>
            <p:cNvSpPr/>
            <p:nvPr/>
          </p:nvSpPr>
          <p:spPr>
            <a:xfrm>
              <a:off x="5661025" y="2789238"/>
              <a:ext cx="23813" cy="1587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5" name="Google Shape;105;p28"/>
            <p:cNvSpPr/>
            <p:nvPr/>
          </p:nvSpPr>
          <p:spPr>
            <a:xfrm>
              <a:off x="6162675" y="2814638"/>
              <a:ext cx="258763" cy="7937"/>
            </a:xfrm>
            <a:custGeom>
              <a:avLst/>
              <a:gdLst/>
              <a:ahLst/>
              <a:cxnLst/>
              <a:rect l="l" t="t" r="r" b="b"/>
              <a:pathLst>
                <a:path w="135" h="4" extrusionOk="0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6" name="Google Shape;106;p28"/>
            <p:cNvSpPr/>
            <p:nvPr/>
          </p:nvSpPr>
          <p:spPr>
            <a:xfrm>
              <a:off x="5019675" y="2713038"/>
              <a:ext cx="73025" cy="4762"/>
            </a:xfrm>
            <a:custGeom>
              <a:avLst/>
              <a:gdLst/>
              <a:ahLst/>
              <a:cxnLst/>
              <a:rect l="l" t="t" r="r" b="b"/>
              <a:pathLst>
                <a:path w="38" h="2" extrusionOk="0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7" name="Google Shape;107;p28"/>
            <p:cNvSpPr/>
            <p:nvPr/>
          </p:nvSpPr>
          <p:spPr>
            <a:xfrm>
              <a:off x="5021263" y="2713038"/>
              <a:ext cx="11113" cy="0"/>
            </a:xfrm>
            <a:custGeom>
              <a:avLst/>
              <a:gdLst/>
              <a:ahLst/>
              <a:cxnLst/>
              <a:rect l="l" t="t" r="r" b="b"/>
              <a:pathLst>
                <a:path w="6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8" name="Google Shape;108;p28"/>
            <p:cNvSpPr/>
            <p:nvPr/>
          </p:nvSpPr>
          <p:spPr>
            <a:xfrm>
              <a:off x="5864225" y="2784475"/>
              <a:ext cx="101600" cy="4762"/>
            </a:xfrm>
            <a:custGeom>
              <a:avLst/>
              <a:gdLst/>
              <a:ahLst/>
              <a:cxnLst/>
              <a:rect l="l" t="t" r="r" b="b"/>
              <a:pathLst>
                <a:path w="53" h="2" extrusionOk="0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9" name="Google Shape;109;p28"/>
            <p:cNvSpPr/>
            <p:nvPr/>
          </p:nvSpPr>
          <p:spPr>
            <a:xfrm>
              <a:off x="4703763" y="2722563"/>
              <a:ext cx="84138" cy="1587"/>
            </a:xfrm>
            <a:custGeom>
              <a:avLst/>
              <a:gdLst/>
              <a:ahLst/>
              <a:cxnLst/>
              <a:rect l="l" t="t" r="r" b="b"/>
              <a:pathLst>
                <a:path w="44" h="1" extrusionOk="0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0" name="Google Shape;110;p28"/>
            <p:cNvSpPr/>
            <p:nvPr/>
          </p:nvSpPr>
          <p:spPr>
            <a:xfrm>
              <a:off x="4264025" y="2713038"/>
              <a:ext cx="77788" cy="4762"/>
            </a:xfrm>
            <a:custGeom>
              <a:avLst/>
              <a:gdLst/>
              <a:ahLst/>
              <a:cxnLst/>
              <a:rect l="l" t="t" r="r" b="b"/>
              <a:pathLst>
                <a:path w="41" h="2" extrusionOk="0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1" name="Google Shape;111;p28"/>
            <p:cNvSpPr/>
            <p:nvPr/>
          </p:nvSpPr>
          <p:spPr>
            <a:xfrm>
              <a:off x="4800600" y="2822575"/>
              <a:ext cx="117475" cy="7937"/>
            </a:xfrm>
            <a:custGeom>
              <a:avLst/>
              <a:gdLst/>
              <a:ahLst/>
              <a:cxnLst/>
              <a:rect l="l" t="t" r="r" b="b"/>
              <a:pathLst>
                <a:path w="61" h="3" extrusionOk="0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2" name="Google Shape;112;p28"/>
            <p:cNvSpPr/>
            <p:nvPr/>
          </p:nvSpPr>
          <p:spPr>
            <a:xfrm>
              <a:off x="187325" y="2714625"/>
              <a:ext cx="1925638" cy="31750"/>
            </a:xfrm>
            <a:custGeom>
              <a:avLst/>
              <a:gdLst/>
              <a:ahLst/>
              <a:cxnLst/>
              <a:rect l="l" t="t" r="r" b="b"/>
              <a:pathLst>
                <a:path w="1004" h="14" extrusionOk="0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3" name="Google Shape;113;p28"/>
            <p:cNvSpPr/>
            <p:nvPr/>
          </p:nvSpPr>
          <p:spPr>
            <a:xfrm>
              <a:off x="1947862" y="2735263"/>
              <a:ext cx="47625" cy="0"/>
            </a:xfrm>
            <a:custGeom>
              <a:avLst/>
              <a:gdLst/>
              <a:ahLst/>
              <a:cxnLst/>
              <a:rect l="l" t="t" r="r" b="b"/>
              <a:pathLst>
                <a:path w="25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4" name="Google Shape;114;p28"/>
            <p:cNvSpPr/>
            <p:nvPr/>
          </p:nvSpPr>
          <p:spPr>
            <a:xfrm>
              <a:off x="112712" y="2724150"/>
              <a:ext cx="74613" cy="0"/>
            </a:xfrm>
            <a:custGeom>
              <a:avLst/>
              <a:gdLst/>
              <a:ahLst/>
              <a:cxnLst/>
              <a:rect l="l" t="t" r="r" b="b"/>
              <a:pathLst>
                <a:path w="39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5" name="Google Shape;115;p28"/>
            <p:cNvSpPr/>
            <p:nvPr/>
          </p:nvSpPr>
          <p:spPr>
            <a:xfrm>
              <a:off x="2187575" y="2717800"/>
              <a:ext cx="176213" cy="6350"/>
            </a:xfrm>
            <a:custGeom>
              <a:avLst/>
              <a:gdLst/>
              <a:ahLst/>
              <a:cxnLst/>
              <a:rect l="l" t="t" r="r" b="b"/>
              <a:pathLst>
                <a:path w="92" h="3" extrusionOk="0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6" name="Google Shape;116;p28"/>
            <p:cNvSpPr/>
            <p:nvPr/>
          </p:nvSpPr>
          <p:spPr>
            <a:xfrm>
              <a:off x="2112962" y="2714625"/>
              <a:ext cx="90488" cy="4762"/>
            </a:xfrm>
            <a:custGeom>
              <a:avLst/>
              <a:gdLst/>
              <a:ahLst/>
              <a:cxnLst/>
              <a:rect l="l" t="t" r="r" b="b"/>
              <a:pathLst>
                <a:path w="47" h="2" extrusionOk="0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7" name="Google Shape;117;p28"/>
            <p:cNvSpPr/>
            <p:nvPr/>
          </p:nvSpPr>
          <p:spPr>
            <a:xfrm>
              <a:off x="2101850" y="2811463"/>
              <a:ext cx="71438" cy="317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8" name="Google Shape;118;p28"/>
            <p:cNvSpPr/>
            <p:nvPr/>
          </p:nvSpPr>
          <p:spPr>
            <a:xfrm>
              <a:off x="1724025" y="2805113"/>
              <a:ext cx="120650" cy="4762"/>
            </a:xfrm>
            <a:custGeom>
              <a:avLst/>
              <a:gdLst/>
              <a:ahLst/>
              <a:cxnLst/>
              <a:rect l="l" t="t" r="r" b="b"/>
              <a:pathLst>
                <a:path w="63" h="2" extrusionOk="0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9" name="Google Shape;119;p28"/>
            <p:cNvSpPr/>
            <p:nvPr/>
          </p:nvSpPr>
          <p:spPr>
            <a:xfrm>
              <a:off x="1744662" y="2833688"/>
              <a:ext cx="73025" cy="3175"/>
            </a:xfrm>
            <a:custGeom>
              <a:avLst/>
              <a:gdLst/>
              <a:ahLst/>
              <a:cxnLst/>
              <a:rect l="l" t="t" r="r" b="b"/>
              <a:pathLst>
                <a:path w="38" h="1" extrusionOk="0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0" name="Google Shape;120;p28"/>
            <p:cNvSpPr/>
            <p:nvPr/>
          </p:nvSpPr>
          <p:spPr>
            <a:xfrm>
              <a:off x="-474663" y="2741613"/>
              <a:ext cx="34925" cy="0"/>
            </a:xfrm>
            <a:custGeom>
              <a:avLst/>
              <a:gdLst/>
              <a:ahLst/>
              <a:cxnLst/>
              <a:rect l="l" t="t" r="r" b="b"/>
              <a:pathLst>
                <a:path w="18" h="120000" extrusionOk="0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1" name="Google Shape;121;p28"/>
            <p:cNvSpPr/>
            <p:nvPr/>
          </p:nvSpPr>
          <p:spPr>
            <a:xfrm>
              <a:off x="-947738" y="2725738"/>
              <a:ext cx="1239838" cy="19050"/>
            </a:xfrm>
            <a:custGeom>
              <a:avLst/>
              <a:gdLst/>
              <a:ahLst/>
              <a:cxnLst/>
              <a:rect l="l" t="t" r="r" b="b"/>
              <a:pathLst>
                <a:path w="647" h="8" extrusionOk="0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2" name="Google Shape;122;p28"/>
            <p:cNvSpPr/>
            <p:nvPr/>
          </p:nvSpPr>
          <p:spPr>
            <a:xfrm>
              <a:off x="-1944688" y="2741613"/>
              <a:ext cx="4763" cy="0"/>
            </a:xfrm>
            <a:custGeom>
              <a:avLst/>
              <a:gdLst/>
              <a:ahLst/>
              <a:cxnLst/>
              <a:rect l="l" t="t" r="r" b="b"/>
              <a:pathLst>
                <a:path w="2" h="120000" extrusionOk="0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" name="Google Shape;123;p28"/>
            <p:cNvSpPr/>
            <p:nvPr/>
          </p:nvSpPr>
          <p:spPr>
            <a:xfrm>
              <a:off x="-1939925" y="2735263"/>
              <a:ext cx="173038" cy="6350"/>
            </a:xfrm>
            <a:custGeom>
              <a:avLst/>
              <a:gdLst/>
              <a:ahLst/>
              <a:cxnLst/>
              <a:rect l="l" t="t" r="r" b="b"/>
              <a:pathLst>
                <a:path w="90" h="3" extrusionOk="0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" name="Google Shape;124;p28"/>
            <p:cNvSpPr/>
            <p:nvPr/>
          </p:nvSpPr>
          <p:spPr>
            <a:xfrm>
              <a:off x="-1773238" y="2733675"/>
              <a:ext cx="123825" cy="12700"/>
            </a:xfrm>
            <a:custGeom>
              <a:avLst/>
              <a:gdLst/>
              <a:ahLst/>
              <a:cxnLst/>
              <a:rect l="l" t="t" r="r" b="b"/>
              <a:pathLst>
                <a:path w="65" h="6" extrusionOk="0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" name="Google Shape;125;p28"/>
            <p:cNvSpPr/>
            <p:nvPr/>
          </p:nvSpPr>
          <p:spPr>
            <a:xfrm>
              <a:off x="-1057275" y="2735263"/>
              <a:ext cx="57150" cy="3175"/>
            </a:xfrm>
            <a:custGeom>
              <a:avLst/>
              <a:gdLst/>
              <a:ahLst/>
              <a:cxnLst/>
              <a:rect l="l" t="t" r="r" b="b"/>
              <a:pathLst>
                <a:path w="30" h="1" extrusionOk="0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6" name="Google Shape;126;p28"/>
            <p:cNvSpPr/>
            <p:nvPr/>
          </p:nvSpPr>
          <p:spPr>
            <a:xfrm>
              <a:off x="-1116013" y="2738438"/>
              <a:ext cx="58738" cy="3175"/>
            </a:xfrm>
            <a:custGeom>
              <a:avLst/>
              <a:gdLst/>
              <a:ahLst/>
              <a:cxnLst/>
              <a:rect l="l" t="t" r="r" b="b"/>
              <a:pathLst>
                <a:path w="30" h="2" extrusionOk="0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" name="Google Shape;127;p28"/>
            <p:cNvSpPr/>
            <p:nvPr/>
          </p:nvSpPr>
          <p:spPr>
            <a:xfrm>
              <a:off x="-1349375" y="2735263"/>
              <a:ext cx="84138" cy="0"/>
            </a:xfrm>
            <a:custGeom>
              <a:avLst/>
              <a:gdLst/>
              <a:ahLst/>
              <a:cxnLst/>
              <a:rect l="l" t="t" r="r" b="b"/>
              <a:pathLst>
                <a:path w="44" h="120000" extrusionOk="0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" name="Google Shape;128;p28"/>
            <p:cNvSpPr/>
            <p:nvPr/>
          </p:nvSpPr>
          <p:spPr>
            <a:xfrm>
              <a:off x="-1265238" y="2735263"/>
              <a:ext cx="65088" cy="3175"/>
            </a:xfrm>
            <a:custGeom>
              <a:avLst/>
              <a:gdLst/>
              <a:ahLst/>
              <a:cxnLst/>
              <a:rect l="l" t="t" r="r" b="b"/>
              <a:pathLst>
                <a:path w="34" h="1" extrusionOk="0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9" name="Google Shape;129;p28"/>
            <p:cNvSpPr/>
            <p:nvPr/>
          </p:nvSpPr>
          <p:spPr>
            <a:xfrm>
              <a:off x="-1219200" y="2728913"/>
              <a:ext cx="103188" cy="9525"/>
            </a:xfrm>
            <a:custGeom>
              <a:avLst/>
              <a:gdLst/>
              <a:ahLst/>
              <a:cxnLst/>
              <a:rect l="l" t="t" r="r" b="b"/>
              <a:pathLst>
                <a:path w="54" h="4" extrusionOk="0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0" name="Google Shape;130;p28"/>
            <p:cNvSpPr/>
            <p:nvPr/>
          </p:nvSpPr>
          <p:spPr>
            <a:xfrm>
              <a:off x="1225550" y="2830513"/>
              <a:ext cx="73025" cy="3175"/>
            </a:xfrm>
            <a:custGeom>
              <a:avLst/>
              <a:gdLst/>
              <a:ahLst/>
              <a:cxnLst/>
              <a:rect l="l" t="t" r="r" b="b"/>
              <a:pathLst>
                <a:path w="38" h="2" extrusionOk="0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" name="Google Shape;131;p28"/>
            <p:cNvSpPr/>
            <p:nvPr/>
          </p:nvSpPr>
          <p:spPr>
            <a:xfrm>
              <a:off x="874712" y="2827338"/>
              <a:ext cx="39688" cy="3175"/>
            </a:xfrm>
            <a:custGeom>
              <a:avLst/>
              <a:gdLst/>
              <a:ahLst/>
              <a:cxnLst/>
              <a:rect l="l" t="t" r="r" b="b"/>
              <a:pathLst>
                <a:path w="21" h="1" extrusionOk="0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" name="Google Shape;132;p28"/>
            <p:cNvSpPr/>
            <p:nvPr/>
          </p:nvSpPr>
          <p:spPr>
            <a:xfrm>
              <a:off x="417512" y="2827338"/>
              <a:ext cx="457200" cy="31750"/>
            </a:xfrm>
            <a:custGeom>
              <a:avLst/>
              <a:gdLst/>
              <a:ahLst/>
              <a:cxnLst/>
              <a:rect l="l" t="t" r="r" b="b"/>
              <a:pathLst>
                <a:path w="238" h="14" extrusionOk="0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" name="Google Shape;133;p28"/>
            <p:cNvSpPr/>
            <p:nvPr/>
          </p:nvSpPr>
          <p:spPr>
            <a:xfrm>
              <a:off x="755650" y="2859087"/>
              <a:ext cx="68263" cy="4762"/>
            </a:xfrm>
            <a:custGeom>
              <a:avLst/>
              <a:gdLst/>
              <a:ahLst/>
              <a:cxnLst/>
              <a:rect l="l" t="t" r="r" b="b"/>
              <a:pathLst>
                <a:path w="36" h="2" extrusionOk="0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4" name="Google Shape;134;p28"/>
            <p:cNvSpPr/>
            <p:nvPr/>
          </p:nvSpPr>
          <p:spPr>
            <a:xfrm>
              <a:off x="-133350" y="2798763"/>
              <a:ext cx="111125" cy="4762"/>
            </a:xfrm>
            <a:custGeom>
              <a:avLst/>
              <a:gdLst/>
              <a:ahLst/>
              <a:cxnLst/>
              <a:rect l="l" t="t" r="r" b="b"/>
              <a:pathLst>
                <a:path w="58" h="2" extrusionOk="0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5" name="Google Shape;135;p28"/>
            <p:cNvSpPr/>
            <p:nvPr/>
          </p:nvSpPr>
          <p:spPr>
            <a:xfrm>
              <a:off x="-22225" y="2800350"/>
              <a:ext cx="44450" cy="3175"/>
            </a:xfrm>
            <a:custGeom>
              <a:avLst/>
              <a:gdLst/>
              <a:ahLst/>
              <a:cxnLst/>
              <a:rect l="l" t="t" r="r" b="b"/>
              <a:pathLst>
                <a:path w="23" h="1" extrusionOk="0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6" name="Google Shape;136;p28"/>
            <p:cNvSpPr/>
            <p:nvPr/>
          </p:nvSpPr>
          <p:spPr>
            <a:xfrm>
              <a:off x="-66675" y="2798763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3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7" name="Google Shape;137;p28"/>
            <p:cNvSpPr/>
            <p:nvPr/>
          </p:nvSpPr>
          <p:spPr>
            <a:xfrm>
              <a:off x="-1566863" y="2730500"/>
              <a:ext cx="65088" cy="3175"/>
            </a:xfrm>
            <a:custGeom>
              <a:avLst/>
              <a:gdLst/>
              <a:ahLst/>
              <a:cxnLst/>
              <a:rect l="l" t="t" r="r" b="b"/>
              <a:pathLst>
                <a:path w="34" h="1" extrusionOk="0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8" name="Google Shape;138;p28"/>
            <p:cNvSpPr/>
            <p:nvPr/>
          </p:nvSpPr>
          <p:spPr>
            <a:xfrm>
              <a:off x="-3175000" y="2740025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20" h="120000" extrusionOk="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9" name="Google Shape;139;p28"/>
            <p:cNvSpPr/>
            <p:nvPr/>
          </p:nvSpPr>
          <p:spPr>
            <a:xfrm>
              <a:off x="-3735388" y="2803525"/>
              <a:ext cx="6350" cy="1587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0" name="Google Shape;140;p28"/>
            <p:cNvSpPr/>
            <p:nvPr/>
          </p:nvSpPr>
          <p:spPr>
            <a:xfrm>
              <a:off x="-3924300" y="2803525"/>
              <a:ext cx="188913" cy="3175"/>
            </a:xfrm>
            <a:custGeom>
              <a:avLst/>
              <a:gdLst/>
              <a:ahLst/>
              <a:cxnLst/>
              <a:rect l="l" t="t" r="r" b="b"/>
              <a:pathLst>
                <a:path w="98" h="2" extrusionOk="0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141" name="Google Shape;141;p28"/>
          <p:cNvSpPr txBox="1"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9"/>
          <p:cNvSpPr txBox="1"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44" name="Google Shape;144;p29" descr="Line graphic"/>
          <p:cNvGrpSpPr/>
          <p:nvPr/>
        </p:nvGrpSpPr>
        <p:grpSpPr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45" name="Google Shape;145;p29"/>
            <p:cNvSpPr/>
            <p:nvPr/>
          </p:nvSpPr>
          <p:spPr>
            <a:xfrm>
              <a:off x="12028488" y="1525554"/>
              <a:ext cx="63500" cy="4924"/>
            </a:xfrm>
            <a:custGeom>
              <a:avLst/>
              <a:gdLst/>
              <a:ahLst/>
              <a:cxnLst/>
              <a:rect l="l" t="t" r="r" b="b"/>
              <a:pathLst>
                <a:path w="67" h="6" extrusionOk="0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6" name="Google Shape;146;p29"/>
            <p:cNvSpPr/>
            <p:nvPr/>
          </p:nvSpPr>
          <p:spPr>
            <a:xfrm>
              <a:off x="12022138" y="1532939"/>
              <a:ext cx="19050" cy="1231"/>
            </a:xfrm>
            <a:custGeom>
              <a:avLst/>
              <a:gdLst/>
              <a:ahLst/>
              <a:cxnLst/>
              <a:rect l="l" t="t" r="r" b="b"/>
              <a:pathLst>
                <a:path w="20" h="2" extrusionOk="0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7" name="Google Shape;147;p29"/>
            <p:cNvSpPr/>
            <p:nvPr/>
          </p:nvSpPr>
          <p:spPr>
            <a:xfrm>
              <a:off x="12041188" y="1531708"/>
              <a:ext cx="39687" cy="6155"/>
            </a:xfrm>
            <a:custGeom>
              <a:avLst/>
              <a:gdLst/>
              <a:ahLst/>
              <a:cxnLst/>
              <a:rect l="l" t="t" r="r" b="b"/>
              <a:pathLst>
                <a:path w="41" h="6" extrusionOk="0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8" name="Google Shape;148;p29"/>
            <p:cNvSpPr/>
            <p:nvPr/>
          </p:nvSpPr>
          <p:spPr>
            <a:xfrm>
              <a:off x="11831638" y="1526784"/>
              <a:ext cx="42862" cy="4924"/>
            </a:xfrm>
            <a:custGeom>
              <a:avLst/>
              <a:gdLst/>
              <a:ahLst/>
              <a:cxnLst/>
              <a:rect l="l" t="t" r="r" b="b"/>
              <a:pathLst>
                <a:path w="45" h="6" extrusionOk="0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9" name="Google Shape;149;p29"/>
            <p:cNvSpPr/>
            <p:nvPr/>
          </p:nvSpPr>
          <p:spPr>
            <a:xfrm>
              <a:off x="11809413" y="1531708"/>
              <a:ext cx="41275" cy="2462"/>
            </a:xfrm>
            <a:custGeom>
              <a:avLst/>
              <a:gdLst/>
              <a:ahLst/>
              <a:cxnLst/>
              <a:rect l="l" t="t" r="r" b="b"/>
              <a:pathLst>
                <a:path w="44" h="3" extrusionOk="0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0" name="Google Shape;150;p29"/>
            <p:cNvSpPr/>
            <p:nvPr/>
          </p:nvSpPr>
          <p:spPr>
            <a:xfrm>
              <a:off x="12003088" y="1537863"/>
              <a:ext cx="77787" cy="3693"/>
            </a:xfrm>
            <a:custGeom>
              <a:avLst/>
              <a:gdLst/>
              <a:ahLst/>
              <a:cxnLst/>
              <a:rect l="l" t="t" r="r" b="b"/>
              <a:pathLst>
                <a:path w="82" h="5" extrusionOk="0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1" name="Google Shape;151;p29"/>
            <p:cNvSpPr/>
            <p:nvPr/>
          </p:nvSpPr>
          <p:spPr>
            <a:xfrm>
              <a:off x="11664950" y="1523092"/>
              <a:ext cx="39687" cy="4924"/>
            </a:xfrm>
            <a:custGeom>
              <a:avLst/>
              <a:gdLst/>
              <a:ahLst/>
              <a:cxnLst/>
              <a:rect l="l" t="t" r="r" b="b"/>
              <a:pathLst>
                <a:path w="42" h="5" extrusionOk="0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2" name="Google Shape;152;p29"/>
            <p:cNvSpPr/>
            <p:nvPr/>
          </p:nvSpPr>
          <p:spPr>
            <a:xfrm>
              <a:off x="11506200" y="1521861"/>
              <a:ext cx="92075" cy="4924"/>
            </a:xfrm>
            <a:custGeom>
              <a:avLst/>
              <a:gdLst/>
              <a:ahLst/>
              <a:cxnLst/>
              <a:rect l="l" t="t" r="r" b="b"/>
              <a:pathLst>
                <a:path w="98" h="6" extrusionOk="0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3" name="Google Shape;153;p29"/>
            <p:cNvSpPr/>
            <p:nvPr/>
          </p:nvSpPr>
          <p:spPr>
            <a:xfrm>
              <a:off x="11471275" y="1525554"/>
              <a:ext cx="34925" cy="3693"/>
            </a:xfrm>
            <a:custGeom>
              <a:avLst/>
              <a:gdLst/>
              <a:ahLst/>
              <a:cxnLst/>
              <a:rect l="l" t="t" r="r" b="b"/>
              <a:pathLst>
                <a:path w="36" h="3" extrusionOk="0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4" name="Google Shape;154;p29"/>
            <p:cNvSpPr/>
            <p:nvPr/>
          </p:nvSpPr>
          <p:spPr>
            <a:xfrm>
              <a:off x="11710988" y="1529246"/>
              <a:ext cx="30162" cy="4924"/>
            </a:xfrm>
            <a:custGeom>
              <a:avLst/>
              <a:gdLst/>
              <a:ahLst/>
              <a:cxnLst/>
              <a:rect l="l" t="t" r="r" b="b"/>
              <a:pathLst>
                <a:path w="32" h="5" extrusionOk="0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5" name="Google Shape;155;p29"/>
            <p:cNvSpPr/>
            <p:nvPr/>
          </p:nvSpPr>
          <p:spPr>
            <a:xfrm>
              <a:off x="11691938" y="1532939"/>
              <a:ext cx="34925" cy="1231"/>
            </a:xfrm>
            <a:custGeom>
              <a:avLst/>
              <a:gdLst/>
              <a:ahLst/>
              <a:cxnLst/>
              <a:rect l="l" t="t" r="r" b="b"/>
              <a:pathLst>
                <a:path w="36" h="1" extrusionOk="0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6" name="Google Shape;156;p29"/>
            <p:cNvSpPr/>
            <p:nvPr/>
          </p:nvSpPr>
          <p:spPr>
            <a:xfrm>
              <a:off x="11741150" y="1534170"/>
              <a:ext cx="4762" cy="0"/>
            </a:xfrm>
            <a:custGeom>
              <a:avLst/>
              <a:gdLst/>
              <a:ahLst/>
              <a:cxnLst/>
              <a:rect l="l" t="t" r="r" b="b"/>
              <a:pathLst>
                <a:path w="5" h="120000" extrusionOk="0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7" name="Google Shape;157;p29"/>
            <p:cNvSpPr/>
            <p:nvPr/>
          </p:nvSpPr>
          <p:spPr>
            <a:xfrm>
              <a:off x="11841163" y="1537863"/>
              <a:ext cx="71437" cy="8617"/>
            </a:xfrm>
            <a:custGeom>
              <a:avLst/>
              <a:gdLst/>
              <a:ahLst/>
              <a:cxnLst/>
              <a:rect l="l" t="t" r="r" b="b"/>
              <a:pathLst>
                <a:path w="75" h="9" extrusionOk="0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8" name="Google Shape;158;p29"/>
            <p:cNvSpPr/>
            <p:nvPr/>
          </p:nvSpPr>
          <p:spPr>
            <a:xfrm>
              <a:off x="11764963" y="1535401"/>
              <a:ext cx="44450" cy="3693"/>
            </a:xfrm>
            <a:custGeom>
              <a:avLst/>
              <a:gdLst/>
              <a:ahLst/>
              <a:cxnLst/>
              <a:rect l="l" t="t" r="r" b="b"/>
              <a:pathLst>
                <a:path w="47" h="4" extrusionOk="0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9" name="Google Shape;159;p29"/>
            <p:cNvSpPr/>
            <p:nvPr/>
          </p:nvSpPr>
          <p:spPr>
            <a:xfrm>
              <a:off x="11744325" y="1537863"/>
              <a:ext cx="20637" cy="2462"/>
            </a:xfrm>
            <a:custGeom>
              <a:avLst/>
              <a:gdLst/>
              <a:ahLst/>
              <a:cxnLst/>
              <a:rect l="l" t="t" r="r" b="b"/>
              <a:pathLst>
                <a:path w="22" h="2" extrusionOk="0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0" name="Google Shape;160;p29"/>
            <p:cNvSpPr/>
            <p:nvPr/>
          </p:nvSpPr>
          <p:spPr>
            <a:xfrm>
              <a:off x="11482388" y="1531708"/>
              <a:ext cx="85725" cy="3693"/>
            </a:xfrm>
            <a:custGeom>
              <a:avLst/>
              <a:gdLst/>
              <a:ahLst/>
              <a:cxnLst/>
              <a:rect l="l" t="t" r="r" b="b"/>
              <a:pathLst>
                <a:path w="90" h="4" extrusionOk="0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1" name="Google Shape;161;p29"/>
            <p:cNvSpPr/>
            <p:nvPr/>
          </p:nvSpPr>
          <p:spPr>
            <a:xfrm>
              <a:off x="11626850" y="1532939"/>
              <a:ext cx="4762" cy="1231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2" name="Google Shape;162;p29"/>
            <p:cNvSpPr/>
            <p:nvPr/>
          </p:nvSpPr>
          <p:spPr>
            <a:xfrm>
              <a:off x="11261725" y="1534170"/>
              <a:ext cx="4762" cy="0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cubicBezTo>
                    <a:pt x="4" y="0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3" name="Google Shape;163;p29"/>
            <p:cNvSpPr/>
            <p:nvPr/>
          </p:nvSpPr>
          <p:spPr>
            <a:xfrm>
              <a:off x="11553825" y="1534170"/>
              <a:ext cx="44450" cy="2462"/>
            </a:xfrm>
            <a:custGeom>
              <a:avLst/>
              <a:gdLst/>
              <a:ahLst/>
              <a:cxnLst/>
              <a:rect l="l" t="t" r="r" b="b"/>
              <a:pathLst>
                <a:path w="47" h="2" extrusionOk="0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4" name="Google Shape;164;p29"/>
            <p:cNvSpPr/>
            <p:nvPr/>
          </p:nvSpPr>
          <p:spPr>
            <a:xfrm>
              <a:off x="11409363" y="1529246"/>
              <a:ext cx="31750" cy="2462"/>
            </a:xfrm>
            <a:custGeom>
              <a:avLst/>
              <a:gdLst/>
              <a:ahLst/>
              <a:cxnLst/>
              <a:rect l="l" t="t" r="r" b="b"/>
              <a:pathLst>
                <a:path w="33" h="3" extrusionOk="0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5" name="Google Shape;165;p29"/>
            <p:cNvSpPr/>
            <p:nvPr/>
          </p:nvSpPr>
          <p:spPr>
            <a:xfrm>
              <a:off x="11618913" y="1531708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6" h="1" extrusionOk="0">
                  <a:moveTo>
                    <a:pt x="3" y="0"/>
                  </a:moveTo>
                  <a:lnTo>
                    <a:pt x="3" y="0"/>
                  </a:lnTo>
                  <a:lnTo>
                    <a:pt x="6" y="0"/>
                  </a:lnTo>
                  <a:cubicBezTo>
                    <a:pt x="0" y="0"/>
                    <a:pt x="0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6" name="Google Shape;166;p29"/>
            <p:cNvSpPr/>
            <p:nvPr/>
          </p:nvSpPr>
          <p:spPr>
            <a:xfrm>
              <a:off x="11598275" y="1531708"/>
              <a:ext cx="28575" cy="2462"/>
            </a:xfrm>
            <a:custGeom>
              <a:avLst/>
              <a:gdLst/>
              <a:ahLst/>
              <a:cxnLst/>
              <a:rect l="l" t="t" r="r" b="b"/>
              <a:pathLst>
                <a:path w="31" h="3" extrusionOk="0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7" name="Google Shape;167;p29"/>
            <p:cNvSpPr/>
            <p:nvPr/>
          </p:nvSpPr>
          <p:spPr>
            <a:xfrm>
              <a:off x="11137900" y="1534170"/>
              <a:ext cx="188912" cy="23388"/>
            </a:xfrm>
            <a:custGeom>
              <a:avLst/>
              <a:gdLst/>
              <a:ahLst/>
              <a:cxnLst/>
              <a:rect l="l" t="t" r="r" b="b"/>
              <a:pathLst>
                <a:path w="198" h="27" extrusionOk="0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8" name="Google Shape;168;p29"/>
            <p:cNvSpPr/>
            <p:nvPr/>
          </p:nvSpPr>
          <p:spPr>
            <a:xfrm>
              <a:off x="11266488" y="1529246"/>
              <a:ext cx="95250" cy="4924"/>
            </a:xfrm>
            <a:custGeom>
              <a:avLst/>
              <a:gdLst/>
              <a:ahLst/>
              <a:cxnLst/>
              <a:rect l="l" t="t" r="r" b="b"/>
              <a:pathLst>
                <a:path w="100" h="6" extrusionOk="0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9" name="Google Shape;169;p29"/>
            <p:cNvSpPr/>
            <p:nvPr/>
          </p:nvSpPr>
          <p:spPr>
            <a:xfrm>
              <a:off x="11361738" y="1531708"/>
              <a:ext cx="134937" cy="12309"/>
            </a:xfrm>
            <a:custGeom>
              <a:avLst/>
              <a:gdLst/>
              <a:ahLst/>
              <a:cxnLst/>
              <a:rect l="l" t="t" r="r" b="b"/>
              <a:pathLst>
                <a:path w="142" h="14" extrusionOk="0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0" name="Google Shape;170;p29"/>
            <p:cNvSpPr/>
            <p:nvPr/>
          </p:nvSpPr>
          <p:spPr>
            <a:xfrm>
              <a:off x="11834813" y="1552634"/>
              <a:ext cx="9525" cy="1231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1" name="Google Shape;171;p29"/>
            <p:cNvSpPr/>
            <p:nvPr/>
          </p:nvSpPr>
          <p:spPr>
            <a:xfrm>
              <a:off x="11764963" y="1542787"/>
              <a:ext cx="117475" cy="9847"/>
            </a:xfrm>
            <a:custGeom>
              <a:avLst/>
              <a:gdLst/>
              <a:ahLst/>
              <a:cxnLst/>
              <a:rect l="l" t="t" r="r" b="b"/>
              <a:pathLst>
                <a:path w="122" h="12" extrusionOk="0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2" name="Google Shape;172;p29"/>
            <p:cNvSpPr/>
            <p:nvPr/>
          </p:nvSpPr>
          <p:spPr>
            <a:xfrm>
              <a:off x="11555413" y="1544017"/>
              <a:ext cx="69850" cy="4924"/>
            </a:xfrm>
            <a:custGeom>
              <a:avLst/>
              <a:gdLst/>
              <a:ahLst/>
              <a:cxnLst/>
              <a:rect l="l" t="t" r="r" b="b"/>
              <a:pathLst>
                <a:path w="74" h="6" extrusionOk="0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3" name="Google Shape;173;p29"/>
            <p:cNvSpPr/>
            <p:nvPr/>
          </p:nvSpPr>
          <p:spPr>
            <a:xfrm>
              <a:off x="11223625" y="1528016"/>
              <a:ext cx="38100" cy="6155"/>
            </a:xfrm>
            <a:custGeom>
              <a:avLst/>
              <a:gdLst/>
              <a:ahLst/>
              <a:cxnLst/>
              <a:rect l="l" t="t" r="r" b="b"/>
              <a:pathLst>
                <a:path w="40" h="7" extrusionOk="0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4" name="Google Shape;174;p29"/>
            <p:cNvSpPr/>
            <p:nvPr/>
          </p:nvSpPr>
          <p:spPr>
            <a:xfrm>
              <a:off x="11145838" y="1529246"/>
              <a:ext cx="22225" cy="2462"/>
            </a:xfrm>
            <a:custGeom>
              <a:avLst/>
              <a:gdLst/>
              <a:ahLst/>
              <a:cxnLst/>
              <a:rect l="l" t="t" r="r" b="b"/>
              <a:pathLst>
                <a:path w="24" h="4" extrusionOk="0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5" name="Google Shape;175;p29"/>
            <p:cNvSpPr/>
            <p:nvPr/>
          </p:nvSpPr>
          <p:spPr>
            <a:xfrm>
              <a:off x="6197600" y="1566174"/>
              <a:ext cx="20637" cy="1231"/>
            </a:xfrm>
            <a:custGeom>
              <a:avLst/>
              <a:gdLst/>
              <a:ahLst/>
              <a:cxnLst/>
              <a:rect l="l" t="t" r="r" b="b"/>
              <a:pathLst>
                <a:path w="21" h="1" extrusionOk="0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6" name="Google Shape;176;p29"/>
            <p:cNvSpPr/>
            <p:nvPr/>
          </p:nvSpPr>
          <p:spPr>
            <a:xfrm>
              <a:off x="6356350" y="1564943"/>
              <a:ext cx="9525" cy="1231"/>
            </a:xfrm>
            <a:custGeom>
              <a:avLst/>
              <a:gdLst/>
              <a:ahLst/>
              <a:cxnLst/>
              <a:rect l="l" t="t" r="r" b="b"/>
              <a:pathLst>
                <a:path w="10" h="2" extrusionOk="0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7" name="Google Shape;177;p29"/>
            <p:cNvSpPr/>
            <p:nvPr/>
          </p:nvSpPr>
          <p:spPr>
            <a:xfrm>
              <a:off x="8950325" y="1521861"/>
              <a:ext cx="61912" cy="7386"/>
            </a:xfrm>
            <a:custGeom>
              <a:avLst/>
              <a:gdLst/>
              <a:ahLst/>
              <a:cxnLst/>
              <a:rect l="l" t="t" r="r" b="b"/>
              <a:pathLst>
                <a:path w="65" h="9" extrusionOk="0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8" name="Google Shape;178;p29"/>
            <p:cNvSpPr/>
            <p:nvPr/>
          </p:nvSpPr>
          <p:spPr>
            <a:xfrm>
              <a:off x="7537450" y="1546479"/>
              <a:ext cx="28575" cy="3693"/>
            </a:xfrm>
            <a:custGeom>
              <a:avLst/>
              <a:gdLst/>
              <a:ahLst/>
              <a:cxnLst/>
              <a:rect l="l" t="t" r="r" b="b"/>
              <a:pathLst>
                <a:path w="29" h="4" extrusionOk="0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9" name="Google Shape;179;p29"/>
            <p:cNvSpPr/>
            <p:nvPr/>
          </p:nvSpPr>
          <p:spPr>
            <a:xfrm>
              <a:off x="7478713" y="1562481"/>
              <a:ext cx="38100" cy="2462"/>
            </a:xfrm>
            <a:custGeom>
              <a:avLst/>
              <a:gdLst/>
              <a:ahLst/>
              <a:cxnLst/>
              <a:rect l="l" t="t" r="r" b="b"/>
              <a:pathLst>
                <a:path w="40" h="3" extrusionOk="0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0" name="Google Shape;180;p29"/>
            <p:cNvSpPr/>
            <p:nvPr/>
          </p:nvSpPr>
          <p:spPr>
            <a:xfrm>
              <a:off x="5410200" y="1568636"/>
              <a:ext cx="36512" cy="3693"/>
            </a:xfrm>
            <a:custGeom>
              <a:avLst/>
              <a:gdLst/>
              <a:ahLst/>
              <a:cxnLst/>
              <a:rect l="l" t="t" r="r" b="b"/>
              <a:pathLst>
                <a:path w="38" h="5" extrusionOk="0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1" name="Google Shape;181;p29"/>
            <p:cNvSpPr/>
            <p:nvPr/>
          </p:nvSpPr>
          <p:spPr>
            <a:xfrm>
              <a:off x="10206038" y="1530477"/>
              <a:ext cx="61912" cy="4924"/>
            </a:xfrm>
            <a:custGeom>
              <a:avLst/>
              <a:gdLst/>
              <a:ahLst/>
              <a:cxnLst/>
              <a:rect l="l" t="t" r="r" b="b"/>
              <a:pathLst>
                <a:path w="65" h="6" extrusionOk="0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2" name="Google Shape;182;p29"/>
            <p:cNvSpPr/>
            <p:nvPr/>
          </p:nvSpPr>
          <p:spPr>
            <a:xfrm>
              <a:off x="6257925" y="1525554"/>
              <a:ext cx="19050" cy="2462"/>
            </a:xfrm>
            <a:custGeom>
              <a:avLst/>
              <a:gdLst/>
              <a:ahLst/>
              <a:cxnLst/>
              <a:rect l="l" t="t" r="r" b="b"/>
              <a:pathLst>
                <a:path w="21" h="2" extrusionOk="0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3" name="Google Shape;183;p29"/>
            <p:cNvSpPr/>
            <p:nvPr/>
          </p:nvSpPr>
          <p:spPr>
            <a:xfrm>
              <a:off x="10134600" y="1528016"/>
              <a:ext cx="71437" cy="3693"/>
            </a:xfrm>
            <a:custGeom>
              <a:avLst/>
              <a:gdLst/>
              <a:ahLst/>
              <a:cxnLst/>
              <a:rect l="l" t="t" r="r" b="b"/>
              <a:pathLst>
                <a:path w="75" h="4" extrusionOk="0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4" name="Google Shape;184;p29"/>
            <p:cNvSpPr/>
            <p:nvPr/>
          </p:nvSpPr>
          <p:spPr>
            <a:xfrm>
              <a:off x="2582863" y="1560020"/>
              <a:ext cx="7937" cy="1231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5" name="Google Shape;185;p29"/>
            <p:cNvSpPr/>
            <p:nvPr/>
          </p:nvSpPr>
          <p:spPr>
            <a:xfrm>
              <a:off x="1762125" y="1521861"/>
              <a:ext cx="34925" cy="1231"/>
            </a:xfrm>
            <a:custGeom>
              <a:avLst/>
              <a:gdLst/>
              <a:ahLst/>
              <a:cxnLst/>
              <a:rect l="l" t="t" r="r" b="b"/>
              <a:pathLst>
                <a:path w="36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6" name="Google Shape;186;p29"/>
            <p:cNvSpPr/>
            <p:nvPr/>
          </p:nvSpPr>
          <p:spPr>
            <a:xfrm>
              <a:off x="10812463" y="1529246"/>
              <a:ext cx="19050" cy="1231"/>
            </a:xfrm>
            <a:custGeom>
              <a:avLst/>
              <a:gdLst/>
              <a:ahLst/>
              <a:cxnLst/>
              <a:rect l="l" t="t" r="r" b="b"/>
              <a:pathLst>
                <a:path w="20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7" name="Google Shape;187;p29"/>
            <p:cNvSpPr/>
            <p:nvPr/>
          </p:nvSpPr>
          <p:spPr>
            <a:xfrm>
              <a:off x="10896600" y="1545248"/>
              <a:ext cx="7937" cy="2462"/>
            </a:xfrm>
            <a:custGeom>
              <a:avLst/>
              <a:gdLst/>
              <a:ahLst/>
              <a:cxnLst/>
              <a:rect l="l" t="t" r="r" b="b"/>
              <a:pathLst>
                <a:path w="8" h="3" extrusionOk="0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8" name="Google Shape;188;p29"/>
            <p:cNvSpPr/>
            <p:nvPr/>
          </p:nvSpPr>
          <p:spPr>
            <a:xfrm>
              <a:off x="9947275" y="1553865"/>
              <a:ext cx="4762" cy="1231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9" name="Google Shape;189;p29"/>
            <p:cNvSpPr/>
            <p:nvPr/>
          </p:nvSpPr>
          <p:spPr>
            <a:xfrm>
              <a:off x="10817225" y="1531708"/>
              <a:ext cx="23812" cy="0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5" y="0"/>
                  </a:moveTo>
                  <a:lnTo>
                    <a:pt x="25" y="0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0" name="Google Shape;190;p29"/>
            <p:cNvSpPr/>
            <p:nvPr/>
          </p:nvSpPr>
          <p:spPr>
            <a:xfrm>
              <a:off x="10836275" y="1529246"/>
              <a:ext cx="19050" cy="1231"/>
            </a:xfrm>
            <a:custGeom>
              <a:avLst/>
              <a:gdLst/>
              <a:ahLst/>
              <a:cxnLst/>
              <a:rect l="l" t="t" r="r" b="b"/>
              <a:pathLst>
                <a:path w="20" h="1" extrusionOk="0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1" name="Google Shape;191;p29"/>
            <p:cNvSpPr/>
            <p:nvPr/>
          </p:nvSpPr>
          <p:spPr>
            <a:xfrm>
              <a:off x="10787063" y="1530477"/>
              <a:ext cx="30162" cy="1231"/>
            </a:xfrm>
            <a:custGeom>
              <a:avLst/>
              <a:gdLst/>
              <a:ahLst/>
              <a:cxnLst/>
              <a:rect l="l" t="t" r="r" b="b"/>
              <a:pathLst>
                <a:path w="31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2" name="Google Shape;192;p29"/>
            <p:cNvSpPr/>
            <p:nvPr/>
          </p:nvSpPr>
          <p:spPr>
            <a:xfrm>
              <a:off x="4092575" y="1552634"/>
              <a:ext cx="20637" cy="2462"/>
            </a:xfrm>
            <a:custGeom>
              <a:avLst/>
              <a:gdLst/>
              <a:ahLst/>
              <a:cxnLst/>
              <a:rect l="l" t="t" r="r" b="b"/>
              <a:pathLst>
                <a:path w="23" h="2" extrusionOk="0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3" name="Google Shape;193;p29"/>
            <p:cNvSpPr/>
            <p:nvPr/>
          </p:nvSpPr>
          <p:spPr>
            <a:xfrm>
              <a:off x="8528050" y="1567405"/>
              <a:ext cx="3175" cy="1231"/>
            </a:xfrm>
            <a:custGeom>
              <a:avLst/>
              <a:gdLst/>
              <a:ahLst/>
              <a:cxnLst/>
              <a:rect l="l" t="t" r="r" b="b"/>
              <a:pathLst>
                <a:path w="3" h="1" extrusionOk="0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4" name="Google Shape;194;p29"/>
            <p:cNvSpPr/>
            <p:nvPr/>
          </p:nvSpPr>
          <p:spPr>
            <a:xfrm>
              <a:off x="8461375" y="1556326"/>
              <a:ext cx="66675" cy="14771"/>
            </a:xfrm>
            <a:custGeom>
              <a:avLst/>
              <a:gdLst/>
              <a:ahLst/>
              <a:cxnLst/>
              <a:rect l="l" t="t" r="r" b="b"/>
              <a:pathLst>
                <a:path w="69" h="17" extrusionOk="0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5" name="Google Shape;195;p29"/>
            <p:cNvSpPr/>
            <p:nvPr/>
          </p:nvSpPr>
          <p:spPr>
            <a:xfrm>
              <a:off x="1562100" y="1514475"/>
              <a:ext cx="9563100" cy="64008"/>
            </a:xfrm>
            <a:custGeom>
              <a:avLst/>
              <a:gdLst/>
              <a:ahLst/>
              <a:cxnLst/>
              <a:rect l="l" t="t" r="r" b="b"/>
              <a:pathLst>
                <a:path w="10030" h="75" extrusionOk="0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6" name="Google Shape;196;p29"/>
            <p:cNvSpPr/>
            <p:nvPr/>
          </p:nvSpPr>
          <p:spPr>
            <a:xfrm>
              <a:off x="7508875" y="1560020"/>
              <a:ext cx="11112" cy="3693"/>
            </a:xfrm>
            <a:custGeom>
              <a:avLst/>
              <a:gdLst/>
              <a:ahLst/>
              <a:cxnLst/>
              <a:rect l="l" t="t" r="r" b="b"/>
              <a:pathLst>
                <a:path w="12" h="3" extrusionOk="0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7" name="Google Shape;197;p29"/>
            <p:cNvSpPr/>
            <p:nvPr/>
          </p:nvSpPr>
          <p:spPr>
            <a:xfrm>
              <a:off x="5434013" y="1567405"/>
              <a:ext cx="4762" cy="1231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8" name="Google Shape;198;p29"/>
            <p:cNvSpPr/>
            <p:nvPr/>
          </p:nvSpPr>
          <p:spPr>
            <a:xfrm>
              <a:off x="9672638" y="1567405"/>
              <a:ext cx="25400" cy="2462"/>
            </a:xfrm>
            <a:custGeom>
              <a:avLst/>
              <a:gdLst/>
              <a:ahLst/>
              <a:cxnLst/>
              <a:rect l="l" t="t" r="r" b="b"/>
              <a:pathLst>
                <a:path w="27" h="3" extrusionOk="0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9" name="Google Shape;199;p29"/>
            <p:cNvSpPr/>
            <p:nvPr/>
          </p:nvSpPr>
          <p:spPr>
            <a:xfrm>
              <a:off x="10966450" y="1529246"/>
              <a:ext cx="39687" cy="2462"/>
            </a:xfrm>
            <a:custGeom>
              <a:avLst/>
              <a:gdLst/>
              <a:ahLst/>
              <a:cxnLst/>
              <a:rect l="l" t="t" r="r" b="b"/>
              <a:pathLst>
                <a:path w="42" h="3" extrusionOk="0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0" name="Google Shape;200;p29"/>
            <p:cNvSpPr/>
            <p:nvPr/>
          </p:nvSpPr>
          <p:spPr>
            <a:xfrm>
              <a:off x="11329988" y="1552634"/>
              <a:ext cx="44450" cy="2462"/>
            </a:xfrm>
            <a:custGeom>
              <a:avLst/>
              <a:gdLst/>
              <a:ahLst/>
              <a:cxnLst/>
              <a:rect l="l" t="t" r="r" b="b"/>
              <a:pathLst>
                <a:path w="46" h="3" extrusionOk="0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1" name="Google Shape;201;p29"/>
            <p:cNvSpPr/>
            <p:nvPr/>
          </p:nvSpPr>
          <p:spPr>
            <a:xfrm>
              <a:off x="11042650" y="1540325"/>
              <a:ext cx="60325" cy="6155"/>
            </a:xfrm>
            <a:custGeom>
              <a:avLst/>
              <a:gdLst/>
              <a:ahLst/>
              <a:cxnLst/>
              <a:rect l="l" t="t" r="r" b="b"/>
              <a:pathLst>
                <a:path w="63" h="7" extrusionOk="0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2" name="Google Shape;202;p29"/>
            <p:cNvSpPr/>
            <p:nvPr/>
          </p:nvSpPr>
          <p:spPr>
            <a:xfrm>
              <a:off x="11106150" y="1542787"/>
              <a:ext cx="28575" cy="1231"/>
            </a:xfrm>
            <a:custGeom>
              <a:avLst/>
              <a:gdLst/>
              <a:ahLst/>
              <a:cxnLst/>
              <a:rect l="l" t="t" r="r" b="b"/>
              <a:pathLst>
                <a:path w="31" h="2" extrusionOk="0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3" name="Google Shape;203;p29"/>
            <p:cNvSpPr/>
            <p:nvPr/>
          </p:nvSpPr>
          <p:spPr>
            <a:xfrm>
              <a:off x="10679113" y="1525554"/>
              <a:ext cx="103187" cy="9847"/>
            </a:xfrm>
            <a:custGeom>
              <a:avLst/>
              <a:gdLst/>
              <a:ahLst/>
              <a:cxnLst/>
              <a:rect l="l" t="t" r="r" b="b"/>
              <a:pathLst>
                <a:path w="109" h="12" extrusionOk="0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4" name="Google Shape;204;p29"/>
            <p:cNvSpPr/>
            <p:nvPr/>
          </p:nvSpPr>
          <p:spPr>
            <a:xfrm>
              <a:off x="11039475" y="1550172"/>
              <a:ext cx="26987" cy="4924"/>
            </a:xfrm>
            <a:custGeom>
              <a:avLst/>
              <a:gdLst/>
              <a:ahLst/>
              <a:cxnLst/>
              <a:rect l="l" t="t" r="r" b="b"/>
              <a:pathLst>
                <a:path w="27" h="5" extrusionOk="0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5" name="Google Shape;205;p29"/>
            <p:cNvSpPr/>
            <p:nvPr/>
          </p:nvSpPr>
          <p:spPr>
            <a:xfrm>
              <a:off x="10841038" y="1548941"/>
              <a:ext cx="58737" cy="2462"/>
            </a:xfrm>
            <a:custGeom>
              <a:avLst/>
              <a:gdLst/>
              <a:ahLst/>
              <a:cxnLst/>
              <a:rect l="l" t="t" r="r" b="b"/>
              <a:pathLst>
                <a:path w="61" h="3" extrusionOk="0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6" name="Google Shape;206;p29"/>
            <p:cNvSpPr/>
            <p:nvPr/>
          </p:nvSpPr>
          <p:spPr>
            <a:xfrm>
              <a:off x="10899775" y="1550172"/>
              <a:ext cx="36512" cy="1231"/>
            </a:xfrm>
            <a:custGeom>
              <a:avLst/>
              <a:gdLst/>
              <a:ahLst/>
              <a:cxnLst/>
              <a:rect l="l" t="t" r="r" b="b"/>
              <a:pathLst>
                <a:path w="38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7" name="Google Shape;207;p29"/>
            <p:cNvSpPr/>
            <p:nvPr/>
          </p:nvSpPr>
          <p:spPr>
            <a:xfrm>
              <a:off x="10958513" y="1555096"/>
              <a:ext cx="46037" cy="0"/>
            </a:xfrm>
            <a:custGeom>
              <a:avLst/>
              <a:gdLst/>
              <a:ahLst/>
              <a:cxnLst/>
              <a:rect l="l" t="t" r="r" b="b"/>
              <a:pathLst>
                <a:path w="47" h="1" extrusionOk="0">
                  <a:moveTo>
                    <a:pt x="47" y="0"/>
                  </a:moveTo>
                  <a:lnTo>
                    <a:pt x="47" y="0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8" name="Google Shape;208;p29"/>
            <p:cNvSpPr/>
            <p:nvPr/>
          </p:nvSpPr>
          <p:spPr>
            <a:xfrm>
              <a:off x="10304463" y="1548941"/>
              <a:ext cx="61912" cy="3693"/>
            </a:xfrm>
            <a:custGeom>
              <a:avLst/>
              <a:gdLst/>
              <a:ahLst/>
              <a:cxnLst/>
              <a:rect l="l" t="t" r="r" b="b"/>
              <a:pathLst>
                <a:path w="65" h="4" extrusionOk="0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9" name="Google Shape;209;p29"/>
            <p:cNvSpPr/>
            <p:nvPr/>
          </p:nvSpPr>
          <p:spPr>
            <a:xfrm>
              <a:off x="10483850" y="1557558"/>
              <a:ext cx="23812" cy="6155"/>
            </a:xfrm>
            <a:custGeom>
              <a:avLst/>
              <a:gdLst/>
              <a:ahLst/>
              <a:cxnLst/>
              <a:rect l="l" t="t" r="r" b="b"/>
              <a:pathLst>
                <a:path w="25" h="7" extrusionOk="0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0" name="Google Shape;210;p29"/>
            <p:cNvSpPr/>
            <p:nvPr/>
          </p:nvSpPr>
          <p:spPr>
            <a:xfrm>
              <a:off x="10291763" y="1563712"/>
              <a:ext cx="117475" cy="2462"/>
            </a:xfrm>
            <a:custGeom>
              <a:avLst/>
              <a:gdLst/>
              <a:ahLst/>
              <a:cxnLst/>
              <a:rect l="l" t="t" r="r" b="b"/>
              <a:pathLst>
                <a:path w="123" h="4" extrusionOk="0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1" name="Google Shape;211;p29"/>
            <p:cNvSpPr/>
            <p:nvPr/>
          </p:nvSpPr>
          <p:spPr>
            <a:xfrm>
              <a:off x="9621838" y="1546479"/>
              <a:ext cx="11112" cy="8617"/>
            </a:xfrm>
            <a:custGeom>
              <a:avLst/>
              <a:gdLst/>
              <a:ahLst/>
              <a:cxnLst/>
              <a:rect l="l" t="t" r="r" b="b"/>
              <a:pathLst>
                <a:path w="13" h="10" extrusionOk="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2" name="Google Shape;212;p29"/>
            <p:cNvSpPr/>
            <p:nvPr/>
          </p:nvSpPr>
          <p:spPr>
            <a:xfrm>
              <a:off x="8951913" y="1568636"/>
              <a:ext cx="96837" cy="8617"/>
            </a:xfrm>
            <a:custGeom>
              <a:avLst/>
              <a:gdLst/>
              <a:ahLst/>
              <a:cxnLst/>
              <a:rect l="l" t="t" r="r" b="b"/>
              <a:pathLst>
                <a:path w="101" h="10" extrusionOk="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3" name="Google Shape;213;p29"/>
            <p:cNvSpPr/>
            <p:nvPr/>
          </p:nvSpPr>
          <p:spPr>
            <a:xfrm>
              <a:off x="9005888" y="1566174"/>
              <a:ext cx="17462" cy="2462"/>
            </a:xfrm>
            <a:custGeom>
              <a:avLst/>
              <a:gdLst/>
              <a:ahLst/>
              <a:cxnLst/>
              <a:rect l="l" t="t" r="r" b="b"/>
              <a:pathLst>
                <a:path w="19" h="2" extrusionOk="0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4" name="Google Shape;214;p29"/>
            <p:cNvSpPr/>
            <p:nvPr/>
          </p:nvSpPr>
          <p:spPr>
            <a:xfrm>
              <a:off x="1587500" y="1516937"/>
              <a:ext cx="38100" cy="3693"/>
            </a:xfrm>
            <a:custGeom>
              <a:avLst/>
              <a:gdLst/>
              <a:ahLst/>
              <a:cxnLst/>
              <a:rect l="l" t="t" r="r" b="b"/>
              <a:pathLst>
                <a:path w="39" h="4" extrusionOk="0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5" name="Google Shape;215;p29"/>
            <p:cNvSpPr/>
            <p:nvPr/>
          </p:nvSpPr>
          <p:spPr>
            <a:xfrm>
              <a:off x="1522413" y="1519399"/>
              <a:ext cx="30162" cy="4924"/>
            </a:xfrm>
            <a:custGeom>
              <a:avLst/>
              <a:gdLst/>
              <a:ahLst/>
              <a:cxnLst/>
              <a:rect l="l" t="t" r="r" b="b"/>
              <a:pathLst>
                <a:path w="32" h="6" extrusionOk="0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6" name="Google Shape;216;p29"/>
            <p:cNvSpPr/>
            <p:nvPr/>
          </p:nvSpPr>
          <p:spPr>
            <a:xfrm>
              <a:off x="6650038" y="1573559"/>
              <a:ext cx="33337" cy="3693"/>
            </a:xfrm>
            <a:custGeom>
              <a:avLst/>
              <a:gdLst/>
              <a:ahLst/>
              <a:cxnLst/>
              <a:rect l="l" t="t" r="r" b="b"/>
              <a:pathLst>
                <a:path w="34" h="4" extrusionOk="0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7" name="Google Shape;217;p29"/>
            <p:cNvSpPr/>
            <p:nvPr/>
          </p:nvSpPr>
          <p:spPr>
            <a:xfrm>
              <a:off x="6162675" y="1566174"/>
              <a:ext cx="15875" cy="4924"/>
            </a:xfrm>
            <a:custGeom>
              <a:avLst/>
              <a:gdLst/>
              <a:ahLst/>
              <a:cxnLst/>
              <a:rect l="l" t="t" r="r" b="b"/>
              <a:pathLst>
                <a:path w="17" h="6" extrusionOk="0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8" name="Google Shape;218;p29"/>
            <p:cNvSpPr/>
            <p:nvPr/>
          </p:nvSpPr>
          <p:spPr>
            <a:xfrm>
              <a:off x="5738813" y="1571097"/>
              <a:ext cx="60325" cy="6155"/>
            </a:xfrm>
            <a:custGeom>
              <a:avLst/>
              <a:gdLst/>
              <a:ahLst/>
              <a:cxnLst/>
              <a:rect l="l" t="t" r="r" b="b"/>
              <a:pathLst>
                <a:path w="63" h="8" extrusionOk="0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219" name="Google Shape;219;p29"/>
          <p:cNvSpPr txBox="1"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/>
            </a:lvl1pPr>
            <a:lvl2pPr marL="914400" lvl="1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/>
            </a:lvl3pPr>
            <a:lvl4pPr marL="1828800" lvl="3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/>
            </a:lvl4pPr>
            <a:lvl5pPr marL="2286000" lvl="4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/>
            </a:lvl5pPr>
            <a:lvl6pPr marL="2743200" lvl="5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/>
            </a:lvl6pPr>
            <a:lvl7pPr marL="3200400" lvl="6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/>
            </a:lvl7pPr>
            <a:lvl8pPr marL="3657600" lvl="7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/>
            </a:lvl8pPr>
            <a:lvl9pPr marL="4114800" lvl="8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/>
            </a:lvl9pPr>
          </a:lstStyle>
          <a:p>
            <a:endParaRPr/>
          </a:p>
        </p:txBody>
      </p:sp>
      <p:sp>
        <p:nvSpPr>
          <p:cNvPr id="220" name="Google Shape;220;p29"/>
          <p:cNvSpPr txBox="1">
            <a:spLocks noGrp="1"/>
          </p:cNvSpPr>
          <p:nvPr>
            <p:ph type="ftr" idx="11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29"/>
          <p:cNvSpPr txBox="1">
            <a:spLocks noGrp="1"/>
          </p:cNvSpPr>
          <p:nvPr>
            <p:ph type="dt" idx="10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29"/>
          <p:cNvSpPr txBox="1">
            <a:spLocks noGrp="1"/>
          </p:cNvSpPr>
          <p:nvPr>
            <p:ph type="sldNum" idx="12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0"/>
          <p:cNvSpPr txBox="1"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25" name="Google Shape;225;p30" descr="Line graphic"/>
          <p:cNvGrpSpPr/>
          <p:nvPr/>
        </p:nvGrpSpPr>
        <p:grpSpPr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226" name="Google Shape;226;p30"/>
            <p:cNvSpPr/>
            <p:nvPr/>
          </p:nvSpPr>
          <p:spPr>
            <a:xfrm>
              <a:off x="12028488" y="1525554"/>
              <a:ext cx="63500" cy="4924"/>
            </a:xfrm>
            <a:custGeom>
              <a:avLst/>
              <a:gdLst/>
              <a:ahLst/>
              <a:cxnLst/>
              <a:rect l="l" t="t" r="r" b="b"/>
              <a:pathLst>
                <a:path w="67" h="6" extrusionOk="0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27" name="Google Shape;227;p30"/>
            <p:cNvSpPr/>
            <p:nvPr/>
          </p:nvSpPr>
          <p:spPr>
            <a:xfrm>
              <a:off x="12022138" y="1532939"/>
              <a:ext cx="19050" cy="1231"/>
            </a:xfrm>
            <a:custGeom>
              <a:avLst/>
              <a:gdLst/>
              <a:ahLst/>
              <a:cxnLst/>
              <a:rect l="l" t="t" r="r" b="b"/>
              <a:pathLst>
                <a:path w="20" h="2" extrusionOk="0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28" name="Google Shape;228;p30"/>
            <p:cNvSpPr/>
            <p:nvPr/>
          </p:nvSpPr>
          <p:spPr>
            <a:xfrm>
              <a:off x="12041188" y="1531708"/>
              <a:ext cx="39687" cy="6155"/>
            </a:xfrm>
            <a:custGeom>
              <a:avLst/>
              <a:gdLst/>
              <a:ahLst/>
              <a:cxnLst/>
              <a:rect l="l" t="t" r="r" b="b"/>
              <a:pathLst>
                <a:path w="41" h="6" extrusionOk="0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29" name="Google Shape;229;p30"/>
            <p:cNvSpPr/>
            <p:nvPr/>
          </p:nvSpPr>
          <p:spPr>
            <a:xfrm>
              <a:off x="11831638" y="1526784"/>
              <a:ext cx="42862" cy="4924"/>
            </a:xfrm>
            <a:custGeom>
              <a:avLst/>
              <a:gdLst/>
              <a:ahLst/>
              <a:cxnLst/>
              <a:rect l="l" t="t" r="r" b="b"/>
              <a:pathLst>
                <a:path w="45" h="6" extrusionOk="0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30" name="Google Shape;230;p30"/>
            <p:cNvSpPr/>
            <p:nvPr/>
          </p:nvSpPr>
          <p:spPr>
            <a:xfrm>
              <a:off x="11809413" y="1531708"/>
              <a:ext cx="41275" cy="2462"/>
            </a:xfrm>
            <a:custGeom>
              <a:avLst/>
              <a:gdLst/>
              <a:ahLst/>
              <a:cxnLst/>
              <a:rect l="l" t="t" r="r" b="b"/>
              <a:pathLst>
                <a:path w="44" h="3" extrusionOk="0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31" name="Google Shape;231;p30"/>
            <p:cNvSpPr/>
            <p:nvPr/>
          </p:nvSpPr>
          <p:spPr>
            <a:xfrm>
              <a:off x="12003088" y="1537863"/>
              <a:ext cx="77787" cy="3693"/>
            </a:xfrm>
            <a:custGeom>
              <a:avLst/>
              <a:gdLst/>
              <a:ahLst/>
              <a:cxnLst/>
              <a:rect l="l" t="t" r="r" b="b"/>
              <a:pathLst>
                <a:path w="82" h="5" extrusionOk="0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32" name="Google Shape;232;p30"/>
            <p:cNvSpPr/>
            <p:nvPr/>
          </p:nvSpPr>
          <p:spPr>
            <a:xfrm>
              <a:off x="11664950" y="1523092"/>
              <a:ext cx="39687" cy="4924"/>
            </a:xfrm>
            <a:custGeom>
              <a:avLst/>
              <a:gdLst/>
              <a:ahLst/>
              <a:cxnLst/>
              <a:rect l="l" t="t" r="r" b="b"/>
              <a:pathLst>
                <a:path w="42" h="5" extrusionOk="0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33" name="Google Shape;233;p30"/>
            <p:cNvSpPr/>
            <p:nvPr/>
          </p:nvSpPr>
          <p:spPr>
            <a:xfrm>
              <a:off x="11506200" y="1521861"/>
              <a:ext cx="92075" cy="4924"/>
            </a:xfrm>
            <a:custGeom>
              <a:avLst/>
              <a:gdLst/>
              <a:ahLst/>
              <a:cxnLst/>
              <a:rect l="l" t="t" r="r" b="b"/>
              <a:pathLst>
                <a:path w="98" h="6" extrusionOk="0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34" name="Google Shape;234;p30"/>
            <p:cNvSpPr/>
            <p:nvPr/>
          </p:nvSpPr>
          <p:spPr>
            <a:xfrm>
              <a:off x="11471275" y="1525554"/>
              <a:ext cx="34925" cy="3693"/>
            </a:xfrm>
            <a:custGeom>
              <a:avLst/>
              <a:gdLst/>
              <a:ahLst/>
              <a:cxnLst/>
              <a:rect l="l" t="t" r="r" b="b"/>
              <a:pathLst>
                <a:path w="36" h="3" extrusionOk="0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35" name="Google Shape;235;p30"/>
            <p:cNvSpPr/>
            <p:nvPr/>
          </p:nvSpPr>
          <p:spPr>
            <a:xfrm>
              <a:off x="11710988" y="1529246"/>
              <a:ext cx="30162" cy="4924"/>
            </a:xfrm>
            <a:custGeom>
              <a:avLst/>
              <a:gdLst/>
              <a:ahLst/>
              <a:cxnLst/>
              <a:rect l="l" t="t" r="r" b="b"/>
              <a:pathLst>
                <a:path w="32" h="5" extrusionOk="0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36" name="Google Shape;236;p30"/>
            <p:cNvSpPr/>
            <p:nvPr/>
          </p:nvSpPr>
          <p:spPr>
            <a:xfrm>
              <a:off x="11691938" y="1532939"/>
              <a:ext cx="34925" cy="1231"/>
            </a:xfrm>
            <a:custGeom>
              <a:avLst/>
              <a:gdLst/>
              <a:ahLst/>
              <a:cxnLst/>
              <a:rect l="l" t="t" r="r" b="b"/>
              <a:pathLst>
                <a:path w="36" h="1" extrusionOk="0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37" name="Google Shape;237;p30"/>
            <p:cNvSpPr/>
            <p:nvPr/>
          </p:nvSpPr>
          <p:spPr>
            <a:xfrm>
              <a:off x="11741150" y="1534170"/>
              <a:ext cx="4762" cy="0"/>
            </a:xfrm>
            <a:custGeom>
              <a:avLst/>
              <a:gdLst/>
              <a:ahLst/>
              <a:cxnLst/>
              <a:rect l="l" t="t" r="r" b="b"/>
              <a:pathLst>
                <a:path w="5" h="120000" extrusionOk="0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38" name="Google Shape;238;p30"/>
            <p:cNvSpPr/>
            <p:nvPr/>
          </p:nvSpPr>
          <p:spPr>
            <a:xfrm>
              <a:off x="11841163" y="1537863"/>
              <a:ext cx="71437" cy="8617"/>
            </a:xfrm>
            <a:custGeom>
              <a:avLst/>
              <a:gdLst/>
              <a:ahLst/>
              <a:cxnLst/>
              <a:rect l="l" t="t" r="r" b="b"/>
              <a:pathLst>
                <a:path w="75" h="9" extrusionOk="0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39" name="Google Shape;239;p30"/>
            <p:cNvSpPr/>
            <p:nvPr/>
          </p:nvSpPr>
          <p:spPr>
            <a:xfrm>
              <a:off x="11764963" y="1535401"/>
              <a:ext cx="44450" cy="3693"/>
            </a:xfrm>
            <a:custGeom>
              <a:avLst/>
              <a:gdLst/>
              <a:ahLst/>
              <a:cxnLst/>
              <a:rect l="l" t="t" r="r" b="b"/>
              <a:pathLst>
                <a:path w="47" h="4" extrusionOk="0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40" name="Google Shape;240;p30"/>
            <p:cNvSpPr/>
            <p:nvPr/>
          </p:nvSpPr>
          <p:spPr>
            <a:xfrm>
              <a:off x="11744325" y="1537863"/>
              <a:ext cx="20637" cy="2462"/>
            </a:xfrm>
            <a:custGeom>
              <a:avLst/>
              <a:gdLst/>
              <a:ahLst/>
              <a:cxnLst/>
              <a:rect l="l" t="t" r="r" b="b"/>
              <a:pathLst>
                <a:path w="22" h="2" extrusionOk="0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41" name="Google Shape;241;p30"/>
            <p:cNvSpPr/>
            <p:nvPr/>
          </p:nvSpPr>
          <p:spPr>
            <a:xfrm>
              <a:off x="11482388" y="1531708"/>
              <a:ext cx="85725" cy="3693"/>
            </a:xfrm>
            <a:custGeom>
              <a:avLst/>
              <a:gdLst/>
              <a:ahLst/>
              <a:cxnLst/>
              <a:rect l="l" t="t" r="r" b="b"/>
              <a:pathLst>
                <a:path w="90" h="4" extrusionOk="0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42" name="Google Shape;242;p30"/>
            <p:cNvSpPr/>
            <p:nvPr/>
          </p:nvSpPr>
          <p:spPr>
            <a:xfrm>
              <a:off x="11626850" y="1532939"/>
              <a:ext cx="4762" cy="1231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43" name="Google Shape;243;p30"/>
            <p:cNvSpPr/>
            <p:nvPr/>
          </p:nvSpPr>
          <p:spPr>
            <a:xfrm>
              <a:off x="11261725" y="1534170"/>
              <a:ext cx="4762" cy="0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cubicBezTo>
                    <a:pt x="4" y="0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44" name="Google Shape;244;p30"/>
            <p:cNvSpPr/>
            <p:nvPr/>
          </p:nvSpPr>
          <p:spPr>
            <a:xfrm>
              <a:off x="11553825" y="1534170"/>
              <a:ext cx="44450" cy="2462"/>
            </a:xfrm>
            <a:custGeom>
              <a:avLst/>
              <a:gdLst/>
              <a:ahLst/>
              <a:cxnLst/>
              <a:rect l="l" t="t" r="r" b="b"/>
              <a:pathLst>
                <a:path w="47" h="2" extrusionOk="0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45" name="Google Shape;245;p30"/>
            <p:cNvSpPr/>
            <p:nvPr/>
          </p:nvSpPr>
          <p:spPr>
            <a:xfrm>
              <a:off x="11409363" y="1529246"/>
              <a:ext cx="31750" cy="2462"/>
            </a:xfrm>
            <a:custGeom>
              <a:avLst/>
              <a:gdLst/>
              <a:ahLst/>
              <a:cxnLst/>
              <a:rect l="l" t="t" r="r" b="b"/>
              <a:pathLst>
                <a:path w="33" h="3" extrusionOk="0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46" name="Google Shape;246;p30"/>
            <p:cNvSpPr/>
            <p:nvPr/>
          </p:nvSpPr>
          <p:spPr>
            <a:xfrm>
              <a:off x="11618913" y="1531708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6" h="1" extrusionOk="0">
                  <a:moveTo>
                    <a:pt x="3" y="0"/>
                  </a:moveTo>
                  <a:lnTo>
                    <a:pt x="3" y="0"/>
                  </a:lnTo>
                  <a:lnTo>
                    <a:pt x="6" y="0"/>
                  </a:lnTo>
                  <a:cubicBezTo>
                    <a:pt x="0" y="0"/>
                    <a:pt x="0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47" name="Google Shape;247;p30"/>
            <p:cNvSpPr/>
            <p:nvPr/>
          </p:nvSpPr>
          <p:spPr>
            <a:xfrm>
              <a:off x="11598275" y="1531708"/>
              <a:ext cx="28575" cy="2462"/>
            </a:xfrm>
            <a:custGeom>
              <a:avLst/>
              <a:gdLst/>
              <a:ahLst/>
              <a:cxnLst/>
              <a:rect l="l" t="t" r="r" b="b"/>
              <a:pathLst>
                <a:path w="31" h="3" extrusionOk="0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48" name="Google Shape;248;p30"/>
            <p:cNvSpPr/>
            <p:nvPr/>
          </p:nvSpPr>
          <p:spPr>
            <a:xfrm>
              <a:off x="11137900" y="1534170"/>
              <a:ext cx="188912" cy="23388"/>
            </a:xfrm>
            <a:custGeom>
              <a:avLst/>
              <a:gdLst/>
              <a:ahLst/>
              <a:cxnLst/>
              <a:rect l="l" t="t" r="r" b="b"/>
              <a:pathLst>
                <a:path w="198" h="27" extrusionOk="0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49" name="Google Shape;249;p30"/>
            <p:cNvSpPr/>
            <p:nvPr/>
          </p:nvSpPr>
          <p:spPr>
            <a:xfrm>
              <a:off x="11266488" y="1529246"/>
              <a:ext cx="95250" cy="4924"/>
            </a:xfrm>
            <a:custGeom>
              <a:avLst/>
              <a:gdLst/>
              <a:ahLst/>
              <a:cxnLst/>
              <a:rect l="l" t="t" r="r" b="b"/>
              <a:pathLst>
                <a:path w="100" h="6" extrusionOk="0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0" name="Google Shape;250;p30"/>
            <p:cNvSpPr/>
            <p:nvPr/>
          </p:nvSpPr>
          <p:spPr>
            <a:xfrm>
              <a:off x="11361738" y="1531708"/>
              <a:ext cx="134937" cy="12309"/>
            </a:xfrm>
            <a:custGeom>
              <a:avLst/>
              <a:gdLst/>
              <a:ahLst/>
              <a:cxnLst/>
              <a:rect l="l" t="t" r="r" b="b"/>
              <a:pathLst>
                <a:path w="142" h="14" extrusionOk="0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1" name="Google Shape;251;p30"/>
            <p:cNvSpPr/>
            <p:nvPr/>
          </p:nvSpPr>
          <p:spPr>
            <a:xfrm>
              <a:off x="11834813" y="1552634"/>
              <a:ext cx="9525" cy="1231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2" name="Google Shape;252;p30"/>
            <p:cNvSpPr/>
            <p:nvPr/>
          </p:nvSpPr>
          <p:spPr>
            <a:xfrm>
              <a:off x="11764963" y="1542787"/>
              <a:ext cx="117475" cy="9847"/>
            </a:xfrm>
            <a:custGeom>
              <a:avLst/>
              <a:gdLst/>
              <a:ahLst/>
              <a:cxnLst/>
              <a:rect l="l" t="t" r="r" b="b"/>
              <a:pathLst>
                <a:path w="122" h="12" extrusionOk="0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3" name="Google Shape;253;p30"/>
            <p:cNvSpPr/>
            <p:nvPr/>
          </p:nvSpPr>
          <p:spPr>
            <a:xfrm>
              <a:off x="11555413" y="1544017"/>
              <a:ext cx="69850" cy="4924"/>
            </a:xfrm>
            <a:custGeom>
              <a:avLst/>
              <a:gdLst/>
              <a:ahLst/>
              <a:cxnLst/>
              <a:rect l="l" t="t" r="r" b="b"/>
              <a:pathLst>
                <a:path w="74" h="6" extrusionOk="0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4" name="Google Shape;254;p30"/>
            <p:cNvSpPr/>
            <p:nvPr/>
          </p:nvSpPr>
          <p:spPr>
            <a:xfrm>
              <a:off x="11223625" y="1528016"/>
              <a:ext cx="38100" cy="6155"/>
            </a:xfrm>
            <a:custGeom>
              <a:avLst/>
              <a:gdLst/>
              <a:ahLst/>
              <a:cxnLst/>
              <a:rect l="l" t="t" r="r" b="b"/>
              <a:pathLst>
                <a:path w="40" h="7" extrusionOk="0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5" name="Google Shape;255;p30"/>
            <p:cNvSpPr/>
            <p:nvPr/>
          </p:nvSpPr>
          <p:spPr>
            <a:xfrm>
              <a:off x="11145838" y="1529246"/>
              <a:ext cx="22225" cy="2462"/>
            </a:xfrm>
            <a:custGeom>
              <a:avLst/>
              <a:gdLst/>
              <a:ahLst/>
              <a:cxnLst/>
              <a:rect l="l" t="t" r="r" b="b"/>
              <a:pathLst>
                <a:path w="24" h="4" extrusionOk="0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6" name="Google Shape;256;p30"/>
            <p:cNvSpPr/>
            <p:nvPr/>
          </p:nvSpPr>
          <p:spPr>
            <a:xfrm>
              <a:off x="6197600" y="1566174"/>
              <a:ext cx="20637" cy="1231"/>
            </a:xfrm>
            <a:custGeom>
              <a:avLst/>
              <a:gdLst/>
              <a:ahLst/>
              <a:cxnLst/>
              <a:rect l="l" t="t" r="r" b="b"/>
              <a:pathLst>
                <a:path w="21" h="1" extrusionOk="0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7" name="Google Shape;257;p30"/>
            <p:cNvSpPr/>
            <p:nvPr/>
          </p:nvSpPr>
          <p:spPr>
            <a:xfrm>
              <a:off x="6356350" y="1564943"/>
              <a:ext cx="9525" cy="1231"/>
            </a:xfrm>
            <a:custGeom>
              <a:avLst/>
              <a:gdLst/>
              <a:ahLst/>
              <a:cxnLst/>
              <a:rect l="l" t="t" r="r" b="b"/>
              <a:pathLst>
                <a:path w="10" h="2" extrusionOk="0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8" name="Google Shape;258;p30"/>
            <p:cNvSpPr/>
            <p:nvPr/>
          </p:nvSpPr>
          <p:spPr>
            <a:xfrm>
              <a:off x="8950325" y="1521861"/>
              <a:ext cx="61912" cy="7386"/>
            </a:xfrm>
            <a:custGeom>
              <a:avLst/>
              <a:gdLst/>
              <a:ahLst/>
              <a:cxnLst/>
              <a:rect l="l" t="t" r="r" b="b"/>
              <a:pathLst>
                <a:path w="65" h="9" extrusionOk="0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9" name="Google Shape;259;p30"/>
            <p:cNvSpPr/>
            <p:nvPr/>
          </p:nvSpPr>
          <p:spPr>
            <a:xfrm>
              <a:off x="7537450" y="1546479"/>
              <a:ext cx="28575" cy="3693"/>
            </a:xfrm>
            <a:custGeom>
              <a:avLst/>
              <a:gdLst/>
              <a:ahLst/>
              <a:cxnLst/>
              <a:rect l="l" t="t" r="r" b="b"/>
              <a:pathLst>
                <a:path w="29" h="4" extrusionOk="0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0" name="Google Shape;260;p30"/>
            <p:cNvSpPr/>
            <p:nvPr/>
          </p:nvSpPr>
          <p:spPr>
            <a:xfrm>
              <a:off x="7478713" y="1562481"/>
              <a:ext cx="38100" cy="2462"/>
            </a:xfrm>
            <a:custGeom>
              <a:avLst/>
              <a:gdLst/>
              <a:ahLst/>
              <a:cxnLst/>
              <a:rect l="l" t="t" r="r" b="b"/>
              <a:pathLst>
                <a:path w="40" h="3" extrusionOk="0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1" name="Google Shape;261;p30"/>
            <p:cNvSpPr/>
            <p:nvPr/>
          </p:nvSpPr>
          <p:spPr>
            <a:xfrm>
              <a:off x="5410200" y="1568636"/>
              <a:ext cx="36512" cy="3693"/>
            </a:xfrm>
            <a:custGeom>
              <a:avLst/>
              <a:gdLst/>
              <a:ahLst/>
              <a:cxnLst/>
              <a:rect l="l" t="t" r="r" b="b"/>
              <a:pathLst>
                <a:path w="38" h="5" extrusionOk="0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2" name="Google Shape;262;p30"/>
            <p:cNvSpPr/>
            <p:nvPr/>
          </p:nvSpPr>
          <p:spPr>
            <a:xfrm>
              <a:off x="10206038" y="1530477"/>
              <a:ext cx="61912" cy="4924"/>
            </a:xfrm>
            <a:custGeom>
              <a:avLst/>
              <a:gdLst/>
              <a:ahLst/>
              <a:cxnLst/>
              <a:rect l="l" t="t" r="r" b="b"/>
              <a:pathLst>
                <a:path w="65" h="6" extrusionOk="0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3" name="Google Shape;263;p30"/>
            <p:cNvSpPr/>
            <p:nvPr/>
          </p:nvSpPr>
          <p:spPr>
            <a:xfrm>
              <a:off x="6257925" y="1525554"/>
              <a:ext cx="19050" cy="2462"/>
            </a:xfrm>
            <a:custGeom>
              <a:avLst/>
              <a:gdLst/>
              <a:ahLst/>
              <a:cxnLst/>
              <a:rect l="l" t="t" r="r" b="b"/>
              <a:pathLst>
                <a:path w="21" h="2" extrusionOk="0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4" name="Google Shape;264;p30"/>
            <p:cNvSpPr/>
            <p:nvPr/>
          </p:nvSpPr>
          <p:spPr>
            <a:xfrm>
              <a:off x="10134600" y="1528016"/>
              <a:ext cx="71437" cy="3693"/>
            </a:xfrm>
            <a:custGeom>
              <a:avLst/>
              <a:gdLst/>
              <a:ahLst/>
              <a:cxnLst/>
              <a:rect l="l" t="t" r="r" b="b"/>
              <a:pathLst>
                <a:path w="75" h="4" extrusionOk="0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5" name="Google Shape;265;p30"/>
            <p:cNvSpPr/>
            <p:nvPr/>
          </p:nvSpPr>
          <p:spPr>
            <a:xfrm>
              <a:off x="2582863" y="1560020"/>
              <a:ext cx="7937" cy="1231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6" name="Google Shape;266;p30"/>
            <p:cNvSpPr/>
            <p:nvPr/>
          </p:nvSpPr>
          <p:spPr>
            <a:xfrm>
              <a:off x="1762125" y="1521861"/>
              <a:ext cx="34925" cy="1231"/>
            </a:xfrm>
            <a:custGeom>
              <a:avLst/>
              <a:gdLst/>
              <a:ahLst/>
              <a:cxnLst/>
              <a:rect l="l" t="t" r="r" b="b"/>
              <a:pathLst>
                <a:path w="36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7" name="Google Shape;267;p30"/>
            <p:cNvSpPr/>
            <p:nvPr/>
          </p:nvSpPr>
          <p:spPr>
            <a:xfrm>
              <a:off x="10812463" y="1529246"/>
              <a:ext cx="19050" cy="1231"/>
            </a:xfrm>
            <a:custGeom>
              <a:avLst/>
              <a:gdLst/>
              <a:ahLst/>
              <a:cxnLst/>
              <a:rect l="l" t="t" r="r" b="b"/>
              <a:pathLst>
                <a:path w="20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8" name="Google Shape;268;p30"/>
            <p:cNvSpPr/>
            <p:nvPr/>
          </p:nvSpPr>
          <p:spPr>
            <a:xfrm>
              <a:off x="10896600" y="1545248"/>
              <a:ext cx="7937" cy="2462"/>
            </a:xfrm>
            <a:custGeom>
              <a:avLst/>
              <a:gdLst/>
              <a:ahLst/>
              <a:cxnLst/>
              <a:rect l="l" t="t" r="r" b="b"/>
              <a:pathLst>
                <a:path w="8" h="3" extrusionOk="0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9" name="Google Shape;269;p30"/>
            <p:cNvSpPr/>
            <p:nvPr/>
          </p:nvSpPr>
          <p:spPr>
            <a:xfrm>
              <a:off x="9947275" y="1553865"/>
              <a:ext cx="4762" cy="1231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0" name="Google Shape;270;p30"/>
            <p:cNvSpPr/>
            <p:nvPr/>
          </p:nvSpPr>
          <p:spPr>
            <a:xfrm>
              <a:off x="10817225" y="1531708"/>
              <a:ext cx="23812" cy="0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5" y="0"/>
                  </a:moveTo>
                  <a:lnTo>
                    <a:pt x="25" y="0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1" name="Google Shape;271;p30"/>
            <p:cNvSpPr/>
            <p:nvPr/>
          </p:nvSpPr>
          <p:spPr>
            <a:xfrm>
              <a:off x="10836275" y="1529246"/>
              <a:ext cx="19050" cy="1231"/>
            </a:xfrm>
            <a:custGeom>
              <a:avLst/>
              <a:gdLst/>
              <a:ahLst/>
              <a:cxnLst/>
              <a:rect l="l" t="t" r="r" b="b"/>
              <a:pathLst>
                <a:path w="20" h="1" extrusionOk="0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2" name="Google Shape;272;p30"/>
            <p:cNvSpPr/>
            <p:nvPr/>
          </p:nvSpPr>
          <p:spPr>
            <a:xfrm>
              <a:off x="10787063" y="1530477"/>
              <a:ext cx="30162" cy="1231"/>
            </a:xfrm>
            <a:custGeom>
              <a:avLst/>
              <a:gdLst/>
              <a:ahLst/>
              <a:cxnLst/>
              <a:rect l="l" t="t" r="r" b="b"/>
              <a:pathLst>
                <a:path w="31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3" name="Google Shape;273;p30"/>
            <p:cNvSpPr/>
            <p:nvPr/>
          </p:nvSpPr>
          <p:spPr>
            <a:xfrm>
              <a:off x="4092575" y="1552634"/>
              <a:ext cx="20637" cy="2462"/>
            </a:xfrm>
            <a:custGeom>
              <a:avLst/>
              <a:gdLst/>
              <a:ahLst/>
              <a:cxnLst/>
              <a:rect l="l" t="t" r="r" b="b"/>
              <a:pathLst>
                <a:path w="23" h="2" extrusionOk="0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4" name="Google Shape;274;p30"/>
            <p:cNvSpPr/>
            <p:nvPr/>
          </p:nvSpPr>
          <p:spPr>
            <a:xfrm>
              <a:off x="8528050" y="1567405"/>
              <a:ext cx="3175" cy="1231"/>
            </a:xfrm>
            <a:custGeom>
              <a:avLst/>
              <a:gdLst/>
              <a:ahLst/>
              <a:cxnLst/>
              <a:rect l="l" t="t" r="r" b="b"/>
              <a:pathLst>
                <a:path w="3" h="1" extrusionOk="0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5" name="Google Shape;275;p30"/>
            <p:cNvSpPr/>
            <p:nvPr/>
          </p:nvSpPr>
          <p:spPr>
            <a:xfrm>
              <a:off x="8461375" y="1556326"/>
              <a:ext cx="66675" cy="14771"/>
            </a:xfrm>
            <a:custGeom>
              <a:avLst/>
              <a:gdLst/>
              <a:ahLst/>
              <a:cxnLst/>
              <a:rect l="l" t="t" r="r" b="b"/>
              <a:pathLst>
                <a:path w="69" h="17" extrusionOk="0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6" name="Google Shape;276;p30"/>
            <p:cNvSpPr/>
            <p:nvPr/>
          </p:nvSpPr>
          <p:spPr>
            <a:xfrm>
              <a:off x="1562100" y="1514475"/>
              <a:ext cx="9563100" cy="64008"/>
            </a:xfrm>
            <a:custGeom>
              <a:avLst/>
              <a:gdLst/>
              <a:ahLst/>
              <a:cxnLst/>
              <a:rect l="l" t="t" r="r" b="b"/>
              <a:pathLst>
                <a:path w="10030" h="75" extrusionOk="0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7" name="Google Shape;277;p30"/>
            <p:cNvSpPr/>
            <p:nvPr/>
          </p:nvSpPr>
          <p:spPr>
            <a:xfrm>
              <a:off x="7508875" y="1560020"/>
              <a:ext cx="11112" cy="3693"/>
            </a:xfrm>
            <a:custGeom>
              <a:avLst/>
              <a:gdLst/>
              <a:ahLst/>
              <a:cxnLst/>
              <a:rect l="l" t="t" r="r" b="b"/>
              <a:pathLst>
                <a:path w="12" h="3" extrusionOk="0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8" name="Google Shape;278;p30"/>
            <p:cNvSpPr/>
            <p:nvPr/>
          </p:nvSpPr>
          <p:spPr>
            <a:xfrm>
              <a:off x="5434013" y="1567405"/>
              <a:ext cx="4762" cy="1231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9" name="Google Shape;279;p30"/>
            <p:cNvSpPr/>
            <p:nvPr/>
          </p:nvSpPr>
          <p:spPr>
            <a:xfrm>
              <a:off x="9672638" y="1567405"/>
              <a:ext cx="25400" cy="2462"/>
            </a:xfrm>
            <a:custGeom>
              <a:avLst/>
              <a:gdLst/>
              <a:ahLst/>
              <a:cxnLst/>
              <a:rect l="l" t="t" r="r" b="b"/>
              <a:pathLst>
                <a:path w="27" h="3" extrusionOk="0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0" name="Google Shape;280;p30"/>
            <p:cNvSpPr/>
            <p:nvPr/>
          </p:nvSpPr>
          <p:spPr>
            <a:xfrm>
              <a:off x="10966450" y="1529246"/>
              <a:ext cx="39687" cy="2462"/>
            </a:xfrm>
            <a:custGeom>
              <a:avLst/>
              <a:gdLst/>
              <a:ahLst/>
              <a:cxnLst/>
              <a:rect l="l" t="t" r="r" b="b"/>
              <a:pathLst>
                <a:path w="42" h="3" extrusionOk="0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1" name="Google Shape;281;p30"/>
            <p:cNvSpPr/>
            <p:nvPr/>
          </p:nvSpPr>
          <p:spPr>
            <a:xfrm>
              <a:off x="11329988" y="1552634"/>
              <a:ext cx="44450" cy="2462"/>
            </a:xfrm>
            <a:custGeom>
              <a:avLst/>
              <a:gdLst/>
              <a:ahLst/>
              <a:cxnLst/>
              <a:rect l="l" t="t" r="r" b="b"/>
              <a:pathLst>
                <a:path w="46" h="3" extrusionOk="0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2" name="Google Shape;282;p30"/>
            <p:cNvSpPr/>
            <p:nvPr/>
          </p:nvSpPr>
          <p:spPr>
            <a:xfrm>
              <a:off x="11042650" y="1540325"/>
              <a:ext cx="60325" cy="6155"/>
            </a:xfrm>
            <a:custGeom>
              <a:avLst/>
              <a:gdLst/>
              <a:ahLst/>
              <a:cxnLst/>
              <a:rect l="l" t="t" r="r" b="b"/>
              <a:pathLst>
                <a:path w="63" h="7" extrusionOk="0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3" name="Google Shape;283;p30"/>
            <p:cNvSpPr/>
            <p:nvPr/>
          </p:nvSpPr>
          <p:spPr>
            <a:xfrm>
              <a:off x="11106150" y="1542787"/>
              <a:ext cx="28575" cy="1231"/>
            </a:xfrm>
            <a:custGeom>
              <a:avLst/>
              <a:gdLst/>
              <a:ahLst/>
              <a:cxnLst/>
              <a:rect l="l" t="t" r="r" b="b"/>
              <a:pathLst>
                <a:path w="31" h="2" extrusionOk="0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4" name="Google Shape;284;p30"/>
            <p:cNvSpPr/>
            <p:nvPr/>
          </p:nvSpPr>
          <p:spPr>
            <a:xfrm>
              <a:off x="10679113" y="1525554"/>
              <a:ext cx="103187" cy="9847"/>
            </a:xfrm>
            <a:custGeom>
              <a:avLst/>
              <a:gdLst/>
              <a:ahLst/>
              <a:cxnLst/>
              <a:rect l="l" t="t" r="r" b="b"/>
              <a:pathLst>
                <a:path w="109" h="12" extrusionOk="0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5" name="Google Shape;285;p30"/>
            <p:cNvSpPr/>
            <p:nvPr/>
          </p:nvSpPr>
          <p:spPr>
            <a:xfrm>
              <a:off x="11039475" y="1550172"/>
              <a:ext cx="26987" cy="4924"/>
            </a:xfrm>
            <a:custGeom>
              <a:avLst/>
              <a:gdLst/>
              <a:ahLst/>
              <a:cxnLst/>
              <a:rect l="l" t="t" r="r" b="b"/>
              <a:pathLst>
                <a:path w="27" h="5" extrusionOk="0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6" name="Google Shape;286;p30"/>
            <p:cNvSpPr/>
            <p:nvPr/>
          </p:nvSpPr>
          <p:spPr>
            <a:xfrm>
              <a:off x="10841038" y="1548941"/>
              <a:ext cx="58737" cy="2462"/>
            </a:xfrm>
            <a:custGeom>
              <a:avLst/>
              <a:gdLst/>
              <a:ahLst/>
              <a:cxnLst/>
              <a:rect l="l" t="t" r="r" b="b"/>
              <a:pathLst>
                <a:path w="61" h="3" extrusionOk="0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7" name="Google Shape;287;p30"/>
            <p:cNvSpPr/>
            <p:nvPr/>
          </p:nvSpPr>
          <p:spPr>
            <a:xfrm>
              <a:off x="10899775" y="1550172"/>
              <a:ext cx="36512" cy="1231"/>
            </a:xfrm>
            <a:custGeom>
              <a:avLst/>
              <a:gdLst/>
              <a:ahLst/>
              <a:cxnLst/>
              <a:rect l="l" t="t" r="r" b="b"/>
              <a:pathLst>
                <a:path w="38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8" name="Google Shape;288;p30"/>
            <p:cNvSpPr/>
            <p:nvPr/>
          </p:nvSpPr>
          <p:spPr>
            <a:xfrm>
              <a:off x="10958513" y="1555096"/>
              <a:ext cx="46037" cy="0"/>
            </a:xfrm>
            <a:custGeom>
              <a:avLst/>
              <a:gdLst/>
              <a:ahLst/>
              <a:cxnLst/>
              <a:rect l="l" t="t" r="r" b="b"/>
              <a:pathLst>
                <a:path w="47" h="1" extrusionOk="0">
                  <a:moveTo>
                    <a:pt x="47" y="0"/>
                  </a:moveTo>
                  <a:lnTo>
                    <a:pt x="47" y="0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9" name="Google Shape;289;p30"/>
            <p:cNvSpPr/>
            <p:nvPr/>
          </p:nvSpPr>
          <p:spPr>
            <a:xfrm>
              <a:off x="10304463" y="1548941"/>
              <a:ext cx="61912" cy="3693"/>
            </a:xfrm>
            <a:custGeom>
              <a:avLst/>
              <a:gdLst/>
              <a:ahLst/>
              <a:cxnLst/>
              <a:rect l="l" t="t" r="r" b="b"/>
              <a:pathLst>
                <a:path w="65" h="4" extrusionOk="0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90" name="Google Shape;290;p30"/>
            <p:cNvSpPr/>
            <p:nvPr/>
          </p:nvSpPr>
          <p:spPr>
            <a:xfrm>
              <a:off x="10483850" y="1557558"/>
              <a:ext cx="23812" cy="6155"/>
            </a:xfrm>
            <a:custGeom>
              <a:avLst/>
              <a:gdLst/>
              <a:ahLst/>
              <a:cxnLst/>
              <a:rect l="l" t="t" r="r" b="b"/>
              <a:pathLst>
                <a:path w="25" h="7" extrusionOk="0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91" name="Google Shape;291;p30"/>
            <p:cNvSpPr/>
            <p:nvPr/>
          </p:nvSpPr>
          <p:spPr>
            <a:xfrm>
              <a:off x="10291763" y="1563712"/>
              <a:ext cx="117475" cy="2462"/>
            </a:xfrm>
            <a:custGeom>
              <a:avLst/>
              <a:gdLst/>
              <a:ahLst/>
              <a:cxnLst/>
              <a:rect l="l" t="t" r="r" b="b"/>
              <a:pathLst>
                <a:path w="123" h="4" extrusionOk="0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92" name="Google Shape;292;p30"/>
            <p:cNvSpPr/>
            <p:nvPr/>
          </p:nvSpPr>
          <p:spPr>
            <a:xfrm>
              <a:off x="9621838" y="1546479"/>
              <a:ext cx="11112" cy="8617"/>
            </a:xfrm>
            <a:custGeom>
              <a:avLst/>
              <a:gdLst/>
              <a:ahLst/>
              <a:cxnLst/>
              <a:rect l="l" t="t" r="r" b="b"/>
              <a:pathLst>
                <a:path w="13" h="10" extrusionOk="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93" name="Google Shape;293;p30"/>
            <p:cNvSpPr/>
            <p:nvPr/>
          </p:nvSpPr>
          <p:spPr>
            <a:xfrm>
              <a:off x="8951913" y="1568636"/>
              <a:ext cx="96837" cy="8617"/>
            </a:xfrm>
            <a:custGeom>
              <a:avLst/>
              <a:gdLst/>
              <a:ahLst/>
              <a:cxnLst/>
              <a:rect l="l" t="t" r="r" b="b"/>
              <a:pathLst>
                <a:path w="101" h="10" extrusionOk="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94" name="Google Shape;294;p30"/>
            <p:cNvSpPr/>
            <p:nvPr/>
          </p:nvSpPr>
          <p:spPr>
            <a:xfrm>
              <a:off x="9005888" y="1566174"/>
              <a:ext cx="17462" cy="2462"/>
            </a:xfrm>
            <a:custGeom>
              <a:avLst/>
              <a:gdLst/>
              <a:ahLst/>
              <a:cxnLst/>
              <a:rect l="l" t="t" r="r" b="b"/>
              <a:pathLst>
                <a:path w="19" h="2" extrusionOk="0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95" name="Google Shape;295;p30"/>
            <p:cNvSpPr/>
            <p:nvPr/>
          </p:nvSpPr>
          <p:spPr>
            <a:xfrm>
              <a:off x="1587500" y="1516937"/>
              <a:ext cx="38100" cy="3693"/>
            </a:xfrm>
            <a:custGeom>
              <a:avLst/>
              <a:gdLst/>
              <a:ahLst/>
              <a:cxnLst/>
              <a:rect l="l" t="t" r="r" b="b"/>
              <a:pathLst>
                <a:path w="39" h="4" extrusionOk="0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96" name="Google Shape;296;p30"/>
            <p:cNvSpPr/>
            <p:nvPr/>
          </p:nvSpPr>
          <p:spPr>
            <a:xfrm>
              <a:off x="1522413" y="1519399"/>
              <a:ext cx="30162" cy="4924"/>
            </a:xfrm>
            <a:custGeom>
              <a:avLst/>
              <a:gdLst/>
              <a:ahLst/>
              <a:cxnLst/>
              <a:rect l="l" t="t" r="r" b="b"/>
              <a:pathLst>
                <a:path w="32" h="6" extrusionOk="0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97" name="Google Shape;297;p30"/>
            <p:cNvSpPr/>
            <p:nvPr/>
          </p:nvSpPr>
          <p:spPr>
            <a:xfrm>
              <a:off x="6650038" y="1573559"/>
              <a:ext cx="33337" cy="3693"/>
            </a:xfrm>
            <a:custGeom>
              <a:avLst/>
              <a:gdLst/>
              <a:ahLst/>
              <a:cxnLst/>
              <a:rect l="l" t="t" r="r" b="b"/>
              <a:pathLst>
                <a:path w="34" h="4" extrusionOk="0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98" name="Google Shape;298;p30"/>
            <p:cNvSpPr/>
            <p:nvPr/>
          </p:nvSpPr>
          <p:spPr>
            <a:xfrm>
              <a:off x="6162675" y="1566174"/>
              <a:ext cx="15875" cy="4924"/>
            </a:xfrm>
            <a:custGeom>
              <a:avLst/>
              <a:gdLst/>
              <a:ahLst/>
              <a:cxnLst/>
              <a:rect l="l" t="t" r="r" b="b"/>
              <a:pathLst>
                <a:path w="17" h="6" extrusionOk="0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99" name="Google Shape;299;p30"/>
            <p:cNvSpPr/>
            <p:nvPr/>
          </p:nvSpPr>
          <p:spPr>
            <a:xfrm>
              <a:off x="5738813" y="1571097"/>
              <a:ext cx="60325" cy="6155"/>
            </a:xfrm>
            <a:custGeom>
              <a:avLst/>
              <a:gdLst/>
              <a:ahLst/>
              <a:cxnLst/>
              <a:rect l="l" t="t" r="r" b="b"/>
              <a:pathLst>
                <a:path w="63" h="8" extrusionOk="0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300" name="Google Shape;300;p30"/>
          <p:cNvSpPr txBox="1"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/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01" name="Google Shape;301;p30"/>
          <p:cNvSpPr txBox="1">
            <a:spLocks noGrp="1"/>
          </p:cNvSpPr>
          <p:nvPr>
            <p:ph type="body" idx="2"/>
          </p:nvPr>
        </p:nvSpPr>
        <p:spPr>
          <a:xfrm>
            <a:off x="1522413" y="2819399"/>
            <a:ext cx="4416552" cy="335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 sz="1800"/>
            </a:lvl3pPr>
            <a:lvl4pPr marL="1828800" lvl="3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5pPr>
            <a:lvl6pPr marL="2743200" lvl="5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6pPr>
            <a:lvl7pPr marL="3200400" lvl="6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7pPr>
            <a:lvl8pPr marL="3657600" lvl="7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8pPr>
            <a:lvl9pPr marL="4114800" lvl="8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9pPr>
          </a:lstStyle>
          <a:p>
            <a:endParaRPr/>
          </a:p>
        </p:txBody>
      </p:sp>
      <p:sp>
        <p:nvSpPr>
          <p:cNvPr id="302" name="Google Shape;302;p30"/>
          <p:cNvSpPr txBox="1">
            <a:spLocks noGrp="1"/>
          </p:cNvSpPr>
          <p:nvPr>
            <p:ph type="body" idx="3"/>
          </p:nvPr>
        </p:nvSpPr>
        <p:spPr>
          <a:xfrm>
            <a:off x="6249860" y="1905000"/>
            <a:ext cx="4416552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/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03" name="Google Shape;303;p30"/>
          <p:cNvSpPr txBox="1">
            <a:spLocks noGrp="1"/>
          </p:cNvSpPr>
          <p:nvPr>
            <p:ph type="body" idx="4"/>
          </p:nvPr>
        </p:nvSpPr>
        <p:spPr>
          <a:xfrm>
            <a:off x="6249860" y="2819399"/>
            <a:ext cx="4416552" cy="335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 sz="1800"/>
            </a:lvl3pPr>
            <a:lvl4pPr marL="1828800" lvl="3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5pPr>
            <a:lvl6pPr marL="2743200" lvl="5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6pPr>
            <a:lvl7pPr marL="3200400" lvl="6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7pPr>
            <a:lvl8pPr marL="3657600" lvl="7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8pPr>
            <a:lvl9pPr marL="4114800" lvl="8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9pPr>
          </a:lstStyle>
          <a:p>
            <a:endParaRPr/>
          </a:p>
        </p:txBody>
      </p:sp>
      <p:sp>
        <p:nvSpPr>
          <p:cNvPr id="304" name="Google Shape;304;p30"/>
          <p:cNvSpPr txBox="1">
            <a:spLocks noGrp="1"/>
          </p:cNvSpPr>
          <p:nvPr>
            <p:ph type="ftr" idx="11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5" name="Google Shape;305;p30"/>
          <p:cNvSpPr txBox="1">
            <a:spLocks noGrp="1"/>
          </p:cNvSpPr>
          <p:nvPr>
            <p:ph type="dt" idx="10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6" name="Google Shape;306;p30"/>
          <p:cNvSpPr txBox="1">
            <a:spLocks noGrp="1"/>
          </p:cNvSpPr>
          <p:nvPr>
            <p:ph type="sldNum" idx="12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" name="Google Shape;1224;p37"/>
          <p:cNvSpPr txBox="1"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225" name="Google Shape;1225;p37" descr="Line graphic"/>
          <p:cNvGrpSpPr/>
          <p:nvPr/>
        </p:nvGrpSpPr>
        <p:grpSpPr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226" name="Google Shape;1226;p37"/>
            <p:cNvSpPr/>
            <p:nvPr/>
          </p:nvSpPr>
          <p:spPr>
            <a:xfrm>
              <a:off x="12028488" y="1525554"/>
              <a:ext cx="63500" cy="4924"/>
            </a:xfrm>
            <a:custGeom>
              <a:avLst/>
              <a:gdLst/>
              <a:ahLst/>
              <a:cxnLst/>
              <a:rect l="l" t="t" r="r" b="b"/>
              <a:pathLst>
                <a:path w="67" h="6" extrusionOk="0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27" name="Google Shape;1227;p37"/>
            <p:cNvSpPr/>
            <p:nvPr/>
          </p:nvSpPr>
          <p:spPr>
            <a:xfrm>
              <a:off x="12022138" y="1532939"/>
              <a:ext cx="19050" cy="1231"/>
            </a:xfrm>
            <a:custGeom>
              <a:avLst/>
              <a:gdLst/>
              <a:ahLst/>
              <a:cxnLst/>
              <a:rect l="l" t="t" r="r" b="b"/>
              <a:pathLst>
                <a:path w="20" h="2" extrusionOk="0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28" name="Google Shape;1228;p37"/>
            <p:cNvSpPr/>
            <p:nvPr/>
          </p:nvSpPr>
          <p:spPr>
            <a:xfrm>
              <a:off x="12041188" y="1531708"/>
              <a:ext cx="39687" cy="6155"/>
            </a:xfrm>
            <a:custGeom>
              <a:avLst/>
              <a:gdLst/>
              <a:ahLst/>
              <a:cxnLst/>
              <a:rect l="l" t="t" r="r" b="b"/>
              <a:pathLst>
                <a:path w="41" h="6" extrusionOk="0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29" name="Google Shape;1229;p37"/>
            <p:cNvSpPr/>
            <p:nvPr/>
          </p:nvSpPr>
          <p:spPr>
            <a:xfrm>
              <a:off x="11831638" y="1526784"/>
              <a:ext cx="42862" cy="4924"/>
            </a:xfrm>
            <a:custGeom>
              <a:avLst/>
              <a:gdLst/>
              <a:ahLst/>
              <a:cxnLst/>
              <a:rect l="l" t="t" r="r" b="b"/>
              <a:pathLst>
                <a:path w="45" h="6" extrusionOk="0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0" name="Google Shape;1230;p37"/>
            <p:cNvSpPr/>
            <p:nvPr/>
          </p:nvSpPr>
          <p:spPr>
            <a:xfrm>
              <a:off x="11809413" y="1531708"/>
              <a:ext cx="41275" cy="2462"/>
            </a:xfrm>
            <a:custGeom>
              <a:avLst/>
              <a:gdLst/>
              <a:ahLst/>
              <a:cxnLst/>
              <a:rect l="l" t="t" r="r" b="b"/>
              <a:pathLst>
                <a:path w="44" h="3" extrusionOk="0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1" name="Google Shape;1231;p37"/>
            <p:cNvSpPr/>
            <p:nvPr/>
          </p:nvSpPr>
          <p:spPr>
            <a:xfrm>
              <a:off x="12003088" y="1537863"/>
              <a:ext cx="77787" cy="3693"/>
            </a:xfrm>
            <a:custGeom>
              <a:avLst/>
              <a:gdLst/>
              <a:ahLst/>
              <a:cxnLst/>
              <a:rect l="l" t="t" r="r" b="b"/>
              <a:pathLst>
                <a:path w="82" h="5" extrusionOk="0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2" name="Google Shape;1232;p37"/>
            <p:cNvSpPr/>
            <p:nvPr/>
          </p:nvSpPr>
          <p:spPr>
            <a:xfrm>
              <a:off x="11664950" y="1523092"/>
              <a:ext cx="39687" cy="4924"/>
            </a:xfrm>
            <a:custGeom>
              <a:avLst/>
              <a:gdLst/>
              <a:ahLst/>
              <a:cxnLst/>
              <a:rect l="l" t="t" r="r" b="b"/>
              <a:pathLst>
                <a:path w="42" h="5" extrusionOk="0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3" name="Google Shape;1233;p37"/>
            <p:cNvSpPr/>
            <p:nvPr/>
          </p:nvSpPr>
          <p:spPr>
            <a:xfrm>
              <a:off x="11506200" y="1521861"/>
              <a:ext cx="92075" cy="4924"/>
            </a:xfrm>
            <a:custGeom>
              <a:avLst/>
              <a:gdLst/>
              <a:ahLst/>
              <a:cxnLst/>
              <a:rect l="l" t="t" r="r" b="b"/>
              <a:pathLst>
                <a:path w="98" h="6" extrusionOk="0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4" name="Google Shape;1234;p37"/>
            <p:cNvSpPr/>
            <p:nvPr/>
          </p:nvSpPr>
          <p:spPr>
            <a:xfrm>
              <a:off x="11471275" y="1525554"/>
              <a:ext cx="34925" cy="3693"/>
            </a:xfrm>
            <a:custGeom>
              <a:avLst/>
              <a:gdLst/>
              <a:ahLst/>
              <a:cxnLst/>
              <a:rect l="l" t="t" r="r" b="b"/>
              <a:pathLst>
                <a:path w="36" h="3" extrusionOk="0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5" name="Google Shape;1235;p37"/>
            <p:cNvSpPr/>
            <p:nvPr/>
          </p:nvSpPr>
          <p:spPr>
            <a:xfrm>
              <a:off x="11710988" y="1529246"/>
              <a:ext cx="30162" cy="4924"/>
            </a:xfrm>
            <a:custGeom>
              <a:avLst/>
              <a:gdLst/>
              <a:ahLst/>
              <a:cxnLst/>
              <a:rect l="l" t="t" r="r" b="b"/>
              <a:pathLst>
                <a:path w="32" h="5" extrusionOk="0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6" name="Google Shape;1236;p37"/>
            <p:cNvSpPr/>
            <p:nvPr/>
          </p:nvSpPr>
          <p:spPr>
            <a:xfrm>
              <a:off x="11691938" y="1532939"/>
              <a:ext cx="34925" cy="1231"/>
            </a:xfrm>
            <a:custGeom>
              <a:avLst/>
              <a:gdLst/>
              <a:ahLst/>
              <a:cxnLst/>
              <a:rect l="l" t="t" r="r" b="b"/>
              <a:pathLst>
                <a:path w="36" h="1" extrusionOk="0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7" name="Google Shape;1237;p37"/>
            <p:cNvSpPr/>
            <p:nvPr/>
          </p:nvSpPr>
          <p:spPr>
            <a:xfrm>
              <a:off x="11741150" y="1534170"/>
              <a:ext cx="4762" cy="0"/>
            </a:xfrm>
            <a:custGeom>
              <a:avLst/>
              <a:gdLst/>
              <a:ahLst/>
              <a:cxnLst/>
              <a:rect l="l" t="t" r="r" b="b"/>
              <a:pathLst>
                <a:path w="5" h="120000" extrusionOk="0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8" name="Google Shape;1238;p37"/>
            <p:cNvSpPr/>
            <p:nvPr/>
          </p:nvSpPr>
          <p:spPr>
            <a:xfrm>
              <a:off x="11841163" y="1537863"/>
              <a:ext cx="71437" cy="8617"/>
            </a:xfrm>
            <a:custGeom>
              <a:avLst/>
              <a:gdLst/>
              <a:ahLst/>
              <a:cxnLst/>
              <a:rect l="l" t="t" r="r" b="b"/>
              <a:pathLst>
                <a:path w="75" h="9" extrusionOk="0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9" name="Google Shape;1239;p37"/>
            <p:cNvSpPr/>
            <p:nvPr/>
          </p:nvSpPr>
          <p:spPr>
            <a:xfrm>
              <a:off x="11764963" y="1535401"/>
              <a:ext cx="44450" cy="3693"/>
            </a:xfrm>
            <a:custGeom>
              <a:avLst/>
              <a:gdLst/>
              <a:ahLst/>
              <a:cxnLst/>
              <a:rect l="l" t="t" r="r" b="b"/>
              <a:pathLst>
                <a:path w="47" h="4" extrusionOk="0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0" name="Google Shape;1240;p37"/>
            <p:cNvSpPr/>
            <p:nvPr/>
          </p:nvSpPr>
          <p:spPr>
            <a:xfrm>
              <a:off x="11744325" y="1537863"/>
              <a:ext cx="20637" cy="2462"/>
            </a:xfrm>
            <a:custGeom>
              <a:avLst/>
              <a:gdLst/>
              <a:ahLst/>
              <a:cxnLst/>
              <a:rect l="l" t="t" r="r" b="b"/>
              <a:pathLst>
                <a:path w="22" h="2" extrusionOk="0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1" name="Google Shape;1241;p37"/>
            <p:cNvSpPr/>
            <p:nvPr/>
          </p:nvSpPr>
          <p:spPr>
            <a:xfrm>
              <a:off x="11482388" y="1531708"/>
              <a:ext cx="85725" cy="3693"/>
            </a:xfrm>
            <a:custGeom>
              <a:avLst/>
              <a:gdLst/>
              <a:ahLst/>
              <a:cxnLst/>
              <a:rect l="l" t="t" r="r" b="b"/>
              <a:pathLst>
                <a:path w="90" h="4" extrusionOk="0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2" name="Google Shape;1242;p37"/>
            <p:cNvSpPr/>
            <p:nvPr/>
          </p:nvSpPr>
          <p:spPr>
            <a:xfrm>
              <a:off x="11626850" y="1532939"/>
              <a:ext cx="4762" cy="1231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3" name="Google Shape;1243;p37"/>
            <p:cNvSpPr/>
            <p:nvPr/>
          </p:nvSpPr>
          <p:spPr>
            <a:xfrm>
              <a:off x="11261725" y="1534170"/>
              <a:ext cx="4762" cy="0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cubicBezTo>
                    <a:pt x="4" y="0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4" name="Google Shape;1244;p37"/>
            <p:cNvSpPr/>
            <p:nvPr/>
          </p:nvSpPr>
          <p:spPr>
            <a:xfrm>
              <a:off x="11553825" y="1534170"/>
              <a:ext cx="44450" cy="2462"/>
            </a:xfrm>
            <a:custGeom>
              <a:avLst/>
              <a:gdLst/>
              <a:ahLst/>
              <a:cxnLst/>
              <a:rect l="l" t="t" r="r" b="b"/>
              <a:pathLst>
                <a:path w="47" h="2" extrusionOk="0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5" name="Google Shape;1245;p37"/>
            <p:cNvSpPr/>
            <p:nvPr/>
          </p:nvSpPr>
          <p:spPr>
            <a:xfrm>
              <a:off x="11409363" y="1529246"/>
              <a:ext cx="31750" cy="2462"/>
            </a:xfrm>
            <a:custGeom>
              <a:avLst/>
              <a:gdLst/>
              <a:ahLst/>
              <a:cxnLst/>
              <a:rect l="l" t="t" r="r" b="b"/>
              <a:pathLst>
                <a:path w="33" h="3" extrusionOk="0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6" name="Google Shape;1246;p37"/>
            <p:cNvSpPr/>
            <p:nvPr/>
          </p:nvSpPr>
          <p:spPr>
            <a:xfrm>
              <a:off x="11618913" y="1531708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6" h="1" extrusionOk="0">
                  <a:moveTo>
                    <a:pt x="3" y="0"/>
                  </a:moveTo>
                  <a:lnTo>
                    <a:pt x="3" y="0"/>
                  </a:lnTo>
                  <a:lnTo>
                    <a:pt x="6" y="0"/>
                  </a:lnTo>
                  <a:cubicBezTo>
                    <a:pt x="0" y="0"/>
                    <a:pt x="0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7" name="Google Shape;1247;p37"/>
            <p:cNvSpPr/>
            <p:nvPr/>
          </p:nvSpPr>
          <p:spPr>
            <a:xfrm>
              <a:off x="11598275" y="1531708"/>
              <a:ext cx="28575" cy="2462"/>
            </a:xfrm>
            <a:custGeom>
              <a:avLst/>
              <a:gdLst/>
              <a:ahLst/>
              <a:cxnLst/>
              <a:rect l="l" t="t" r="r" b="b"/>
              <a:pathLst>
                <a:path w="31" h="3" extrusionOk="0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8" name="Google Shape;1248;p37"/>
            <p:cNvSpPr/>
            <p:nvPr/>
          </p:nvSpPr>
          <p:spPr>
            <a:xfrm>
              <a:off x="11137900" y="1534170"/>
              <a:ext cx="188912" cy="23388"/>
            </a:xfrm>
            <a:custGeom>
              <a:avLst/>
              <a:gdLst/>
              <a:ahLst/>
              <a:cxnLst/>
              <a:rect l="l" t="t" r="r" b="b"/>
              <a:pathLst>
                <a:path w="198" h="27" extrusionOk="0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9" name="Google Shape;1249;p37"/>
            <p:cNvSpPr/>
            <p:nvPr/>
          </p:nvSpPr>
          <p:spPr>
            <a:xfrm>
              <a:off x="11266488" y="1529246"/>
              <a:ext cx="95250" cy="4924"/>
            </a:xfrm>
            <a:custGeom>
              <a:avLst/>
              <a:gdLst/>
              <a:ahLst/>
              <a:cxnLst/>
              <a:rect l="l" t="t" r="r" b="b"/>
              <a:pathLst>
                <a:path w="100" h="6" extrusionOk="0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0" name="Google Shape;1250;p37"/>
            <p:cNvSpPr/>
            <p:nvPr/>
          </p:nvSpPr>
          <p:spPr>
            <a:xfrm>
              <a:off x="11361738" y="1531708"/>
              <a:ext cx="134937" cy="12309"/>
            </a:xfrm>
            <a:custGeom>
              <a:avLst/>
              <a:gdLst/>
              <a:ahLst/>
              <a:cxnLst/>
              <a:rect l="l" t="t" r="r" b="b"/>
              <a:pathLst>
                <a:path w="142" h="14" extrusionOk="0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1" name="Google Shape;1251;p37"/>
            <p:cNvSpPr/>
            <p:nvPr/>
          </p:nvSpPr>
          <p:spPr>
            <a:xfrm>
              <a:off x="11834813" y="1552634"/>
              <a:ext cx="9525" cy="1231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2" name="Google Shape;1252;p37"/>
            <p:cNvSpPr/>
            <p:nvPr/>
          </p:nvSpPr>
          <p:spPr>
            <a:xfrm>
              <a:off x="11764963" y="1542787"/>
              <a:ext cx="117475" cy="9847"/>
            </a:xfrm>
            <a:custGeom>
              <a:avLst/>
              <a:gdLst/>
              <a:ahLst/>
              <a:cxnLst/>
              <a:rect l="l" t="t" r="r" b="b"/>
              <a:pathLst>
                <a:path w="122" h="12" extrusionOk="0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3" name="Google Shape;1253;p37"/>
            <p:cNvSpPr/>
            <p:nvPr/>
          </p:nvSpPr>
          <p:spPr>
            <a:xfrm>
              <a:off x="11555413" y="1544017"/>
              <a:ext cx="69850" cy="4924"/>
            </a:xfrm>
            <a:custGeom>
              <a:avLst/>
              <a:gdLst/>
              <a:ahLst/>
              <a:cxnLst/>
              <a:rect l="l" t="t" r="r" b="b"/>
              <a:pathLst>
                <a:path w="74" h="6" extrusionOk="0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4" name="Google Shape;1254;p37"/>
            <p:cNvSpPr/>
            <p:nvPr/>
          </p:nvSpPr>
          <p:spPr>
            <a:xfrm>
              <a:off x="11223625" y="1528016"/>
              <a:ext cx="38100" cy="6155"/>
            </a:xfrm>
            <a:custGeom>
              <a:avLst/>
              <a:gdLst/>
              <a:ahLst/>
              <a:cxnLst/>
              <a:rect l="l" t="t" r="r" b="b"/>
              <a:pathLst>
                <a:path w="40" h="7" extrusionOk="0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5" name="Google Shape;1255;p37"/>
            <p:cNvSpPr/>
            <p:nvPr/>
          </p:nvSpPr>
          <p:spPr>
            <a:xfrm>
              <a:off x="11145838" y="1529246"/>
              <a:ext cx="22225" cy="2462"/>
            </a:xfrm>
            <a:custGeom>
              <a:avLst/>
              <a:gdLst/>
              <a:ahLst/>
              <a:cxnLst/>
              <a:rect l="l" t="t" r="r" b="b"/>
              <a:pathLst>
                <a:path w="24" h="4" extrusionOk="0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6" name="Google Shape;1256;p37"/>
            <p:cNvSpPr/>
            <p:nvPr/>
          </p:nvSpPr>
          <p:spPr>
            <a:xfrm>
              <a:off x="6197600" y="1566174"/>
              <a:ext cx="20637" cy="1231"/>
            </a:xfrm>
            <a:custGeom>
              <a:avLst/>
              <a:gdLst/>
              <a:ahLst/>
              <a:cxnLst/>
              <a:rect l="l" t="t" r="r" b="b"/>
              <a:pathLst>
                <a:path w="21" h="1" extrusionOk="0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7" name="Google Shape;1257;p37"/>
            <p:cNvSpPr/>
            <p:nvPr/>
          </p:nvSpPr>
          <p:spPr>
            <a:xfrm>
              <a:off x="6356350" y="1564943"/>
              <a:ext cx="9525" cy="1231"/>
            </a:xfrm>
            <a:custGeom>
              <a:avLst/>
              <a:gdLst/>
              <a:ahLst/>
              <a:cxnLst/>
              <a:rect l="l" t="t" r="r" b="b"/>
              <a:pathLst>
                <a:path w="10" h="2" extrusionOk="0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8" name="Google Shape;1258;p37"/>
            <p:cNvSpPr/>
            <p:nvPr/>
          </p:nvSpPr>
          <p:spPr>
            <a:xfrm>
              <a:off x="8950325" y="1521861"/>
              <a:ext cx="61912" cy="7386"/>
            </a:xfrm>
            <a:custGeom>
              <a:avLst/>
              <a:gdLst/>
              <a:ahLst/>
              <a:cxnLst/>
              <a:rect l="l" t="t" r="r" b="b"/>
              <a:pathLst>
                <a:path w="65" h="9" extrusionOk="0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9" name="Google Shape;1259;p37"/>
            <p:cNvSpPr/>
            <p:nvPr/>
          </p:nvSpPr>
          <p:spPr>
            <a:xfrm>
              <a:off x="7537450" y="1546479"/>
              <a:ext cx="28575" cy="3693"/>
            </a:xfrm>
            <a:custGeom>
              <a:avLst/>
              <a:gdLst/>
              <a:ahLst/>
              <a:cxnLst/>
              <a:rect l="l" t="t" r="r" b="b"/>
              <a:pathLst>
                <a:path w="29" h="4" extrusionOk="0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60" name="Google Shape;1260;p37"/>
            <p:cNvSpPr/>
            <p:nvPr/>
          </p:nvSpPr>
          <p:spPr>
            <a:xfrm>
              <a:off x="7478713" y="1562481"/>
              <a:ext cx="38100" cy="2462"/>
            </a:xfrm>
            <a:custGeom>
              <a:avLst/>
              <a:gdLst/>
              <a:ahLst/>
              <a:cxnLst/>
              <a:rect l="l" t="t" r="r" b="b"/>
              <a:pathLst>
                <a:path w="40" h="3" extrusionOk="0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61" name="Google Shape;1261;p37"/>
            <p:cNvSpPr/>
            <p:nvPr/>
          </p:nvSpPr>
          <p:spPr>
            <a:xfrm>
              <a:off x="5410200" y="1568636"/>
              <a:ext cx="36512" cy="3693"/>
            </a:xfrm>
            <a:custGeom>
              <a:avLst/>
              <a:gdLst/>
              <a:ahLst/>
              <a:cxnLst/>
              <a:rect l="l" t="t" r="r" b="b"/>
              <a:pathLst>
                <a:path w="38" h="5" extrusionOk="0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62" name="Google Shape;1262;p37"/>
            <p:cNvSpPr/>
            <p:nvPr/>
          </p:nvSpPr>
          <p:spPr>
            <a:xfrm>
              <a:off x="10206038" y="1530477"/>
              <a:ext cx="61912" cy="4924"/>
            </a:xfrm>
            <a:custGeom>
              <a:avLst/>
              <a:gdLst/>
              <a:ahLst/>
              <a:cxnLst/>
              <a:rect l="l" t="t" r="r" b="b"/>
              <a:pathLst>
                <a:path w="65" h="6" extrusionOk="0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63" name="Google Shape;1263;p37"/>
            <p:cNvSpPr/>
            <p:nvPr/>
          </p:nvSpPr>
          <p:spPr>
            <a:xfrm>
              <a:off x="6257925" y="1525554"/>
              <a:ext cx="19050" cy="2462"/>
            </a:xfrm>
            <a:custGeom>
              <a:avLst/>
              <a:gdLst/>
              <a:ahLst/>
              <a:cxnLst/>
              <a:rect l="l" t="t" r="r" b="b"/>
              <a:pathLst>
                <a:path w="21" h="2" extrusionOk="0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64" name="Google Shape;1264;p37"/>
            <p:cNvSpPr/>
            <p:nvPr/>
          </p:nvSpPr>
          <p:spPr>
            <a:xfrm>
              <a:off x="10134600" y="1528016"/>
              <a:ext cx="71437" cy="3693"/>
            </a:xfrm>
            <a:custGeom>
              <a:avLst/>
              <a:gdLst/>
              <a:ahLst/>
              <a:cxnLst/>
              <a:rect l="l" t="t" r="r" b="b"/>
              <a:pathLst>
                <a:path w="75" h="4" extrusionOk="0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65" name="Google Shape;1265;p37"/>
            <p:cNvSpPr/>
            <p:nvPr/>
          </p:nvSpPr>
          <p:spPr>
            <a:xfrm>
              <a:off x="2582863" y="1560020"/>
              <a:ext cx="7937" cy="1231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66" name="Google Shape;1266;p37"/>
            <p:cNvSpPr/>
            <p:nvPr/>
          </p:nvSpPr>
          <p:spPr>
            <a:xfrm>
              <a:off x="1762125" y="1521861"/>
              <a:ext cx="34925" cy="1231"/>
            </a:xfrm>
            <a:custGeom>
              <a:avLst/>
              <a:gdLst/>
              <a:ahLst/>
              <a:cxnLst/>
              <a:rect l="l" t="t" r="r" b="b"/>
              <a:pathLst>
                <a:path w="36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67" name="Google Shape;1267;p37"/>
            <p:cNvSpPr/>
            <p:nvPr/>
          </p:nvSpPr>
          <p:spPr>
            <a:xfrm>
              <a:off x="10812463" y="1529246"/>
              <a:ext cx="19050" cy="1231"/>
            </a:xfrm>
            <a:custGeom>
              <a:avLst/>
              <a:gdLst/>
              <a:ahLst/>
              <a:cxnLst/>
              <a:rect l="l" t="t" r="r" b="b"/>
              <a:pathLst>
                <a:path w="20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68" name="Google Shape;1268;p37"/>
            <p:cNvSpPr/>
            <p:nvPr/>
          </p:nvSpPr>
          <p:spPr>
            <a:xfrm>
              <a:off x="10896600" y="1545248"/>
              <a:ext cx="7937" cy="2462"/>
            </a:xfrm>
            <a:custGeom>
              <a:avLst/>
              <a:gdLst/>
              <a:ahLst/>
              <a:cxnLst/>
              <a:rect l="l" t="t" r="r" b="b"/>
              <a:pathLst>
                <a:path w="8" h="3" extrusionOk="0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69" name="Google Shape;1269;p37"/>
            <p:cNvSpPr/>
            <p:nvPr/>
          </p:nvSpPr>
          <p:spPr>
            <a:xfrm>
              <a:off x="9947275" y="1553865"/>
              <a:ext cx="4762" cy="1231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0" name="Google Shape;1270;p37"/>
            <p:cNvSpPr/>
            <p:nvPr/>
          </p:nvSpPr>
          <p:spPr>
            <a:xfrm>
              <a:off x="10817225" y="1531708"/>
              <a:ext cx="23812" cy="0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5" y="0"/>
                  </a:moveTo>
                  <a:lnTo>
                    <a:pt x="25" y="0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1" name="Google Shape;1271;p37"/>
            <p:cNvSpPr/>
            <p:nvPr/>
          </p:nvSpPr>
          <p:spPr>
            <a:xfrm>
              <a:off x="10836275" y="1529246"/>
              <a:ext cx="19050" cy="1231"/>
            </a:xfrm>
            <a:custGeom>
              <a:avLst/>
              <a:gdLst/>
              <a:ahLst/>
              <a:cxnLst/>
              <a:rect l="l" t="t" r="r" b="b"/>
              <a:pathLst>
                <a:path w="20" h="1" extrusionOk="0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2" name="Google Shape;1272;p37"/>
            <p:cNvSpPr/>
            <p:nvPr/>
          </p:nvSpPr>
          <p:spPr>
            <a:xfrm>
              <a:off x="10787063" y="1530477"/>
              <a:ext cx="30162" cy="1231"/>
            </a:xfrm>
            <a:custGeom>
              <a:avLst/>
              <a:gdLst/>
              <a:ahLst/>
              <a:cxnLst/>
              <a:rect l="l" t="t" r="r" b="b"/>
              <a:pathLst>
                <a:path w="31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3" name="Google Shape;1273;p37"/>
            <p:cNvSpPr/>
            <p:nvPr/>
          </p:nvSpPr>
          <p:spPr>
            <a:xfrm>
              <a:off x="4092575" y="1552634"/>
              <a:ext cx="20637" cy="2462"/>
            </a:xfrm>
            <a:custGeom>
              <a:avLst/>
              <a:gdLst/>
              <a:ahLst/>
              <a:cxnLst/>
              <a:rect l="l" t="t" r="r" b="b"/>
              <a:pathLst>
                <a:path w="23" h="2" extrusionOk="0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4" name="Google Shape;1274;p37"/>
            <p:cNvSpPr/>
            <p:nvPr/>
          </p:nvSpPr>
          <p:spPr>
            <a:xfrm>
              <a:off x="8528050" y="1567405"/>
              <a:ext cx="3175" cy="1231"/>
            </a:xfrm>
            <a:custGeom>
              <a:avLst/>
              <a:gdLst/>
              <a:ahLst/>
              <a:cxnLst/>
              <a:rect l="l" t="t" r="r" b="b"/>
              <a:pathLst>
                <a:path w="3" h="1" extrusionOk="0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5" name="Google Shape;1275;p37"/>
            <p:cNvSpPr/>
            <p:nvPr/>
          </p:nvSpPr>
          <p:spPr>
            <a:xfrm>
              <a:off x="8461375" y="1556326"/>
              <a:ext cx="66675" cy="14771"/>
            </a:xfrm>
            <a:custGeom>
              <a:avLst/>
              <a:gdLst/>
              <a:ahLst/>
              <a:cxnLst/>
              <a:rect l="l" t="t" r="r" b="b"/>
              <a:pathLst>
                <a:path w="69" h="17" extrusionOk="0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6" name="Google Shape;1276;p37"/>
            <p:cNvSpPr/>
            <p:nvPr/>
          </p:nvSpPr>
          <p:spPr>
            <a:xfrm>
              <a:off x="1562100" y="1514475"/>
              <a:ext cx="9563100" cy="64008"/>
            </a:xfrm>
            <a:custGeom>
              <a:avLst/>
              <a:gdLst/>
              <a:ahLst/>
              <a:cxnLst/>
              <a:rect l="l" t="t" r="r" b="b"/>
              <a:pathLst>
                <a:path w="10030" h="75" extrusionOk="0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7" name="Google Shape;1277;p37"/>
            <p:cNvSpPr/>
            <p:nvPr/>
          </p:nvSpPr>
          <p:spPr>
            <a:xfrm>
              <a:off x="7508875" y="1560020"/>
              <a:ext cx="11112" cy="3693"/>
            </a:xfrm>
            <a:custGeom>
              <a:avLst/>
              <a:gdLst/>
              <a:ahLst/>
              <a:cxnLst/>
              <a:rect l="l" t="t" r="r" b="b"/>
              <a:pathLst>
                <a:path w="12" h="3" extrusionOk="0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8" name="Google Shape;1278;p37"/>
            <p:cNvSpPr/>
            <p:nvPr/>
          </p:nvSpPr>
          <p:spPr>
            <a:xfrm>
              <a:off x="5434013" y="1567405"/>
              <a:ext cx="4762" cy="1231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9" name="Google Shape;1279;p37"/>
            <p:cNvSpPr/>
            <p:nvPr/>
          </p:nvSpPr>
          <p:spPr>
            <a:xfrm>
              <a:off x="9672638" y="1567405"/>
              <a:ext cx="25400" cy="2462"/>
            </a:xfrm>
            <a:custGeom>
              <a:avLst/>
              <a:gdLst/>
              <a:ahLst/>
              <a:cxnLst/>
              <a:rect l="l" t="t" r="r" b="b"/>
              <a:pathLst>
                <a:path w="27" h="3" extrusionOk="0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0" name="Google Shape;1280;p37"/>
            <p:cNvSpPr/>
            <p:nvPr/>
          </p:nvSpPr>
          <p:spPr>
            <a:xfrm>
              <a:off x="10966450" y="1529246"/>
              <a:ext cx="39687" cy="2462"/>
            </a:xfrm>
            <a:custGeom>
              <a:avLst/>
              <a:gdLst/>
              <a:ahLst/>
              <a:cxnLst/>
              <a:rect l="l" t="t" r="r" b="b"/>
              <a:pathLst>
                <a:path w="42" h="3" extrusionOk="0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1" name="Google Shape;1281;p37"/>
            <p:cNvSpPr/>
            <p:nvPr/>
          </p:nvSpPr>
          <p:spPr>
            <a:xfrm>
              <a:off x="11329988" y="1552634"/>
              <a:ext cx="44450" cy="2462"/>
            </a:xfrm>
            <a:custGeom>
              <a:avLst/>
              <a:gdLst/>
              <a:ahLst/>
              <a:cxnLst/>
              <a:rect l="l" t="t" r="r" b="b"/>
              <a:pathLst>
                <a:path w="46" h="3" extrusionOk="0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2" name="Google Shape;1282;p37"/>
            <p:cNvSpPr/>
            <p:nvPr/>
          </p:nvSpPr>
          <p:spPr>
            <a:xfrm>
              <a:off x="11042650" y="1540325"/>
              <a:ext cx="60325" cy="6155"/>
            </a:xfrm>
            <a:custGeom>
              <a:avLst/>
              <a:gdLst/>
              <a:ahLst/>
              <a:cxnLst/>
              <a:rect l="l" t="t" r="r" b="b"/>
              <a:pathLst>
                <a:path w="63" h="7" extrusionOk="0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3" name="Google Shape;1283;p37"/>
            <p:cNvSpPr/>
            <p:nvPr/>
          </p:nvSpPr>
          <p:spPr>
            <a:xfrm>
              <a:off x="11106150" y="1542787"/>
              <a:ext cx="28575" cy="1231"/>
            </a:xfrm>
            <a:custGeom>
              <a:avLst/>
              <a:gdLst/>
              <a:ahLst/>
              <a:cxnLst/>
              <a:rect l="l" t="t" r="r" b="b"/>
              <a:pathLst>
                <a:path w="31" h="2" extrusionOk="0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4" name="Google Shape;1284;p37"/>
            <p:cNvSpPr/>
            <p:nvPr/>
          </p:nvSpPr>
          <p:spPr>
            <a:xfrm>
              <a:off x="10679113" y="1525554"/>
              <a:ext cx="103187" cy="9847"/>
            </a:xfrm>
            <a:custGeom>
              <a:avLst/>
              <a:gdLst/>
              <a:ahLst/>
              <a:cxnLst/>
              <a:rect l="l" t="t" r="r" b="b"/>
              <a:pathLst>
                <a:path w="109" h="12" extrusionOk="0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5" name="Google Shape;1285;p37"/>
            <p:cNvSpPr/>
            <p:nvPr/>
          </p:nvSpPr>
          <p:spPr>
            <a:xfrm>
              <a:off x="11039475" y="1550172"/>
              <a:ext cx="26987" cy="4924"/>
            </a:xfrm>
            <a:custGeom>
              <a:avLst/>
              <a:gdLst/>
              <a:ahLst/>
              <a:cxnLst/>
              <a:rect l="l" t="t" r="r" b="b"/>
              <a:pathLst>
                <a:path w="27" h="5" extrusionOk="0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6" name="Google Shape;1286;p37"/>
            <p:cNvSpPr/>
            <p:nvPr/>
          </p:nvSpPr>
          <p:spPr>
            <a:xfrm>
              <a:off x="10841038" y="1548941"/>
              <a:ext cx="58737" cy="2462"/>
            </a:xfrm>
            <a:custGeom>
              <a:avLst/>
              <a:gdLst/>
              <a:ahLst/>
              <a:cxnLst/>
              <a:rect l="l" t="t" r="r" b="b"/>
              <a:pathLst>
                <a:path w="61" h="3" extrusionOk="0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7" name="Google Shape;1287;p37"/>
            <p:cNvSpPr/>
            <p:nvPr/>
          </p:nvSpPr>
          <p:spPr>
            <a:xfrm>
              <a:off x="10899775" y="1550172"/>
              <a:ext cx="36512" cy="1231"/>
            </a:xfrm>
            <a:custGeom>
              <a:avLst/>
              <a:gdLst/>
              <a:ahLst/>
              <a:cxnLst/>
              <a:rect l="l" t="t" r="r" b="b"/>
              <a:pathLst>
                <a:path w="38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8" name="Google Shape;1288;p37"/>
            <p:cNvSpPr/>
            <p:nvPr/>
          </p:nvSpPr>
          <p:spPr>
            <a:xfrm>
              <a:off x="10958513" y="1555096"/>
              <a:ext cx="46037" cy="0"/>
            </a:xfrm>
            <a:custGeom>
              <a:avLst/>
              <a:gdLst/>
              <a:ahLst/>
              <a:cxnLst/>
              <a:rect l="l" t="t" r="r" b="b"/>
              <a:pathLst>
                <a:path w="47" h="1" extrusionOk="0">
                  <a:moveTo>
                    <a:pt x="47" y="0"/>
                  </a:moveTo>
                  <a:lnTo>
                    <a:pt x="47" y="0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9" name="Google Shape;1289;p37"/>
            <p:cNvSpPr/>
            <p:nvPr/>
          </p:nvSpPr>
          <p:spPr>
            <a:xfrm>
              <a:off x="10304463" y="1548941"/>
              <a:ext cx="61912" cy="3693"/>
            </a:xfrm>
            <a:custGeom>
              <a:avLst/>
              <a:gdLst/>
              <a:ahLst/>
              <a:cxnLst/>
              <a:rect l="l" t="t" r="r" b="b"/>
              <a:pathLst>
                <a:path w="65" h="4" extrusionOk="0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90" name="Google Shape;1290;p37"/>
            <p:cNvSpPr/>
            <p:nvPr/>
          </p:nvSpPr>
          <p:spPr>
            <a:xfrm>
              <a:off x="10483850" y="1557558"/>
              <a:ext cx="23812" cy="6155"/>
            </a:xfrm>
            <a:custGeom>
              <a:avLst/>
              <a:gdLst/>
              <a:ahLst/>
              <a:cxnLst/>
              <a:rect l="l" t="t" r="r" b="b"/>
              <a:pathLst>
                <a:path w="25" h="7" extrusionOk="0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91" name="Google Shape;1291;p37"/>
            <p:cNvSpPr/>
            <p:nvPr/>
          </p:nvSpPr>
          <p:spPr>
            <a:xfrm>
              <a:off x="10291763" y="1563712"/>
              <a:ext cx="117475" cy="2462"/>
            </a:xfrm>
            <a:custGeom>
              <a:avLst/>
              <a:gdLst/>
              <a:ahLst/>
              <a:cxnLst/>
              <a:rect l="l" t="t" r="r" b="b"/>
              <a:pathLst>
                <a:path w="123" h="4" extrusionOk="0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92" name="Google Shape;1292;p37"/>
            <p:cNvSpPr/>
            <p:nvPr/>
          </p:nvSpPr>
          <p:spPr>
            <a:xfrm>
              <a:off x="9621838" y="1546479"/>
              <a:ext cx="11112" cy="8617"/>
            </a:xfrm>
            <a:custGeom>
              <a:avLst/>
              <a:gdLst/>
              <a:ahLst/>
              <a:cxnLst/>
              <a:rect l="l" t="t" r="r" b="b"/>
              <a:pathLst>
                <a:path w="13" h="10" extrusionOk="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93" name="Google Shape;1293;p37"/>
            <p:cNvSpPr/>
            <p:nvPr/>
          </p:nvSpPr>
          <p:spPr>
            <a:xfrm>
              <a:off x="8951913" y="1568636"/>
              <a:ext cx="96837" cy="8617"/>
            </a:xfrm>
            <a:custGeom>
              <a:avLst/>
              <a:gdLst/>
              <a:ahLst/>
              <a:cxnLst/>
              <a:rect l="l" t="t" r="r" b="b"/>
              <a:pathLst>
                <a:path w="101" h="10" extrusionOk="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94" name="Google Shape;1294;p37"/>
            <p:cNvSpPr/>
            <p:nvPr/>
          </p:nvSpPr>
          <p:spPr>
            <a:xfrm>
              <a:off x="9005888" y="1566174"/>
              <a:ext cx="17462" cy="2462"/>
            </a:xfrm>
            <a:custGeom>
              <a:avLst/>
              <a:gdLst/>
              <a:ahLst/>
              <a:cxnLst/>
              <a:rect l="l" t="t" r="r" b="b"/>
              <a:pathLst>
                <a:path w="19" h="2" extrusionOk="0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95" name="Google Shape;1295;p37"/>
            <p:cNvSpPr/>
            <p:nvPr/>
          </p:nvSpPr>
          <p:spPr>
            <a:xfrm>
              <a:off x="1587500" y="1516937"/>
              <a:ext cx="38100" cy="3693"/>
            </a:xfrm>
            <a:custGeom>
              <a:avLst/>
              <a:gdLst/>
              <a:ahLst/>
              <a:cxnLst/>
              <a:rect l="l" t="t" r="r" b="b"/>
              <a:pathLst>
                <a:path w="39" h="4" extrusionOk="0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96" name="Google Shape;1296;p37"/>
            <p:cNvSpPr/>
            <p:nvPr/>
          </p:nvSpPr>
          <p:spPr>
            <a:xfrm>
              <a:off x="1522413" y="1519399"/>
              <a:ext cx="30162" cy="4924"/>
            </a:xfrm>
            <a:custGeom>
              <a:avLst/>
              <a:gdLst/>
              <a:ahLst/>
              <a:cxnLst/>
              <a:rect l="l" t="t" r="r" b="b"/>
              <a:pathLst>
                <a:path w="32" h="6" extrusionOk="0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97" name="Google Shape;1297;p37"/>
            <p:cNvSpPr/>
            <p:nvPr/>
          </p:nvSpPr>
          <p:spPr>
            <a:xfrm>
              <a:off x="6650038" y="1573559"/>
              <a:ext cx="33337" cy="3693"/>
            </a:xfrm>
            <a:custGeom>
              <a:avLst/>
              <a:gdLst/>
              <a:ahLst/>
              <a:cxnLst/>
              <a:rect l="l" t="t" r="r" b="b"/>
              <a:pathLst>
                <a:path w="34" h="4" extrusionOk="0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98" name="Google Shape;1298;p37"/>
            <p:cNvSpPr/>
            <p:nvPr/>
          </p:nvSpPr>
          <p:spPr>
            <a:xfrm>
              <a:off x="6162675" y="1566174"/>
              <a:ext cx="15875" cy="4924"/>
            </a:xfrm>
            <a:custGeom>
              <a:avLst/>
              <a:gdLst/>
              <a:ahLst/>
              <a:cxnLst/>
              <a:rect l="l" t="t" r="r" b="b"/>
              <a:pathLst>
                <a:path w="17" h="6" extrusionOk="0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99" name="Google Shape;1299;p37"/>
            <p:cNvSpPr/>
            <p:nvPr/>
          </p:nvSpPr>
          <p:spPr>
            <a:xfrm>
              <a:off x="5738813" y="1571097"/>
              <a:ext cx="60325" cy="6155"/>
            </a:xfrm>
            <a:custGeom>
              <a:avLst/>
              <a:gdLst/>
              <a:ahLst/>
              <a:cxnLst/>
              <a:rect l="l" t="t" r="r" b="b"/>
              <a:pathLst>
                <a:path w="63" h="8" extrusionOk="0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1300" name="Google Shape;1300;p37"/>
          <p:cNvSpPr txBox="1">
            <a:spLocks noGrp="1"/>
          </p:cNvSpPr>
          <p:nvPr>
            <p:ph type="body" idx="1"/>
          </p:nvPr>
        </p:nvSpPr>
        <p:spPr>
          <a:xfrm rot="5400000">
            <a:off x="3960814" y="-533400"/>
            <a:ext cx="4267200" cy="9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marL="2286000" lvl="4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/>
            </a:lvl5pPr>
            <a:lvl6pPr marL="2743200" lvl="5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/>
            </a:lvl6pPr>
            <a:lvl7pPr marL="3200400" lvl="6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/>
            </a:lvl7pPr>
            <a:lvl8pPr marL="3657600" lvl="7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/>
            </a:lvl8pPr>
            <a:lvl9pPr marL="4114800" lvl="8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/>
            </a:lvl9pPr>
          </a:lstStyle>
          <a:p>
            <a:endParaRPr/>
          </a:p>
        </p:txBody>
      </p:sp>
      <p:sp>
        <p:nvSpPr>
          <p:cNvPr id="1301" name="Google Shape;1301;p37"/>
          <p:cNvSpPr txBox="1">
            <a:spLocks noGrp="1"/>
          </p:cNvSpPr>
          <p:nvPr>
            <p:ph type="ftr" idx="11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2" name="Google Shape;1302;p37"/>
          <p:cNvSpPr txBox="1">
            <a:spLocks noGrp="1"/>
          </p:cNvSpPr>
          <p:nvPr>
            <p:ph type="dt" idx="10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3" name="Google Shape;1303;p37"/>
          <p:cNvSpPr txBox="1">
            <a:spLocks noGrp="1"/>
          </p:cNvSpPr>
          <p:nvPr>
            <p:ph type="sldNum" idx="12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" name="Google Shape;1305;p38"/>
          <p:cNvSpPr txBox="1">
            <a:spLocks noGrp="1"/>
          </p:cNvSpPr>
          <p:nvPr>
            <p:ph type="title"/>
          </p:nvPr>
        </p:nvSpPr>
        <p:spPr>
          <a:xfrm rot="5400000">
            <a:off x="8096539" y="2539713"/>
            <a:ext cx="5901747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306" name="Google Shape;1306;p38" descr="Line graphic"/>
          <p:cNvGrpSpPr/>
          <p:nvPr/>
        </p:nvGrpSpPr>
        <p:grpSpPr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1307" name="Google Shape;1307;p38"/>
            <p:cNvSpPr/>
            <p:nvPr/>
          </p:nvSpPr>
          <p:spPr>
            <a:xfrm>
              <a:off x="12028488" y="1525554"/>
              <a:ext cx="63500" cy="4924"/>
            </a:xfrm>
            <a:custGeom>
              <a:avLst/>
              <a:gdLst/>
              <a:ahLst/>
              <a:cxnLst/>
              <a:rect l="l" t="t" r="r" b="b"/>
              <a:pathLst>
                <a:path w="67" h="6" extrusionOk="0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08" name="Google Shape;1308;p38"/>
            <p:cNvSpPr/>
            <p:nvPr/>
          </p:nvSpPr>
          <p:spPr>
            <a:xfrm>
              <a:off x="12022138" y="1532939"/>
              <a:ext cx="19050" cy="1231"/>
            </a:xfrm>
            <a:custGeom>
              <a:avLst/>
              <a:gdLst/>
              <a:ahLst/>
              <a:cxnLst/>
              <a:rect l="l" t="t" r="r" b="b"/>
              <a:pathLst>
                <a:path w="20" h="2" extrusionOk="0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09" name="Google Shape;1309;p38"/>
            <p:cNvSpPr/>
            <p:nvPr/>
          </p:nvSpPr>
          <p:spPr>
            <a:xfrm>
              <a:off x="12041188" y="1531708"/>
              <a:ext cx="39687" cy="6155"/>
            </a:xfrm>
            <a:custGeom>
              <a:avLst/>
              <a:gdLst/>
              <a:ahLst/>
              <a:cxnLst/>
              <a:rect l="l" t="t" r="r" b="b"/>
              <a:pathLst>
                <a:path w="41" h="6" extrusionOk="0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0" name="Google Shape;1310;p38"/>
            <p:cNvSpPr/>
            <p:nvPr/>
          </p:nvSpPr>
          <p:spPr>
            <a:xfrm>
              <a:off x="11831638" y="1526784"/>
              <a:ext cx="42862" cy="4924"/>
            </a:xfrm>
            <a:custGeom>
              <a:avLst/>
              <a:gdLst/>
              <a:ahLst/>
              <a:cxnLst/>
              <a:rect l="l" t="t" r="r" b="b"/>
              <a:pathLst>
                <a:path w="45" h="6" extrusionOk="0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1" name="Google Shape;1311;p38"/>
            <p:cNvSpPr/>
            <p:nvPr/>
          </p:nvSpPr>
          <p:spPr>
            <a:xfrm>
              <a:off x="11809413" y="1531708"/>
              <a:ext cx="41275" cy="2462"/>
            </a:xfrm>
            <a:custGeom>
              <a:avLst/>
              <a:gdLst/>
              <a:ahLst/>
              <a:cxnLst/>
              <a:rect l="l" t="t" r="r" b="b"/>
              <a:pathLst>
                <a:path w="44" h="3" extrusionOk="0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2" name="Google Shape;1312;p38"/>
            <p:cNvSpPr/>
            <p:nvPr/>
          </p:nvSpPr>
          <p:spPr>
            <a:xfrm>
              <a:off x="12003088" y="1537863"/>
              <a:ext cx="77787" cy="3693"/>
            </a:xfrm>
            <a:custGeom>
              <a:avLst/>
              <a:gdLst/>
              <a:ahLst/>
              <a:cxnLst/>
              <a:rect l="l" t="t" r="r" b="b"/>
              <a:pathLst>
                <a:path w="82" h="5" extrusionOk="0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3" name="Google Shape;1313;p38"/>
            <p:cNvSpPr/>
            <p:nvPr/>
          </p:nvSpPr>
          <p:spPr>
            <a:xfrm>
              <a:off x="11664950" y="1523092"/>
              <a:ext cx="39687" cy="4924"/>
            </a:xfrm>
            <a:custGeom>
              <a:avLst/>
              <a:gdLst/>
              <a:ahLst/>
              <a:cxnLst/>
              <a:rect l="l" t="t" r="r" b="b"/>
              <a:pathLst>
                <a:path w="42" h="5" extrusionOk="0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4" name="Google Shape;1314;p38"/>
            <p:cNvSpPr/>
            <p:nvPr/>
          </p:nvSpPr>
          <p:spPr>
            <a:xfrm>
              <a:off x="11506200" y="1521861"/>
              <a:ext cx="92075" cy="4924"/>
            </a:xfrm>
            <a:custGeom>
              <a:avLst/>
              <a:gdLst/>
              <a:ahLst/>
              <a:cxnLst/>
              <a:rect l="l" t="t" r="r" b="b"/>
              <a:pathLst>
                <a:path w="98" h="6" extrusionOk="0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5" name="Google Shape;1315;p38"/>
            <p:cNvSpPr/>
            <p:nvPr/>
          </p:nvSpPr>
          <p:spPr>
            <a:xfrm>
              <a:off x="11471275" y="1525554"/>
              <a:ext cx="34925" cy="3693"/>
            </a:xfrm>
            <a:custGeom>
              <a:avLst/>
              <a:gdLst/>
              <a:ahLst/>
              <a:cxnLst/>
              <a:rect l="l" t="t" r="r" b="b"/>
              <a:pathLst>
                <a:path w="36" h="3" extrusionOk="0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6" name="Google Shape;1316;p38"/>
            <p:cNvSpPr/>
            <p:nvPr/>
          </p:nvSpPr>
          <p:spPr>
            <a:xfrm>
              <a:off x="11710988" y="1529246"/>
              <a:ext cx="30162" cy="4924"/>
            </a:xfrm>
            <a:custGeom>
              <a:avLst/>
              <a:gdLst/>
              <a:ahLst/>
              <a:cxnLst/>
              <a:rect l="l" t="t" r="r" b="b"/>
              <a:pathLst>
                <a:path w="32" h="5" extrusionOk="0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7" name="Google Shape;1317;p38"/>
            <p:cNvSpPr/>
            <p:nvPr/>
          </p:nvSpPr>
          <p:spPr>
            <a:xfrm>
              <a:off x="11691938" y="1532939"/>
              <a:ext cx="34925" cy="1231"/>
            </a:xfrm>
            <a:custGeom>
              <a:avLst/>
              <a:gdLst/>
              <a:ahLst/>
              <a:cxnLst/>
              <a:rect l="l" t="t" r="r" b="b"/>
              <a:pathLst>
                <a:path w="36" h="1" extrusionOk="0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8" name="Google Shape;1318;p38"/>
            <p:cNvSpPr/>
            <p:nvPr/>
          </p:nvSpPr>
          <p:spPr>
            <a:xfrm>
              <a:off x="11741150" y="1534170"/>
              <a:ext cx="4762" cy="0"/>
            </a:xfrm>
            <a:custGeom>
              <a:avLst/>
              <a:gdLst/>
              <a:ahLst/>
              <a:cxnLst/>
              <a:rect l="l" t="t" r="r" b="b"/>
              <a:pathLst>
                <a:path w="5" h="120000" extrusionOk="0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9" name="Google Shape;1319;p38"/>
            <p:cNvSpPr/>
            <p:nvPr/>
          </p:nvSpPr>
          <p:spPr>
            <a:xfrm>
              <a:off x="11841163" y="1537863"/>
              <a:ext cx="71437" cy="8617"/>
            </a:xfrm>
            <a:custGeom>
              <a:avLst/>
              <a:gdLst/>
              <a:ahLst/>
              <a:cxnLst/>
              <a:rect l="l" t="t" r="r" b="b"/>
              <a:pathLst>
                <a:path w="75" h="9" extrusionOk="0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0" name="Google Shape;1320;p38"/>
            <p:cNvSpPr/>
            <p:nvPr/>
          </p:nvSpPr>
          <p:spPr>
            <a:xfrm>
              <a:off x="11764963" y="1535401"/>
              <a:ext cx="44450" cy="3693"/>
            </a:xfrm>
            <a:custGeom>
              <a:avLst/>
              <a:gdLst/>
              <a:ahLst/>
              <a:cxnLst/>
              <a:rect l="l" t="t" r="r" b="b"/>
              <a:pathLst>
                <a:path w="47" h="4" extrusionOk="0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1" name="Google Shape;1321;p38"/>
            <p:cNvSpPr/>
            <p:nvPr/>
          </p:nvSpPr>
          <p:spPr>
            <a:xfrm>
              <a:off x="11744325" y="1537863"/>
              <a:ext cx="20637" cy="2462"/>
            </a:xfrm>
            <a:custGeom>
              <a:avLst/>
              <a:gdLst/>
              <a:ahLst/>
              <a:cxnLst/>
              <a:rect l="l" t="t" r="r" b="b"/>
              <a:pathLst>
                <a:path w="22" h="2" extrusionOk="0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2" name="Google Shape;1322;p38"/>
            <p:cNvSpPr/>
            <p:nvPr/>
          </p:nvSpPr>
          <p:spPr>
            <a:xfrm>
              <a:off x="11482388" y="1531708"/>
              <a:ext cx="85725" cy="3693"/>
            </a:xfrm>
            <a:custGeom>
              <a:avLst/>
              <a:gdLst/>
              <a:ahLst/>
              <a:cxnLst/>
              <a:rect l="l" t="t" r="r" b="b"/>
              <a:pathLst>
                <a:path w="90" h="4" extrusionOk="0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3" name="Google Shape;1323;p38"/>
            <p:cNvSpPr/>
            <p:nvPr/>
          </p:nvSpPr>
          <p:spPr>
            <a:xfrm>
              <a:off x="11626850" y="1532939"/>
              <a:ext cx="4762" cy="1231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4" name="Google Shape;1324;p38"/>
            <p:cNvSpPr/>
            <p:nvPr/>
          </p:nvSpPr>
          <p:spPr>
            <a:xfrm>
              <a:off x="11261725" y="1534170"/>
              <a:ext cx="4762" cy="0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cubicBezTo>
                    <a:pt x="4" y="0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5" name="Google Shape;1325;p38"/>
            <p:cNvSpPr/>
            <p:nvPr/>
          </p:nvSpPr>
          <p:spPr>
            <a:xfrm>
              <a:off x="11553825" y="1534170"/>
              <a:ext cx="44450" cy="2462"/>
            </a:xfrm>
            <a:custGeom>
              <a:avLst/>
              <a:gdLst/>
              <a:ahLst/>
              <a:cxnLst/>
              <a:rect l="l" t="t" r="r" b="b"/>
              <a:pathLst>
                <a:path w="47" h="2" extrusionOk="0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6" name="Google Shape;1326;p38"/>
            <p:cNvSpPr/>
            <p:nvPr/>
          </p:nvSpPr>
          <p:spPr>
            <a:xfrm>
              <a:off x="11409363" y="1529246"/>
              <a:ext cx="31750" cy="2462"/>
            </a:xfrm>
            <a:custGeom>
              <a:avLst/>
              <a:gdLst/>
              <a:ahLst/>
              <a:cxnLst/>
              <a:rect l="l" t="t" r="r" b="b"/>
              <a:pathLst>
                <a:path w="33" h="3" extrusionOk="0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7" name="Google Shape;1327;p38"/>
            <p:cNvSpPr/>
            <p:nvPr/>
          </p:nvSpPr>
          <p:spPr>
            <a:xfrm>
              <a:off x="11618913" y="1531708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6" h="1" extrusionOk="0">
                  <a:moveTo>
                    <a:pt x="3" y="0"/>
                  </a:moveTo>
                  <a:lnTo>
                    <a:pt x="3" y="0"/>
                  </a:lnTo>
                  <a:lnTo>
                    <a:pt x="6" y="0"/>
                  </a:lnTo>
                  <a:cubicBezTo>
                    <a:pt x="0" y="0"/>
                    <a:pt x="0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8" name="Google Shape;1328;p38"/>
            <p:cNvSpPr/>
            <p:nvPr/>
          </p:nvSpPr>
          <p:spPr>
            <a:xfrm>
              <a:off x="11598275" y="1531708"/>
              <a:ext cx="28575" cy="2462"/>
            </a:xfrm>
            <a:custGeom>
              <a:avLst/>
              <a:gdLst/>
              <a:ahLst/>
              <a:cxnLst/>
              <a:rect l="l" t="t" r="r" b="b"/>
              <a:pathLst>
                <a:path w="31" h="3" extrusionOk="0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9" name="Google Shape;1329;p38"/>
            <p:cNvSpPr/>
            <p:nvPr/>
          </p:nvSpPr>
          <p:spPr>
            <a:xfrm>
              <a:off x="11137900" y="1534170"/>
              <a:ext cx="188912" cy="23388"/>
            </a:xfrm>
            <a:custGeom>
              <a:avLst/>
              <a:gdLst/>
              <a:ahLst/>
              <a:cxnLst/>
              <a:rect l="l" t="t" r="r" b="b"/>
              <a:pathLst>
                <a:path w="198" h="27" extrusionOk="0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0" name="Google Shape;1330;p38"/>
            <p:cNvSpPr/>
            <p:nvPr/>
          </p:nvSpPr>
          <p:spPr>
            <a:xfrm>
              <a:off x="11266488" y="1529246"/>
              <a:ext cx="95250" cy="4924"/>
            </a:xfrm>
            <a:custGeom>
              <a:avLst/>
              <a:gdLst/>
              <a:ahLst/>
              <a:cxnLst/>
              <a:rect l="l" t="t" r="r" b="b"/>
              <a:pathLst>
                <a:path w="100" h="6" extrusionOk="0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1" name="Google Shape;1331;p38"/>
            <p:cNvSpPr/>
            <p:nvPr/>
          </p:nvSpPr>
          <p:spPr>
            <a:xfrm>
              <a:off x="11361738" y="1531708"/>
              <a:ext cx="134937" cy="12309"/>
            </a:xfrm>
            <a:custGeom>
              <a:avLst/>
              <a:gdLst/>
              <a:ahLst/>
              <a:cxnLst/>
              <a:rect l="l" t="t" r="r" b="b"/>
              <a:pathLst>
                <a:path w="142" h="14" extrusionOk="0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2" name="Google Shape;1332;p38"/>
            <p:cNvSpPr/>
            <p:nvPr/>
          </p:nvSpPr>
          <p:spPr>
            <a:xfrm>
              <a:off x="11834813" y="1552634"/>
              <a:ext cx="9525" cy="1231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3" name="Google Shape;1333;p38"/>
            <p:cNvSpPr/>
            <p:nvPr/>
          </p:nvSpPr>
          <p:spPr>
            <a:xfrm>
              <a:off x="11764963" y="1542787"/>
              <a:ext cx="117475" cy="9847"/>
            </a:xfrm>
            <a:custGeom>
              <a:avLst/>
              <a:gdLst/>
              <a:ahLst/>
              <a:cxnLst/>
              <a:rect l="l" t="t" r="r" b="b"/>
              <a:pathLst>
                <a:path w="122" h="12" extrusionOk="0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4" name="Google Shape;1334;p38"/>
            <p:cNvSpPr/>
            <p:nvPr/>
          </p:nvSpPr>
          <p:spPr>
            <a:xfrm>
              <a:off x="11555413" y="1544017"/>
              <a:ext cx="69850" cy="4924"/>
            </a:xfrm>
            <a:custGeom>
              <a:avLst/>
              <a:gdLst/>
              <a:ahLst/>
              <a:cxnLst/>
              <a:rect l="l" t="t" r="r" b="b"/>
              <a:pathLst>
                <a:path w="74" h="6" extrusionOk="0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5" name="Google Shape;1335;p38"/>
            <p:cNvSpPr/>
            <p:nvPr/>
          </p:nvSpPr>
          <p:spPr>
            <a:xfrm>
              <a:off x="11223625" y="1528016"/>
              <a:ext cx="38100" cy="6155"/>
            </a:xfrm>
            <a:custGeom>
              <a:avLst/>
              <a:gdLst/>
              <a:ahLst/>
              <a:cxnLst/>
              <a:rect l="l" t="t" r="r" b="b"/>
              <a:pathLst>
                <a:path w="40" h="7" extrusionOk="0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6" name="Google Shape;1336;p38"/>
            <p:cNvSpPr/>
            <p:nvPr/>
          </p:nvSpPr>
          <p:spPr>
            <a:xfrm>
              <a:off x="11145838" y="1529246"/>
              <a:ext cx="22225" cy="2462"/>
            </a:xfrm>
            <a:custGeom>
              <a:avLst/>
              <a:gdLst/>
              <a:ahLst/>
              <a:cxnLst/>
              <a:rect l="l" t="t" r="r" b="b"/>
              <a:pathLst>
                <a:path w="24" h="4" extrusionOk="0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7" name="Google Shape;1337;p38"/>
            <p:cNvSpPr/>
            <p:nvPr/>
          </p:nvSpPr>
          <p:spPr>
            <a:xfrm>
              <a:off x="6197600" y="1566174"/>
              <a:ext cx="20637" cy="1231"/>
            </a:xfrm>
            <a:custGeom>
              <a:avLst/>
              <a:gdLst/>
              <a:ahLst/>
              <a:cxnLst/>
              <a:rect l="l" t="t" r="r" b="b"/>
              <a:pathLst>
                <a:path w="21" h="1" extrusionOk="0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8" name="Google Shape;1338;p38"/>
            <p:cNvSpPr/>
            <p:nvPr/>
          </p:nvSpPr>
          <p:spPr>
            <a:xfrm>
              <a:off x="6356350" y="1564943"/>
              <a:ext cx="9525" cy="1231"/>
            </a:xfrm>
            <a:custGeom>
              <a:avLst/>
              <a:gdLst/>
              <a:ahLst/>
              <a:cxnLst/>
              <a:rect l="l" t="t" r="r" b="b"/>
              <a:pathLst>
                <a:path w="10" h="2" extrusionOk="0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9" name="Google Shape;1339;p38"/>
            <p:cNvSpPr/>
            <p:nvPr/>
          </p:nvSpPr>
          <p:spPr>
            <a:xfrm>
              <a:off x="8950325" y="1521861"/>
              <a:ext cx="61912" cy="7386"/>
            </a:xfrm>
            <a:custGeom>
              <a:avLst/>
              <a:gdLst/>
              <a:ahLst/>
              <a:cxnLst/>
              <a:rect l="l" t="t" r="r" b="b"/>
              <a:pathLst>
                <a:path w="65" h="9" extrusionOk="0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40" name="Google Shape;1340;p38"/>
            <p:cNvSpPr/>
            <p:nvPr/>
          </p:nvSpPr>
          <p:spPr>
            <a:xfrm>
              <a:off x="7537450" y="1546479"/>
              <a:ext cx="28575" cy="3693"/>
            </a:xfrm>
            <a:custGeom>
              <a:avLst/>
              <a:gdLst/>
              <a:ahLst/>
              <a:cxnLst/>
              <a:rect l="l" t="t" r="r" b="b"/>
              <a:pathLst>
                <a:path w="29" h="4" extrusionOk="0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41" name="Google Shape;1341;p38"/>
            <p:cNvSpPr/>
            <p:nvPr/>
          </p:nvSpPr>
          <p:spPr>
            <a:xfrm>
              <a:off x="7478713" y="1562481"/>
              <a:ext cx="38100" cy="2462"/>
            </a:xfrm>
            <a:custGeom>
              <a:avLst/>
              <a:gdLst/>
              <a:ahLst/>
              <a:cxnLst/>
              <a:rect l="l" t="t" r="r" b="b"/>
              <a:pathLst>
                <a:path w="40" h="3" extrusionOk="0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42" name="Google Shape;1342;p38"/>
            <p:cNvSpPr/>
            <p:nvPr/>
          </p:nvSpPr>
          <p:spPr>
            <a:xfrm>
              <a:off x="5410200" y="1568636"/>
              <a:ext cx="36512" cy="3693"/>
            </a:xfrm>
            <a:custGeom>
              <a:avLst/>
              <a:gdLst/>
              <a:ahLst/>
              <a:cxnLst/>
              <a:rect l="l" t="t" r="r" b="b"/>
              <a:pathLst>
                <a:path w="38" h="5" extrusionOk="0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43" name="Google Shape;1343;p38"/>
            <p:cNvSpPr/>
            <p:nvPr/>
          </p:nvSpPr>
          <p:spPr>
            <a:xfrm>
              <a:off x="10206038" y="1530477"/>
              <a:ext cx="61912" cy="4924"/>
            </a:xfrm>
            <a:custGeom>
              <a:avLst/>
              <a:gdLst/>
              <a:ahLst/>
              <a:cxnLst/>
              <a:rect l="l" t="t" r="r" b="b"/>
              <a:pathLst>
                <a:path w="65" h="6" extrusionOk="0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44" name="Google Shape;1344;p38"/>
            <p:cNvSpPr/>
            <p:nvPr/>
          </p:nvSpPr>
          <p:spPr>
            <a:xfrm>
              <a:off x="6257925" y="1525554"/>
              <a:ext cx="19050" cy="2462"/>
            </a:xfrm>
            <a:custGeom>
              <a:avLst/>
              <a:gdLst/>
              <a:ahLst/>
              <a:cxnLst/>
              <a:rect l="l" t="t" r="r" b="b"/>
              <a:pathLst>
                <a:path w="21" h="2" extrusionOk="0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45" name="Google Shape;1345;p38"/>
            <p:cNvSpPr/>
            <p:nvPr/>
          </p:nvSpPr>
          <p:spPr>
            <a:xfrm>
              <a:off x="10134600" y="1528016"/>
              <a:ext cx="71437" cy="3693"/>
            </a:xfrm>
            <a:custGeom>
              <a:avLst/>
              <a:gdLst/>
              <a:ahLst/>
              <a:cxnLst/>
              <a:rect l="l" t="t" r="r" b="b"/>
              <a:pathLst>
                <a:path w="75" h="4" extrusionOk="0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46" name="Google Shape;1346;p38"/>
            <p:cNvSpPr/>
            <p:nvPr/>
          </p:nvSpPr>
          <p:spPr>
            <a:xfrm>
              <a:off x="2582863" y="1560020"/>
              <a:ext cx="7937" cy="1231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47" name="Google Shape;1347;p38"/>
            <p:cNvSpPr/>
            <p:nvPr/>
          </p:nvSpPr>
          <p:spPr>
            <a:xfrm>
              <a:off x="1762125" y="1521861"/>
              <a:ext cx="34925" cy="1231"/>
            </a:xfrm>
            <a:custGeom>
              <a:avLst/>
              <a:gdLst/>
              <a:ahLst/>
              <a:cxnLst/>
              <a:rect l="l" t="t" r="r" b="b"/>
              <a:pathLst>
                <a:path w="36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48" name="Google Shape;1348;p38"/>
            <p:cNvSpPr/>
            <p:nvPr/>
          </p:nvSpPr>
          <p:spPr>
            <a:xfrm>
              <a:off x="10812463" y="1529246"/>
              <a:ext cx="19050" cy="1231"/>
            </a:xfrm>
            <a:custGeom>
              <a:avLst/>
              <a:gdLst/>
              <a:ahLst/>
              <a:cxnLst/>
              <a:rect l="l" t="t" r="r" b="b"/>
              <a:pathLst>
                <a:path w="20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49" name="Google Shape;1349;p38"/>
            <p:cNvSpPr/>
            <p:nvPr/>
          </p:nvSpPr>
          <p:spPr>
            <a:xfrm>
              <a:off x="10896600" y="1545248"/>
              <a:ext cx="7937" cy="2462"/>
            </a:xfrm>
            <a:custGeom>
              <a:avLst/>
              <a:gdLst/>
              <a:ahLst/>
              <a:cxnLst/>
              <a:rect l="l" t="t" r="r" b="b"/>
              <a:pathLst>
                <a:path w="8" h="3" extrusionOk="0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50" name="Google Shape;1350;p38"/>
            <p:cNvSpPr/>
            <p:nvPr/>
          </p:nvSpPr>
          <p:spPr>
            <a:xfrm>
              <a:off x="9947275" y="1553865"/>
              <a:ext cx="4762" cy="1231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51" name="Google Shape;1351;p38"/>
            <p:cNvSpPr/>
            <p:nvPr/>
          </p:nvSpPr>
          <p:spPr>
            <a:xfrm>
              <a:off x="10817225" y="1531708"/>
              <a:ext cx="23812" cy="0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5" y="0"/>
                  </a:moveTo>
                  <a:lnTo>
                    <a:pt x="25" y="0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52" name="Google Shape;1352;p38"/>
            <p:cNvSpPr/>
            <p:nvPr/>
          </p:nvSpPr>
          <p:spPr>
            <a:xfrm>
              <a:off x="10836275" y="1529246"/>
              <a:ext cx="19050" cy="1231"/>
            </a:xfrm>
            <a:custGeom>
              <a:avLst/>
              <a:gdLst/>
              <a:ahLst/>
              <a:cxnLst/>
              <a:rect l="l" t="t" r="r" b="b"/>
              <a:pathLst>
                <a:path w="20" h="1" extrusionOk="0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53" name="Google Shape;1353;p38"/>
            <p:cNvSpPr/>
            <p:nvPr/>
          </p:nvSpPr>
          <p:spPr>
            <a:xfrm>
              <a:off x="10787063" y="1530477"/>
              <a:ext cx="30162" cy="1231"/>
            </a:xfrm>
            <a:custGeom>
              <a:avLst/>
              <a:gdLst/>
              <a:ahLst/>
              <a:cxnLst/>
              <a:rect l="l" t="t" r="r" b="b"/>
              <a:pathLst>
                <a:path w="31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54" name="Google Shape;1354;p38"/>
            <p:cNvSpPr/>
            <p:nvPr/>
          </p:nvSpPr>
          <p:spPr>
            <a:xfrm>
              <a:off x="4092575" y="1552634"/>
              <a:ext cx="20637" cy="2462"/>
            </a:xfrm>
            <a:custGeom>
              <a:avLst/>
              <a:gdLst/>
              <a:ahLst/>
              <a:cxnLst/>
              <a:rect l="l" t="t" r="r" b="b"/>
              <a:pathLst>
                <a:path w="23" h="2" extrusionOk="0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55" name="Google Shape;1355;p38"/>
            <p:cNvSpPr/>
            <p:nvPr/>
          </p:nvSpPr>
          <p:spPr>
            <a:xfrm>
              <a:off x="8528050" y="1567405"/>
              <a:ext cx="3175" cy="1231"/>
            </a:xfrm>
            <a:custGeom>
              <a:avLst/>
              <a:gdLst/>
              <a:ahLst/>
              <a:cxnLst/>
              <a:rect l="l" t="t" r="r" b="b"/>
              <a:pathLst>
                <a:path w="3" h="1" extrusionOk="0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56" name="Google Shape;1356;p38"/>
            <p:cNvSpPr/>
            <p:nvPr/>
          </p:nvSpPr>
          <p:spPr>
            <a:xfrm>
              <a:off x="8461375" y="1556326"/>
              <a:ext cx="66675" cy="14771"/>
            </a:xfrm>
            <a:custGeom>
              <a:avLst/>
              <a:gdLst/>
              <a:ahLst/>
              <a:cxnLst/>
              <a:rect l="l" t="t" r="r" b="b"/>
              <a:pathLst>
                <a:path w="69" h="17" extrusionOk="0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57" name="Google Shape;1357;p38"/>
            <p:cNvSpPr/>
            <p:nvPr/>
          </p:nvSpPr>
          <p:spPr>
            <a:xfrm>
              <a:off x="1562100" y="1514475"/>
              <a:ext cx="9563100" cy="64008"/>
            </a:xfrm>
            <a:custGeom>
              <a:avLst/>
              <a:gdLst/>
              <a:ahLst/>
              <a:cxnLst/>
              <a:rect l="l" t="t" r="r" b="b"/>
              <a:pathLst>
                <a:path w="10030" h="75" extrusionOk="0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58" name="Google Shape;1358;p38"/>
            <p:cNvSpPr/>
            <p:nvPr/>
          </p:nvSpPr>
          <p:spPr>
            <a:xfrm>
              <a:off x="7508875" y="1560020"/>
              <a:ext cx="11112" cy="3693"/>
            </a:xfrm>
            <a:custGeom>
              <a:avLst/>
              <a:gdLst/>
              <a:ahLst/>
              <a:cxnLst/>
              <a:rect l="l" t="t" r="r" b="b"/>
              <a:pathLst>
                <a:path w="12" h="3" extrusionOk="0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59" name="Google Shape;1359;p38"/>
            <p:cNvSpPr/>
            <p:nvPr/>
          </p:nvSpPr>
          <p:spPr>
            <a:xfrm>
              <a:off x="5434013" y="1567405"/>
              <a:ext cx="4762" cy="1231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60" name="Google Shape;1360;p38"/>
            <p:cNvSpPr/>
            <p:nvPr/>
          </p:nvSpPr>
          <p:spPr>
            <a:xfrm>
              <a:off x="9672638" y="1567405"/>
              <a:ext cx="25400" cy="2462"/>
            </a:xfrm>
            <a:custGeom>
              <a:avLst/>
              <a:gdLst/>
              <a:ahLst/>
              <a:cxnLst/>
              <a:rect l="l" t="t" r="r" b="b"/>
              <a:pathLst>
                <a:path w="27" h="3" extrusionOk="0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61" name="Google Shape;1361;p38"/>
            <p:cNvSpPr/>
            <p:nvPr/>
          </p:nvSpPr>
          <p:spPr>
            <a:xfrm>
              <a:off x="10966450" y="1529246"/>
              <a:ext cx="39687" cy="2462"/>
            </a:xfrm>
            <a:custGeom>
              <a:avLst/>
              <a:gdLst/>
              <a:ahLst/>
              <a:cxnLst/>
              <a:rect l="l" t="t" r="r" b="b"/>
              <a:pathLst>
                <a:path w="42" h="3" extrusionOk="0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62" name="Google Shape;1362;p38"/>
            <p:cNvSpPr/>
            <p:nvPr/>
          </p:nvSpPr>
          <p:spPr>
            <a:xfrm>
              <a:off x="11329988" y="1552634"/>
              <a:ext cx="44450" cy="2462"/>
            </a:xfrm>
            <a:custGeom>
              <a:avLst/>
              <a:gdLst/>
              <a:ahLst/>
              <a:cxnLst/>
              <a:rect l="l" t="t" r="r" b="b"/>
              <a:pathLst>
                <a:path w="46" h="3" extrusionOk="0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63" name="Google Shape;1363;p38"/>
            <p:cNvSpPr/>
            <p:nvPr/>
          </p:nvSpPr>
          <p:spPr>
            <a:xfrm>
              <a:off x="11042650" y="1540325"/>
              <a:ext cx="60325" cy="6155"/>
            </a:xfrm>
            <a:custGeom>
              <a:avLst/>
              <a:gdLst/>
              <a:ahLst/>
              <a:cxnLst/>
              <a:rect l="l" t="t" r="r" b="b"/>
              <a:pathLst>
                <a:path w="63" h="7" extrusionOk="0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64" name="Google Shape;1364;p38"/>
            <p:cNvSpPr/>
            <p:nvPr/>
          </p:nvSpPr>
          <p:spPr>
            <a:xfrm>
              <a:off x="11106150" y="1542787"/>
              <a:ext cx="28575" cy="1231"/>
            </a:xfrm>
            <a:custGeom>
              <a:avLst/>
              <a:gdLst/>
              <a:ahLst/>
              <a:cxnLst/>
              <a:rect l="l" t="t" r="r" b="b"/>
              <a:pathLst>
                <a:path w="31" h="2" extrusionOk="0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65" name="Google Shape;1365;p38"/>
            <p:cNvSpPr/>
            <p:nvPr/>
          </p:nvSpPr>
          <p:spPr>
            <a:xfrm>
              <a:off x="10679113" y="1525554"/>
              <a:ext cx="103187" cy="9847"/>
            </a:xfrm>
            <a:custGeom>
              <a:avLst/>
              <a:gdLst/>
              <a:ahLst/>
              <a:cxnLst/>
              <a:rect l="l" t="t" r="r" b="b"/>
              <a:pathLst>
                <a:path w="109" h="12" extrusionOk="0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66" name="Google Shape;1366;p38"/>
            <p:cNvSpPr/>
            <p:nvPr/>
          </p:nvSpPr>
          <p:spPr>
            <a:xfrm>
              <a:off x="11039475" y="1550172"/>
              <a:ext cx="26987" cy="4924"/>
            </a:xfrm>
            <a:custGeom>
              <a:avLst/>
              <a:gdLst/>
              <a:ahLst/>
              <a:cxnLst/>
              <a:rect l="l" t="t" r="r" b="b"/>
              <a:pathLst>
                <a:path w="27" h="5" extrusionOk="0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67" name="Google Shape;1367;p38"/>
            <p:cNvSpPr/>
            <p:nvPr/>
          </p:nvSpPr>
          <p:spPr>
            <a:xfrm>
              <a:off x="10841038" y="1548941"/>
              <a:ext cx="58737" cy="2462"/>
            </a:xfrm>
            <a:custGeom>
              <a:avLst/>
              <a:gdLst/>
              <a:ahLst/>
              <a:cxnLst/>
              <a:rect l="l" t="t" r="r" b="b"/>
              <a:pathLst>
                <a:path w="61" h="3" extrusionOk="0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68" name="Google Shape;1368;p38"/>
            <p:cNvSpPr/>
            <p:nvPr/>
          </p:nvSpPr>
          <p:spPr>
            <a:xfrm>
              <a:off x="10899775" y="1550172"/>
              <a:ext cx="36512" cy="1231"/>
            </a:xfrm>
            <a:custGeom>
              <a:avLst/>
              <a:gdLst/>
              <a:ahLst/>
              <a:cxnLst/>
              <a:rect l="l" t="t" r="r" b="b"/>
              <a:pathLst>
                <a:path w="38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69" name="Google Shape;1369;p38"/>
            <p:cNvSpPr/>
            <p:nvPr/>
          </p:nvSpPr>
          <p:spPr>
            <a:xfrm>
              <a:off x="10958513" y="1555096"/>
              <a:ext cx="46037" cy="0"/>
            </a:xfrm>
            <a:custGeom>
              <a:avLst/>
              <a:gdLst/>
              <a:ahLst/>
              <a:cxnLst/>
              <a:rect l="l" t="t" r="r" b="b"/>
              <a:pathLst>
                <a:path w="47" h="1" extrusionOk="0">
                  <a:moveTo>
                    <a:pt x="47" y="0"/>
                  </a:moveTo>
                  <a:lnTo>
                    <a:pt x="47" y="0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70" name="Google Shape;1370;p38"/>
            <p:cNvSpPr/>
            <p:nvPr/>
          </p:nvSpPr>
          <p:spPr>
            <a:xfrm>
              <a:off x="10304463" y="1548941"/>
              <a:ext cx="61912" cy="3693"/>
            </a:xfrm>
            <a:custGeom>
              <a:avLst/>
              <a:gdLst/>
              <a:ahLst/>
              <a:cxnLst/>
              <a:rect l="l" t="t" r="r" b="b"/>
              <a:pathLst>
                <a:path w="65" h="4" extrusionOk="0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71" name="Google Shape;1371;p38"/>
            <p:cNvSpPr/>
            <p:nvPr/>
          </p:nvSpPr>
          <p:spPr>
            <a:xfrm>
              <a:off x="10483850" y="1557558"/>
              <a:ext cx="23812" cy="6155"/>
            </a:xfrm>
            <a:custGeom>
              <a:avLst/>
              <a:gdLst/>
              <a:ahLst/>
              <a:cxnLst/>
              <a:rect l="l" t="t" r="r" b="b"/>
              <a:pathLst>
                <a:path w="25" h="7" extrusionOk="0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72" name="Google Shape;1372;p38"/>
            <p:cNvSpPr/>
            <p:nvPr/>
          </p:nvSpPr>
          <p:spPr>
            <a:xfrm>
              <a:off x="10291763" y="1563712"/>
              <a:ext cx="117475" cy="2462"/>
            </a:xfrm>
            <a:custGeom>
              <a:avLst/>
              <a:gdLst/>
              <a:ahLst/>
              <a:cxnLst/>
              <a:rect l="l" t="t" r="r" b="b"/>
              <a:pathLst>
                <a:path w="123" h="4" extrusionOk="0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73" name="Google Shape;1373;p38"/>
            <p:cNvSpPr/>
            <p:nvPr/>
          </p:nvSpPr>
          <p:spPr>
            <a:xfrm>
              <a:off x="9621838" y="1546479"/>
              <a:ext cx="11112" cy="8617"/>
            </a:xfrm>
            <a:custGeom>
              <a:avLst/>
              <a:gdLst/>
              <a:ahLst/>
              <a:cxnLst/>
              <a:rect l="l" t="t" r="r" b="b"/>
              <a:pathLst>
                <a:path w="13" h="10" extrusionOk="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74" name="Google Shape;1374;p38"/>
            <p:cNvSpPr/>
            <p:nvPr/>
          </p:nvSpPr>
          <p:spPr>
            <a:xfrm>
              <a:off x="8951913" y="1568636"/>
              <a:ext cx="96837" cy="8617"/>
            </a:xfrm>
            <a:custGeom>
              <a:avLst/>
              <a:gdLst/>
              <a:ahLst/>
              <a:cxnLst/>
              <a:rect l="l" t="t" r="r" b="b"/>
              <a:pathLst>
                <a:path w="101" h="10" extrusionOk="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75" name="Google Shape;1375;p38"/>
            <p:cNvSpPr/>
            <p:nvPr/>
          </p:nvSpPr>
          <p:spPr>
            <a:xfrm>
              <a:off x="9005888" y="1566174"/>
              <a:ext cx="17462" cy="2462"/>
            </a:xfrm>
            <a:custGeom>
              <a:avLst/>
              <a:gdLst/>
              <a:ahLst/>
              <a:cxnLst/>
              <a:rect l="l" t="t" r="r" b="b"/>
              <a:pathLst>
                <a:path w="19" h="2" extrusionOk="0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76" name="Google Shape;1376;p38"/>
            <p:cNvSpPr/>
            <p:nvPr/>
          </p:nvSpPr>
          <p:spPr>
            <a:xfrm>
              <a:off x="1587500" y="1516937"/>
              <a:ext cx="38100" cy="3693"/>
            </a:xfrm>
            <a:custGeom>
              <a:avLst/>
              <a:gdLst/>
              <a:ahLst/>
              <a:cxnLst/>
              <a:rect l="l" t="t" r="r" b="b"/>
              <a:pathLst>
                <a:path w="39" h="4" extrusionOk="0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77" name="Google Shape;1377;p38"/>
            <p:cNvSpPr/>
            <p:nvPr/>
          </p:nvSpPr>
          <p:spPr>
            <a:xfrm>
              <a:off x="1522413" y="1519399"/>
              <a:ext cx="30162" cy="4924"/>
            </a:xfrm>
            <a:custGeom>
              <a:avLst/>
              <a:gdLst/>
              <a:ahLst/>
              <a:cxnLst/>
              <a:rect l="l" t="t" r="r" b="b"/>
              <a:pathLst>
                <a:path w="32" h="6" extrusionOk="0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78" name="Google Shape;1378;p38"/>
            <p:cNvSpPr/>
            <p:nvPr/>
          </p:nvSpPr>
          <p:spPr>
            <a:xfrm>
              <a:off x="6650038" y="1573559"/>
              <a:ext cx="33337" cy="3693"/>
            </a:xfrm>
            <a:custGeom>
              <a:avLst/>
              <a:gdLst/>
              <a:ahLst/>
              <a:cxnLst/>
              <a:rect l="l" t="t" r="r" b="b"/>
              <a:pathLst>
                <a:path w="34" h="4" extrusionOk="0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79" name="Google Shape;1379;p38"/>
            <p:cNvSpPr/>
            <p:nvPr/>
          </p:nvSpPr>
          <p:spPr>
            <a:xfrm>
              <a:off x="6162675" y="1566174"/>
              <a:ext cx="15875" cy="4924"/>
            </a:xfrm>
            <a:custGeom>
              <a:avLst/>
              <a:gdLst/>
              <a:ahLst/>
              <a:cxnLst/>
              <a:rect l="l" t="t" r="r" b="b"/>
              <a:pathLst>
                <a:path w="17" h="6" extrusionOk="0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80" name="Google Shape;1380;p38"/>
            <p:cNvSpPr/>
            <p:nvPr/>
          </p:nvSpPr>
          <p:spPr>
            <a:xfrm>
              <a:off x="5738813" y="1571097"/>
              <a:ext cx="60325" cy="6155"/>
            </a:xfrm>
            <a:custGeom>
              <a:avLst/>
              <a:gdLst/>
              <a:ahLst/>
              <a:cxnLst/>
              <a:rect l="l" t="t" r="r" b="b"/>
              <a:pathLst>
                <a:path w="63" h="8" extrusionOk="0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1381" name="Google Shape;1381;p38"/>
          <p:cNvSpPr txBox="1">
            <a:spLocks noGrp="1"/>
          </p:cNvSpPr>
          <p:nvPr>
            <p:ph type="body" idx="1"/>
          </p:nvPr>
        </p:nvSpPr>
        <p:spPr>
          <a:xfrm rot="5400000">
            <a:off x="2230726" y="-1344901"/>
            <a:ext cx="5898573" cy="9144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marL="2286000" lvl="4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/>
            </a:lvl5pPr>
            <a:lvl6pPr marL="2743200" lvl="5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/>
            </a:lvl6pPr>
            <a:lvl7pPr marL="3200400" lvl="6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/>
            </a:lvl7pPr>
            <a:lvl8pPr marL="3657600" lvl="7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/>
            </a:lvl8pPr>
            <a:lvl9pPr marL="4114800" lvl="8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/>
            </a:lvl9pPr>
          </a:lstStyle>
          <a:p>
            <a:endParaRPr/>
          </a:p>
        </p:txBody>
      </p:sp>
      <p:sp>
        <p:nvSpPr>
          <p:cNvPr id="1382" name="Google Shape;1382;p38"/>
          <p:cNvSpPr txBox="1">
            <a:spLocks noGrp="1"/>
          </p:cNvSpPr>
          <p:nvPr>
            <p:ph type="ftr" idx="11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3" name="Google Shape;1383;p38"/>
          <p:cNvSpPr txBox="1">
            <a:spLocks noGrp="1"/>
          </p:cNvSpPr>
          <p:nvPr>
            <p:ph type="dt" idx="10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4" name="Google Shape;1384;p38"/>
          <p:cNvSpPr txBox="1">
            <a:spLocks noGrp="1"/>
          </p:cNvSpPr>
          <p:nvPr>
            <p:ph type="sldNum" idx="12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  <a:defRPr sz="3200" b="0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7"/>
          <p:cNvSpPr txBox="1"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▪"/>
              <a:defRPr sz="24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nsolas"/>
              <a:buChar char="–"/>
              <a:defRPr sz="2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▪"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nsolas"/>
              <a:buChar char="–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▪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nsolas"/>
              <a:buChar char="–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▪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nsolas"/>
              <a:buChar char="–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▪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2" name="Google Shape;12;p27"/>
          <p:cNvSpPr txBox="1">
            <a:spLocks noGrp="1"/>
          </p:cNvSpPr>
          <p:nvPr>
            <p:ph type="ftr" idx="11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3" name="Google Shape;13;p27"/>
          <p:cNvSpPr txBox="1">
            <a:spLocks noGrp="1"/>
          </p:cNvSpPr>
          <p:nvPr>
            <p:ph type="dt" idx="10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4" name="Google Shape;14;p27"/>
          <p:cNvSpPr txBox="1">
            <a:spLocks noGrp="1"/>
          </p:cNvSpPr>
          <p:nvPr>
            <p:ph type="sldNum" idx="12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8" r:id="rId4"/>
    <p:sldLayoutId id="2147483659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Google Shape;1389;p1"/>
          <p:cNvSpPr txBox="1"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onsolas"/>
              <a:buNone/>
            </a:pPr>
            <a:r>
              <a:rPr lang="en-US"/>
              <a:t>Offensive Security Primer</a:t>
            </a:r>
            <a:endParaRPr/>
          </a:p>
        </p:txBody>
      </p:sp>
      <p:sp>
        <p:nvSpPr>
          <p:cNvPr id="1390" name="Google Shape;1390;p1"/>
          <p:cNvSpPr txBox="1"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dirty="0"/>
              <a:t>By: </a:t>
            </a:r>
            <a:r>
              <a:rPr lang="en-US" dirty="0" smtClean="0"/>
              <a:t>@klockw3rk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3" name="Google Shape;1523;p11"/>
          <p:cNvSpPr txBox="1"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</a:pPr>
            <a:r>
              <a:rPr lang="en-US"/>
              <a:t>Operator Notes</a:t>
            </a:r>
            <a:endParaRPr/>
          </a:p>
        </p:txBody>
      </p:sp>
      <p:sp>
        <p:nvSpPr>
          <p:cNvPr id="1524" name="Google Shape;1524;p11"/>
          <p:cNvSpPr txBox="1"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/>
              <a:t>Personal Notes</a:t>
            </a:r>
            <a:endParaRPr/>
          </a:p>
        </p:txBody>
      </p:sp>
      <p:sp>
        <p:nvSpPr>
          <p:cNvPr id="1525" name="Google Shape;1525;p11"/>
          <p:cNvSpPr txBox="1">
            <a:spLocks noGrp="1"/>
          </p:cNvSpPr>
          <p:nvPr>
            <p:ph type="body" idx="2"/>
          </p:nvPr>
        </p:nvSpPr>
        <p:spPr>
          <a:xfrm>
            <a:off x="1522413" y="2819399"/>
            <a:ext cx="4416552" cy="335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7432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r>
              <a:rPr lang="en-US"/>
              <a:t>Thoughts</a:t>
            </a:r>
            <a:endParaRPr/>
          </a:p>
          <a:p>
            <a:pPr marL="274320" lvl="0" indent="-2743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r>
              <a:rPr lang="en-US"/>
              <a:t>Raw outputs (copy paste)</a:t>
            </a:r>
            <a:endParaRPr/>
          </a:p>
          <a:p>
            <a:pPr marL="274320" lvl="0" indent="-2743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r>
              <a:rPr lang="en-US"/>
              <a:t>Quick reference</a:t>
            </a:r>
            <a:endParaRPr/>
          </a:p>
        </p:txBody>
      </p:sp>
      <p:sp>
        <p:nvSpPr>
          <p:cNvPr id="1526" name="Google Shape;1526;p11"/>
          <p:cNvSpPr txBox="1">
            <a:spLocks noGrp="1"/>
          </p:cNvSpPr>
          <p:nvPr>
            <p:ph type="body" idx="3"/>
          </p:nvPr>
        </p:nvSpPr>
        <p:spPr>
          <a:xfrm>
            <a:off x="6935660" y="1905000"/>
            <a:ext cx="4416552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/>
              <a:t>Official Notes</a:t>
            </a:r>
            <a:endParaRPr/>
          </a:p>
        </p:txBody>
      </p:sp>
      <p:sp>
        <p:nvSpPr>
          <p:cNvPr id="1527" name="Google Shape;1527;p11"/>
          <p:cNvSpPr txBox="1">
            <a:spLocks noGrp="1"/>
          </p:cNvSpPr>
          <p:nvPr>
            <p:ph type="body" idx="4"/>
          </p:nvPr>
        </p:nvSpPr>
        <p:spPr>
          <a:xfrm>
            <a:off x="6935660" y="2819399"/>
            <a:ext cx="4416552" cy="335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7432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▪"/>
            </a:pPr>
            <a:r>
              <a:rPr lang="en-US" sz="2200"/>
              <a:t>Requirement is different from team to team</a:t>
            </a:r>
            <a:endParaRPr sz="1900"/>
          </a:p>
          <a:p>
            <a:pPr marL="274320" lvl="0" indent="-2743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200"/>
              <a:buChar char="▪"/>
            </a:pPr>
            <a:r>
              <a:rPr lang="en-US" sz="2200"/>
              <a:t>Structured with required data types</a:t>
            </a:r>
            <a:endParaRPr/>
          </a:p>
        </p:txBody>
      </p:sp>
      <p:cxnSp>
        <p:nvCxnSpPr>
          <p:cNvPr id="1528" name="Google Shape;1528;p11"/>
          <p:cNvCxnSpPr/>
          <p:nvPr/>
        </p:nvCxnSpPr>
        <p:spPr>
          <a:xfrm>
            <a:off x="6150301" y="1934688"/>
            <a:ext cx="76200" cy="4267200"/>
          </a:xfrm>
          <a:prstGeom prst="straightConnector1">
            <a:avLst/>
          </a:prstGeom>
          <a:noFill/>
          <a:ln w="254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3" name="Google Shape;1533;p12"/>
          <p:cNvSpPr txBox="1"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</a:pPr>
            <a:r>
              <a:rPr lang="en-US"/>
              <a:t>Operator Notes (Official) Examples</a:t>
            </a:r>
            <a:endParaRPr/>
          </a:p>
        </p:txBody>
      </p:sp>
      <p:sp>
        <p:nvSpPr>
          <p:cNvPr id="1534" name="Google Shape;1534;p12"/>
          <p:cNvSpPr txBox="1">
            <a:spLocks noGrp="1"/>
          </p:cNvSpPr>
          <p:nvPr>
            <p:ph type="body" idx="2"/>
          </p:nvPr>
        </p:nvSpPr>
        <p:spPr>
          <a:xfrm>
            <a:off x="1519836" y="2057400"/>
            <a:ext cx="9908576" cy="335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7432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r>
              <a:rPr lang="en-US" dirty="0"/>
              <a:t>3/22/2022</a:t>
            </a:r>
            <a:endParaRPr dirty="0"/>
          </a:p>
          <a:p>
            <a:pPr marL="576072" lvl="1" indent="-27431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</a:pPr>
            <a:r>
              <a:rPr lang="en-US" dirty="0" smtClean="0"/>
              <a:t>0900</a:t>
            </a:r>
            <a:r>
              <a:rPr lang="en-US" dirty="0"/>
              <a:t>: Executed </a:t>
            </a:r>
            <a:r>
              <a:rPr lang="en-US" dirty="0" err="1"/>
              <a:t>nmap</a:t>
            </a:r>
            <a:r>
              <a:rPr lang="en-US" dirty="0"/>
              <a:t> scan across </a:t>
            </a:r>
            <a:r>
              <a:rPr lang="en-US" dirty="0" smtClean="0"/>
              <a:t>192.168.1.0/24 </a:t>
            </a:r>
            <a:r>
              <a:rPr lang="en-US" dirty="0"/>
              <a:t>in order to discover live hosts</a:t>
            </a:r>
            <a:endParaRPr dirty="0"/>
          </a:p>
          <a:p>
            <a:pPr marL="576072" lvl="1" indent="-27431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</a:pPr>
            <a:r>
              <a:rPr lang="en-US" dirty="0"/>
              <a:t>0930: Executed default </a:t>
            </a:r>
            <a:r>
              <a:rPr lang="en-US" dirty="0" err="1"/>
              <a:t>nmap</a:t>
            </a:r>
            <a:r>
              <a:rPr lang="en-US" dirty="0"/>
              <a:t> scan on hosts identified via discovery scan</a:t>
            </a:r>
            <a:endParaRPr dirty="0"/>
          </a:p>
          <a:p>
            <a:pPr marL="576072" lvl="1" indent="-27431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</a:pPr>
            <a:r>
              <a:rPr lang="en-US" dirty="0"/>
              <a:t>1030: Identified port 21 (ftp) on host 192.168.1.24 and successfully authenticated to it via </a:t>
            </a:r>
            <a:r>
              <a:rPr lang="en-US" dirty="0" err="1"/>
              <a:t>anonymous:anonymous</a:t>
            </a:r>
            <a:r>
              <a:rPr lang="en-US" dirty="0"/>
              <a:t>.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" name="Google Shape;1539;p13"/>
          <p:cNvSpPr txBox="1"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</a:pPr>
            <a:r>
              <a:rPr lang="en-US"/>
              <a:t>Obsidian Demo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4" name="Google Shape;1544;p14"/>
          <p:cNvSpPr txBox="1"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</a:pPr>
            <a:r>
              <a:rPr lang="en-US"/>
              <a:t>Instructor’s Demo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9" name="Google Shape;1549;p15"/>
          <p:cNvSpPr txBox="1"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</a:pPr>
            <a:r>
              <a:rPr lang="en-US"/>
              <a:t>Questions?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4" name="Google Shape;1554;p16"/>
          <p:cNvSpPr txBox="1"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</a:pPr>
            <a:r>
              <a:rPr lang="en-US" dirty="0"/>
              <a:t>Student Boxes</a:t>
            </a:r>
            <a:endParaRPr dirty="0"/>
          </a:p>
        </p:txBody>
      </p:sp>
      <p:sp>
        <p:nvSpPr>
          <p:cNvPr id="1555" name="Google Shape;1555;p16"/>
          <p:cNvSpPr txBox="1"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7432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r>
              <a:rPr lang="en-US" dirty="0"/>
              <a:t>Blue</a:t>
            </a:r>
            <a:endParaRPr dirty="0"/>
          </a:p>
          <a:p>
            <a:pPr marL="274320" lvl="0" indent="-2743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r>
              <a:rPr lang="en-US" dirty="0"/>
              <a:t>Legacy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0" name="Google Shape;1560;p17"/>
          <p:cNvSpPr txBox="1"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</a:pPr>
            <a:r>
              <a:rPr lang="en-US"/>
              <a:t>Challenge Box</a:t>
            </a:r>
            <a:endParaRPr/>
          </a:p>
        </p:txBody>
      </p:sp>
      <p:sp>
        <p:nvSpPr>
          <p:cNvPr id="1561" name="Google Shape;1561;p17"/>
          <p:cNvSpPr txBox="1"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7432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r>
              <a:rPr lang="en-US"/>
              <a:t>Jerry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7" name="Google Shape;1407;g11d9c31f433_0_0"/>
          <p:cNvSpPr txBox="1">
            <a:spLocks noGrp="1"/>
          </p:cNvSpPr>
          <p:nvPr>
            <p:ph type="title"/>
          </p:nvPr>
        </p:nvSpPr>
        <p:spPr>
          <a:xfrm>
            <a:off x="1522414" y="274638"/>
            <a:ext cx="9144000" cy="10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</a:pPr>
            <a:r>
              <a:rPr lang="en-US"/>
              <a:t>#not_a_lawyer</a:t>
            </a:r>
            <a:endParaRPr/>
          </a:p>
        </p:txBody>
      </p:sp>
      <p:sp>
        <p:nvSpPr>
          <p:cNvPr id="1408" name="Google Shape;1408;g11d9c31f433_0_0"/>
          <p:cNvSpPr txBox="1"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/>
          </a:p>
          <a:p>
            <a:pPr marL="274320" lvl="0" indent="-2743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r>
              <a:rPr lang="en-US"/>
              <a:t>This primer is strictly for educational purposes only</a:t>
            </a:r>
            <a:endParaRPr/>
          </a:p>
          <a:p>
            <a:pPr marL="274320" lvl="0" indent="-2743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r>
              <a:rPr lang="en-US"/>
              <a:t>Do </a:t>
            </a:r>
            <a:r>
              <a:rPr lang="en-US" b="1"/>
              <a:t>NOT</a:t>
            </a:r>
            <a:r>
              <a:rPr lang="en-US"/>
              <a:t> use any of the techniques and knowledge gained from this primer on any systems and infrastructure that you do not own.</a:t>
            </a:r>
            <a:endParaRPr/>
          </a:p>
          <a:p>
            <a:pPr marL="548640" lvl="1" indent="-2743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–"/>
            </a:pPr>
            <a:r>
              <a:rPr lang="en-US"/>
              <a:t>It is a </a:t>
            </a:r>
            <a:r>
              <a:rPr lang="en-US" b="1"/>
              <a:t>FEDERAL CRIME</a:t>
            </a:r>
            <a:r>
              <a:rPr lang="en-US"/>
              <a:t> to conduct any offensive or unauthorized actions on systems that is not </a:t>
            </a:r>
            <a:r>
              <a:rPr lang="en-US" b="1" i="1"/>
              <a:t>wholly</a:t>
            </a:r>
            <a:r>
              <a:rPr lang="en-US"/>
              <a:t> owned by you or a customer who have provided </a:t>
            </a:r>
            <a:r>
              <a:rPr lang="en-US" b="1" i="1"/>
              <a:t>legally binding</a:t>
            </a:r>
            <a:r>
              <a:rPr lang="en-US"/>
              <a:t> written consent.</a:t>
            </a:r>
            <a:endParaRPr/>
          </a:p>
          <a:p>
            <a:pPr marL="274320" lvl="0" indent="-2743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Just don’t do it….</a:t>
            </a:r>
            <a:endParaRPr/>
          </a:p>
          <a:p>
            <a:pPr marL="274320" lvl="0" indent="-1219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Google Shape;1413;p4"/>
          <p:cNvSpPr txBox="1"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</a:pPr>
            <a:r>
              <a:rPr lang="en-US"/>
              <a:t>Career progression</a:t>
            </a:r>
            <a:endParaRPr/>
          </a:p>
        </p:txBody>
      </p:sp>
      <p:grpSp>
        <p:nvGrpSpPr>
          <p:cNvPr id="1414" name="Google Shape;1414;p4"/>
          <p:cNvGrpSpPr/>
          <p:nvPr/>
        </p:nvGrpSpPr>
        <p:grpSpPr>
          <a:xfrm>
            <a:off x="1723143" y="1914832"/>
            <a:ext cx="8742538" cy="4247534"/>
            <a:chOff x="200730" y="9832"/>
            <a:chExt cx="8742538" cy="4247534"/>
          </a:xfrm>
        </p:grpSpPr>
        <p:sp>
          <p:nvSpPr>
            <p:cNvPr id="1415" name="Google Shape;1415;p4"/>
            <p:cNvSpPr/>
            <p:nvPr/>
          </p:nvSpPr>
          <p:spPr>
            <a:xfrm>
              <a:off x="200730" y="9832"/>
              <a:ext cx="8742538" cy="1273246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3F3F3F"/>
            </a:solidFill>
            <a:ln w="38100" cap="flat" cmpd="sng">
              <a:solidFill>
                <a:srgbClr val="FF0000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4"/>
            <p:cNvSpPr txBox="1"/>
            <p:nvPr/>
          </p:nvSpPr>
          <p:spPr>
            <a:xfrm>
              <a:off x="200730" y="328144"/>
              <a:ext cx="8424227" cy="6366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254000" bIns="2021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Vulnerability Assessment</a:t>
              </a:r>
              <a:endParaRPr sz="2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17" name="Google Shape;1417;p4"/>
            <p:cNvSpPr/>
            <p:nvPr/>
          </p:nvSpPr>
          <p:spPr>
            <a:xfrm>
              <a:off x="200730" y="991689"/>
              <a:ext cx="2692702" cy="2452742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4"/>
            <p:cNvSpPr txBox="1"/>
            <p:nvPr/>
          </p:nvSpPr>
          <p:spPr>
            <a:xfrm>
              <a:off x="200730" y="1137384"/>
              <a:ext cx="2692702" cy="24527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tx1"/>
                  </a:solidFill>
                  <a:latin typeface="Corbel"/>
                  <a:ea typeface="Corbel"/>
                  <a:cs typeface="Corbel"/>
                  <a:sym typeface="Corbel"/>
                </a:rPr>
                <a:t>Conducts comprehensive  vulnerability assessment, generally through use of vulnerability scanners (e.g. </a:t>
              </a:r>
              <a:r>
                <a:rPr lang="en-US" sz="1800" dirty="0" err="1">
                  <a:solidFill>
                    <a:schemeClr val="tx1"/>
                  </a:solidFill>
                  <a:latin typeface="Corbel"/>
                  <a:ea typeface="Corbel"/>
                  <a:cs typeface="Corbel"/>
                  <a:sym typeface="Corbel"/>
                </a:rPr>
                <a:t>nessus</a:t>
              </a:r>
              <a:r>
                <a:rPr lang="en-US" sz="1800" dirty="0">
                  <a:solidFill>
                    <a:schemeClr val="tx1"/>
                  </a:solidFill>
                  <a:latin typeface="Corbel"/>
                  <a:ea typeface="Corbel"/>
                  <a:cs typeface="Corbel"/>
                  <a:sym typeface="Corbel"/>
                </a:rPr>
                <a:t>). Generates report to resolve vulnerabilities.</a:t>
              </a:r>
              <a:endParaRPr sz="1800" dirty="0">
                <a:solidFill>
                  <a:schemeClr val="tx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19" name="Google Shape;1419;p4"/>
            <p:cNvSpPr/>
            <p:nvPr/>
          </p:nvSpPr>
          <p:spPr>
            <a:xfrm>
              <a:off x="2893432" y="434248"/>
              <a:ext cx="6049836" cy="1273246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595959"/>
            </a:solidFill>
            <a:ln w="381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4"/>
            <p:cNvSpPr txBox="1"/>
            <p:nvPr/>
          </p:nvSpPr>
          <p:spPr>
            <a:xfrm>
              <a:off x="2893432" y="752560"/>
              <a:ext cx="5731525" cy="6366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254000" bIns="2021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Penetration Testing</a:t>
              </a:r>
              <a:endParaRPr sz="2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21" name="Google Shape;1421;p4"/>
            <p:cNvSpPr/>
            <p:nvPr/>
          </p:nvSpPr>
          <p:spPr>
            <a:xfrm>
              <a:off x="2893432" y="1416105"/>
              <a:ext cx="2692702" cy="2452742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4"/>
            <p:cNvSpPr txBox="1"/>
            <p:nvPr/>
          </p:nvSpPr>
          <p:spPr>
            <a:xfrm>
              <a:off x="2893432" y="1416105"/>
              <a:ext cx="2692702" cy="24527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tx1"/>
                  </a:solidFill>
                  <a:latin typeface="Corbel"/>
                  <a:ea typeface="Corbel"/>
                  <a:cs typeface="Corbel"/>
                  <a:sym typeface="Corbel"/>
                </a:rPr>
                <a:t>Conducts comprehensive vulnerability assessment, but goes further and exploits vulnerability and reports on impact of exploitation.</a:t>
              </a:r>
              <a:endParaRPr sz="1800" dirty="0">
                <a:solidFill>
                  <a:schemeClr val="tx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23" name="Google Shape;1423;p4"/>
            <p:cNvSpPr/>
            <p:nvPr/>
          </p:nvSpPr>
          <p:spPr>
            <a:xfrm>
              <a:off x="5586134" y="858663"/>
              <a:ext cx="3357134" cy="1273246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7F7F7F"/>
            </a:solidFill>
            <a:ln w="12700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4"/>
            <p:cNvSpPr txBox="1"/>
            <p:nvPr/>
          </p:nvSpPr>
          <p:spPr>
            <a:xfrm>
              <a:off x="5586134" y="1176975"/>
              <a:ext cx="3038823" cy="6366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254000" bIns="2021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Specialization</a:t>
              </a:r>
              <a:endParaRPr sz="2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25" name="Google Shape;1425;p4"/>
            <p:cNvSpPr/>
            <p:nvPr/>
          </p:nvSpPr>
          <p:spPr>
            <a:xfrm>
              <a:off x="5586134" y="1840520"/>
              <a:ext cx="2692702" cy="2416846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4"/>
            <p:cNvSpPr txBox="1"/>
            <p:nvPr/>
          </p:nvSpPr>
          <p:spPr>
            <a:xfrm>
              <a:off x="5586134" y="1840520"/>
              <a:ext cx="2692702" cy="24168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tx1"/>
                  </a:solidFill>
                  <a:latin typeface="Corbel"/>
                  <a:ea typeface="Corbel"/>
                  <a:cs typeface="Corbel"/>
                  <a:sym typeface="Corbel"/>
                </a:rPr>
                <a:t>Conducts security assessments that are scoped for a particular technology or purpose (e.g. </a:t>
              </a:r>
              <a:r>
                <a:rPr lang="en-US" sz="1800" dirty="0" err="1">
                  <a:solidFill>
                    <a:schemeClr val="tx1"/>
                  </a:solidFill>
                  <a:latin typeface="Corbel"/>
                  <a:ea typeface="Corbel"/>
                  <a:cs typeface="Corbel"/>
                  <a:sym typeface="Corbel"/>
                </a:rPr>
                <a:t>webapp</a:t>
              </a:r>
              <a:r>
                <a:rPr lang="en-US" sz="1800" dirty="0">
                  <a:solidFill>
                    <a:schemeClr val="tx1"/>
                  </a:solidFill>
                  <a:latin typeface="Corbel"/>
                  <a:ea typeface="Corbel"/>
                  <a:cs typeface="Corbel"/>
                  <a:sym typeface="Corbel"/>
                </a:rPr>
                <a:t> penetration tester, ICS penetration tester, red teamer).</a:t>
              </a:r>
              <a:endParaRPr sz="1800" dirty="0">
                <a:solidFill>
                  <a:schemeClr val="tx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Google Shape;1431;p5"/>
          <p:cNvSpPr txBox="1"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</a:pPr>
            <a:r>
              <a:rPr lang="en-US"/>
              <a:t>What’s the difference?</a:t>
            </a:r>
            <a:endParaRPr/>
          </a:p>
        </p:txBody>
      </p:sp>
      <p:sp>
        <p:nvSpPr>
          <p:cNvPr id="1432" name="Google Shape;1432;p5"/>
          <p:cNvSpPr txBox="1"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/>
              <a:t>Penetration Testing</a:t>
            </a:r>
            <a:endParaRPr/>
          </a:p>
        </p:txBody>
      </p:sp>
      <p:sp>
        <p:nvSpPr>
          <p:cNvPr id="1433" name="Google Shape;1433;p5"/>
          <p:cNvSpPr txBox="1">
            <a:spLocks noGrp="1"/>
          </p:cNvSpPr>
          <p:nvPr>
            <p:ph type="body" idx="2"/>
          </p:nvPr>
        </p:nvSpPr>
        <p:spPr>
          <a:xfrm>
            <a:off x="1522413" y="2819399"/>
            <a:ext cx="4416552" cy="335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274320" lvl="0" indent="-27432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▪"/>
            </a:pPr>
            <a:r>
              <a:rPr lang="en-US"/>
              <a:t>Comprehensive assessment</a:t>
            </a:r>
            <a:endParaRPr/>
          </a:p>
          <a:p>
            <a:pPr marL="576072" lvl="1" indent="-27431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–"/>
            </a:pPr>
            <a:r>
              <a:rPr lang="en-US"/>
              <a:t>Finds every possible vulnerability and attempts to exploit</a:t>
            </a:r>
            <a:endParaRPr/>
          </a:p>
          <a:p>
            <a:pPr marL="274320" lvl="0" indent="-2743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▪"/>
            </a:pPr>
            <a:r>
              <a:rPr lang="en-US"/>
              <a:t>With exceptions, stealth is generally not a concern.</a:t>
            </a:r>
            <a:endParaRPr/>
          </a:p>
          <a:p>
            <a:pPr marL="274320" lvl="0" indent="-2743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▪"/>
            </a:pPr>
            <a:r>
              <a:rPr lang="en-US"/>
              <a:t>Assessment generally scoped to about 2 weeks.</a:t>
            </a:r>
            <a:endParaRPr/>
          </a:p>
          <a:p>
            <a:pPr marL="274320" lvl="0" indent="-2743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▪"/>
            </a:pPr>
            <a:r>
              <a:rPr lang="en-US"/>
              <a:t>Capability used to harden pre-production systems or routine assessment.</a:t>
            </a:r>
            <a:endParaRPr/>
          </a:p>
        </p:txBody>
      </p:sp>
      <p:sp>
        <p:nvSpPr>
          <p:cNvPr id="1434" name="Google Shape;1434;p5"/>
          <p:cNvSpPr txBox="1">
            <a:spLocks noGrp="1"/>
          </p:cNvSpPr>
          <p:nvPr>
            <p:ph type="body" idx="3"/>
          </p:nvPr>
        </p:nvSpPr>
        <p:spPr>
          <a:xfrm>
            <a:off x="6935660" y="1905000"/>
            <a:ext cx="4416552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/>
              <a:t>Red Teaming</a:t>
            </a:r>
            <a:endParaRPr/>
          </a:p>
        </p:txBody>
      </p:sp>
      <p:sp>
        <p:nvSpPr>
          <p:cNvPr id="1435" name="Google Shape;1435;p5"/>
          <p:cNvSpPr txBox="1">
            <a:spLocks noGrp="1"/>
          </p:cNvSpPr>
          <p:nvPr>
            <p:ph type="body" idx="4"/>
          </p:nvPr>
        </p:nvSpPr>
        <p:spPr>
          <a:xfrm>
            <a:off x="6935660" y="2819399"/>
            <a:ext cx="4416552" cy="335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7432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▪"/>
            </a:pPr>
            <a:r>
              <a:rPr lang="en-US" sz="2200"/>
              <a:t>Objective-based</a:t>
            </a:r>
            <a:endParaRPr/>
          </a:p>
          <a:p>
            <a:pPr marL="576072" lvl="1" indent="-27431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900"/>
              <a:buChar char="–"/>
            </a:pPr>
            <a:r>
              <a:rPr lang="en-US" sz="1900"/>
              <a:t>Finds easiest way to reach objective…screw everything else</a:t>
            </a:r>
            <a:endParaRPr/>
          </a:p>
          <a:p>
            <a:pPr marL="274320" lvl="0" indent="-2743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200"/>
              <a:buChar char="▪"/>
            </a:pPr>
            <a:r>
              <a:rPr lang="en-US" sz="2200"/>
              <a:t>Stealth is always top of mind</a:t>
            </a:r>
            <a:endParaRPr/>
          </a:p>
          <a:p>
            <a:pPr marL="274320" lvl="0" indent="-2743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200"/>
              <a:buChar char="▪"/>
            </a:pPr>
            <a:r>
              <a:rPr lang="en-US" sz="2200"/>
              <a:t>Assessment can be scoped to months to years.</a:t>
            </a:r>
            <a:endParaRPr/>
          </a:p>
          <a:p>
            <a:pPr marL="274320" lvl="0" indent="-2743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200"/>
              <a:buChar char="▪"/>
            </a:pPr>
            <a:r>
              <a:rPr lang="en-US" sz="2200"/>
              <a:t>Best used on very mature environments</a:t>
            </a:r>
            <a:endParaRPr sz="2200"/>
          </a:p>
        </p:txBody>
      </p:sp>
      <p:cxnSp>
        <p:nvCxnSpPr>
          <p:cNvPr id="1436" name="Google Shape;1436;p5"/>
          <p:cNvCxnSpPr/>
          <p:nvPr/>
        </p:nvCxnSpPr>
        <p:spPr>
          <a:xfrm>
            <a:off x="6150301" y="1934688"/>
            <a:ext cx="76200" cy="4267200"/>
          </a:xfrm>
          <a:prstGeom prst="straightConnector1">
            <a:avLst/>
          </a:prstGeom>
          <a:noFill/>
          <a:ln w="254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1" name="Google Shape;1441;p6"/>
          <p:cNvSpPr txBox="1"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</a:pPr>
            <a:r>
              <a:rPr lang="en-US"/>
              <a:t>Penetration Testing Cycle</a:t>
            </a:r>
            <a:endParaRPr/>
          </a:p>
        </p:txBody>
      </p:sp>
      <p:grpSp>
        <p:nvGrpSpPr>
          <p:cNvPr id="1442" name="Google Shape;1442;p6"/>
          <p:cNvGrpSpPr/>
          <p:nvPr/>
        </p:nvGrpSpPr>
        <p:grpSpPr>
          <a:xfrm>
            <a:off x="3926074" y="1827480"/>
            <a:ext cx="4818216" cy="4387668"/>
            <a:chOff x="651062" y="-1320"/>
            <a:chExt cx="4818216" cy="4387668"/>
          </a:xfrm>
        </p:grpSpPr>
        <p:sp>
          <p:nvSpPr>
            <p:cNvPr id="1443" name="Google Shape;1443;p6"/>
            <p:cNvSpPr/>
            <p:nvPr/>
          </p:nvSpPr>
          <p:spPr>
            <a:xfrm>
              <a:off x="3325561" y="96372"/>
              <a:ext cx="2143717" cy="15539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6"/>
            <p:cNvSpPr txBox="1"/>
            <p:nvPr/>
          </p:nvSpPr>
          <p:spPr>
            <a:xfrm>
              <a:off x="3325561" y="96372"/>
              <a:ext cx="2143717" cy="15539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9200" tIns="29200" rIns="29200" bIns="292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3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1. Reconnaissance</a:t>
              </a:r>
              <a:endParaRPr sz="23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45" name="Google Shape;1445;p6"/>
            <p:cNvSpPr/>
            <p:nvPr/>
          </p:nvSpPr>
          <p:spPr>
            <a:xfrm>
              <a:off x="884440" y="-1320"/>
              <a:ext cx="4387668" cy="438766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124" y="44169"/>
                  </a:moveTo>
                  <a:cubicBezTo>
                    <a:pt x="114587" y="52278"/>
                    <a:pt x="115124" y="60850"/>
                    <a:pt x="113692" y="69203"/>
                  </a:cubicBezTo>
                  <a:lnTo>
                    <a:pt x="118945" y="70799"/>
                  </a:lnTo>
                  <a:lnTo>
                    <a:pt x="108159" y="74627"/>
                  </a:lnTo>
                  <a:lnTo>
                    <a:pt x="100442" y="65179"/>
                  </a:lnTo>
                  <a:lnTo>
                    <a:pt x="105689" y="66773"/>
                  </a:lnTo>
                  <a:cubicBezTo>
                    <a:pt x="106691" y="60013"/>
                    <a:pt x="106180" y="53116"/>
                    <a:pt x="104195" y="46577"/>
                  </a:cubicBezTo>
                  <a:close/>
                </a:path>
              </a:pathLst>
            </a:custGeom>
            <a:solidFill>
              <a:schemeClr val="lt1"/>
            </a:solidFill>
            <a:ln w="12700" cap="flat" cmpd="sng">
              <a:solidFill>
                <a:srgbClr val="2E2E2E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6"/>
            <p:cNvSpPr/>
            <p:nvPr/>
          </p:nvSpPr>
          <p:spPr>
            <a:xfrm>
              <a:off x="3419375" y="2734662"/>
              <a:ext cx="1956088" cy="15539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6"/>
            <p:cNvSpPr txBox="1"/>
            <p:nvPr/>
          </p:nvSpPr>
          <p:spPr>
            <a:xfrm>
              <a:off x="3419375" y="2734662"/>
              <a:ext cx="1956088" cy="15539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9200" tIns="29200" rIns="29200" bIns="292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3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2. Vulnerability Identification</a:t>
              </a:r>
              <a:endParaRPr sz="23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48" name="Google Shape;1448;p6"/>
            <p:cNvSpPr/>
            <p:nvPr/>
          </p:nvSpPr>
          <p:spPr>
            <a:xfrm>
              <a:off x="884440" y="-1320"/>
              <a:ext cx="4387668" cy="438766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9960" y="113557"/>
                  </a:moveTo>
                  <a:cubicBezTo>
                    <a:pt x="66885" y="114129"/>
                    <a:pt x="63766" y="114435"/>
                    <a:pt x="60638" y="114471"/>
                  </a:cubicBezTo>
                  <a:lnTo>
                    <a:pt x="60017" y="119926"/>
                  </a:lnTo>
                  <a:lnTo>
                    <a:pt x="54305" y="110008"/>
                  </a:lnTo>
                  <a:lnTo>
                    <a:pt x="62205" y="100713"/>
                  </a:lnTo>
                  <a:lnTo>
                    <a:pt x="61585" y="106161"/>
                  </a:lnTo>
                  <a:cubicBezTo>
                    <a:pt x="63887" y="106082"/>
                    <a:pt x="66180" y="105831"/>
                    <a:pt x="68445" y="105409"/>
                  </a:cubicBezTo>
                  <a:close/>
                </a:path>
              </a:pathLst>
            </a:custGeom>
            <a:solidFill>
              <a:schemeClr val="lt1"/>
            </a:solidFill>
            <a:ln w="12700" cap="flat" cmpd="sng">
              <a:solidFill>
                <a:srgbClr val="2E2E2E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6"/>
            <p:cNvSpPr/>
            <p:nvPr/>
          </p:nvSpPr>
          <p:spPr>
            <a:xfrm>
              <a:off x="651062" y="2734662"/>
              <a:ext cx="2216133" cy="15539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6"/>
            <p:cNvSpPr txBox="1"/>
            <p:nvPr/>
          </p:nvSpPr>
          <p:spPr>
            <a:xfrm>
              <a:off x="651062" y="2734662"/>
              <a:ext cx="2216133" cy="15539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9200" tIns="29200" rIns="29200" bIns="292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3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3. Exploitation</a:t>
              </a:r>
              <a:endParaRPr sz="23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51" name="Google Shape;1451;p6"/>
            <p:cNvSpPr/>
            <p:nvPr/>
          </p:nvSpPr>
          <p:spPr>
            <a:xfrm>
              <a:off x="884440" y="-1320"/>
              <a:ext cx="4387668" cy="438766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876" y="75831"/>
                  </a:moveTo>
                  <a:lnTo>
                    <a:pt x="7876" y="75831"/>
                  </a:lnTo>
                  <a:cubicBezTo>
                    <a:pt x="5413" y="67722"/>
                    <a:pt x="4876" y="59150"/>
                    <a:pt x="6308" y="50797"/>
                  </a:cubicBezTo>
                  <a:lnTo>
                    <a:pt x="1055" y="49201"/>
                  </a:lnTo>
                  <a:lnTo>
                    <a:pt x="11841" y="45373"/>
                  </a:lnTo>
                  <a:lnTo>
                    <a:pt x="19558" y="54821"/>
                  </a:lnTo>
                  <a:lnTo>
                    <a:pt x="14311" y="53227"/>
                  </a:lnTo>
                  <a:lnTo>
                    <a:pt x="14311" y="53227"/>
                  </a:lnTo>
                  <a:cubicBezTo>
                    <a:pt x="13309" y="59987"/>
                    <a:pt x="13820" y="66884"/>
                    <a:pt x="15805" y="73423"/>
                  </a:cubicBezTo>
                  <a:close/>
                </a:path>
              </a:pathLst>
            </a:custGeom>
            <a:solidFill>
              <a:schemeClr val="lt1"/>
            </a:solidFill>
            <a:ln w="12700" cap="flat" cmpd="sng">
              <a:solidFill>
                <a:srgbClr val="2E2E2E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6"/>
            <p:cNvSpPr/>
            <p:nvPr/>
          </p:nvSpPr>
          <p:spPr>
            <a:xfrm>
              <a:off x="982133" y="96372"/>
              <a:ext cx="1553993" cy="15539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6"/>
            <p:cNvSpPr txBox="1"/>
            <p:nvPr/>
          </p:nvSpPr>
          <p:spPr>
            <a:xfrm>
              <a:off x="982133" y="96372"/>
              <a:ext cx="1553993" cy="15539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9200" tIns="29200" rIns="29200" bIns="292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3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4. Post-Exploitation</a:t>
              </a:r>
              <a:endParaRPr sz="23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54" name="Google Shape;1454;p6"/>
            <p:cNvSpPr/>
            <p:nvPr/>
          </p:nvSpPr>
          <p:spPr>
            <a:xfrm>
              <a:off x="884440" y="-1320"/>
              <a:ext cx="4387668" cy="438766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169" y="7876"/>
                  </a:moveTo>
                  <a:lnTo>
                    <a:pt x="44169" y="7876"/>
                  </a:lnTo>
                  <a:cubicBezTo>
                    <a:pt x="49438" y="6275"/>
                    <a:pt x="54920" y="5483"/>
                    <a:pt x="60427" y="5526"/>
                  </a:cubicBezTo>
                  <a:lnTo>
                    <a:pt x="61155" y="85"/>
                  </a:lnTo>
                  <a:lnTo>
                    <a:pt x="66672" y="10113"/>
                  </a:lnTo>
                  <a:lnTo>
                    <a:pt x="58592" y="19252"/>
                  </a:lnTo>
                  <a:lnTo>
                    <a:pt x="59318" y="13817"/>
                  </a:lnTo>
                  <a:lnTo>
                    <a:pt x="59318" y="13817"/>
                  </a:lnTo>
                  <a:cubicBezTo>
                    <a:pt x="54999" y="13881"/>
                    <a:pt x="50710" y="14550"/>
                    <a:pt x="46577" y="15805"/>
                  </a:cubicBezTo>
                  <a:close/>
                </a:path>
              </a:pathLst>
            </a:custGeom>
            <a:solidFill>
              <a:schemeClr val="lt1"/>
            </a:solidFill>
            <a:ln w="12700" cap="flat" cmpd="sng">
              <a:solidFill>
                <a:srgbClr val="2E2E2E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9" name="Google Shape;1459;p7"/>
          <p:cNvSpPr txBox="1"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</a:pPr>
            <a:r>
              <a:rPr lang="en-US"/>
              <a:t>Penetration Testing Cycle</a:t>
            </a:r>
            <a:endParaRPr/>
          </a:p>
        </p:txBody>
      </p:sp>
      <p:grpSp>
        <p:nvGrpSpPr>
          <p:cNvPr id="1460" name="Google Shape;1460;p7"/>
          <p:cNvGrpSpPr/>
          <p:nvPr/>
        </p:nvGrpSpPr>
        <p:grpSpPr>
          <a:xfrm>
            <a:off x="2589213" y="1831781"/>
            <a:ext cx="7339540" cy="4531464"/>
            <a:chOff x="1" y="2981"/>
            <a:chExt cx="7339540" cy="4531464"/>
          </a:xfrm>
        </p:grpSpPr>
        <p:sp>
          <p:nvSpPr>
            <p:cNvPr id="1461" name="Google Shape;1461;p7"/>
            <p:cNvSpPr/>
            <p:nvPr/>
          </p:nvSpPr>
          <p:spPr>
            <a:xfrm rot="5400000">
              <a:off x="-186437" y="189419"/>
              <a:ext cx="1242918" cy="870042"/>
            </a:xfrm>
            <a:prstGeom prst="chevron">
              <a:avLst>
                <a:gd name="adj" fmla="val 50000"/>
              </a:avLst>
            </a:prstGeom>
            <a:solidFill>
              <a:srgbClr val="7F7F7F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7"/>
            <p:cNvSpPr txBox="1"/>
            <p:nvPr/>
          </p:nvSpPr>
          <p:spPr>
            <a:xfrm>
              <a:off x="1" y="438002"/>
              <a:ext cx="870042" cy="3728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350" tIns="6350" rIns="6350" bIns="63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Reconnaissance</a:t>
              </a:r>
              <a:endParaRPr sz="10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63" name="Google Shape;1463;p7"/>
            <p:cNvSpPr/>
            <p:nvPr/>
          </p:nvSpPr>
          <p:spPr>
            <a:xfrm rot="5400000">
              <a:off x="3700843" y="-2827819"/>
              <a:ext cx="807897" cy="6469499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lt1">
                <a:alpha val="89803"/>
              </a:schemeClr>
            </a:solidFill>
            <a:ln w="12700" cap="flat" cmpd="sng">
              <a:solidFill>
                <a:srgbClr val="56BCE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7"/>
            <p:cNvSpPr txBox="1"/>
            <p:nvPr/>
          </p:nvSpPr>
          <p:spPr>
            <a:xfrm>
              <a:off x="870042" y="42420"/>
              <a:ext cx="6430061" cy="7290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5325" tIns="7600" rIns="7600" bIns="7600" anchor="ctr" anchorCtr="0">
              <a:noAutofit/>
            </a:bodyPr>
            <a:lstStyle/>
            <a:p>
              <a:pPr marL="114300" marR="0" lvl="1" indent="-1143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orbel"/>
                <a:buChar char="•"/>
              </a:pPr>
              <a:r>
                <a:rPr lang="en-US" sz="1200" b="0" i="0" u="none" strike="noStrike" cap="none" dirty="0">
                  <a:solidFill>
                    <a:schemeClr val="tx1"/>
                  </a:solidFill>
                  <a:latin typeface="Corbel"/>
                  <a:ea typeface="Corbel"/>
                  <a:cs typeface="Corbel"/>
                  <a:sym typeface="Corbel"/>
                </a:rPr>
                <a:t>OSINT (naming convention, domain/subdomain, important people, public vendor information, etc.)</a:t>
              </a:r>
              <a:endParaRPr sz="1200" b="0" i="0" u="none" strike="noStrike" cap="none" dirty="0">
                <a:solidFill>
                  <a:schemeClr val="tx1"/>
                </a:solidFill>
                <a:latin typeface="Corbel"/>
                <a:ea typeface="Corbel"/>
                <a:cs typeface="Corbel"/>
                <a:sym typeface="Corbel"/>
              </a:endParaRPr>
            </a:p>
            <a:p>
              <a:pPr marL="114300" marR="0" lvl="1" indent="-114300" algn="l" rtl="0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orbel"/>
                <a:buChar char="•"/>
              </a:pPr>
              <a:r>
                <a:rPr lang="en-US" sz="1200" b="0" i="0" u="none" strike="noStrike" cap="none" dirty="0">
                  <a:solidFill>
                    <a:schemeClr val="tx1"/>
                  </a:solidFill>
                  <a:latin typeface="Corbel"/>
                  <a:ea typeface="Corbel"/>
                  <a:cs typeface="Corbel"/>
                  <a:sym typeface="Corbel"/>
                </a:rPr>
                <a:t>Info used to create custom wordlists, phishing target candidates, domain enumeration, targeted vulnerability research</a:t>
              </a:r>
              <a:endParaRPr sz="1200" b="0" i="0" u="none" strike="noStrike" cap="none" dirty="0">
                <a:solidFill>
                  <a:schemeClr val="tx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65" name="Google Shape;1465;p7"/>
            <p:cNvSpPr/>
            <p:nvPr/>
          </p:nvSpPr>
          <p:spPr>
            <a:xfrm rot="5400000">
              <a:off x="-186437" y="1285601"/>
              <a:ext cx="1242918" cy="870042"/>
            </a:xfrm>
            <a:prstGeom prst="chevron">
              <a:avLst>
                <a:gd name="adj" fmla="val 50000"/>
              </a:avLst>
            </a:prstGeom>
            <a:solidFill>
              <a:srgbClr val="595959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7"/>
            <p:cNvSpPr txBox="1"/>
            <p:nvPr/>
          </p:nvSpPr>
          <p:spPr>
            <a:xfrm>
              <a:off x="1" y="1534184"/>
              <a:ext cx="870042" cy="3728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350" tIns="6350" rIns="6350" bIns="63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Vulnerability Identification</a:t>
              </a:r>
              <a:endParaRPr sz="10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67" name="Google Shape;1467;p7"/>
            <p:cNvSpPr/>
            <p:nvPr/>
          </p:nvSpPr>
          <p:spPr>
            <a:xfrm rot="5400000">
              <a:off x="3700843" y="-1731637"/>
              <a:ext cx="807897" cy="6469499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lt1">
                <a:alpha val="89803"/>
              </a:schemeClr>
            </a:solidFill>
            <a:ln w="12700" cap="flat" cmpd="sng">
              <a:solidFill>
                <a:srgbClr val="56BCE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7"/>
            <p:cNvSpPr txBox="1"/>
            <p:nvPr/>
          </p:nvSpPr>
          <p:spPr>
            <a:xfrm>
              <a:off x="870042" y="1138602"/>
              <a:ext cx="6430061" cy="7290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5325" tIns="7600" rIns="7600" bIns="7600" anchor="ctr" anchorCtr="0">
              <a:noAutofit/>
            </a:bodyPr>
            <a:lstStyle/>
            <a:p>
              <a:pPr marL="114300" marR="0" lvl="1" indent="-1143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orbel"/>
                <a:buChar char="•"/>
              </a:pPr>
              <a:r>
                <a:rPr lang="en-US" sz="1200" b="0" i="0" u="none" strike="noStrike" cap="none" dirty="0">
                  <a:solidFill>
                    <a:schemeClr val="tx1"/>
                  </a:solidFill>
                  <a:latin typeface="Corbel"/>
                  <a:ea typeface="Corbel"/>
                  <a:cs typeface="Corbel"/>
                  <a:sym typeface="Corbel"/>
                </a:rPr>
                <a:t>Enumerate, Enumerate, Enumerate</a:t>
              </a:r>
              <a:endParaRPr sz="1200" b="0" i="0" u="none" strike="noStrike" cap="none" dirty="0">
                <a:solidFill>
                  <a:schemeClr val="tx1"/>
                </a:solidFill>
                <a:latin typeface="Corbel"/>
                <a:ea typeface="Corbel"/>
                <a:cs typeface="Corbel"/>
                <a:sym typeface="Corbel"/>
              </a:endParaRPr>
            </a:p>
            <a:p>
              <a:pPr marL="114300" marR="0" lvl="1" indent="-114300" algn="l" rtl="0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orbel"/>
                <a:buChar char="•"/>
              </a:pPr>
              <a:r>
                <a:rPr lang="en-US" sz="1200" b="0" i="0" u="none" strike="noStrike" cap="none" dirty="0">
                  <a:solidFill>
                    <a:schemeClr val="tx1"/>
                  </a:solidFill>
                  <a:latin typeface="Corbel"/>
                  <a:ea typeface="Corbel"/>
                  <a:cs typeface="Corbel"/>
                  <a:sym typeface="Corbel"/>
                </a:rPr>
                <a:t>Get a good understanding of the target</a:t>
              </a:r>
              <a:endParaRPr sz="1200" b="0" i="0" u="none" strike="noStrike" cap="none" dirty="0">
                <a:solidFill>
                  <a:schemeClr val="tx1"/>
                </a:solidFill>
                <a:latin typeface="Corbel"/>
                <a:ea typeface="Corbel"/>
                <a:cs typeface="Corbel"/>
                <a:sym typeface="Corbel"/>
              </a:endParaRPr>
            </a:p>
            <a:p>
              <a:pPr marL="114300" marR="0" lvl="1" indent="-114300" algn="l" rtl="0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orbel"/>
                <a:buChar char="•"/>
              </a:pPr>
              <a:r>
                <a:rPr lang="en-US" sz="1200" b="0" i="0" u="none" strike="noStrike" cap="none" dirty="0">
                  <a:solidFill>
                    <a:schemeClr val="tx1"/>
                  </a:solidFill>
                  <a:latin typeface="Corbel"/>
                  <a:ea typeface="Corbel"/>
                  <a:cs typeface="Corbel"/>
                  <a:sym typeface="Corbel"/>
                </a:rPr>
                <a:t>Generate list of potential vulnerabilities and triage based on potential success rate</a:t>
              </a:r>
              <a:endParaRPr sz="1200" b="0" i="0" u="none" strike="noStrike" cap="none" dirty="0">
                <a:solidFill>
                  <a:schemeClr val="tx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69" name="Google Shape;1469;p7"/>
            <p:cNvSpPr/>
            <p:nvPr/>
          </p:nvSpPr>
          <p:spPr>
            <a:xfrm rot="5400000">
              <a:off x="-186437" y="2381783"/>
              <a:ext cx="1242918" cy="870042"/>
            </a:xfrm>
            <a:prstGeom prst="chevron">
              <a:avLst>
                <a:gd name="adj" fmla="val 50000"/>
              </a:avLst>
            </a:prstGeom>
            <a:solidFill>
              <a:srgbClr val="3F3F3F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7"/>
            <p:cNvSpPr txBox="1"/>
            <p:nvPr/>
          </p:nvSpPr>
          <p:spPr>
            <a:xfrm>
              <a:off x="1" y="2630366"/>
              <a:ext cx="870042" cy="3728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350" tIns="6350" rIns="6350" bIns="63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Exploitation</a:t>
              </a:r>
              <a:endParaRPr sz="10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71" name="Google Shape;1471;p7"/>
            <p:cNvSpPr/>
            <p:nvPr/>
          </p:nvSpPr>
          <p:spPr>
            <a:xfrm rot="5400000">
              <a:off x="3700843" y="-635455"/>
              <a:ext cx="807897" cy="6469499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lt1">
                <a:alpha val="89803"/>
              </a:schemeClr>
            </a:solidFill>
            <a:ln w="12700" cap="flat" cmpd="sng">
              <a:solidFill>
                <a:srgbClr val="56BCE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7"/>
            <p:cNvSpPr txBox="1"/>
            <p:nvPr/>
          </p:nvSpPr>
          <p:spPr>
            <a:xfrm>
              <a:off x="870042" y="2234784"/>
              <a:ext cx="6430061" cy="7290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5325" tIns="7600" rIns="7600" bIns="7600" anchor="ctr" anchorCtr="0">
              <a:noAutofit/>
            </a:bodyPr>
            <a:lstStyle/>
            <a:p>
              <a:pPr marL="114300" marR="0" lvl="1" indent="-1143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orbel"/>
                <a:buChar char="•"/>
              </a:pPr>
              <a:r>
                <a:rPr lang="en-US" sz="1200" b="0" i="0" u="none" strike="noStrike" cap="none" dirty="0">
                  <a:solidFill>
                    <a:schemeClr val="tx1"/>
                  </a:solidFill>
                  <a:latin typeface="Corbel"/>
                  <a:ea typeface="Corbel"/>
                  <a:cs typeface="Corbel"/>
                  <a:sym typeface="Corbel"/>
                </a:rPr>
                <a:t>Exploit research (e.g. </a:t>
              </a:r>
              <a:r>
                <a:rPr lang="en-US" sz="1200" b="0" i="0" u="none" strike="noStrike" cap="none" dirty="0" err="1">
                  <a:solidFill>
                    <a:schemeClr val="tx1"/>
                  </a:solidFill>
                  <a:latin typeface="Corbel"/>
                  <a:ea typeface="Corbel"/>
                  <a:cs typeface="Corbel"/>
                  <a:sym typeface="Corbel"/>
                </a:rPr>
                <a:t>searchsploit</a:t>
              </a:r>
              <a:r>
                <a:rPr lang="en-US" sz="1200" b="0" i="0" u="none" strike="noStrike" cap="none" dirty="0">
                  <a:solidFill>
                    <a:schemeClr val="tx1"/>
                  </a:solidFill>
                  <a:latin typeface="Corbel"/>
                  <a:ea typeface="Corbel"/>
                  <a:cs typeface="Corbel"/>
                  <a:sym typeface="Corbel"/>
                </a:rPr>
                <a:t>/</a:t>
              </a:r>
              <a:r>
                <a:rPr lang="en-US" sz="1200" b="0" i="0" u="none" strike="noStrike" cap="none" dirty="0" err="1">
                  <a:solidFill>
                    <a:schemeClr val="tx1"/>
                  </a:solidFill>
                  <a:latin typeface="Corbel"/>
                  <a:ea typeface="Corbel"/>
                  <a:cs typeface="Corbel"/>
                  <a:sym typeface="Corbel"/>
                </a:rPr>
                <a:t>exploitdb</a:t>
              </a:r>
              <a:r>
                <a:rPr lang="en-US" sz="1200" b="0" i="0" u="none" strike="noStrike" cap="none" dirty="0">
                  <a:solidFill>
                    <a:schemeClr val="tx1"/>
                  </a:solidFill>
                  <a:latin typeface="Corbel"/>
                  <a:ea typeface="Corbel"/>
                  <a:cs typeface="Corbel"/>
                  <a:sym typeface="Corbel"/>
                </a:rPr>
                <a:t>, </a:t>
              </a:r>
              <a:r>
                <a:rPr lang="en-US" sz="1200" b="0" i="0" u="none" strike="noStrike" cap="none" dirty="0" err="1">
                  <a:solidFill>
                    <a:schemeClr val="tx1"/>
                  </a:solidFill>
                  <a:latin typeface="Corbel"/>
                  <a:ea typeface="Corbel"/>
                  <a:cs typeface="Corbel"/>
                  <a:sym typeface="Corbel"/>
                </a:rPr>
                <a:t>github</a:t>
              </a:r>
              <a:r>
                <a:rPr lang="en-US" sz="1200" b="0" i="0" u="none" strike="noStrike" cap="none" dirty="0">
                  <a:solidFill>
                    <a:schemeClr val="tx1"/>
                  </a:solidFill>
                  <a:latin typeface="Corbel"/>
                  <a:ea typeface="Corbel"/>
                  <a:cs typeface="Corbel"/>
                  <a:sym typeface="Corbel"/>
                </a:rPr>
                <a:t> repos, blogs, etc.)</a:t>
              </a:r>
              <a:endParaRPr sz="1200" b="0" i="0" u="none" strike="noStrike" cap="none" dirty="0">
                <a:solidFill>
                  <a:schemeClr val="tx1"/>
                </a:solidFill>
                <a:latin typeface="Corbel"/>
                <a:ea typeface="Corbel"/>
                <a:cs typeface="Corbel"/>
                <a:sym typeface="Corbel"/>
              </a:endParaRPr>
            </a:p>
            <a:p>
              <a:pPr marL="114300" marR="0" lvl="1" indent="-114300" algn="l" rtl="0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orbel"/>
                <a:buChar char="•"/>
              </a:pPr>
              <a:r>
                <a:rPr lang="en-US" sz="1200" b="0" i="0" u="none" strike="noStrike" cap="none" dirty="0">
                  <a:solidFill>
                    <a:schemeClr val="tx1"/>
                  </a:solidFill>
                  <a:latin typeface="Corbel"/>
                  <a:ea typeface="Corbel"/>
                  <a:cs typeface="Corbel"/>
                  <a:sym typeface="Corbel"/>
                </a:rPr>
                <a:t>Exploit code review for safety and functionality</a:t>
              </a:r>
              <a:endParaRPr sz="1200" b="0" i="0" u="none" strike="noStrike" cap="none" dirty="0">
                <a:solidFill>
                  <a:schemeClr val="tx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73" name="Google Shape;1473;p7"/>
            <p:cNvSpPr/>
            <p:nvPr/>
          </p:nvSpPr>
          <p:spPr>
            <a:xfrm rot="5400000">
              <a:off x="-186437" y="3477965"/>
              <a:ext cx="1242918" cy="870042"/>
            </a:xfrm>
            <a:prstGeom prst="chevron">
              <a:avLst>
                <a:gd name="adj" fmla="val 50000"/>
              </a:avLst>
            </a:prstGeom>
            <a:solidFill>
              <a:srgbClr val="CD232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7"/>
            <p:cNvSpPr txBox="1"/>
            <p:nvPr/>
          </p:nvSpPr>
          <p:spPr>
            <a:xfrm>
              <a:off x="1" y="3726548"/>
              <a:ext cx="870042" cy="3728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350" tIns="6350" rIns="6350" bIns="63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Post-exploitation</a:t>
              </a:r>
              <a:endParaRPr sz="10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75" name="Google Shape;1475;p7"/>
            <p:cNvSpPr/>
            <p:nvPr/>
          </p:nvSpPr>
          <p:spPr>
            <a:xfrm rot="5400000">
              <a:off x="3700843" y="460726"/>
              <a:ext cx="807897" cy="6469499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lt1">
                <a:alpha val="89803"/>
              </a:schemeClr>
            </a:solidFill>
            <a:ln w="12700" cap="flat" cmpd="sng">
              <a:solidFill>
                <a:srgbClr val="56BCE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7"/>
            <p:cNvSpPr txBox="1"/>
            <p:nvPr/>
          </p:nvSpPr>
          <p:spPr>
            <a:xfrm>
              <a:off x="870042" y="3330965"/>
              <a:ext cx="6430061" cy="7290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5325" tIns="7600" rIns="7600" bIns="7600" anchor="ctr" anchorCtr="0">
              <a:noAutofit/>
            </a:bodyPr>
            <a:lstStyle/>
            <a:p>
              <a:pPr marL="114300" marR="0" lvl="1" indent="-1143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orbel"/>
                <a:buChar char="•"/>
              </a:pPr>
              <a:r>
                <a:rPr lang="en-US" sz="1200" b="0" i="0" u="none" strike="noStrike" cap="none" dirty="0">
                  <a:solidFill>
                    <a:schemeClr val="tx1"/>
                  </a:solidFill>
                  <a:latin typeface="Corbel"/>
                  <a:ea typeface="Corbel"/>
                  <a:cs typeface="Corbel"/>
                  <a:sym typeface="Corbel"/>
                </a:rPr>
                <a:t>Enumerate, Enumerate, Enumerate</a:t>
              </a:r>
              <a:endParaRPr sz="1200" b="0" i="0" u="none" strike="noStrike" cap="none" dirty="0">
                <a:solidFill>
                  <a:schemeClr val="tx1"/>
                </a:solidFill>
                <a:latin typeface="Corbel"/>
                <a:ea typeface="Corbel"/>
                <a:cs typeface="Corbel"/>
                <a:sym typeface="Corbel"/>
              </a:endParaRPr>
            </a:p>
            <a:p>
              <a:pPr marL="114300" marR="0" lvl="1" indent="-114300" algn="l" rtl="0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orbel"/>
                <a:buChar char="•"/>
              </a:pPr>
              <a:r>
                <a:rPr lang="en-US" sz="1200" b="0" i="0" u="none" strike="noStrike" cap="none" dirty="0">
                  <a:solidFill>
                    <a:schemeClr val="tx1"/>
                  </a:solidFill>
                  <a:latin typeface="Corbel"/>
                  <a:ea typeface="Corbel"/>
                  <a:cs typeface="Corbel"/>
                  <a:sym typeface="Corbel"/>
                </a:rPr>
                <a:t>Continue understanding the target with new accesses</a:t>
              </a:r>
              <a:endParaRPr sz="1200" b="0" i="0" u="none" strike="noStrike" cap="none" dirty="0">
                <a:solidFill>
                  <a:schemeClr val="tx1"/>
                </a:solidFill>
                <a:latin typeface="Corbel"/>
                <a:ea typeface="Corbel"/>
                <a:cs typeface="Corbel"/>
                <a:sym typeface="Corbel"/>
              </a:endParaRPr>
            </a:p>
            <a:p>
              <a:pPr marL="114300" marR="0" lvl="1" indent="-114300" algn="l" rtl="0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orbel"/>
                <a:buChar char="•"/>
              </a:pPr>
              <a:r>
                <a:rPr lang="en-US" sz="1200" b="0" i="0" u="none" strike="noStrike" cap="none" dirty="0">
                  <a:solidFill>
                    <a:schemeClr val="tx1"/>
                  </a:solidFill>
                  <a:latin typeface="Corbel"/>
                  <a:ea typeface="Corbel"/>
                  <a:cs typeface="Corbel"/>
                  <a:sym typeface="Corbel"/>
                </a:rPr>
                <a:t>Identify next steps (data exfiltration, privilege escalation, lateral movement, etc.)</a:t>
              </a:r>
              <a:endParaRPr sz="1200" b="0" i="0" u="none" strike="noStrike" cap="none" dirty="0">
                <a:solidFill>
                  <a:schemeClr val="tx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p8"/>
          <p:cNvSpPr txBox="1"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</a:pPr>
            <a:r>
              <a:rPr lang="en-US"/>
              <a:t>Essential Tools</a:t>
            </a:r>
            <a:endParaRPr/>
          </a:p>
        </p:txBody>
      </p:sp>
      <p:grpSp>
        <p:nvGrpSpPr>
          <p:cNvPr id="1482" name="Google Shape;1482;p8"/>
          <p:cNvGrpSpPr/>
          <p:nvPr/>
        </p:nvGrpSpPr>
        <p:grpSpPr>
          <a:xfrm>
            <a:off x="1525850" y="3053868"/>
            <a:ext cx="9137124" cy="1969462"/>
            <a:chOff x="3437" y="1148868"/>
            <a:chExt cx="9137124" cy="1969462"/>
          </a:xfrm>
        </p:grpSpPr>
        <p:sp>
          <p:nvSpPr>
            <p:cNvPr id="1483" name="Google Shape;1483;p8"/>
            <p:cNvSpPr/>
            <p:nvPr/>
          </p:nvSpPr>
          <p:spPr>
            <a:xfrm>
              <a:off x="3437" y="1148868"/>
              <a:ext cx="2067222" cy="509122"/>
            </a:xfrm>
            <a:prstGeom prst="rect">
              <a:avLst/>
            </a:prstGeom>
            <a:solidFill>
              <a:srgbClr val="595959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8"/>
            <p:cNvSpPr txBox="1"/>
            <p:nvPr/>
          </p:nvSpPr>
          <p:spPr>
            <a:xfrm>
              <a:off x="3437" y="1148868"/>
              <a:ext cx="2067222" cy="5091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550" tIns="56875" rIns="99550" bIns="568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Reconnaissance</a:t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85" name="Google Shape;1485;p8"/>
            <p:cNvSpPr/>
            <p:nvPr/>
          </p:nvSpPr>
          <p:spPr>
            <a:xfrm>
              <a:off x="3437" y="1657991"/>
              <a:ext cx="2067222" cy="1460339"/>
            </a:xfrm>
            <a:prstGeom prst="rect">
              <a:avLst/>
            </a:prstGeom>
            <a:solidFill>
              <a:srgbClr val="F2F2F2">
                <a:alpha val="89803"/>
              </a:srgbClr>
            </a:solidFill>
            <a:ln w="12700" cap="flat" cmpd="sng">
              <a:solidFill>
                <a:schemeClr val="dk1">
                  <a:alpha val="89803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8"/>
            <p:cNvSpPr txBox="1"/>
            <p:nvPr/>
          </p:nvSpPr>
          <p:spPr>
            <a:xfrm>
              <a:off x="3437" y="1657991"/>
              <a:ext cx="2067222" cy="14603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4675" tIns="74675" rIns="99550" bIns="112000" anchor="t" anchorCtr="0">
              <a:noAutofit/>
            </a:bodyPr>
            <a:lstStyle/>
            <a:p>
              <a:pPr marL="114300" marR="0" lvl="1" indent="-1143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orbel"/>
                <a:buChar char="•"/>
              </a:pPr>
              <a:r>
                <a:rPr lang="en-US" sz="1400" b="0" i="0" u="none" strike="noStrike" cap="none" dirty="0">
                  <a:solidFill>
                    <a:schemeClr val="tx1"/>
                  </a:solidFill>
                  <a:latin typeface="Corbel"/>
                  <a:ea typeface="Corbel"/>
                  <a:cs typeface="Corbel"/>
                  <a:sym typeface="Corbel"/>
                </a:rPr>
                <a:t>Google (Boolean Search Operators)</a:t>
              </a:r>
              <a:endParaRPr sz="1400" b="0" i="0" u="none" strike="noStrike" cap="none" dirty="0">
                <a:solidFill>
                  <a:schemeClr val="tx1"/>
                </a:solidFill>
                <a:latin typeface="Corbel"/>
                <a:ea typeface="Corbel"/>
                <a:cs typeface="Corbel"/>
                <a:sym typeface="Corbel"/>
              </a:endParaRPr>
            </a:p>
            <a:p>
              <a:pPr marL="114300" marR="0" lvl="1" indent="-114300" algn="l" rtl="0">
                <a:lnSpc>
                  <a:spcPct val="90000"/>
                </a:lnSpc>
                <a:spcBef>
                  <a:spcPts val="21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orbel"/>
                <a:buChar char="•"/>
              </a:pPr>
              <a:r>
                <a:rPr lang="en-US" sz="1400" b="0" i="0" u="none" strike="noStrike" cap="none" dirty="0">
                  <a:solidFill>
                    <a:schemeClr val="tx1"/>
                  </a:solidFill>
                  <a:latin typeface="Corbel"/>
                  <a:ea typeface="Corbel"/>
                  <a:cs typeface="Corbel"/>
                  <a:sym typeface="Corbel"/>
                </a:rPr>
                <a:t>Social Media Platforms</a:t>
              </a:r>
              <a:endParaRPr sz="1400" b="0" i="0" u="none" strike="noStrike" cap="none" dirty="0">
                <a:solidFill>
                  <a:schemeClr val="tx1"/>
                </a:solidFill>
                <a:latin typeface="Corbel"/>
                <a:ea typeface="Corbel"/>
                <a:cs typeface="Corbel"/>
                <a:sym typeface="Corbel"/>
              </a:endParaRPr>
            </a:p>
            <a:p>
              <a:pPr marL="114300" marR="0" lvl="1" indent="-114300" algn="l" rtl="0">
                <a:lnSpc>
                  <a:spcPct val="90000"/>
                </a:lnSpc>
                <a:spcBef>
                  <a:spcPts val="21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orbel"/>
                <a:buChar char="•"/>
              </a:pPr>
              <a:r>
                <a:rPr lang="en-US" sz="1400" b="0" i="0" u="none" strike="noStrike" cap="none" dirty="0">
                  <a:solidFill>
                    <a:schemeClr val="tx1"/>
                  </a:solidFill>
                  <a:latin typeface="Corbel"/>
                  <a:ea typeface="Corbel"/>
                  <a:cs typeface="Corbel"/>
                  <a:sym typeface="Corbel"/>
                </a:rPr>
                <a:t>Open Source data aggregators (e.g. </a:t>
              </a:r>
              <a:r>
                <a:rPr lang="en-US" sz="1400" b="0" i="0" u="none" strike="noStrike" cap="none" dirty="0" err="1">
                  <a:solidFill>
                    <a:schemeClr val="tx1"/>
                  </a:solidFill>
                  <a:latin typeface="Corbel"/>
                  <a:ea typeface="Corbel"/>
                  <a:cs typeface="Corbel"/>
                  <a:sym typeface="Corbel"/>
                </a:rPr>
                <a:t>shodan</a:t>
              </a:r>
              <a:r>
                <a:rPr lang="en-US" sz="1400" b="0" i="0" u="none" strike="noStrike" cap="none" dirty="0">
                  <a:solidFill>
                    <a:schemeClr val="tx1"/>
                  </a:solidFill>
                  <a:latin typeface="Corbel"/>
                  <a:ea typeface="Corbel"/>
                  <a:cs typeface="Corbel"/>
                  <a:sym typeface="Corbel"/>
                </a:rPr>
                <a:t>)</a:t>
              </a:r>
              <a:endParaRPr sz="1400" b="0" i="0" u="none" strike="noStrike" cap="none" dirty="0">
                <a:solidFill>
                  <a:schemeClr val="tx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87" name="Google Shape;1487;p8"/>
            <p:cNvSpPr/>
            <p:nvPr/>
          </p:nvSpPr>
          <p:spPr>
            <a:xfrm>
              <a:off x="2360071" y="1148868"/>
              <a:ext cx="2067222" cy="509122"/>
            </a:xfrm>
            <a:prstGeom prst="rect">
              <a:avLst/>
            </a:prstGeom>
            <a:solidFill>
              <a:srgbClr val="595959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8"/>
            <p:cNvSpPr txBox="1"/>
            <p:nvPr/>
          </p:nvSpPr>
          <p:spPr>
            <a:xfrm>
              <a:off x="2360071" y="1148868"/>
              <a:ext cx="2067222" cy="5091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550" tIns="56875" rIns="99550" bIns="568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Vulnerability Identification</a:t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89" name="Google Shape;1489;p8"/>
            <p:cNvSpPr/>
            <p:nvPr/>
          </p:nvSpPr>
          <p:spPr>
            <a:xfrm>
              <a:off x="2360071" y="1657991"/>
              <a:ext cx="2067222" cy="1460339"/>
            </a:xfrm>
            <a:prstGeom prst="rect">
              <a:avLst/>
            </a:prstGeom>
            <a:solidFill>
              <a:srgbClr val="F2F2F2">
                <a:alpha val="89803"/>
              </a:srgbClr>
            </a:solidFill>
            <a:ln w="12700" cap="flat" cmpd="sng">
              <a:solidFill>
                <a:schemeClr val="dk1">
                  <a:alpha val="89803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8"/>
            <p:cNvSpPr txBox="1"/>
            <p:nvPr/>
          </p:nvSpPr>
          <p:spPr>
            <a:xfrm>
              <a:off x="2360071" y="1657991"/>
              <a:ext cx="2067222" cy="14603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4675" tIns="74675" rIns="99550" bIns="112000" anchor="t" anchorCtr="0">
              <a:noAutofit/>
            </a:bodyPr>
            <a:lstStyle/>
            <a:p>
              <a:pPr marL="114300" marR="0" lvl="1" indent="-1143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orbel"/>
                <a:buChar char="•"/>
              </a:pPr>
              <a:r>
                <a:rPr lang="en-US" sz="1400" b="0" i="0" u="none" strike="noStrike" cap="none" dirty="0" err="1">
                  <a:solidFill>
                    <a:schemeClr val="tx1"/>
                  </a:solidFill>
                  <a:latin typeface="Corbel"/>
                  <a:ea typeface="Corbel"/>
                  <a:cs typeface="Corbel"/>
                  <a:sym typeface="Corbel"/>
                </a:rPr>
                <a:t>nmap</a:t>
              </a:r>
              <a:endParaRPr sz="1400" b="0" i="0" u="none" strike="noStrike" cap="none" dirty="0">
                <a:solidFill>
                  <a:schemeClr val="tx1"/>
                </a:solidFill>
                <a:latin typeface="Corbel"/>
                <a:ea typeface="Corbel"/>
                <a:cs typeface="Corbel"/>
                <a:sym typeface="Corbel"/>
              </a:endParaRPr>
            </a:p>
            <a:p>
              <a:pPr marL="114300" marR="0" lvl="1" indent="-114300" algn="l" rtl="0">
                <a:lnSpc>
                  <a:spcPct val="90000"/>
                </a:lnSpc>
                <a:spcBef>
                  <a:spcPts val="21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orbel"/>
                <a:buChar char="•"/>
              </a:pPr>
              <a:r>
                <a:rPr lang="en-US" sz="1400" b="0" i="0" u="none" strike="noStrike" cap="none" dirty="0" err="1">
                  <a:solidFill>
                    <a:schemeClr val="tx1"/>
                  </a:solidFill>
                  <a:latin typeface="Corbel"/>
                  <a:ea typeface="Corbel"/>
                  <a:cs typeface="Corbel"/>
                  <a:sym typeface="Corbel"/>
                </a:rPr>
                <a:t>Burpsuite</a:t>
              </a:r>
              <a:endParaRPr sz="1400" b="0" i="0" u="none" strike="noStrike" cap="none" dirty="0">
                <a:solidFill>
                  <a:schemeClr val="tx1"/>
                </a:solidFill>
                <a:latin typeface="Corbel"/>
                <a:ea typeface="Corbel"/>
                <a:cs typeface="Corbel"/>
                <a:sym typeface="Corbel"/>
              </a:endParaRPr>
            </a:p>
            <a:p>
              <a:pPr marL="114300" marR="0" lvl="1" indent="-114300" algn="l" rtl="0">
                <a:lnSpc>
                  <a:spcPct val="90000"/>
                </a:lnSpc>
                <a:spcBef>
                  <a:spcPts val="21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orbel"/>
                <a:buChar char="•"/>
              </a:pPr>
              <a:r>
                <a:rPr lang="en-US" sz="1400" b="0" i="0" u="none" strike="noStrike" cap="none" dirty="0">
                  <a:solidFill>
                    <a:schemeClr val="tx1"/>
                  </a:solidFill>
                  <a:latin typeface="Corbel"/>
                  <a:ea typeface="Corbel"/>
                  <a:cs typeface="Corbel"/>
                  <a:sym typeface="Corbel"/>
                </a:rPr>
                <a:t>Directory </a:t>
              </a:r>
              <a:r>
                <a:rPr lang="en-US" sz="1400" b="0" i="0" u="none" strike="noStrike" cap="none" dirty="0" err="1">
                  <a:solidFill>
                    <a:schemeClr val="tx1"/>
                  </a:solidFill>
                  <a:latin typeface="Corbel"/>
                  <a:ea typeface="Corbel"/>
                  <a:cs typeface="Corbel"/>
                  <a:sym typeface="Corbel"/>
                </a:rPr>
                <a:t>bruteforcer</a:t>
              </a:r>
              <a:endParaRPr sz="1400" b="0" i="0" u="none" strike="noStrike" cap="none" dirty="0">
                <a:solidFill>
                  <a:schemeClr val="tx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91" name="Google Shape;1491;p8"/>
            <p:cNvSpPr/>
            <p:nvPr/>
          </p:nvSpPr>
          <p:spPr>
            <a:xfrm>
              <a:off x="4716705" y="1148868"/>
              <a:ext cx="2067222" cy="509122"/>
            </a:xfrm>
            <a:prstGeom prst="rect">
              <a:avLst/>
            </a:prstGeom>
            <a:solidFill>
              <a:srgbClr val="595959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8"/>
            <p:cNvSpPr txBox="1"/>
            <p:nvPr/>
          </p:nvSpPr>
          <p:spPr>
            <a:xfrm>
              <a:off x="4716705" y="1148868"/>
              <a:ext cx="2067222" cy="5091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550" tIns="56875" rIns="99550" bIns="568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Exploitation</a:t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93" name="Google Shape;1493;p8"/>
            <p:cNvSpPr/>
            <p:nvPr/>
          </p:nvSpPr>
          <p:spPr>
            <a:xfrm>
              <a:off x="4716705" y="1657991"/>
              <a:ext cx="2067222" cy="1460339"/>
            </a:xfrm>
            <a:prstGeom prst="rect">
              <a:avLst/>
            </a:prstGeom>
            <a:solidFill>
              <a:srgbClr val="F2F2F2">
                <a:alpha val="89803"/>
              </a:srgbClr>
            </a:solidFill>
            <a:ln w="12700" cap="flat" cmpd="sng">
              <a:solidFill>
                <a:schemeClr val="dk1">
                  <a:alpha val="89803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8"/>
            <p:cNvSpPr txBox="1"/>
            <p:nvPr/>
          </p:nvSpPr>
          <p:spPr>
            <a:xfrm>
              <a:off x="4716705" y="1657991"/>
              <a:ext cx="2067222" cy="14603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4675" tIns="74675" rIns="99550" bIns="112000" anchor="t" anchorCtr="0">
              <a:noAutofit/>
            </a:bodyPr>
            <a:lstStyle/>
            <a:p>
              <a:pPr marL="114300" marR="0" lvl="1" indent="-1143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orbel"/>
                <a:buChar char="•"/>
              </a:pPr>
              <a:r>
                <a:rPr lang="en-US" sz="1400" b="0" i="0" u="none" strike="noStrike" cap="none" dirty="0" err="1">
                  <a:solidFill>
                    <a:schemeClr val="tx1"/>
                  </a:solidFill>
                  <a:latin typeface="Corbel"/>
                  <a:ea typeface="Corbel"/>
                  <a:cs typeface="Corbel"/>
                  <a:sym typeface="Corbel"/>
                </a:rPr>
                <a:t>Searchsploit</a:t>
              </a:r>
              <a:r>
                <a:rPr lang="en-US" sz="1400" b="0" i="0" u="none" strike="noStrike" cap="none" dirty="0">
                  <a:solidFill>
                    <a:schemeClr val="tx1"/>
                  </a:solidFill>
                  <a:latin typeface="Corbel"/>
                  <a:ea typeface="Corbel"/>
                  <a:cs typeface="Corbel"/>
                  <a:sym typeface="Corbel"/>
                </a:rPr>
                <a:t>/</a:t>
              </a:r>
              <a:r>
                <a:rPr lang="en-US" sz="1400" b="0" i="0" u="none" strike="noStrike" cap="none" dirty="0" err="1">
                  <a:solidFill>
                    <a:schemeClr val="tx1"/>
                  </a:solidFill>
                  <a:latin typeface="Corbel"/>
                  <a:ea typeface="Corbel"/>
                  <a:cs typeface="Corbel"/>
                  <a:sym typeface="Corbel"/>
                </a:rPr>
                <a:t>exploitdb</a:t>
              </a:r>
              <a:endParaRPr sz="1400" b="0" i="0" u="none" strike="noStrike" cap="none" dirty="0">
                <a:solidFill>
                  <a:schemeClr val="tx1"/>
                </a:solidFill>
                <a:latin typeface="Corbel"/>
                <a:ea typeface="Corbel"/>
                <a:cs typeface="Corbel"/>
                <a:sym typeface="Corbel"/>
              </a:endParaRPr>
            </a:p>
            <a:p>
              <a:pPr marL="114300" marR="0" lvl="1" indent="-114300" algn="l" rtl="0">
                <a:lnSpc>
                  <a:spcPct val="90000"/>
                </a:lnSpc>
                <a:spcBef>
                  <a:spcPts val="21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orbel"/>
                <a:buChar char="•"/>
              </a:pPr>
              <a:r>
                <a:rPr lang="en-US" sz="1400" b="0" i="0" u="none" strike="noStrike" cap="none" dirty="0" err="1">
                  <a:solidFill>
                    <a:schemeClr val="tx1"/>
                  </a:solidFill>
                  <a:latin typeface="Corbel"/>
                  <a:ea typeface="Corbel"/>
                  <a:cs typeface="Corbel"/>
                  <a:sym typeface="Corbel"/>
                </a:rPr>
                <a:t>Metasploit</a:t>
              </a:r>
              <a:r>
                <a:rPr lang="en-US" sz="1400" b="0" i="0" u="none" strike="noStrike" cap="none" dirty="0">
                  <a:solidFill>
                    <a:schemeClr val="tx1"/>
                  </a:solidFill>
                  <a:latin typeface="Corbel"/>
                  <a:ea typeface="Corbel"/>
                  <a:cs typeface="Corbel"/>
                  <a:sym typeface="Corbel"/>
                </a:rPr>
                <a:t> Framework</a:t>
              </a:r>
              <a:endParaRPr sz="1400" b="0" i="0" u="none" strike="noStrike" cap="none" dirty="0">
                <a:solidFill>
                  <a:schemeClr val="tx1"/>
                </a:solidFill>
                <a:latin typeface="Corbel"/>
                <a:ea typeface="Corbel"/>
                <a:cs typeface="Corbel"/>
                <a:sym typeface="Corbel"/>
              </a:endParaRPr>
            </a:p>
            <a:p>
              <a:pPr marL="114300" marR="0" lvl="1" indent="-114300" algn="l" rtl="0">
                <a:lnSpc>
                  <a:spcPct val="90000"/>
                </a:lnSpc>
                <a:spcBef>
                  <a:spcPts val="21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orbel"/>
                <a:buChar char="•"/>
              </a:pPr>
              <a:r>
                <a:rPr lang="en-US" sz="1400" b="0" i="0" u="none" strike="noStrike" cap="none" dirty="0">
                  <a:solidFill>
                    <a:schemeClr val="tx1"/>
                  </a:solidFill>
                  <a:latin typeface="Corbel"/>
                  <a:ea typeface="Corbel"/>
                  <a:cs typeface="Corbel"/>
                  <a:sym typeface="Corbel"/>
                </a:rPr>
                <a:t>Payload generators (e.g. </a:t>
              </a:r>
              <a:r>
                <a:rPr lang="en-US" sz="1400" b="0" i="0" u="none" strike="noStrike" cap="none" dirty="0" err="1">
                  <a:solidFill>
                    <a:schemeClr val="tx1"/>
                  </a:solidFill>
                  <a:latin typeface="Corbel"/>
                  <a:ea typeface="Corbel"/>
                  <a:cs typeface="Corbel"/>
                  <a:sym typeface="Corbel"/>
                </a:rPr>
                <a:t>msfvenom</a:t>
              </a:r>
              <a:r>
                <a:rPr lang="en-US" sz="1400" b="0" i="0" u="none" strike="noStrike" cap="none" dirty="0">
                  <a:solidFill>
                    <a:schemeClr val="tx1"/>
                  </a:solidFill>
                  <a:latin typeface="Corbel"/>
                  <a:ea typeface="Corbel"/>
                  <a:cs typeface="Corbel"/>
                  <a:sym typeface="Corbel"/>
                </a:rPr>
                <a:t>)</a:t>
              </a:r>
              <a:endParaRPr sz="1400" b="0" i="0" u="none" strike="noStrike" cap="none" dirty="0">
                <a:solidFill>
                  <a:schemeClr val="tx1"/>
                </a:solidFill>
                <a:latin typeface="Corbel"/>
                <a:ea typeface="Corbel"/>
                <a:cs typeface="Corbel"/>
                <a:sym typeface="Corbel"/>
              </a:endParaRPr>
            </a:p>
            <a:p>
              <a:pPr marL="114300" marR="0" lvl="1" indent="-114300" algn="l" rtl="0">
                <a:lnSpc>
                  <a:spcPct val="90000"/>
                </a:lnSpc>
                <a:spcBef>
                  <a:spcPts val="21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orbel"/>
                <a:buChar char="•"/>
              </a:pPr>
              <a:r>
                <a:rPr lang="en-US" sz="1400" b="0" i="0" u="none" strike="noStrike" cap="none" dirty="0" err="1">
                  <a:solidFill>
                    <a:schemeClr val="tx1"/>
                  </a:solidFill>
                  <a:latin typeface="Corbel"/>
                  <a:ea typeface="Corbel"/>
                  <a:cs typeface="Corbel"/>
                  <a:sym typeface="Corbel"/>
                </a:rPr>
                <a:t>netcat</a:t>
              </a:r>
              <a:endParaRPr sz="1400" b="0" i="0" u="none" strike="noStrike" cap="none" dirty="0">
                <a:solidFill>
                  <a:schemeClr val="tx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95" name="Google Shape;1495;p8"/>
            <p:cNvSpPr/>
            <p:nvPr/>
          </p:nvSpPr>
          <p:spPr>
            <a:xfrm>
              <a:off x="7073339" y="1148868"/>
              <a:ext cx="2067222" cy="509122"/>
            </a:xfrm>
            <a:prstGeom prst="rect">
              <a:avLst/>
            </a:prstGeom>
            <a:solidFill>
              <a:srgbClr val="595959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8"/>
            <p:cNvSpPr txBox="1"/>
            <p:nvPr/>
          </p:nvSpPr>
          <p:spPr>
            <a:xfrm>
              <a:off x="7073339" y="1148868"/>
              <a:ext cx="2067222" cy="5091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550" tIns="56875" rIns="99550" bIns="568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Post-exploitation</a:t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97" name="Google Shape;1497;p8"/>
            <p:cNvSpPr/>
            <p:nvPr/>
          </p:nvSpPr>
          <p:spPr>
            <a:xfrm>
              <a:off x="7073339" y="1657991"/>
              <a:ext cx="2067222" cy="1460339"/>
            </a:xfrm>
            <a:prstGeom prst="rect">
              <a:avLst/>
            </a:prstGeom>
            <a:solidFill>
              <a:srgbClr val="F2F2F2">
                <a:alpha val="89803"/>
              </a:srgbClr>
            </a:solidFill>
            <a:ln w="12700" cap="flat" cmpd="sng">
              <a:solidFill>
                <a:schemeClr val="dk1">
                  <a:alpha val="89803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8"/>
            <p:cNvSpPr txBox="1"/>
            <p:nvPr/>
          </p:nvSpPr>
          <p:spPr>
            <a:xfrm>
              <a:off x="7073339" y="1657991"/>
              <a:ext cx="2067222" cy="14603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4675" tIns="74675" rIns="99550" bIns="112000" anchor="t" anchorCtr="0">
              <a:noAutofit/>
            </a:bodyPr>
            <a:lstStyle/>
            <a:p>
              <a:pPr marL="114300" marR="0" lvl="1" indent="-1143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orbel"/>
                <a:buChar char="•"/>
              </a:pPr>
              <a:r>
                <a:rPr lang="en-US" sz="1400" b="0" i="0" u="none" strike="noStrike" cap="none" dirty="0">
                  <a:solidFill>
                    <a:schemeClr val="tx1"/>
                  </a:solidFill>
                  <a:latin typeface="Corbel"/>
                  <a:ea typeface="Corbel"/>
                  <a:cs typeface="Corbel"/>
                  <a:sym typeface="Corbel"/>
                </a:rPr>
                <a:t>Native binaries</a:t>
              </a:r>
              <a:endParaRPr sz="1400" b="0" i="0" u="none" strike="noStrike" cap="none" dirty="0">
                <a:solidFill>
                  <a:schemeClr val="tx1"/>
                </a:solidFill>
                <a:latin typeface="Corbel"/>
                <a:ea typeface="Corbel"/>
                <a:cs typeface="Corbel"/>
                <a:sym typeface="Corbel"/>
              </a:endParaRPr>
            </a:p>
            <a:p>
              <a:pPr marL="114300" marR="0" lvl="1" indent="-114300" algn="l" rtl="0">
                <a:lnSpc>
                  <a:spcPct val="90000"/>
                </a:lnSpc>
                <a:spcBef>
                  <a:spcPts val="21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orbel"/>
                <a:buChar char="•"/>
              </a:pPr>
              <a:r>
                <a:rPr lang="en-US" sz="1400" b="0" i="0" u="none" strike="noStrike" cap="none" dirty="0">
                  <a:solidFill>
                    <a:schemeClr val="tx1"/>
                  </a:solidFill>
                  <a:latin typeface="Corbel"/>
                  <a:ea typeface="Corbel"/>
                  <a:cs typeface="Corbel"/>
                  <a:sym typeface="Corbel"/>
                </a:rPr>
                <a:t>Local enumeration automation scripts (e.g. </a:t>
              </a:r>
              <a:r>
                <a:rPr lang="en-US" sz="1400" b="0" i="0" u="none" strike="noStrike" cap="none" dirty="0" err="1">
                  <a:solidFill>
                    <a:schemeClr val="tx1"/>
                  </a:solidFill>
                  <a:latin typeface="Corbel"/>
                  <a:ea typeface="Corbel"/>
                  <a:cs typeface="Corbel"/>
                  <a:sym typeface="Corbel"/>
                </a:rPr>
                <a:t>linpeas</a:t>
              </a:r>
              <a:r>
                <a:rPr lang="en-US" sz="1400" b="0" i="0" u="none" strike="noStrike" cap="none" dirty="0">
                  <a:solidFill>
                    <a:schemeClr val="tx1"/>
                  </a:solidFill>
                  <a:latin typeface="Corbel"/>
                  <a:ea typeface="Corbel"/>
                  <a:cs typeface="Corbel"/>
                  <a:sym typeface="Corbel"/>
                </a:rPr>
                <a:t>, </a:t>
              </a:r>
              <a:r>
                <a:rPr lang="en-US" sz="1400" b="0" i="0" u="none" strike="noStrike" cap="none" dirty="0" err="1">
                  <a:solidFill>
                    <a:schemeClr val="tx1"/>
                  </a:solidFill>
                  <a:latin typeface="Corbel"/>
                  <a:ea typeface="Corbel"/>
                  <a:cs typeface="Corbel"/>
                  <a:sym typeface="Corbel"/>
                </a:rPr>
                <a:t>winpeas</a:t>
              </a:r>
              <a:r>
                <a:rPr lang="en-US" sz="1400" b="0" i="0" u="none" strike="noStrike" cap="none" dirty="0">
                  <a:solidFill>
                    <a:schemeClr val="tx1"/>
                  </a:solidFill>
                  <a:latin typeface="Corbel"/>
                  <a:ea typeface="Corbel"/>
                  <a:cs typeface="Corbel"/>
                  <a:sym typeface="Corbel"/>
                </a:rPr>
                <a:t>, etc.)</a:t>
              </a:r>
              <a:endParaRPr sz="1400" b="0" i="0" u="none" strike="noStrike" cap="none" dirty="0">
                <a:solidFill>
                  <a:schemeClr val="tx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3" name="Google Shape;1503;p9"/>
          <p:cNvSpPr txBox="1"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</a:pPr>
            <a:r>
              <a:rPr lang="en-US"/>
              <a:t>Payload Type</a:t>
            </a:r>
            <a:endParaRPr/>
          </a:p>
        </p:txBody>
      </p:sp>
      <p:sp>
        <p:nvSpPr>
          <p:cNvPr id="1504" name="Google Shape;1504;p9"/>
          <p:cNvSpPr txBox="1"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/>
              <a:t>Reverse</a:t>
            </a:r>
            <a:endParaRPr/>
          </a:p>
        </p:txBody>
      </p:sp>
      <p:sp>
        <p:nvSpPr>
          <p:cNvPr id="1505" name="Google Shape;1505;p9"/>
          <p:cNvSpPr txBox="1">
            <a:spLocks noGrp="1"/>
          </p:cNvSpPr>
          <p:nvPr>
            <p:ph type="body" idx="2"/>
          </p:nvPr>
        </p:nvSpPr>
        <p:spPr>
          <a:xfrm>
            <a:off x="1522413" y="2819399"/>
            <a:ext cx="4416552" cy="335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7432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r>
              <a:rPr lang="en-US"/>
              <a:t>Target connects back to you</a:t>
            </a:r>
            <a:endParaRPr/>
          </a:p>
          <a:p>
            <a:pPr marL="274320" lvl="0" indent="-2743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r>
              <a:rPr lang="en-US"/>
              <a:t>Firewall rule that denies or restricts inbound traffic</a:t>
            </a:r>
            <a:endParaRPr/>
          </a:p>
          <a:p>
            <a:pPr marL="274320" lvl="0" indent="-2743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r>
              <a:rPr lang="en-US"/>
              <a:t>Target is behind NAT</a:t>
            </a:r>
            <a:endParaRPr/>
          </a:p>
        </p:txBody>
      </p:sp>
      <p:sp>
        <p:nvSpPr>
          <p:cNvPr id="1506" name="Google Shape;1506;p9"/>
          <p:cNvSpPr txBox="1">
            <a:spLocks noGrp="1"/>
          </p:cNvSpPr>
          <p:nvPr>
            <p:ph type="body" idx="3"/>
          </p:nvPr>
        </p:nvSpPr>
        <p:spPr>
          <a:xfrm>
            <a:off x="6935660" y="1905000"/>
            <a:ext cx="4416552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/>
              <a:t>Bind</a:t>
            </a:r>
            <a:endParaRPr/>
          </a:p>
        </p:txBody>
      </p:sp>
      <p:sp>
        <p:nvSpPr>
          <p:cNvPr id="1507" name="Google Shape;1507;p9"/>
          <p:cNvSpPr txBox="1">
            <a:spLocks noGrp="1"/>
          </p:cNvSpPr>
          <p:nvPr>
            <p:ph type="body" idx="4"/>
          </p:nvPr>
        </p:nvSpPr>
        <p:spPr>
          <a:xfrm>
            <a:off x="6935660" y="2819399"/>
            <a:ext cx="4416552" cy="335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7432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▪"/>
            </a:pPr>
            <a:r>
              <a:rPr lang="en-US" sz="2200"/>
              <a:t>You connect to the target</a:t>
            </a:r>
            <a:endParaRPr sz="1900"/>
          </a:p>
          <a:p>
            <a:pPr marL="274320" lvl="0" indent="-2743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200"/>
              <a:buChar char="▪"/>
            </a:pPr>
            <a:r>
              <a:rPr lang="en-US" sz="2200"/>
              <a:t>Firewall rule that denies outbound traffic</a:t>
            </a:r>
            <a:endParaRPr/>
          </a:p>
          <a:p>
            <a:pPr marL="576072" lvl="1" indent="-27431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</a:pPr>
            <a:r>
              <a:rPr lang="en-US" sz="1800"/>
              <a:t>Often times the case with heavily segregated systems</a:t>
            </a:r>
            <a:endParaRPr/>
          </a:p>
          <a:p>
            <a:pPr marL="274320" lvl="0" indent="-2743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200"/>
              <a:buChar char="▪"/>
            </a:pPr>
            <a:r>
              <a:rPr lang="en-US" sz="2200"/>
              <a:t>Stealth (Advanced)</a:t>
            </a:r>
            <a:endParaRPr/>
          </a:p>
          <a:p>
            <a:pPr marL="576072" lvl="1" indent="-27431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</a:pPr>
            <a:r>
              <a:rPr lang="en-US" sz="1800"/>
              <a:t>Lateral movement via TCP/SMB to blend in with traffic</a:t>
            </a:r>
            <a:endParaRPr/>
          </a:p>
        </p:txBody>
      </p:sp>
      <p:cxnSp>
        <p:nvCxnSpPr>
          <p:cNvPr id="1508" name="Google Shape;1508;p9"/>
          <p:cNvCxnSpPr/>
          <p:nvPr/>
        </p:nvCxnSpPr>
        <p:spPr>
          <a:xfrm>
            <a:off x="6150301" y="1934688"/>
            <a:ext cx="76200" cy="4267200"/>
          </a:xfrm>
          <a:prstGeom prst="straightConnector1">
            <a:avLst/>
          </a:prstGeom>
          <a:noFill/>
          <a:ln w="254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3" name="Google Shape;1513;p10"/>
          <p:cNvSpPr txBox="1"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</a:pPr>
            <a:r>
              <a:rPr lang="en-US"/>
              <a:t>Payload Type</a:t>
            </a:r>
            <a:endParaRPr/>
          </a:p>
        </p:txBody>
      </p:sp>
      <p:sp>
        <p:nvSpPr>
          <p:cNvPr id="1514" name="Google Shape;1514;p10"/>
          <p:cNvSpPr txBox="1"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/>
              <a:t>Staged</a:t>
            </a:r>
            <a:endParaRPr/>
          </a:p>
        </p:txBody>
      </p:sp>
      <p:sp>
        <p:nvSpPr>
          <p:cNvPr id="1515" name="Google Shape;1515;p10"/>
          <p:cNvSpPr txBox="1">
            <a:spLocks noGrp="1"/>
          </p:cNvSpPr>
          <p:nvPr>
            <p:ph type="body" idx="2"/>
          </p:nvPr>
        </p:nvSpPr>
        <p:spPr>
          <a:xfrm>
            <a:off x="1522413" y="2819399"/>
            <a:ext cx="4416552" cy="335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7432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r>
              <a:rPr lang="en-US"/>
              <a:t>Code sent in various stages (often 2 stages)</a:t>
            </a:r>
            <a:endParaRPr/>
          </a:p>
          <a:p>
            <a:pPr marL="274320" lvl="0" indent="-2743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r>
              <a:rPr lang="en-US"/>
              <a:t>File/payload size limitations</a:t>
            </a:r>
            <a:endParaRPr/>
          </a:p>
          <a:p>
            <a:pPr marL="274320" lvl="0" indent="-2743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r>
              <a:rPr lang="en-US"/>
              <a:t>Automated attacks</a:t>
            </a:r>
            <a:endParaRPr/>
          </a:p>
          <a:p>
            <a:pPr marL="576072" lvl="1" indent="-27431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</a:pPr>
            <a:r>
              <a:rPr lang="en-US"/>
              <a:t>Example: payload checks for certain criteria (OS, browser version, etc.) and then deploys 2</a:t>
            </a:r>
            <a:r>
              <a:rPr lang="en-US" baseline="30000"/>
              <a:t>nd</a:t>
            </a:r>
            <a:r>
              <a:rPr lang="en-US"/>
              <a:t> stage payload once it meets criteria.</a:t>
            </a:r>
            <a:endParaRPr/>
          </a:p>
        </p:txBody>
      </p:sp>
      <p:sp>
        <p:nvSpPr>
          <p:cNvPr id="1516" name="Google Shape;1516;p10"/>
          <p:cNvSpPr txBox="1">
            <a:spLocks noGrp="1"/>
          </p:cNvSpPr>
          <p:nvPr>
            <p:ph type="body" idx="3"/>
          </p:nvPr>
        </p:nvSpPr>
        <p:spPr>
          <a:xfrm>
            <a:off x="6935660" y="1905000"/>
            <a:ext cx="4416552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/>
              <a:t>Stageless</a:t>
            </a:r>
            <a:endParaRPr/>
          </a:p>
        </p:txBody>
      </p:sp>
      <p:sp>
        <p:nvSpPr>
          <p:cNvPr id="1517" name="Google Shape;1517;p10"/>
          <p:cNvSpPr txBox="1">
            <a:spLocks noGrp="1"/>
          </p:cNvSpPr>
          <p:nvPr>
            <p:ph type="body" idx="4"/>
          </p:nvPr>
        </p:nvSpPr>
        <p:spPr>
          <a:xfrm>
            <a:off x="6935660" y="2819399"/>
            <a:ext cx="4416552" cy="335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7432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▪"/>
            </a:pPr>
            <a:r>
              <a:rPr lang="en-US" sz="2200"/>
              <a:t>Code is sent in one stage (all at once)</a:t>
            </a:r>
            <a:endParaRPr sz="1900"/>
          </a:p>
          <a:p>
            <a:pPr marL="274320" lvl="0" indent="-2743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200"/>
              <a:buChar char="▪"/>
            </a:pPr>
            <a:r>
              <a:rPr lang="en-US" sz="2200"/>
              <a:t>Good practice to use whenever you can</a:t>
            </a:r>
            <a:endParaRPr/>
          </a:p>
          <a:p>
            <a:pPr marL="576072" lvl="1" indent="-27432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–"/>
            </a:pPr>
            <a:r>
              <a:rPr lang="en-US" sz="1400"/>
              <a:t>Advanced: Creates less traffic than staged, which helps with stealth.</a:t>
            </a:r>
            <a:endParaRPr/>
          </a:p>
        </p:txBody>
      </p:sp>
      <p:cxnSp>
        <p:nvCxnSpPr>
          <p:cNvPr id="1518" name="Google Shape;1518;p10"/>
          <p:cNvCxnSpPr/>
          <p:nvPr/>
        </p:nvCxnSpPr>
        <p:spPr>
          <a:xfrm>
            <a:off x="6150301" y="1934688"/>
            <a:ext cx="76200" cy="4267200"/>
          </a:xfrm>
          <a:prstGeom prst="straightConnector1">
            <a:avLst/>
          </a:prstGeom>
          <a:noFill/>
          <a:ln w="254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halkboard 16x9">
  <a:themeElements>
    <a:clrScheme name="Chalkboard_16x9">
      <a:dk1>
        <a:srgbClr val="000000"/>
      </a:dk1>
      <a:lt1>
        <a:srgbClr val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Chalkboard_16x9">
      <a:dk1>
        <a:srgbClr val="000000"/>
      </a:dk1>
      <a:lt1>
        <a:srgbClr val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631</Words>
  <Application>Microsoft Office PowerPoint</Application>
  <PresentationFormat>Custom</PresentationFormat>
  <Paragraphs>107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Corbel</vt:lpstr>
      <vt:lpstr>Arial</vt:lpstr>
      <vt:lpstr>Consolas</vt:lpstr>
      <vt:lpstr>Chalkboard 16x9</vt:lpstr>
      <vt:lpstr>Offensive Security Primer</vt:lpstr>
      <vt:lpstr>#not_a_lawyer</vt:lpstr>
      <vt:lpstr>Career progression</vt:lpstr>
      <vt:lpstr>What’s the difference?</vt:lpstr>
      <vt:lpstr>Penetration Testing Cycle</vt:lpstr>
      <vt:lpstr>Penetration Testing Cycle</vt:lpstr>
      <vt:lpstr>Essential Tools</vt:lpstr>
      <vt:lpstr>Payload Type</vt:lpstr>
      <vt:lpstr>Payload Type</vt:lpstr>
      <vt:lpstr>Operator Notes</vt:lpstr>
      <vt:lpstr>Operator Notes (Official) Examples</vt:lpstr>
      <vt:lpstr>Obsidian Demo</vt:lpstr>
      <vt:lpstr>Instructor’s Demo</vt:lpstr>
      <vt:lpstr>Questions?</vt:lpstr>
      <vt:lpstr>Student Boxes</vt:lpstr>
      <vt:lpstr>Challenge Box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Offensive Security Primer</dc:title>
  <dc:creator>Samuel Whang</dc:creator>
  <cp:lastModifiedBy>Samuel Whang</cp:lastModifiedBy>
  <cp:revision>5</cp:revision>
  <dcterms:created xsi:type="dcterms:W3CDTF">2022-03-20T23:43:29Z</dcterms:created>
  <dcterms:modified xsi:type="dcterms:W3CDTF">2022-03-23T00:32:25Z</dcterms:modified>
</cp:coreProperties>
</file>