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70" r:id="rId12"/>
    <p:sldId id="271" r:id="rId13"/>
    <p:sldId id="272" r:id="rId14"/>
    <p:sldId id="273" r:id="rId15"/>
  </p:sldIdLst>
  <p:sldSz cx="12188825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6LGTqyyuRwNh7PslZj0akqUY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5DB21-0A60-4F0A-B587-7E06DD84B63B}">
  <a:tblStyle styleId="{7BF5DB21-0A60-4F0A-B587-7E06DD84B63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8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3681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10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0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95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79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29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60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67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2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8" descr="Line graphic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9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30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3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7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>
            <a:spLocks noGrp="1"/>
          </p:cNvSpPr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8" descr="Line graphic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 smtClean="0"/>
              <a:t>Penetration Testing </a:t>
            </a:r>
            <a:r>
              <a:rPr lang="en-US" dirty="0"/>
              <a:t>Primer</a:t>
            </a:r>
            <a:endParaRPr dirty="0"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/>
              <a:t>Instructors: @klockw3rk &amp; @</a:t>
            </a:r>
            <a:r>
              <a:rPr lang="en-US" dirty="0" err="1" smtClean="0"/>
              <a:t>knormal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 – Time to Attack!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 administrative users (e.g. Domain Admin, Workstation Admin)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Roles and Responsibilities (Developers, Executives, Managers)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 file shares or other shares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GPO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ACL/ACE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Low hanging fruits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92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Instructor’s Demo</a:t>
            </a:r>
            <a:endParaRPr dirty="0"/>
          </a:p>
        </p:txBody>
      </p:sp>
      <p:sp>
        <p:nvSpPr>
          <p:cNvPr id="3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Forest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Student Boxes</a:t>
            </a:r>
            <a:endParaRPr dirty="0"/>
          </a:p>
        </p:txBody>
      </p:sp>
      <p:sp>
        <p:nvSpPr>
          <p:cNvPr id="1555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Active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 Box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Forest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#not_a_lawyer</a:t>
            </a:r>
            <a:endParaRPr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This primer is strictly for educational purposes only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use any of the techniques and knowledge gained from this primer on any systems and infrastructure that you do not own.</a:t>
            </a:r>
            <a:endParaRPr dirty="0"/>
          </a:p>
          <a:p>
            <a:pPr marL="54864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It is a </a:t>
            </a:r>
            <a:r>
              <a:rPr lang="en-US" b="1" dirty="0"/>
              <a:t>FEDERAL CRIME</a:t>
            </a:r>
            <a:r>
              <a:rPr lang="en-US" dirty="0"/>
              <a:t> to conduct any offensive or unauthorized actions on systems that is not </a:t>
            </a:r>
            <a:r>
              <a:rPr lang="en-US" b="1" i="1" dirty="0"/>
              <a:t>wholly</a:t>
            </a:r>
            <a:r>
              <a:rPr lang="en-US" dirty="0"/>
              <a:t> owned by you or a customer who have provided </a:t>
            </a:r>
            <a:r>
              <a:rPr lang="en-US" b="1" i="1" dirty="0"/>
              <a:t>legally binding</a:t>
            </a:r>
            <a:r>
              <a:rPr lang="en-US" dirty="0"/>
              <a:t> written consent.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Just don’t do it….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7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Microsoft’s integrated identity and access solution that exists in many organizations’ networks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Stores information about users, computers, groups, etc. in the form of Active Directory Objects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Active Directory Objects != Local Resources (users, groups, etc.)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Active Directory data store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 Controllers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Forest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Tree (DNS)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Organizational Units (OU)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Group Policy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5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Active Directory data store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Default Path: C:\Windows\NTDS\ntds.dit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Contains data about the domain:</a:t>
            </a:r>
          </a:p>
          <a:p>
            <a:pPr marL="1188720" lvl="2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Domain objects</a:t>
            </a:r>
          </a:p>
          <a:p>
            <a:pPr marL="1188720" lvl="2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Configuration</a:t>
            </a:r>
          </a:p>
          <a:p>
            <a:pPr marL="1188720" lvl="2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Domain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 Controllers (DC)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Domain Controllers are servers that run Active Directory and is responsible for keeping the network connected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Domain, Forest, and Trees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Domain: main structure where the respective domain objects reside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Forest: contains one or more domains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Tree: DNS namespace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295701" y="5118713"/>
            <a:ext cx="1123720" cy="30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abnet.lab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4143" y="6072936"/>
            <a:ext cx="1514817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ev.labnet.lab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9298" y="6072241"/>
            <a:ext cx="1540276" cy="30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rd.labnet.lab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469436" y="5481810"/>
            <a:ext cx="1388125" cy="500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57561" y="5481810"/>
            <a:ext cx="1373165" cy="500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8386" y="517403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Parent: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2348" y="607224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Child: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Organizational Units (OU)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Categorization of domain objects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Example: </a:t>
            </a:r>
            <a:r>
              <a:rPr lang="en-US" dirty="0" err="1" smtClean="0"/>
              <a:t>ou</a:t>
            </a:r>
            <a:r>
              <a:rPr lang="en-US" dirty="0" smtClean="0"/>
              <a:t>=HR, </a:t>
            </a:r>
            <a:r>
              <a:rPr lang="en-US" dirty="0" err="1" smtClean="0"/>
              <a:t>ou</a:t>
            </a:r>
            <a:r>
              <a:rPr lang="en-US" dirty="0" smtClean="0"/>
              <a:t>=legal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Each OU can contain appropriate domain objects (users, groups, computers, etc.)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71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Active Directory 101</a:t>
            </a:r>
            <a:endParaRPr dirty="0"/>
          </a:p>
        </p:txBody>
      </p:sp>
      <p:sp>
        <p:nvSpPr>
          <p:cNvPr id="5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Group Policy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Group Policy Objects (GPO) is used to manage and deploy settings/configurations that apply to domain objects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GPOs can be configured to affect different sets of domain objects.</a:t>
            </a:r>
          </a:p>
          <a:p>
            <a:pPr marL="1188720" lvl="2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Example 1: GPO 1 deploys to domain objects in HR OU.</a:t>
            </a:r>
          </a:p>
          <a:p>
            <a:pPr marL="1188720" lvl="2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Example 2: GPO 2 deploys to all objects in </a:t>
            </a:r>
            <a:r>
              <a:rPr lang="en-US" dirty="0" err="1" smtClean="0"/>
              <a:t>prd.labnet.lab</a:t>
            </a:r>
            <a:r>
              <a:rPr lang="en-US" dirty="0" smtClean="0"/>
              <a:t> domain.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GPOs are applied upon startup or every 90-120 minutes later.</a:t>
            </a:r>
          </a:p>
          <a:p>
            <a:pPr marL="731520" lvl="1" indent="-274320">
              <a:spcBef>
                <a:spcPts val="1800"/>
              </a:spcBef>
              <a:buSzPts val="2400"/>
              <a:buChar char="▪"/>
            </a:pPr>
            <a:r>
              <a:rPr lang="en-US" dirty="0" smtClean="0"/>
              <a:t>GPOs can be viewed at \\&lt;DOMAINNAME&gt;\SYSVOL\&lt;DOMAINNAME&gt;\Policies</a:t>
            </a:r>
          </a:p>
          <a:p>
            <a:pPr marL="914400" lvl="2" indent="0">
              <a:spcBef>
                <a:spcPts val="1800"/>
              </a:spcBef>
              <a:buSzPts val="2400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lang="en-US" dirty="0" smtClean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404</Words>
  <Application>Microsoft Office PowerPoint</Application>
  <PresentationFormat>Custom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Arial</vt:lpstr>
      <vt:lpstr>Consolas</vt:lpstr>
      <vt:lpstr>Chalkboard 16x9</vt:lpstr>
      <vt:lpstr>Penetration Testing Primer</vt:lpstr>
      <vt:lpstr>#not_a_lawyer</vt:lpstr>
      <vt:lpstr>Active Directory 101</vt:lpstr>
      <vt:lpstr>Active Directory 101</vt:lpstr>
      <vt:lpstr>Active Directory 101</vt:lpstr>
      <vt:lpstr>Active Directory 101</vt:lpstr>
      <vt:lpstr>Active Directory 101</vt:lpstr>
      <vt:lpstr>Active Directory 101</vt:lpstr>
      <vt:lpstr>Active Directory 101</vt:lpstr>
      <vt:lpstr>Active Directory 101 – Time to Attack!</vt:lpstr>
      <vt:lpstr>Instructor’s Demo</vt:lpstr>
      <vt:lpstr>Questions?</vt:lpstr>
      <vt:lpstr>Student Boxes</vt:lpstr>
      <vt:lpstr>Challenge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Primer</dc:title>
  <dc:creator>Samuel Whang</dc:creator>
  <cp:lastModifiedBy>Samuel Whang</cp:lastModifiedBy>
  <cp:revision>33</cp:revision>
  <dcterms:created xsi:type="dcterms:W3CDTF">2022-03-20T23:43:29Z</dcterms:created>
  <dcterms:modified xsi:type="dcterms:W3CDTF">2022-05-04T13:08:50Z</dcterms:modified>
</cp:coreProperties>
</file>