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75" r:id="rId4"/>
    <p:sldId id="276" r:id="rId5"/>
    <p:sldId id="261" r:id="rId6"/>
    <p:sldId id="278" r:id="rId7"/>
    <p:sldId id="280" r:id="rId8"/>
    <p:sldId id="270" r:id="rId9"/>
    <p:sldId id="271" r:id="rId10"/>
    <p:sldId id="272" r:id="rId11"/>
    <p:sldId id="273" r:id="rId12"/>
  </p:sldIdLst>
  <p:sldSz cx="12188825" cy="6858000"/>
  <p:notesSz cx="6858000" cy="9144000"/>
  <p:embeddedFontLst>
    <p:embeddedFont>
      <p:font typeface="Corbel" panose="020B0503020204020204" pitchFamily="34" charset="0"/>
      <p:regular r:id="rId14"/>
      <p:bold r:id="rId15"/>
      <p:italic r:id="rId16"/>
      <p:boldItalic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j6LGTqyyuRwNh7PslZj0akqUYI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F5DB21-0A60-4F0A-B587-7E06DD84B63B}">
  <a:tblStyle styleId="{7BF5DB21-0A60-4F0A-B587-7E06DD84B63B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orbel"/>
          <a:ea typeface="Corbel"/>
          <a:cs typeface="Corbel"/>
        </a:font>
        <a:schemeClr val="dk1"/>
      </a:tcTxStyle>
      <a:tcStyle>
        <a:tcBdr/>
      </a:tcStyle>
    </a:seCell>
    <a:swCell>
      <a:tcTxStyle b="on" i="off">
        <a:font>
          <a:latin typeface="Corbel"/>
          <a:ea typeface="Corbel"/>
          <a:cs typeface="Corbel"/>
        </a:font>
        <a:schemeClr val="dk1"/>
      </a:tcTxStyle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91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82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1D098E-E110-4262-A508-93F8E217F12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4FF86FD-9B27-4D55-8175-D123A7588617}">
      <dgm:prSet phldrT="[Text]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Reconnaissance</a:t>
          </a:r>
          <a:endParaRPr lang="en-US" dirty="0"/>
        </a:p>
      </dgm:t>
    </dgm:pt>
    <dgm:pt modelId="{FA07D375-35E6-4404-A109-DBE788519DA1}" type="parTrans" cxnId="{3A38F837-B306-49EB-87F4-23CC3D011AA3}">
      <dgm:prSet/>
      <dgm:spPr/>
      <dgm:t>
        <a:bodyPr/>
        <a:lstStyle/>
        <a:p>
          <a:endParaRPr lang="en-US"/>
        </a:p>
      </dgm:t>
    </dgm:pt>
    <dgm:pt modelId="{6D0D3D41-DD27-4143-BA15-C887D789C00C}" type="sibTrans" cxnId="{3A38F837-B306-49EB-87F4-23CC3D011AA3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11CACC26-88EE-44A7-83AA-2A85767AD269}">
      <dgm:prSet phldrT="[Text]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Vulnerability Identification</a:t>
          </a:r>
          <a:endParaRPr lang="en-US" dirty="0"/>
        </a:p>
      </dgm:t>
    </dgm:pt>
    <dgm:pt modelId="{E8B905CF-8E32-49D6-9244-1A77E201B21F}" type="parTrans" cxnId="{E002B8BF-FFD2-4A3B-89B4-B3C6142DF3E1}">
      <dgm:prSet/>
      <dgm:spPr/>
      <dgm:t>
        <a:bodyPr/>
        <a:lstStyle/>
        <a:p>
          <a:endParaRPr lang="en-US"/>
        </a:p>
      </dgm:t>
    </dgm:pt>
    <dgm:pt modelId="{6109DB03-A384-48DE-B0F4-B389A95B3B90}" type="sibTrans" cxnId="{E002B8BF-FFD2-4A3B-89B4-B3C6142DF3E1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CC0DE99D-9285-42EA-AC3D-F52877474F6D}">
      <dgm:prSet phldrT="[Text]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Exploitation</a:t>
          </a:r>
          <a:endParaRPr lang="en-US" dirty="0"/>
        </a:p>
      </dgm:t>
    </dgm:pt>
    <dgm:pt modelId="{7BC7DA62-7AB5-4C20-A5CE-3C4D832A5862}" type="parTrans" cxnId="{F29B6B6B-23CF-4D57-8CEB-16997FD78C80}">
      <dgm:prSet/>
      <dgm:spPr/>
      <dgm:t>
        <a:bodyPr/>
        <a:lstStyle/>
        <a:p>
          <a:endParaRPr lang="en-US"/>
        </a:p>
      </dgm:t>
    </dgm:pt>
    <dgm:pt modelId="{6311AC43-DC98-46B5-8225-5645C9A2B489}" type="sibTrans" cxnId="{F29B6B6B-23CF-4D57-8CEB-16997FD78C80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0A59CD04-9FFA-4403-A0DC-3C9995C00422}">
      <dgm:prSet phldrT="[Text]"/>
      <dgm:spPr>
        <a:solidFill>
          <a:schemeClr val="bg1">
            <a:lumMod val="50000"/>
          </a:schemeClr>
        </a:solidFill>
        <a:ln>
          <a:solidFill>
            <a:srgbClr val="FF0000"/>
          </a:solidFill>
        </a:ln>
      </dgm:spPr>
      <dgm:t>
        <a:bodyPr/>
        <a:lstStyle/>
        <a:p>
          <a:r>
            <a:rPr lang="en-US" dirty="0" smtClean="0"/>
            <a:t>Post-Exploitation</a:t>
          </a:r>
          <a:endParaRPr lang="en-US" dirty="0"/>
        </a:p>
      </dgm:t>
    </dgm:pt>
    <dgm:pt modelId="{ABF7C009-623F-451F-9BA6-7A4AECE602BC}" type="parTrans" cxnId="{03024710-0869-433A-B6A9-3D05E6C738DC}">
      <dgm:prSet/>
      <dgm:spPr/>
      <dgm:t>
        <a:bodyPr/>
        <a:lstStyle/>
        <a:p>
          <a:endParaRPr lang="en-US"/>
        </a:p>
      </dgm:t>
    </dgm:pt>
    <dgm:pt modelId="{84E072E0-6469-41AC-AAB0-F2363DFADE98}" type="sibTrans" cxnId="{03024710-0869-433A-B6A9-3D05E6C738DC}">
      <dgm:prSet/>
      <dgm:spPr/>
      <dgm:t>
        <a:bodyPr/>
        <a:lstStyle/>
        <a:p>
          <a:endParaRPr lang="en-US"/>
        </a:p>
      </dgm:t>
    </dgm:pt>
    <dgm:pt modelId="{D6B75C33-BC50-41D9-8041-4A299009CA68}" type="pres">
      <dgm:prSet presAssocID="{6B1D098E-E110-4262-A508-93F8E217F122}" presName="Name0" presStyleCnt="0">
        <dgm:presLayoutVars>
          <dgm:dir/>
          <dgm:resizeHandles val="exact"/>
        </dgm:presLayoutVars>
      </dgm:prSet>
      <dgm:spPr/>
    </dgm:pt>
    <dgm:pt modelId="{D04EC254-89E2-423A-8748-E962AE85FC29}" type="pres">
      <dgm:prSet presAssocID="{E4FF86FD-9B27-4D55-8175-D123A758861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189E77-3FE7-423D-A481-E2BDFDEAEFB7}" type="pres">
      <dgm:prSet presAssocID="{6D0D3D41-DD27-4143-BA15-C887D789C00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824FFDA-E63B-4E2C-8746-EEB6D890A6F0}" type="pres">
      <dgm:prSet presAssocID="{6D0D3D41-DD27-4143-BA15-C887D789C00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1FA738B9-EF39-44B0-9C0D-4DA8283B0D8D}" type="pres">
      <dgm:prSet presAssocID="{11CACC26-88EE-44A7-83AA-2A85767AD26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6E6DD9-3E66-4E97-8A82-4B55CBC6AC69}" type="pres">
      <dgm:prSet presAssocID="{6109DB03-A384-48DE-B0F4-B389A95B3B90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4E51BBC-3FFB-41DF-8DF8-7095DCBBC5E2}" type="pres">
      <dgm:prSet presAssocID="{6109DB03-A384-48DE-B0F4-B389A95B3B90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B50E237-8376-4583-917D-B7B088C0DD4E}" type="pres">
      <dgm:prSet presAssocID="{CC0DE99D-9285-42EA-AC3D-F52877474F6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92CC5D-8D09-4515-8F51-391CB827D99F}" type="pres">
      <dgm:prSet presAssocID="{6311AC43-DC98-46B5-8225-5645C9A2B489}" presName="sibTrans" presStyleLbl="sibTrans2D1" presStyleIdx="2" presStyleCnt="3"/>
      <dgm:spPr/>
      <dgm:t>
        <a:bodyPr/>
        <a:lstStyle/>
        <a:p>
          <a:endParaRPr lang="en-US"/>
        </a:p>
      </dgm:t>
    </dgm:pt>
    <dgm:pt modelId="{8AB410DE-7E1C-483C-9E9A-97364E584252}" type="pres">
      <dgm:prSet presAssocID="{6311AC43-DC98-46B5-8225-5645C9A2B489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FACBAE17-A2BD-48D6-8EC7-7BC292B62784}" type="pres">
      <dgm:prSet presAssocID="{0A59CD04-9FFA-4403-A0DC-3C9995C0042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024710-0869-433A-B6A9-3D05E6C738DC}" srcId="{6B1D098E-E110-4262-A508-93F8E217F122}" destId="{0A59CD04-9FFA-4403-A0DC-3C9995C00422}" srcOrd="3" destOrd="0" parTransId="{ABF7C009-623F-451F-9BA6-7A4AECE602BC}" sibTransId="{84E072E0-6469-41AC-AAB0-F2363DFADE98}"/>
    <dgm:cxn modelId="{F29B6B6B-23CF-4D57-8CEB-16997FD78C80}" srcId="{6B1D098E-E110-4262-A508-93F8E217F122}" destId="{CC0DE99D-9285-42EA-AC3D-F52877474F6D}" srcOrd="2" destOrd="0" parTransId="{7BC7DA62-7AB5-4C20-A5CE-3C4D832A5862}" sibTransId="{6311AC43-DC98-46B5-8225-5645C9A2B489}"/>
    <dgm:cxn modelId="{8AE1E5B1-3711-4F62-A5FE-42B6F3B0388B}" type="presOf" srcId="{6B1D098E-E110-4262-A508-93F8E217F122}" destId="{D6B75C33-BC50-41D9-8041-4A299009CA68}" srcOrd="0" destOrd="0" presId="urn:microsoft.com/office/officeart/2005/8/layout/process1"/>
    <dgm:cxn modelId="{4DC11280-E9F1-42F5-84E3-FA38715E18B0}" type="presOf" srcId="{6311AC43-DC98-46B5-8225-5645C9A2B489}" destId="{8AB410DE-7E1C-483C-9E9A-97364E584252}" srcOrd="1" destOrd="0" presId="urn:microsoft.com/office/officeart/2005/8/layout/process1"/>
    <dgm:cxn modelId="{5C31023F-19B1-448B-95A7-314EA2DD67DB}" type="presOf" srcId="{6109DB03-A384-48DE-B0F4-B389A95B3B90}" destId="{24E51BBC-3FFB-41DF-8DF8-7095DCBBC5E2}" srcOrd="1" destOrd="0" presId="urn:microsoft.com/office/officeart/2005/8/layout/process1"/>
    <dgm:cxn modelId="{E002B8BF-FFD2-4A3B-89B4-B3C6142DF3E1}" srcId="{6B1D098E-E110-4262-A508-93F8E217F122}" destId="{11CACC26-88EE-44A7-83AA-2A85767AD269}" srcOrd="1" destOrd="0" parTransId="{E8B905CF-8E32-49D6-9244-1A77E201B21F}" sibTransId="{6109DB03-A384-48DE-B0F4-B389A95B3B90}"/>
    <dgm:cxn modelId="{DD90BDE3-15AF-459D-8441-FAE8FDF7E6A7}" type="presOf" srcId="{6109DB03-A384-48DE-B0F4-B389A95B3B90}" destId="{B56E6DD9-3E66-4E97-8A82-4B55CBC6AC69}" srcOrd="0" destOrd="0" presId="urn:microsoft.com/office/officeart/2005/8/layout/process1"/>
    <dgm:cxn modelId="{2120411C-D970-4211-9B7D-A2377E378E41}" type="presOf" srcId="{11CACC26-88EE-44A7-83AA-2A85767AD269}" destId="{1FA738B9-EF39-44B0-9C0D-4DA8283B0D8D}" srcOrd="0" destOrd="0" presId="urn:microsoft.com/office/officeart/2005/8/layout/process1"/>
    <dgm:cxn modelId="{DAF7BFA0-C22F-435B-B241-A3DAC321DA6E}" type="presOf" srcId="{0A59CD04-9FFA-4403-A0DC-3C9995C00422}" destId="{FACBAE17-A2BD-48D6-8EC7-7BC292B62784}" srcOrd="0" destOrd="0" presId="urn:microsoft.com/office/officeart/2005/8/layout/process1"/>
    <dgm:cxn modelId="{A20A6597-40F5-4B41-A5A7-7C9C5B1265DB}" type="presOf" srcId="{6D0D3D41-DD27-4143-BA15-C887D789C00C}" destId="{2824FFDA-E63B-4E2C-8746-EEB6D890A6F0}" srcOrd="1" destOrd="0" presId="urn:microsoft.com/office/officeart/2005/8/layout/process1"/>
    <dgm:cxn modelId="{3A38F837-B306-49EB-87F4-23CC3D011AA3}" srcId="{6B1D098E-E110-4262-A508-93F8E217F122}" destId="{E4FF86FD-9B27-4D55-8175-D123A7588617}" srcOrd="0" destOrd="0" parTransId="{FA07D375-35E6-4404-A109-DBE788519DA1}" sibTransId="{6D0D3D41-DD27-4143-BA15-C887D789C00C}"/>
    <dgm:cxn modelId="{C8BEBE89-6C8F-4F57-A802-4BEC77C294A2}" type="presOf" srcId="{CC0DE99D-9285-42EA-AC3D-F52877474F6D}" destId="{7B50E237-8376-4583-917D-B7B088C0DD4E}" srcOrd="0" destOrd="0" presId="urn:microsoft.com/office/officeart/2005/8/layout/process1"/>
    <dgm:cxn modelId="{8D17D5AB-6E6F-4399-ABE7-A0D55112BAF6}" type="presOf" srcId="{6D0D3D41-DD27-4143-BA15-C887D789C00C}" destId="{F3189E77-3FE7-423D-A481-E2BDFDEAEFB7}" srcOrd="0" destOrd="0" presId="urn:microsoft.com/office/officeart/2005/8/layout/process1"/>
    <dgm:cxn modelId="{AB262613-A6B1-4C1A-92F0-9CC70B94959E}" type="presOf" srcId="{E4FF86FD-9B27-4D55-8175-D123A7588617}" destId="{D04EC254-89E2-423A-8748-E962AE85FC29}" srcOrd="0" destOrd="0" presId="urn:microsoft.com/office/officeart/2005/8/layout/process1"/>
    <dgm:cxn modelId="{C5A4D32D-5FC2-4E8A-B9E1-04278B774854}" type="presOf" srcId="{6311AC43-DC98-46B5-8225-5645C9A2B489}" destId="{F992CC5D-8D09-4515-8F51-391CB827D99F}" srcOrd="0" destOrd="0" presId="urn:microsoft.com/office/officeart/2005/8/layout/process1"/>
    <dgm:cxn modelId="{02506E26-D187-4C1F-91AE-EFE14EE5A0D9}" type="presParOf" srcId="{D6B75C33-BC50-41D9-8041-4A299009CA68}" destId="{D04EC254-89E2-423A-8748-E962AE85FC29}" srcOrd="0" destOrd="0" presId="urn:microsoft.com/office/officeart/2005/8/layout/process1"/>
    <dgm:cxn modelId="{89629E3C-CAAC-4215-9664-91A4DA75360D}" type="presParOf" srcId="{D6B75C33-BC50-41D9-8041-4A299009CA68}" destId="{F3189E77-3FE7-423D-A481-E2BDFDEAEFB7}" srcOrd="1" destOrd="0" presId="urn:microsoft.com/office/officeart/2005/8/layout/process1"/>
    <dgm:cxn modelId="{27588A21-7C0A-4788-89AA-36786E49D4E4}" type="presParOf" srcId="{F3189E77-3FE7-423D-A481-E2BDFDEAEFB7}" destId="{2824FFDA-E63B-4E2C-8746-EEB6D890A6F0}" srcOrd="0" destOrd="0" presId="urn:microsoft.com/office/officeart/2005/8/layout/process1"/>
    <dgm:cxn modelId="{0387C349-5AD9-46B4-A909-51F1C35A58CB}" type="presParOf" srcId="{D6B75C33-BC50-41D9-8041-4A299009CA68}" destId="{1FA738B9-EF39-44B0-9C0D-4DA8283B0D8D}" srcOrd="2" destOrd="0" presId="urn:microsoft.com/office/officeart/2005/8/layout/process1"/>
    <dgm:cxn modelId="{864DC152-AD34-4454-9BD0-9578D16A3DBA}" type="presParOf" srcId="{D6B75C33-BC50-41D9-8041-4A299009CA68}" destId="{B56E6DD9-3E66-4E97-8A82-4B55CBC6AC69}" srcOrd="3" destOrd="0" presId="urn:microsoft.com/office/officeart/2005/8/layout/process1"/>
    <dgm:cxn modelId="{2ADC91B9-510A-4C48-9849-311840A85E4E}" type="presParOf" srcId="{B56E6DD9-3E66-4E97-8A82-4B55CBC6AC69}" destId="{24E51BBC-3FFB-41DF-8DF8-7095DCBBC5E2}" srcOrd="0" destOrd="0" presId="urn:microsoft.com/office/officeart/2005/8/layout/process1"/>
    <dgm:cxn modelId="{3F7CF539-DE59-48D1-B42B-16DDDF63680C}" type="presParOf" srcId="{D6B75C33-BC50-41D9-8041-4A299009CA68}" destId="{7B50E237-8376-4583-917D-B7B088C0DD4E}" srcOrd="4" destOrd="0" presId="urn:microsoft.com/office/officeart/2005/8/layout/process1"/>
    <dgm:cxn modelId="{62C91681-83D7-45A5-9EA9-E992602C2B82}" type="presParOf" srcId="{D6B75C33-BC50-41D9-8041-4A299009CA68}" destId="{F992CC5D-8D09-4515-8F51-391CB827D99F}" srcOrd="5" destOrd="0" presId="urn:microsoft.com/office/officeart/2005/8/layout/process1"/>
    <dgm:cxn modelId="{0CBC3187-E39F-45D8-8144-BCD8D23935C7}" type="presParOf" srcId="{F992CC5D-8D09-4515-8F51-391CB827D99F}" destId="{8AB410DE-7E1C-483C-9E9A-97364E584252}" srcOrd="0" destOrd="0" presId="urn:microsoft.com/office/officeart/2005/8/layout/process1"/>
    <dgm:cxn modelId="{11A07309-E0B9-422E-A0D0-2DBDEE2B61B2}" type="presParOf" srcId="{D6B75C33-BC50-41D9-8041-4A299009CA68}" destId="{FACBAE17-A2BD-48D6-8EC7-7BC292B6278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EC254-89E2-423A-8748-E962AE85FC29}">
      <dsp:nvSpPr>
        <dsp:cNvPr id="0" name=""/>
        <dsp:cNvSpPr/>
      </dsp:nvSpPr>
      <dsp:spPr>
        <a:xfrm>
          <a:off x="3570" y="2240239"/>
          <a:ext cx="1561296" cy="936777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Reconnaissance</a:t>
          </a:r>
          <a:endParaRPr lang="en-US" sz="1400" kern="1200" dirty="0"/>
        </a:p>
      </dsp:txBody>
      <dsp:txXfrm>
        <a:off x="31007" y="2267676"/>
        <a:ext cx="1506422" cy="881903"/>
      </dsp:txXfrm>
    </dsp:sp>
    <dsp:sp modelId="{F3189E77-3FE7-423D-A481-E2BDFDEAEFB7}">
      <dsp:nvSpPr>
        <dsp:cNvPr id="0" name=""/>
        <dsp:cNvSpPr/>
      </dsp:nvSpPr>
      <dsp:spPr>
        <a:xfrm>
          <a:off x="1720996" y="2515027"/>
          <a:ext cx="330994" cy="387201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720996" y="2592467"/>
        <a:ext cx="231696" cy="232321"/>
      </dsp:txXfrm>
    </dsp:sp>
    <dsp:sp modelId="{1FA738B9-EF39-44B0-9C0D-4DA8283B0D8D}">
      <dsp:nvSpPr>
        <dsp:cNvPr id="0" name=""/>
        <dsp:cNvSpPr/>
      </dsp:nvSpPr>
      <dsp:spPr>
        <a:xfrm>
          <a:off x="2189385" y="2240239"/>
          <a:ext cx="1561296" cy="936777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Vulnerability Identification</a:t>
          </a:r>
          <a:endParaRPr lang="en-US" sz="1400" kern="1200" dirty="0"/>
        </a:p>
      </dsp:txBody>
      <dsp:txXfrm>
        <a:off x="2216822" y="2267676"/>
        <a:ext cx="1506422" cy="881903"/>
      </dsp:txXfrm>
    </dsp:sp>
    <dsp:sp modelId="{B56E6DD9-3E66-4E97-8A82-4B55CBC6AC69}">
      <dsp:nvSpPr>
        <dsp:cNvPr id="0" name=""/>
        <dsp:cNvSpPr/>
      </dsp:nvSpPr>
      <dsp:spPr>
        <a:xfrm>
          <a:off x="3906811" y="2515027"/>
          <a:ext cx="330994" cy="387201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906811" y="2592467"/>
        <a:ext cx="231696" cy="232321"/>
      </dsp:txXfrm>
    </dsp:sp>
    <dsp:sp modelId="{7B50E237-8376-4583-917D-B7B088C0DD4E}">
      <dsp:nvSpPr>
        <dsp:cNvPr id="0" name=""/>
        <dsp:cNvSpPr/>
      </dsp:nvSpPr>
      <dsp:spPr>
        <a:xfrm>
          <a:off x="4375200" y="2240239"/>
          <a:ext cx="1561296" cy="936777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Exploitation</a:t>
          </a:r>
          <a:endParaRPr lang="en-US" sz="1400" kern="1200" dirty="0"/>
        </a:p>
      </dsp:txBody>
      <dsp:txXfrm>
        <a:off x="4402637" y="2267676"/>
        <a:ext cx="1506422" cy="881903"/>
      </dsp:txXfrm>
    </dsp:sp>
    <dsp:sp modelId="{F992CC5D-8D09-4515-8F51-391CB827D99F}">
      <dsp:nvSpPr>
        <dsp:cNvPr id="0" name=""/>
        <dsp:cNvSpPr/>
      </dsp:nvSpPr>
      <dsp:spPr>
        <a:xfrm>
          <a:off x="6092626" y="2515027"/>
          <a:ext cx="330994" cy="387201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092626" y="2592467"/>
        <a:ext cx="231696" cy="232321"/>
      </dsp:txXfrm>
    </dsp:sp>
    <dsp:sp modelId="{FACBAE17-A2BD-48D6-8EC7-7BC292B62784}">
      <dsp:nvSpPr>
        <dsp:cNvPr id="0" name=""/>
        <dsp:cNvSpPr/>
      </dsp:nvSpPr>
      <dsp:spPr>
        <a:xfrm>
          <a:off x="6561015" y="2240239"/>
          <a:ext cx="1561296" cy="936777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Post-Exploitation</a:t>
          </a:r>
          <a:endParaRPr lang="en-US" sz="1400" kern="1200" dirty="0"/>
        </a:p>
      </dsp:txBody>
      <dsp:txXfrm>
        <a:off x="6588452" y="2267676"/>
        <a:ext cx="1506422" cy="8819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636814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0521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5927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11d9c31f4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5" name="Google Shape;1405;g11d9c31f4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234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11d9c31f4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5" name="Google Shape;1405;g11d9c31f4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4274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11d9c31f4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5" name="Google Shape;1405;g11d9c31f4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4902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9950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9" name="Google Shape;14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229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2" name="Google Shape;154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788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3182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9809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28" descr="Line graphic"/>
          <p:cNvGrpSpPr/>
          <p:nvPr/>
        </p:nvGrpSpPr>
        <p:grpSpPr>
          <a:xfrm>
            <a:off x="1584896" y="4724400"/>
            <a:ext cx="8631936" cy="64008"/>
            <a:chOff x="-4110038" y="2703513"/>
            <a:chExt cx="17394239" cy="160336"/>
          </a:xfrm>
        </p:grpSpPr>
        <p:sp>
          <p:nvSpPr>
            <p:cNvPr id="18" name="Google Shape;18;p28"/>
            <p:cNvSpPr/>
            <p:nvPr/>
          </p:nvSpPr>
          <p:spPr>
            <a:xfrm>
              <a:off x="12815888" y="2768600"/>
              <a:ext cx="468313" cy="19050"/>
            </a:xfrm>
            <a:custGeom>
              <a:avLst/>
              <a:gdLst/>
              <a:ahLst/>
              <a:cxnLst/>
              <a:rect l="l" t="t" r="r" b="b"/>
              <a:pathLst>
                <a:path w="244" h="8" extrusionOk="0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" name="Google Shape;19;p28"/>
            <p:cNvSpPr/>
            <p:nvPr/>
          </p:nvSpPr>
          <p:spPr>
            <a:xfrm>
              <a:off x="12380913" y="2755900"/>
              <a:ext cx="461963" cy="26987"/>
            </a:xfrm>
            <a:custGeom>
              <a:avLst/>
              <a:gdLst/>
              <a:ahLst/>
              <a:cxnLst/>
              <a:rect l="l" t="t" r="r" b="b"/>
              <a:pathLst>
                <a:path w="241" h="12" extrusionOk="0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" name="Google Shape;20;p28"/>
            <p:cNvSpPr/>
            <p:nvPr/>
          </p:nvSpPr>
          <p:spPr>
            <a:xfrm>
              <a:off x="12814300" y="2779713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" name="Google Shape;21;p28"/>
            <p:cNvSpPr/>
            <p:nvPr/>
          </p:nvSpPr>
          <p:spPr>
            <a:xfrm>
              <a:off x="2738437" y="2795588"/>
              <a:ext cx="425450" cy="15875"/>
            </a:xfrm>
            <a:custGeom>
              <a:avLst/>
              <a:gdLst/>
              <a:ahLst/>
              <a:cxnLst/>
              <a:rect l="l" t="t" r="r" b="b"/>
              <a:pathLst>
                <a:path w="222" h="7" extrusionOk="0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" name="Google Shape;22;p28"/>
            <p:cNvSpPr/>
            <p:nvPr/>
          </p:nvSpPr>
          <p:spPr>
            <a:xfrm>
              <a:off x="-3646488" y="2800350"/>
              <a:ext cx="46038" cy="317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" name="Google Shape;23;p28"/>
            <p:cNvSpPr/>
            <p:nvPr/>
          </p:nvSpPr>
          <p:spPr>
            <a:xfrm>
              <a:off x="2627312" y="2816225"/>
              <a:ext cx="63500" cy="4762"/>
            </a:xfrm>
            <a:custGeom>
              <a:avLst/>
              <a:gdLst/>
              <a:ahLst/>
              <a:cxnLst/>
              <a:rect l="l" t="t" r="r" b="b"/>
              <a:pathLst>
                <a:path w="33" h="2" extrusionOk="0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" name="Google Shape;24;p28"/>
            <p:cNvSpPr/>
            <p:nvPr/>
          </p:nvSpPr>
          <p:spPr>
            <a:xfrm>
              <a:off x="3103562" y="2741613"/>
              <a:ext cx="28575" cy="3175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" name="Google Shape;25;p28"/>
            <p:cNvSpPr/>
            <p:nvPr/>
          </p:nvSpPr>
          <p:spPr>
            <a:xfrm>
              <a:off x="1227137" y="2836863"/>
              <a:ext cx="20638" cy="0"/>
            </a:xfrm>
            <a:custGeom>
              <a:avLst/>
              <a:gdLst/>
              <a:ahLst/>
              <a:cxnLst/>
              <a:rect l="l" t="t" r="r" b="b"/>
              <a:pathLst>
                <a:path w="11" h="120000" extrusionOk="0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" name="Google Shape;26;p28"/>
            <p:cNvSpPr/>
            <p:nvPr/>
          </p:nvSpPr>
          <p:spPr>
            <a:xfrm>
              <a:off x="3660775" y="2713038"/>
              <a:ext cx="331788" cy="20637"/>
            </a:xfrm>
            <a:custGeom>
              <a:avLst/>
              <a:gdLst/>
              <a:ahLst/>
              <a:cxnLst/>
              <a:rect l="l" t="t" r="r" b="b"/>
              <a:pathLst>
                <a:path w="173" h="9" extrusionOk="0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" name="Google Shape;27;p28"/>
            <p:cNvSpPr/>
            <p:nvPr/>
          </p:nvSpPr>
          <p:spPr>
            <a:xfrm>
              <a:off x="-1674813" y="2768600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" name="Google Shape;28;p28"/>
            <p:cNvSpPr/>
            <p:nvPr/>
          </p:nvSpPr>
          <p:spPr>
            <a:xfrm>
              <a:off x="-1673225" y="2767013"/>
              <a:ext cx="36513" cy="1587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" name="Google Shape;29;p28"/>
            <p:cNvSpPr/>
            <p:nvPr/>
          </p:nvSpPr>
          <p:spPr>
            <a:xfrm>
              <a:off x="2690812" y="2811463"/>
              <a:ext cx="47625" cy="4762"/>
            </a:xfrm>
            <a:custGeom>
              <a:avLst/>
              <a:gdLst/>
              <a:ahLst/>
              <a:cxnLst/>
              <a:rect l="l" t="t" r="r" b="b"/>
              <a:pathLst>
                <a:path w="25" h="2" extrusionOk="0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" name="Google Shape;30;p28"/>
            <p:cNvSpPr/>
            <p:nvPr/>
          </p:nvSpPr>
          <p:spPr>
            <a:xfrm>
              <a:off x="2822575" y="2794000"/>
              <a:ext cx="163513" cy="4762"/>
            </a:xfrm>
            <a:custGeom>
              <a:avLst/>
              <a:gdLst/>
              <a:ahLst/>
              <a:cxnLst/>
              <a:rect l="l" t="t" r="r" b="b"/>
              <a:pathLst>
                <a:path w="85" h="2" extrusionOk="0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" name="Google Shape;31;p28"/>
            <p:cNvSpPr/>
            <p:nvPr/>
          </p:nvSpPr>
          <p:spPr>
            <a:xfrm>
              <a:off x="715962" y="2809875"/>
              <a:ext cx="1911350" cy="50800"/>
            </a:xfrm>
            <a:custGeom>
              <a:avLst/>
              <a:gdLst/>
              <a:ahLst/>
              <a:cxnLst/>
              <a:rect l="l" t="t" r="r" b="b"/>
              <a:pathLst>
                <a:path w="996" h="23" extrusionOk="0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" name="Google Shape;32;p28"/>
            <p:cNvSpPr/>
            <p:nvPr/>
          </p:nvSpPr>
          <p:spPr>
            <a:xfrm>
              <a:off x="1995487" y="2822575"/>
              <a:ext cx="20638" cy="0"/>
            </a:xfrm>
            <a:custGeom>
              <a:avLst/>
              <a:gdLst/>
              <a:ahLst/>
              <a:cxnLst/>
              <a:rect l="l" t="t" r="r" b="b"/>
              <a:pathLst>
                <a:path w="10" h="120000" extrusionOk="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" name="Google Shape;33;p28"/>
            <p:cNvSpPr/>
            <p:nvPr/>
          </p:nvSpPr>
          <p:spPr>
            <a:xfrm>
              <a:off x="1630362" y="2830513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12" h="120000" extrusionOk="0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" name="Google Shape;34;p28"/>
            <p:cNvSpPr/>
            <p:nvPr/>
          </p:nvSpPr>
          <p:spPr>
            <a:xfrm>
              <a:off x="2651125" y="2798763"/>
              <a:ext cx="46038" cy="1587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" name="Google Shape;35;p28"/>
            <p:cNvSpPr/>
            <p:nvPr/>
          </p:nvSpPr>
          <p:spPr>
            <a:xfrm>
              <a:off x="2698750" y="2809875"/>
              <a:ext cx="19050" cy="1587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" name="Google Shape;36;p28"/>
            <p:cNvSpPr/>
            <p:nvPr/>
          </p:nvSpPr>
          <p:spPr>
            <a:xfrm>
              <a:off x="469900" y="2800350"/>
              <a:ext cx="23813" cy="317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" name="Google Shape;37;p28"/>
            <p:cNvSpPr/>
            <p:nvPr/>
          </p:nvSpPr>
          <p:spPr>
            <a:xfrm>
              <a:off x="998537" y="2811463"/>
              <a:ext cx="1076325" cy="20637"/>
            </a:xfrm>
            <a:custGeom>
              <a:avLst/>
              <a:gdLst/>
              <a:ahLst/>
              <a:cxnLst/>
              <a:rect l="l" t="t" r="r" b="b"/>
              <a:pathLst>
                <a:path w="561" h="9" extrusionOk="0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" name="Google Shape;38;p28"/>
            <p:cNvSpPr/>
            <p:nvPr/>
          </p:nvSpPr>
          <p:spPr>
            <a:xfrm>
              <a:off x="2495550" y="2803525"/>
              <a:ext cx="17463" cy="0"/>
            </a:xfrm>
            <a:custGeom>
              <a:avLst/>
              <a:gdLst/>
              <a:ahLst/>
              <a:cxnLst/>
              <a:rect l="l" t="t" r="r" b="b"/>
              <a:pathLst>
                <a:path w="9" h="120000" extrusionOk="0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" name="Google Shape;39;p28"/>
            <p:cNvSpPr/>
            <p:nvPr/>
          </p:nvSpPr>
          <p:spPr>
            <a:xfrm>
              <a:off x="2538412" y="2816225"/>
              <a:ext cx="1057275" cy="31750"/>
            </a:xfrm>
            <a:custGeom>
              <a:avLst/>
              <a:gdLst/>
              <a:ahLst/>
              <a:cxnLst/>
              <a:rect l="l" t="t" r="r" b="b"/>
              <a:pathLst>
                <a:path w="551" h="14" extrusionOk="0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" name="Google Shape;40;p28"/>
            <p:cNvSpPr/>
            <p:nvPr/>
          </p:nvSpPr>
          <p:spPr>
            <a:xfrm>
              <a:off x="11777663" y="2757488"/>
              <a:ext cx="19050" cy="3175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" name="Google Shape;41;p28"/>
            <p:cNvSpPr/>
            <p:nvPr/>
          </p:nvSpPr>
          <p:spPr>
            <a:xfrm>
              <a:off x="5983288" y="274161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2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" name="Google Shape;42;p28"/>
            <p:cNvSpPr/>
            <p:nvPr/>
          </p:nvSpPr>
          <p:spPr>
            <a:xfrm>
              <a:off x="6832600" y="2713038"/>
              <a:ext cx="53975" cy="1587"/>
            </a:xfrm>
            <a:custGeom>
              <a:avLst/>
              <a:gdLst/>
              <a:ahLst/>
              <a:cxnLst/>
              <a:rect l="l" t="t" r="r" b="b"/>
              <a:pathLst>
                <a:path w="28" h="1" extrusionOk="0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" name="Google Shape;43;p28"/>
            <p:cNvSpPr/>
            <p:nvPr/>
          </p:nvSpPr>
          <p:spPr>
            <a:xfrm>
              <a:off x="11317288" y="2755900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" name="Google Shape;44;p28"/>
            <p:cNvSpPr/>
            <p:nvPr/>
          </p:nvSpPr>
          <p:spPr>
            <a:xfrm>
              <a:off x="8534400" y="2735263"/>
              <a:ext cx="30163" cy="0"/>
            </a:xfrm>
            <a:custGeom>
              <a:avLst/>
              <a:gdLst/>
              <a:ahLst/>
              <a:cxnLst/>
              <a:rect l="l" t="t" r="r" b="b"/>
              <a:pathLst>
                <a:path w="16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" name="Google Shape;45;p28"/>
            <p:cNvSpPr/>
            <p:nvPr/>
          </p:nvSpPr>
          <p:spPr>
            <a:xfrm>
              <a:off x="6821488" y="27146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" name="Google Shape;46;p28"/>
            <p:cNvSpPr/>
            <p:nvPr/>
          </p:nvSpPr>
          <p:spPr>
            <a:xfrm>
              <a:off x="5583238" y="271938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13" h="120000" extrusionOk="0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" name="Google Shape;47;p28"/>
            <p:cNvSpPr/>
            <p:nvPr/>
          </p:nvSpPr>
          <p:spPr>
            <a:xfrm>
              <a:off x="5638800" y="2740025"/>
              <a:ext cx="23813" cy="1587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" name="Google Shape;48;p28"/>
            <p:cNvSpPr/>
            <p:nvPr/>
          </p:nvSpPr>
          <p:spPr>
            <a:xfrm>
              <a:off x="4303712" y="2728913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26" h="120000" extrusionOk="0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" name="Google Shape;49;p28"/>
            <p:cNvSpPr/>
            <p:nvPr/>
          </p:nvSpPr>
          <p:spPr>
            <a:xfrm>
              <a:off x="5519738" y="2735263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" name="Google Shape;50;p28"/>
            <p:cNvSpPr/>
            <p:nvPr/>
          </p:nvSpPr>
          <p:spPr>
            <a:xfrm>
              <a:off x="12096750" y="2784475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" name="Google Shape;51;p28"/>
            <p:cNvSpPr/>
            <p:nvPr/>
          </p:nvSpPr>
          <p:spPr>
            <a:xfrm>
              <a:off x="12225338" y="2773363"/>
              <a:ext cx="46038" cy="0"/>
            </a:xfrm>
            <a:custGeom>
              <a:avLst/>
              <a:gdLst/>
              <a:ahLst/>
              <a:cxnLst/>
              <a:rect l="l" t="t" r="r" b="b"/>
              <a:pathLst>
                <a:path w="24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" name="Google Shape;52;p28"/>
            <p:cNvSpPr/>
            <p:nvPr/>
          </p:nvSpPr>
          <p:spPr>
            <a:xfrm>
              <a:off x="9274175" y="2746375"/>
              <a:ext cx="55563" cy="4762"/>
            </a:xfrm>
            <a:custGeom>
              <a:avLst/>
              <a:gdLst/>
              <a:ahLst/>
              <a:cxnLst/>
              <a:rect l="l" t="t" r="r" b="b"/>
              <a:pathLst>
                <a:path w="29" h="2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" name="Google Shape;53;p28"/>
            <p:cNvSpPr/>
            <p:nvPr/>
          </p:nvSpPr>
          <p:spPr>
            <a:xfrm>
              <a:off x="11847513" y="2827338"/>
              <a:ext cx="34925" cy="3175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" name="Google Shape;54;p28"/>
            <p:cNvSpPr/>
            <p:nvPr/>
          </p:nvSpPr>
          <p:spPr>
            <a:xfrm>
              <a:off x="11882438" y="2825750"/>
              <a:ext cx="25400" cy="1587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" name="Google Shape;55;p28"/>
            <p:cNvSpPr/>
            <p:nvPr/>
          </p:nvSpPr>
          <p:spPr>
            <a:xfrm>
              <a:off x="8915400" y="2809875"/>
              <a:ext cx="15875" cy="1587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" name="Google Shape;56;p28"/>
            <p:cNvSpPr/>
            <p:nvPr/>
          </p:nvSpPr>
          <p:spPr>
            <a:xfrm>
              <a:off x="12109450" y="2752725"/>
              <a:ext cx="454025" cy="23812"/>
            </a:xfrm>
            <a:custGeom>
              <a:avLst/>
              <a:gdLst/>
              <a:ahLst/>
              <a:cxnLst/>
              <a:rect l="l" t="t" r="r" b="b"/>
              <a:pathLst>
                <a:path w="236" h="10" extrusionOk="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" name="Google Shape;57;p28"/>
            <p:cNvSpPr/>
            <p:nvPr/>
          </p:nvSpPr>
          <p:spPr>
            <a:xfrm>
              <a:off x="12182475" y="28162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" name="Google Shape;58;p28"/>
            <p:cNvSpPr/>
            <p:nvPr/>
          </p:nvSpPr>
          <p:spPr>
            <a:xfrm>
              <a:off x="4348162" y="2827338"/>
              <a:ext cx="17463" cy="3175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" name="Google Shape;59;p28"/>
            <p:cNvSpPr/>
            <p:nvPr/>
          </p:nvSpPr>
          <p:spPr>
            <a:xfrm>
              <a:off x="12071350" y="27908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" name="Google Shape;60;p28"/>
            <p:cNvSpPr/>
            <p:nvPr/>
          </p:nvSpPr>
          <p:spPr>
            <a:xfrm>
              <a:off x="4754563" y="2827338"/>
              <a:ext cx="4763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" name="Google Shape;61;p28"/>
            <p:cNvSpPr/>
            <p:nvPr/>
          </p:nvSpPr>
          <p:spPr>
            <a:xfrm>
              <a:off x="4852988" y="2719388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" name="Google Shape;62;p28"/>
            <p:cNvSpPr/>
            <p:nvPr/>
          </p:nvSpPr>
          <p:spPr>
            <a:xfrm>
              <a:off x="4759325" y="282733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" name="Google Shape;63;p28"/>
            <p:cNvSpPr/>
            <p:nvPr/>
          </p:nvSpPr>
          <p:spPr>
            <a:xfrm>
              <a:off x="6654800" y="2805113"/>
              <a:ext cx="19050" cy="1587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" name="Google Shape;64;p28"/>
            <p:cNvSpPr/>
            <p:nvPr/>
          </p:nvSpPr>
          <p:spPr>
            <a:xfrm>
              <a:off x="6289675" y="279876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" name="Google Shape;65;p28"/>
            <p:cNvSpPr/>
            <p:nvPr/>
          </p:nvSpPr>
          <p:spPr>
            <a:xfrm>
              <a:off x="9140825" y="272573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23" h="120000" extrusionOk="0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" name="Google Shape;66;p28"/>
            <p:cNvSpPr/>
            <p:nvPr/>
          </p:nvSpPr>
          <p:spPr>
            <a:xfrm>
              <a:off x="4737100" y="2827338"/>
              <a:ext cx="17463" cy="3175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" name="Google Shape;67;p28"/>
            <p:cNvSpPr/>
            <p:nvPr/>
          </p:nvSpPr>
          <p:spPr>
            <a:xfrm>
              <a:off x="7239000" y="2779713"/>
              <a:ext cx="11113" cy="3175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" name="Google Shape;68;p28"/>
            <p:cNvSpPr/>
            <p:nvPr/>
          </p:nvSpPr>
          <p:spPr>
            <a:xfrm>
              <a:off x="7181850" y="2773363"/>
              <a:ext cx="468313" cy="15875"/>
            </a:xfrm>
            <a:custGeom>
              <a:avLst/>
              <a:gdLst/>
              <a:ahLst/>
              <a:cxnLst/>
              <a:rect l="l" t="t" r="r" b="b"/>
              <a:pathLst>
                <a:path w="244" h="7" extrusionOk="0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" name="Google Shape;69;p28"/>
            <p:cNvSpPr/>
            <p:nvPr/>
          </p:nvSpPr>
          <p:spPr>
            <a:xfrm>
              <a:off x="7407275" y="2787650"/>
              <a:ext cx="26988" cy="0"/>
            </a:xfrm>
            <a:custGeom>
              <a:avLst/>
              <a:gdLst/>
              <a:ahLst/>
              <a:cxnLst/>
              <a:rect l="l" t="t" r="r" b="b"/>
              <a:pathLst>
                <a:path w="14" h="120000" extrusionOk="0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" name="Google Shape;70;p28"/>
            <p:cNvSpPr/>
            <p:nvPr/>
          </p:nvSpPr>
          <p:spPr>
            <a:xfrm>
              <a:off x="8123238" y="2794000"/>
              <a:ext cx="31750" cy="1587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" name="Google Shape;71;p28"/>
            <p:cNvSpPr/>
            <p:nvPr/>
          </p:nvSpPr>
          <p:spPr>
            <a:xfrm>
              <a:off x="3070225" y="2794000"/>
              <a:ext cx="101600" cy="4762"/>
            </a:xfrm>
            <a:custGeom>
              <a:avLst/>
              <a:gdLst/>
              <a:ahLst/>
              <a:cxnLst/>
              <a:rect l="l" t="t" r="r" b="b"/>
              <a:pathLst>
                <a:path w="5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" name="Google Shape;72;p28"/>
            <p:cNvSpPr/>
            <p:nvPr/>
          </p:nvSpPr>
          <p:spPr>
            <a:xfrm>
              <a:off x="9963150" y="2778125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21" h="120000" extrusionOk="0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" name="Google Shape;73;p28"/>
            <p:cNvSpPr/>
            <p:nvPr/>
          </p:nvSpPr>
          <p:spPr>
            <a:xfrm>
              <a:off x="7523163" y="2773363"/>
              <a:ext cx="30163" cy="3175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4" name="Google Shape;74;p28"/>
            <p:cNvSpPr/>
            <p:nvPr/>
          </p:nvSpPr>
          <p:spPr>
            <a:xfrm>
              <a:off x="10009188" y="2787650"/>
              <a:ext cx="115888" cy="3175"/>
            </a:xfrm>
            <a:custGeom>
              <a:avLst/>
              <a:gdLst/>
              <a:ahLst/>
              <a:cxnLst/>
              <a:rect l="l" t="t" r="r" b="b"/>
              <a:pathLst>
                <a:path w="60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" name="Google Shape;75;p28"/>
            <p:cNvSpPr/>
            <p:nvPr/>
          </p:nvSpPr>
          <p:spPr>
            <a:xfrm>
              <a:off x="10125075" y="2789238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" name="Google Shape;76;p28"/>
            <p:cNvSpPr/>
            <p:nvPr/>
          </p:nvSpPr>
          <p:spPr>
            <a:xfrm>
              <a:off x="-4110038" y="2703513"/>
              <a:ext cx="16486188" cy="134937"/>
            </a:xfrm>
            <a:custGeom>
              <a:avLst/>
              <a:gdLst/>
              <a:ahLst/>
              <a:cxnLst/>
              <a:rect l="l" t="t" r="r" b="b"/>
              <a:pathLst>
                <a:path w="8594" h="60" extrusionOk="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" name="Google Shape;77;p28"/>
            <p:cNvSpPr/>
            <p:nvPr/>
          </p:nvSpPr>
          <p:spPr>
            <a:xfrm>
              <a:off x="12117388" y="2779713"/>
              <a:ext cx="127000" cy="4762"/>
            </a:xfrm>
            <a:custGeom>
              <a:avLst/>
              <a:gdLst/>
              <a:ahLst/>
              <a:cxnLst/>
              <a:rect l="l" t="t" r="r" b="b"/>
              <a:pathLst>
                <a:path w="66" h="2" extrusionOk="0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" name="Google Shape;78;p28"/>
            <p:cNvSpPr/>
            <p:nvPr/>
          </p:nvSpPr>
          <p:spPr>
            <a:xfrm>
              <a:off x="12182475" y="2787650"/>
              <a:ext cx="79375" cy="1587"/>
            </a:xfrm>
            <a:custGeom>
              <a:avLst/>
              <a:gdLst/>
              <a:ahLst/>
              <a:cxnLst/>
              <a:rect l="l" t="t" r="r" b="b"/>
              <a:pathLst>
                <a:path w="41" h="1" extrusionOk="0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" name="Google Shape;79;p28"/>
            <p:cNvSpPr/>
            <p:nvPr/>
          </p:nvSpPr>
          <p:spPr>
            <a:xfrm>
              <a:off x="12307888" y="2809875"/>
              <a:ext cx="249238" cy="15875"/>
            </a:xfrm>
            <a:custGeom>
              <a:avLst/>
              <a:gdLst/>
              <a:ahLst/>
              <a:cxnLst/>
              <a:rect l="l" t="t" r="r" b="b"/>
              <a:pathLst>
                <a:path w="130" h="7" extrusionOk="0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" name="Google Shape;80;p28"/>
            <p:cNvSpPr/>
            <p:nvPr/>
          </p:nvSpPr>
          <p:spPr>
            <a:xfrm>
              <a:off x="12252325" y="2825750"/>
              <a:ext cx="73025" cy="1587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" name="Google Shape;81;p28"/>
            <p:cNvSpPr/>
            <p:nvPr/>
          </p:nvSpPr>
          <p:spPr>
            <a:xfrm>
              <a:off x="10779125" y="2733675"/>
              <a:ext cx="66675" cy="4762"/>
            </a:xfrm>
            <a:custGeom>
              <a:avLst/>
              <a:gdLst/>
              <a:ahLst/>
              <a:cxnLst/>
              <a:rect l="l" t="t" r="r" b="b"/>
              <a:pathLst>
                <a:path w="35" h="2" extrusionOk="0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2" name="Google Shape;82;p28"/>
            <p:cNvSpPr/>
            <p:nvPr/>
          </p:nvSpPr>
          <p:spPr>
            <a:xfrm>
              <a:off x="-2471738" y="2738438"/>
              <a:ext cx="496888" cy="1587"/>
            </a:xfrm>
            <a:custGeom>
              <a:avLst/>
              <a:gdLst/>
              <a:ahLst/>
              <a:cxnLst/>
              <a:rect l="l" t="t" r="r" b="b"/>
              <a:pathLst>
                <a:path w="259" h="1" extrusionOk="0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" name="Google Shape;83;p28"/>
            <p:cNvSpPr/>
            <p:nvPr/>
          </p:nvSpPr>
          <p:spPr>
            <a:xfrm>
              <a:off x="9136063" y="2735263"/>
              <a:ext cx="387350" cy="14287"/>
            </a:xfrm>
            <a:custGeom>
              <a:avLst/>
              <a:gdLst/>
              <a:ahLst/>
              <a:cxnLst/>
              <a:rect l="l" t="t" r="r" b="b"/>
              <a:pathLst>
                <a:path w="202" h="6" extrusionOk="0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" name="Google Shape;84;p28"/>
            <p:cNvSpPr/>
            <p:nvPr/>
          </p:nvSpPr>
          <p:spPr>
            <a:xfrm>
              <a:off x="9139238" y="2725738"/>
              <a:ext cx="142875" cy="9525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" name="Google Shape;85;p28"/>
            <p:cNvSpPr/>
            <p:nvPr/>
          </p:nvSpPr>
          <p:spPr>
            <a:xfrm>
              <a:off x="9805988" y="2817813"/>
              <a:ext cx="39688" cy="317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" name="Google Shape;86;p28"/>
            <p:cNvSpPr/>
            <p:nvPr/>
          </p:nvSpPr>
          <p:spPr>
            <a:xfrm>
              <a:off x="8580438" y="2725738"/>
              <a:ext cx="66675" cy="3175"/>
            </a:xfrm>
            <a:custGeom>
              <a:avLst/>
              <a:gdLst/>
              <a:ahLst/>
              <a:cxnLst/>
              <a:rect l="l" t="t" r="r" b="b"/>
              <a:pathLst>
                <a:path w="35" h="1" extrusionOk="0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" name="Google Shape;87;p28"/>
            <p:cNvSpPr/>
            <p:nvPr/>
          </p:nvSpPr>
          <p:spPr>
            <a:xfrm>
              <a:off x="8647113" y="2725738"/>
              <a:ext cx="15875" cy="3175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" name="Google Shape;88;p28"/>
            <p:cNvSpPr/>
            <p:nvPr/>
          </p:nvSpPr>
          <p:spPr>
            <a:xfrm>
              <a:off x="9794875" y="2830513"/>
              <a:ext cx="90488" cy="1587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" name="Google Shape;89;p28"/>
            <p:cNvSpPr/>
            <p:nvPr/>
          </p:nvSpPr>
          <p:spPr>
            <a:xfrm>
              <a:off x="9232900" y="2795588"/>
              <a:ext cx="84138" cy="3175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" name="Google Shape;90;p28"/>
            <p:cNvSpPr/>
            <p:nvPr/>
          </p:nvSpPr>
          <p:spPr>
            <a:xfrm>
              <a:off x="8158163" y="2725738"/>
              <a:ext cx="71438" cy="317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" name="Google Shape;91;p28"/>
            <p:cNvSpPr/>
            <p:nvPr/>
          </p:nvSpPr>
          <p:spPr>
            <a:xfrm>
              <a:off x="8734425" y="2814638"/>
              <a:ext cx="144463" cy="3175"/>
            </a:xfrm>
            <a:custGeom>
              <a:avLst/>
              <a:gdLst/>
              <a:ahLst/>
              <a:cxnLst/>
              <a:rect l="l" t="t" r="r" b="b"/>
              <a:pathLst>
                <a:path w="76" h="2" extrusionOk="0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2" name="Google Shape;92;p28"/>
            <p:cNvSpPr/>
            <p:nvPr/>
          </p:nvSpPr>
          <p:spPr>
            <a:xfrm>
              <a:off x="8023225" y="2782888"/>
              <a:ext cx="26988" cy="1587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" name="Google Shape;93;p28"/>
            <p:cNvSpPr/>
            <p:nvPr/>
          </p:nvSpPr>
          <p:spPr>
            <a:xfrm>
              <a:off x="8050213" y="2782888"/>
              <a:ext cx="77788" cy="1587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4" name="Google Shape;94;p28"/>
            <p:cNvSpPr/>
            <p:nvPr/>
          </p:nvSpPr>
          <p:spPr>
            <a:xfrm>
              <a:off x="7715250" y="2779713"/>
              <a:ext cx="90488" cy="7937"/>
            </a:xfrm>
            <a:custGeom>
              <a:avLst/>
              <a:gdLst/>
              <a:ahLst/>
              <a:cxnLst/>
              <a:rect l="l" t="t" r="r" b="b"/>
              <a:pathLst>
                <a:path w="47" h="3" extrusionOk="0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5" name="Google Shape;95;p28"/>
            <p:cNvSpPr/>
            <p:nvPr/>
          </p:nvSpPr>
          <p:spPr>
            <a:xfrm>
              <a:off x="6508750" y="2713038"/>
              <a:ext cx="247650" cy="6350"/>
            </a:xfrm>
            <a:custGeom>
              <a:avLst/>
              <a:gdLst/>
              <a:ahLst/>
              <a:cxnLst/>
              <a:rect l="l" t="t" r="r" b="b"/>
              <a:pathLst>
                <a:path w="129" h="3" extrusionOk="0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6" name="Google Shape;96;p28"/>
            <p:cNvSpPr/>
            <p:nvPr/>
          </p:nvSpPr>
          <p:spPr>
            <a:xfrm>
              <a:off x="6756400" y="2713038"/>
              <a:ext cx="33338" cy="0"/>
            </a:xfrm>
            <a:custGeom>
              <a:avLst/>
              <a:gdLst/>
              <a:ahLst/>
              <a:cxnLst/>
              <a:rect l="l" t="t" r="r" b="b"/>
              <a:pathLst>
                <a:path w="18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7" name="Google Shape;97;p28"/>
            <p:cNvSpPr/>
            <p:nvPr/>
          </p:nvSpPr>
          <p:spPr>
            <a:xfrm>
              <a:off x="8047038" y="2820988"/>
              <a:ext cx="58738" cy="4762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8" name="Google Shape;98;p28"/>
            <p:cNvSpPr/>
            <p:nvPr/>
          </p:nvSpPr>
          <p:spPr>
            <a:xfrm>
              <a:off x="6348413" y="2711451"/>
              <a:ext cx="82550" cy="1587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9" name="Google Shape;99;p28"/>
            <p:cNvSpPr/>
            <p:nvPr/>
          </p:nvSpPr>
          <p:spPr>
            <a:xfrm>
              <a:off x="6734175" y="2771775"/>
              <a:ext cx="96838" cy="6350"/>
            </a:xfrm>
            <a:custGeom>
              <a:avLst/>
              <a:gdLst/>
              <a:ahLst/>
              <a:cxnLst/>
              <a:rect l="l" t="t" r="r" b="b"/>
              <a:pathLst>
                <a:path w="50" h="3" extrusionOk="0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0" name="Google Shape;100;p28"/>
            <p:cNvSpPr/>
            <p:nvPr/>
          </p:nvSpPr>
          <p:spPr>
            <a:xfrm>
              <a:off x="6091238" y="2722563"/>
              <a:ext cx="95250" cy="7937"/>
            </a:xfrm>
            <a:custGeom>
              <a:avLst/>
              <a:gdLst/>
              <a:ahLst/>
              <a:cxnLst/>
              <a:rect l="l" t="t" r="r" b="b"/>
              <a:pathLst>
                <a:path w="49" h="4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1" name="Google Shape;101;p28"/>
            <p:cNvSpPr/>
            <p:nvPr/>
          </p:nvSpPr>
          <p:spPr>
            <a:xfrm>
              <a:off x="6559550" y="2773363"/>
              <a:ext cx="80963" cy="3175"/>
            </a:xfrm>
            <a:custGeom>
              <a:avLst/>
              <a:gdLst/>
              <a:ahLst/>
              <a:cxnLst/>
              <a:rect l="l" t="t" r="r" b="b"/>
              <a:pathLst>
                <a:path w="42" h="1" extrusionOk="0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2" name="Google Shape;102;p28"/>
            <p:cNvSpPr/>
            <p:nvPr/>
          </p:nvSpPr>
          <p:spPr>
            <a:xfrm>
              <a:off x="6640513" y="2806700"/>
              <a:ext cx="227013" cy="15875"/>
            </a:xfrm>
            <a:custGeom>
              <a:avLst/>
              <a:gdLst/>
              <a:ahLst/>
              <a:cxnLst/>
              <a:rect l="l" t="t" r="r" b="b"/>
              <a:pathLst>
                <a:path w="118" h="7" extrusionOk="0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3" name="Google Shape;103;p28"/>
            <p:cNvSpPr/>
            <p:nvPr/>
          </p:nvSpPr>
          <p:spPr>
            <a:xfrm>
              <a:off x="6661150" y="2814638"/>
              <a:ext cx="34925" cy="1587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4" name="Google Shape;104;p28"/>
            <p:cNvSpPr/>
            <p:nvPr/>
          </p:nvSpPr>
          <p:spPr>
            <a:xfrm>
              <a:off x="5661025" y="2789238"/>
              <a:ext cx="23813" cy="1587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5" name="Google Shape;105;p28"/>
            <p:cNvSpPr/>
            <p:nvPr/>
          </p:nvSpPr>
          <p:spPr>
            <a:xfrm>
              <a:off x="6162675" y="2814638"/>
              <a:ext cx="258763" cy="7937"/>
            </a:xfrm>
            <a:custGeom>
              <a:avLst/>
              <a:gdLst/>
              <a:ahLst/>
              <a:cxnLst/>
              <a:rect l="l" t="t" r="r" b="b"/>
              <a:pathLst>
                <a:path w="135" h="4" extrusionOk="0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6" name="Google Shape;106;p28"/>
            <p:cNvSpPr/>
            <p:nvPr/>
          </p:nvSpPr>
          <p:spPr>
            <a:xfrm>
              <a:off x="5019675" y="2713038"/>
              <a:ext cx="73025" cy="4762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7" name="Google Shape;107;p28"/>
            <p:cNvSpPr/>
            <p:nvPr/>
          </p:nvSpPr>
          <p:spPr>
            <a:xfrm>
              <a:off x="5021263" y="2713038"/>
              <a:ext cx="11113" cy="0"/>
            </a:xfrm>
            <a:custGeom>
              <a:avLst/>
              <a:gdLst/>
              <a:ahLst/>
              <a:cxnLst/>
              <a:rect l="l" t="t" r="r" b="b"/>
              <a:pathLst>
                <a:path w="6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8" name="Google Shape;108;p28"/>
            <p:cNvSpPr/>
            <p:nvPr/>
          </p:nvSpPr>
          <p:spPr>
            <a:xfrm>
              <a:off x="5864225" y="2784475"/>
              <a:ext cx="101600" cy="4762"/>
            </a:xfrm>
            <a:custGeom>
              <a:avLst/>
              <a:gdLst/>
              <a:ahLst/>
              <a:cxnLst/>
              <a:rect l="l" t="t" r="r" b="b"/>
              <a:pathLst>
                <a:path w="53" h="2" extrusionOk="0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" name="Google Shape;109;p28"/>
            <p:cNvSpPr/>
            <p:nvPr/>
          </p:nvSpPr>
          <p:spPr>
            <a:xfrm>
              <a:off x="4703763" y="2722563"/>
              <a:ext cx="84138" cy="1587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0" name="Google Shape;110;p28"/>
            <p:cNvSpPr/>
            <p:nvPr/>
          </p:nvSpPr>
          <p:spPr>
            <a:xfrm>
              <a:off x="4264025" y="2713038"/>
              <a:ext cx="77788" cy="4762"/>
            </a:xfrm>
            <a:custGeom>
              <a:avLst/>
              <a:gdLst/>
              <a:ahLst/>
              <a:cxnLst/>
              <a:rect l="l" t="t" r="r" b="b"/>
              <a:pathLst>
                <a:path w="41" h="2" extrusionOk="0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1" name="Google Shape;111;p28"/>
            <p:cNvSpPr/>
            <p:nvPr/>
          </p:nvSpPr>
          <p:spPr>
            <a:xfrm>
              <a:off x="4800600" y="2822575"/>
              <a:ext cx="117475" cy="7937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2" name="Google Shape;112;p28"/>
            <p:cNvSpPr/>
            <p:nvPr/>
          </p:nvSpPr>
          <p:spPr>
            <a:xfrm>
              <a:off x="187325" y="2714625"/>
              <a:ext cx="1925638" cy="31750"/>
            </a:xfrm>
            <a:custGeom>
              <a:avLst/>
              <a:gdLst/>
              <a:ahLst/>
              <a:cxnLst/>
              <a:rect l="l" t="t" r="r" b="b"/>
              <a:pathLst>
                <a:path w="1004" h="14" extrusionOk="0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3" name="Google Shape;113;p28"/>
            <p:cNvSpPr/>
            <p:nvPr/>
          </p:nvSpPr>
          <p:spPr>
            <a:xfrm>
              <a:off x="1947862" y="273526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2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4" name="Google Shape;114;p28"/>
            <p:cNvSpPr/>
            <p:nvPr/>
          </p:nvSpPr>
          <p:spPr>
            <a:xfrm>
              <a:off x="112712" y="2724150"/>
              <a:ext cx="74613" cy="0"/>
            </a:xfrm>
            <a:custGeom>
              <a:avLst/>
              <a:gdLst/>
              <a:ahLst/>
              <a:cxnLst/>
              <a:rect l="l" t="t" r="r" b="b"/>
              <a:pathLst>
                <a:path w="39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5" name="Google Shape;115;p28"/>
            <p:cNvSpPr/>
            <p:nvPr/>
          </p:nvSpPr>
          <p:spPr>
            <a:xfrm>
              <a:off x="2187575" y="2717800"/>
              <a:ext cx="176213" cy="6350"/>
            </a:xfrm>
            <a:custGeom>
              <a:avLst/>
              <a:gdLst/>
              <a:ahLst/>
              <a:cxnLst/>
              <a:rect l="l" t="t" r="r" b="b"/>
              <a:pathLst>
                <a:path w="92" h="3" extrusionOk="0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6" name="Google Shape;116;p28"/>
            <p:cNvSpPr/>
            <p:nvPr/>
          </p:nvSpPr>
          <p:spPr>
            <a:xfrm>
              <a:off x="2112962" y="2714625"/>
              <a:ext cx="90488" cy="47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7" name="Google Shape;117;p28"/>
            <p:cNvSpPr/>
            <p:nvPr/>
          </p:nvSpPr>
          <p:spPr>
            <a:xfrm>
              <a:off x="2101850" y="2811463"/>
              <a:ext cx="71438" cy="317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8" name="Google Shape;118;p28"/>
            <p:cNvSpPr/>
            <p:nvPr/>
          </p:nvSpPr>
          <p:spPr>
            <a:xfrm>
              <a:off x="1724025" y="2805113"/>
              <a:ext cx="120650" cy="4762"/>
            </a:xfrm>
            <a:custGeom>
              <a:avLst/>
              <a:gdLst/>
              <a:ahLst/>
              <a:cxnLst/>
              <a:rect l="l" t="t" r="r" b="b"/>
              <a:pathLst>
                <a:path w="6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9" name="Google Shape;119;p28"/>
            <p:cNvSpPr/>
            <p:nvPr/>
          </p:nvSpPr>
          <p:spPr>
            <a:xfrm>
              <a:off x="1744662" y="2833688"/>
              <a:ext cx="73025" cy="3175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0" name="Google Shape;120;p28"/>
            <p:cNvSpPr/>
            <p:nvPr/>
          </p:nvSpPr>
          <p:spPr>
            <a:xfrm>
              <a:off x="-474663" y="2741613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18" h="120000" extrusionOk="0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1" name="Google Shape;121;p28"/>
            <p:cNvSpPr/>
            <p:nvPr/>
          </p:nvSpPr>
          <p:spPr>
            <a:xfrm>
              <a:off x="-947738" y="2725738"/>
              <a:ext cx="1239838" cy="19050"/>
            </a:xfrm>
            <a:custGeom>
              <a:avLst/>
              <a:gdLst/>
              <a:ahLst/>
              <a:cxnLst/>
              <a:rect l="l" t="t" r="r" b="b"/>
              <a:pathLst>
                <a:path w="647" h="8" extrusionOk="0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" name="Google Shape;122;p28"/>
            <p:cNvSpPr/>
            <p:nvPr/>
          </p:nvSpPr>
          <p:spPr>
            <a:xfrm>
              <a:off x="-1944688" y="2741613"/>
              <a:ext cx="4763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" name="Google Shape;123;p28"/>
            <p:cNvSpPr/>
            <p:nvPr/>
          </p:nvSpPr>
          <p:spPr>
            <a:xfrm>
              <a:off x="-1939925" y="2735263"/>
              <a:ext cx="173038" cy="6350"/>
            </a:xfrm>
            <a:custGeom>
              <a:avLst/>
              <a:gdLst/>
              <a:ahLst/>
              <a:cxnLst/>
              <a:rect l="l" t="t" r="r" b="b"/>
              <a:pathLst>
                <a:path w="90" h="3" extrusionOk="0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" name="Google Shape;124;p28"/>
            <p:cNvSpPr/>
            <p:nvPr/>
          </p:nvSpPr>
          <p:spPr>
            <a:xfrm>
              <a:off x="-1773238" y="2733675"/>
              <a:ext cx="123825" cy="12700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" name="Google Shape;125;p28"/>
            <p:cNvSpPr/>
            <p:nvPr/>
          </p:nvSpPr>
          <p:spPr>
            <a:xfrm>
              <a:off x="-1057275" y="2735263"/>
              <a:ext cx="57150" cy="3175"/>
            </a:xfrm>
            <a:custGeom>
              <a:avLst/>
              <a:gdLst/>
              <a:ahLst/>
              <a:cxnLst/>
              <a:rect l="l" t="t" r="r" b="b"/>
              <a:pathLst>
                <a:path w="30" h="1" extrusionOk="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" name="Google Shape;126;p28"/>
            <p:cNvSpPr/>
            <p:nvPr/>
          </p:nvSpPr>
          <p:spPr>
            <a:xfrm>
              <a:off x="-1116013" y="2738438"/>
              <a:ext cx="58738" cy="3175"/>
            </a:xfrm>
            <a:custGeom>
              <a:avLst/>
              <a:gdLst/>
              <a:ahLst/>
              <a:cxnLst/>
              <a:rect l="l" t="t" r="r" b="b"/>
              <a:pathLst>
                <a:path w="30" h="2" extrusionOk="0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" name="Google Shape;127;p28"/>
            <p:cNvSpPr/>
            <p:nvPr/>
          </p:nvSpPr>
          <p:spPr>
            <a:xfrm>
              <a:off x="-1349375" y="2735263"/>
              <a:ext cx="84138" cy="0"/>
            </a:xfrm>
            <a:custGeom>
              <a:avLst/>
              <a:gdLst/>
              <a:ahLst/>
              <a:cxnLst/>
              <a:rect l="l" t="t" r="r" b="b"/>
              <a:pathLst>
                <a:path w="44" h="120000" extrusionOk="0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" name="Google Shape;128;p28"/>
            <p:cNvSpPr/>
            <p:nvPr/>
          </p:nvSpPr>
          <p:spPr>
            <a:xfrm>
              <a:off x="-1265238" y="2735263"/>
              <a:ext cx="65088" cy="317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" name="Google Shape;129;p28"/>
            <p:cNvSpPr/>
            <p:nvPr/>
          </p:nvSpPr>
          <p:spPr>
            <a:xfrm>
              <a:off x="-1219200" y="2728913"/>
              <a:ext cx="103188" cy="9525"/>
            </a:xfrm>
            <a:custGeom>
              <a:avLst/>
              <a:gdLst/>
              <a:ahLst/>
              <a:cxnLst/>
              <a:rect l="l" t="t" r="r" b="b"/>
              <a:pathLst>
                <a:path w="54" h="4" extrusionOk="0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" name="Google Shape;130;p28"/>
            <p:cNvSpPr/>
            <p:nvPr/>
          </p:nvSpPr>
          <p:spPr>
            <a:xfrm>
              <a:off x="1225550" y="2830513"/>
              <a:ext cx="73025" cy="3175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" name="Google Shape;131;p28"/>
            <p:cNvSpPr/>
            <p:nvPr/>
          </p:nvSpPr>
          <p:spPr>
            <a:xfrm>
              <a:off x="874712" y="2827338"/>
              <a:ext cx="39688" cy="317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" name="Google Shape;132;p28"/>
            <p:cNvSpPr/>
            <p:nvPr/>
          </p:nvSpPr>
          <p:spPr>
            <a:xfrm>
              <a:off x="417512" y="2827338"/>
              <a:ext cx="457200" cy="31750"/>
            </a:xfrm>
            <a:custGeom>
              <a:avLst/>
              <a:gdLst/>
              <a:ahLst/>
              <a:cxnLst/>
              <a:rect l="l" t="t" r="r" b="b"/>
              <a:pathLst>
                <a:path w="238" h="14" extrusionOk="0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" name="Google Shape;133;p28"/>
            <p:cNvSpPr/>
            <p:nvPr/>
          </p:nvSpPr>
          <p:spPr>
            <a:xfrm>
              <a:off x="755650" y="2859087"/>
              <a:ext cx="68263" cy="4762"/>
            </a:xfrm>
            <a:custGeom>
              <a:avLst/>
              <a:gdLst/>
              <a:ahLst/>
              <a:cxnLst/>
              <a:rect l="l" t="t" r="r" b="b"/>
              <a:pathLst>
                <a:path w="36" h="2" extrusionOk="0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" name="Google Shape;134;p28"/>
            <p:cNvSpPr/>
            <p:nvPr/>
          </p:nvSpPr>
          <p:spPr>
            <a:xfrm>
              <a:off x="-133350" y="2798763"/>
              <a:ext cx="111125" cy="4762"/>
            </a:xfrm>
            <a:custGeom>
              <a:avLst/>
              <a:gdLst/>
              <a:ahLst/>
              <a:cxnLst/>
              <a:rect l="l" t="t" r="r" b="b"/>
              <a:pathLst>
                <a:path w="58" h="2" extrusionOk="0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" name="Google Shape;135;p28"/>
            <p:cNvSpPr/>
            <p:nvPr/>
          </p:nvSpPr>
          <p:spPr>
            <a:xfrm>
              <a:off x="-22225" y="2800350"/>
              <a:ext cx="44450" cy="317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" name="Google Shape;136;p28"/>
            <p:cNvSpPr/>
            <p:nvPr/>
          </p:nvSpPr>
          <p:spPr>
            <a:xfrm>
              <a:off x="-66675" y="279876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" name="Google Shape;137;p28"/>
            <p:cNvSpPr/>
            <p:nvPr/>
          </p:nvSpPr>
          <p:spPr>
            <a:xfrm>
              <a:off x="-1566863" y="2730500"/>
              <a:ext cx="65088" cy="317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8" name="Google Shape;138;p28"/>
            <p:cNvSpPr/>
            <p:nvPr/>
          </p:nvSpPr>
          <p:spPr>
            <a:xfrm>
              <a:off x="-3175000" y="274002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20" h="120000" extrusionOk="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9" name="Google Shape;139;p28"/>
            <p:cNvSpPr/>
            <p:nvPr/>
          </p:nvSpPr>
          <p:spPr>
            <a:xfrm>
              <a:off x="-3735388" y="2803525"/>
              <a:ext cx="6350" cy="1587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0" name="Google Shape;140;p28"/>
            <p:cNvSpPr/>
            <p:nvPr/>
          </p:nvSpPr>
          <p:spPr>
            <a:xfrm>
              <a:off x="-3924300" y="2803525"/>
              <a:ext cx="188913" cy="3175"/>
            </a:xfrm>
            <a:custGeom>
              <a:avLst/>
              <a:gdLst/>
              <a:ahLst/>
              <a:cxnLst/>
              <a:rect l="l" t="t" r="r" b="b"/>
              <a:pathLst>
                <a:path w="98" h="2" extrusionOk="0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41" name="Google Shape;141;p28"/>
          <p:cNvSpPr txBox="1"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4" name="Google Shape;144;p29" descr="Line graphic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45" name="Google Shape;145;p29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" name="Google Shape;146;p29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7" name="Google Shape;147;p29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8" name="Google Shape;148;p29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9" name="Google Shape;149;p29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0" name="Google Shape;150;p29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1" name="Google Shape;151;p29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4" name="Google Shape;154;p29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5" name="Google Shape;155;p29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6" name="Google Shape;156;p29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7" name="Google Shape;157;p29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8" name="Google Shape;158;p29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9" name="Google Shape;159;p29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0" name="Google Shape;160;p29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1" name="Google Shape;161;p29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2" name="Google Shape;162;p29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3" name="Google Shape;163;p29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4" name="Google Shape;164;p29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5" name="Google Shape;165;p29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6" name="Google Shape;166;p29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7" name="Google Shape;167;p29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8" name="Google Shape;168;p29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9" name="Google Shape;169;p29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0" name="Google Shape;170;p29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1" name="Google Shape;171;p29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2" name="Google Shape;172;p29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3" name="Google Shape;173;p29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4" name="Google Shape;174;p29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5" name="Google Shape;175;p29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6" name="Google Shape;176;p29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7" name="Google Shape;177;p29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8" name="Google Shape;178;p29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9" name="Google Shape;179;p29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5" name="Google Shape;185;p29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6" name="Google Shape;186;p29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7" name="Google Shape;187;p29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8" name="Google Shape;188;p29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9" name="Google Shape;189;p29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" name="Google Shape;190;p29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1" name="Google Shape;191;p29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2" name="Google Shape;192;p29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4" name="Google Shape;194;p29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5" name="Google Shape;195;p29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7" name="Google Shape;197;p29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8" name="Google Shape;198;p29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0" name="Google Shape;200;p29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1" name="Google Shape;201;p29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19" name="Google Shape;219;p29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>
            <a:endParaRPr/>
          </a:p>
        </p:txBody>
      </p:sp>
      <p:sp>
        <p:nvSpPr>
          <p:cNvPr id="220" name="Google Shape;220;p29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9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9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5" name="Google Shape;225;p30" descr="Line graphic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226" name="Google Shape;226;p30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7" name="Google Shape;227;p30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2" name="Google Shape;242;p30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3" name="Google Shape;243;p30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5" name="Google Shape;245;p30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6" name="Google Shape;246;p30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8" name="Google Shape;248;p30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9" name="Google Shape;259;p30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300" name="Google Shape;300;p30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1" name="Google Shape;301;p30"/>
          <p:cNvSpPr txBox="1">
            <a:spLocks noGrp="1"/>
          </p:cNvSpPr>
          <p:nvPr>
            <p:ph type="body" idx="2"/>
          </p:nvPr>
        </p:nvSpPr>
        <p:spPr>
          <a:xfrm>
            <a:off x="1522413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302" name="Google Shape;302;p30"/>
          <p:cNvSpPr txBox="1">
            <a:spLocks noGrp="1"/>
          </p:cNvSpPr>
          <p:nvPr>
            <p:ph type="body" idx="3"/>
          </p:nvPr>
        </p:nvSpPr>
        <p:spPr>
          <a:xfrm>
            <a:off x="6249860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3" name="Google Shape;303;p30"/>
          <p:cNvSpPr txBox="1">
            <a:spLocks noGrp="1"/>
          </p:cNvSpPr>
          <p:nvPr>
            <p:ph type="body" idx="4"/>
          </p:nvPr>
        </p:nvSpPr>
        <p:spPr>
          <a:xfrm>
            <a:off x="6249860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304" name="Google Shape;304;p30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30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30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37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25" name="Google Shape;1225;p37" descr="Line graphic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226" name="Google Shape;1226;p37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7" name="Google Shape;1227;p37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8" name="Google Shape;1228;p37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9" name="Google Shape;1229;p37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0" name="Google Shape;1230;p37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1" name="Google Shape;1231;p37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2" name="Google Shape;1232;p37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3" name="Google Shape;1233;p37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4" name="Google Shape;1234;p37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5" name="Google Shape;1235;p37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6" name="Google Shape;1236;p37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7" name="Google Shape;1237;p37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8" name="Google Shape;1238;p37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9" name="Google Shape;1239;p37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0" name="Google Shape;1240;p37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1" name="Google Shape;1241;p37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2" name="Google Shape;1242;p37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3" name="Google Shape;1243;p37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4" name="Google Shape;1244;p37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5" name="Google Shape;1245;p37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6" name="Google Shape;1246;p37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7" name="Google Shape;1247;p37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8" name="Google Shape;1248;p37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9" name="Google Shape;1249;p37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0" name="Google Shape;1250;p37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1" name="Google Shape;1251;p37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2" name="Google Shape;1252;p37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3" name="Google Shape;1253;p37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5" name="Google Shape;1255;p37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6" name="Google Shape;1256;p37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7" name="Google Shape;1257;p37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8" name="Google Shape;1258;p37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9" name="Google Shape;1259;p37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0" name="Google Shape;1260;p37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1" name="Google Shape;1261;p37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2" name="Google Shape;1262;p37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3" name="Google Shape;1263;p37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4" name="Google Shape;1264;p37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5" name="Google Shape;1265;p37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6" name="Google Shape;1266;p37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7" name="Google Shape;1267;p37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4" name="Google Shape;1274;p37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5" name="Google Shape;1275;p37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300" name="Google Shape;1300;p37"/>
          <p:cNvSpPr txBox="1">
            <a:spLocks noGrp="1"/>
          </p:cNvSpPr>
          <p:nvPr>
            <p:ph type="body" idx="1"/>
          </p:nvPr>
        </p:nvSpPr>
        <p:spPr>
          <a:xfrm rot="5400000">
            <a:off x="3960814" y="-533400"/>
            <a:ext cx="4267200" cy="9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>
            <a:endParaRPr/>
          </a:p>
        </p:txBody>
      </p:sp>
      <p:sp>
        <p:nvSpPr>
          <p:cNvPr id="1301" name="Google Shape;1301;p37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2" name="Google Shape;1302;p37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3" name="Google Shape;1303;p37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38"/>
          <p:cNvSpPr txBox="1">
            <a:spLocks noGrp="1"/>
          </p:cNvSpPr>
          <p:nvPr>
            <p:ph type="title"/>
          </p:nvPr>
        </p:nvSpPr>
        <p:spPr>
          <a:xfrm rot="5400000">
            <a:off x="8096539" y="2539713"/>
            <a:ext cx="590174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06" name="Google Shape;1306;p38" descr="Line graphic"/>
          <p:cNvGrpSpPr/>
          <p:nvPr/>
        </p:nvGrpSpPr>
        <p:grpSpPr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1307" name="Google Shape;1307;p38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8" name="Google Shape;1308;p38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9" name="Google Shape;1309;p38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0" name="Google Shape;1310;p38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1" name="Google Shape;1311;p38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2" name="Google Shape;1312;p38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3" name="Google Shape;1313;p38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4" name="Google Shape;1314;p38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5" name="Google Shape;1315;p38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6" name="Google Shape;1316;p38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7" name="Google Shape;1317;p38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8" name="Google Shape;1318;p38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9" name="Google Shape;1319;p38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0" name="Google Shape;1320;p38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1" name="Google Shape;1321;p38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2" name="Google Shape;1322;p38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3" name="Google Shape;1323;p38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4" name="Google Shape;1324;p38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5" name="Google Shape;1325;p38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6" name="Google Shape;1326;p38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7" name="Google Shape;1327;p38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8" name="Google Shape;1328;p38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9" name="Google Shape;1329;p38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0" name="Google Shape;1330;p38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1" name="Google Shape;1331;p38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2" name="Google Shape;1332;p38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3" name="Google Shape;1333;p38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4" name="Google Shape;1334;p38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5" name="Google Shape;1335;p38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6" name="Google Shape;1336;p38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7" name="Google Shape;1337;p38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8" name="Google Shape;1338;p38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9" name="Google Shape;1339;p38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0" name="Google Shape;1340;p38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1" name="Google Shape;1341;p38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2" name="Google Shape;1342;p38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3" name="Google Shape;1343;p38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4" name="Google Shape;1344;p38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5" name="Google Shape;1345;p38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6" name="Google Shape;1346;p38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7" name="Google Shape;1347;p38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8" name="Google Shape;1348;p38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9" name="Google Shape;1349;p38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0" name="Google Shape;1350;p38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1" name="Google Shape;1351;p38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2" name="Google Shape;1352;p38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3" name="Google Shape;1353;p38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4" name="Google Shape;1354;p38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5" name="Google Shape;1355;p38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6" name="Google Shape;1356;p38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7" name="Google Shape;1357;p38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8" name="Google Shape;1358;p38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9" name="Google Shape;1359;p38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0" name="Google Shape;1360;p38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1" name="Google Shape;1361;p38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2" name="Google Shape;1362;p38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3" name="Google Shape;1363;p38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4" name="Google Shape;1364;p38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5" name="Google Shape;1365;p38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6" name="Google Shape;1366;p38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7" name="Google Shape;1367;p38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8" name="Google Shape;1368;p38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9" name="Google Shape;1369;p38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0" name="Google Shape;1370;p38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1" name="Google Shape;1371;p38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2" name="Google Shape;1372;p38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3" name="Google Shape;1373;p38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4" name="Google Shape;1374;p38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5" name="Google Shape;1375;p38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6" name="Google Shape;1376;p38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7" name="Google Shape;1377;p38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8" name="Google Shape;1378;p38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9" name="Google Shape;1379;p38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80" name="Google Shape;1380;p38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381" name="Google Shape;1381;p38"/>
          <p:cNvSpPr txBox="1">
            <a:spLocks noGrp="1"/>
          </p:cNvSpPr>
          <p:nvPr>
            <p:ph type="body" idx="1"/>
          </p:nvPr>
        </p:nvSpPr>
        <p:spPr>
          <a:xfrm rot="5400000">
            <a:off x="2230726" y="-1344901"/>
            <a:ext cx="5898573" cy="914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>
            <a:endParaRPr/>
          </a:p>
        </p:txBody>
      </p:sp>
      <p:sp>
        <p:nvSpPr>
          <p:cNvPr id="1382" name="Google Shape;1382;p38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3" name="Google Shape;1383;p38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4" name="Google Shape;1384;p38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sz="3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Char char="–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9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"/>
          <p:cNvSpPr txBox="1"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</a:pPr>
            <a:r>
              <a:rPr lang="en-US" dirty="0" smtClean="0"/>
              <a:t>Penetration Testing </a:t>
            </a:r>
            <a:r>
              <a:rPr lang="en-US" dirty="0" smtClean="0"/>
              <a:t>Primer (Week 2)</a:t>
            </a:r>
            <a:endParaRPr dirty="0"/>
          </a:p>
        </p:txBody>
      </p:sp>
      <p:sp>
        <p:nvSpPr>
          <p:cNvPr id="1390" name="Google Shape;1390;p1"/>
          <p:cNvSpPr txBox="1"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/>
              <a:t>By: </a:t>
            </a:r>
            <a:r>
              <a:rPr lang="en-US" dirty="0" smtClean="0"/>
              <a:t>@klockw3rk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16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/>
              <a:t>Student Boxes</a:t>
            </a:r>
            <a:endParaRPr dirty="0"/>
          </a:p>
        </p:txBody>
      </p:sp>
      <p:sp>
        <p:nvSpPr>
          <p:cNvPr id="1555" name="Google Shape;1555;p16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 smtClean="0"/>
              <a:t>Lame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 err="1" smtClean="0"/>
              <a:t>Traverxec</a:t>
            </a:r>
            <a:r>
              <a:rPr lang="en-US" dirty="0" smtClean="0"/>
              <a:t> (Follow Along)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17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Challenge Box</a:t>
            </a:r>
            <a:endParaRPr/>
          </a:p>
        </p:txBody>
      </p:sp>
      <p:sp>
        <p:nvSpPr>
          <p:cNvPr id="1561" name="Google Shape;1561;p17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 err="1" smtClean="0"/>
              <a:t>Traverxec</a:t>
            </a:r>
            <a:r>
              <a:rPr lang="en-US" dirty="0" smtClean="0"/>
              <a:t> (no MSF)</a:t>
            </a:r>
          </a:p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 smtClean="0"/>
              <a:t>Nibbles (no MSF)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11d9c31f433_0_0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#not_a_lawyer</a:t>
            </a:r>
            <a:endParaRPr/>
          </a:p>
        </p:txBody>
      </p:sp>
      <p:sp>
        <p:nvSpPr>
          <p:cNvPr id="1408" name="Google Shape;1408;g11d9c31f433_0_0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This primer is strictly for educational purposes only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/>
              <a:t>Do </a:t>
            </a:r>
            <a:r>
              <a:rPr lang="en-US" b="1" dirty="0"/>
              <a:t>NOT</a:t>
            </a:r>
            <a:r>
              <a:rPr lang="en-US" dirty="0"/>
              <a:t> use any of the techniques and knowledge gained from this primer on any systems and infrastructure that you do not own.</a:t>
            </a:r>
            <a:endParaRPr dirty="0"/>
          </a:p>
          <a:p>
            <a:pPr marL="548640" lvl="1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–"/>
            </a:pPr>
            <a:r>
              <a:rPr lang="en-US" dirty="0"/>
              <a:t>It is a </a:t>
            </a:r>
            <a:r>
              <a:rPr lang="en-US" b="1" dirty="0"/>
              <a:t>FEDERAL CRIME</a:t>
            </a:r>
            <a:r>
              <a:rPr lang="en-US" dirty="0"/>
              <a:t> to conduct any offensive or unauthorized actions on systems that is not </a:t>
            </a:r>
            <a:r>
              <a:rPr lang="en-US" b="1" i="1" dirty="0"/>
              <a:t>wholly</a:t>
            </a:r>
            <a:r>
              <a:rPr lang="en-US" dirty="0"/>
              <a:t> owned by you or a customer who have provided </a:t>
            </a:r>
            <a:r>
              <a:rPr lang="en-US" b="1" i="1" dirty="0"/>
              <a:t>legally binding</a:t>
            </a:r>
            <a:r>
              <a:rPr lang="en-US" dirty="0"/>
              <a:t> written consent.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 dirty="0"/>
              <a:t>Just don’t do it….</a:t>
            </a:r>
            <a:endParaRPr dirty="0"/>
          </a:p>
          <a:p>
            <a:pPr marL="274320" lvl="0" indent="-1219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11d9c31f433_0_0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 smtClean="0"/>
              <a:t>Week 1 Review</a:t>
            </a:r>
            <a:endParaRPr dirty="0"/>
          </a:p>
        </p:txBody>
      </p:sp>
      <p:sp>
        <p:nvSpPr>
          <p:cNvPr id="1408" name="Google Shape;1408;g11d9c31f433_0_0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 smtClean="0"/>
              <a:t>Career Path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 smtClean="0"/>
              <a:t>Penetration Testing Lifecycle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 dirty="0" smtClean="0"/>
              <a:t>Payload Types</a:t>
            </a:r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 dirty="0" smtClean="0"/>
              <a:t>Note Taking</a:t>
            </a:r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endParaRPr dirty="0"/>
          </a:p>
          <a:p>
            <a:pPr marL="274320" lvl="0" indent="-1219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028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11d9c31f433_0_0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 smtClean="0"/>
              <a:t>Student and Challenge Box Review</a:t>
            </a:r>
            <a:endParaRPr dirty="0"/>
          </a:p>
        </p:txBody>
      </p:sp>
      <p:sp>
        <p:nvSpPr>
          <p:cNvPr id="1408" name="Google Shape;1408;g11d9c31f433_0_0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 smtClean="0"/>
              <a:t>Blue</a:t>
            </a:r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 smtClean="0"/>
              <a:t>Legacy</a:t>
            </a:r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dirty="0" smtClean="0"/>
              <a:t>Jerry (Challenge)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endParaRPr dirty="0"/>
          </a:p>
          <a:p>
            <a:pPr marL="274320" lvl="0" indent="-1219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007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5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 smtClean="0"/>
              <a:t>Privilege Escalation</a:t>
            </a:r>
            <a:endParaRPr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04234973"/>
              </p:ext>
            </p:extLst>
          </p:nvPr>
        </p:nvGraphicFramePr>
        <p:xfrm>
          <a:off x="2031471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U-Turn Arrow 9"/>
          <p:cNvSpPr/>
          <p:nvPr/>
        </p:nvSpPr>
        <p:spPr>
          <a:xfrm rot="10800000">
            <a:off x="4872709" y="3970583"/>
            <a:ext cx="4602684" cy="57687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8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 dirty="0" smtClean="0"/>
              <a:t>Privilege Escalation</a:t>
            </a:r>
            <a:endParaRPr dirty="0"/>
          </a:p>
        </p:txBody>
      </p:sp>
      <p:grpSp>
        <p:nvGrpSpPr>
          <p:cNvPr id="21" name="Google Shape;1482;p8"/>
          <p:cNvGrpSpPr/>
          <p:nvPr/>
        </p:nvGrpSpPr>
        <p:grpSpPr>
          <a:xfrm>
            <a:off x="2704168" y="2630421"/>
            <a:ext cx="6780490" cy="2592091"/>
            <a:chOff x="2360071" y="1148868"/>
            <a:chExt cx="6780490" cy="1969462"/>
          </a:xfrm>
        </p:grpSpPr>
        <p:sp>
          <p:nvSpPr>
            <p:cNvPr id="26" name="Google Shape;1487;p8"/>
            <p:cNvSpPr/>
            <p:nvPr/>
          </p:nvSpPr>
          <p:spPr>
            <a:xfrm>
              <a:off x="2360071" y="1148868"/>
              <a:ext cx="2067222" cy="509122"/>
            </a:xfrm>
            <a:prstGeom prst="rect">
              <a:avLst/>
            </a:prstGeom>
            <a:solidFill>
              <a:srgbClr val="595959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88;p8"/>
            <p:cNvSpPr txBox="1"/>
            <p:nvPr/>
          </p:nvSpPr>
          <p:spPr>
            <a:xfrm>
              <a:off x="2360071" y="1148868"/>
              <a:ext cx="2067222" cy="5091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56875" rIns="99550" bIns="56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Vulnerability Identification</a:t>
              </a:r>
              <a:endParaRPr sz="14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" name="Google Shape;1489;p8"/>
            <p:cNvSpPr/>
            <p:nvPr/>
          </p:nvSpPr>
          <p:spPr>
            <a:xfrm>
              <a:off x="2360071" y="1657991"/>
              <a:ext cx="2067222" cy="1460339"/>
            </a:xfrm>
            <a:prstGeom prst="rect">
              <a:avLst/>
            </a:prstGeom>
            <a:solidFill>
              <a:srgbClr val="F2F2F2">
                <a:alpha val="89803"/>
              </a:srgbClr>
            </a:solidFill>
            <a:ln w="12700" cap="flat" cmpd="sng">
              <a:solidFill>
                <a:schemeClr val="dk1">
                  <a:alpha val="89803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90;p8"/>
            <p:cNvSpPr txBox="1"/>
            <p:nvPr/>
          </p:nvSpPr>
          <p:spPr>
            <a:xfrm>
              <a:off x="2360071" y="1657991"/>
              <a:ext cx="2067222" cy="14603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675" tIns="74675" rIns="99550" bIns="112000" anchor="t" anchorCtr="0">
              <a:noAutofit/>
            </a:bodyPr>
            <a:lstStyle/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Corbel" panose="020B0503020204020204" pitchFamily="34" charset="0"/>
                </a:rPr>
                <a:t>What process or mechanism is allowing code execution by an elevated user?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Corbel" panose="020B0503020204020204" pitchFamily="34" charset="0"/>
                </a:rPr>
                <a:t>Do I have write or modify permissions during any stage of the process or mechanisms found?</a:t>
              </a:r>
            </a:p>
          </p:txBody>
        </p:sp>
        <p:sp>
          <p:nvSpPr>
            <p:cNvPr id="30" name="Google Shape;1491;p8"/>
            <p:cNvSpPr/>
            <p:nvPr/>
          </p:nvSpPr>
          <p:spPr>
            <a:xfrm>
              <a:off x="4716705" y="1148868"/>
              <a:ext cx="2067222" cy="509122"/>
            </a:xfrm>
            <a:prstGeom prst="rect">
              <a:avLst/>
            </a:prstGeom>
            <a:solidFill>
              <a:srgbClr val="595959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92;p8"/>
            <p:cNvSpPr txBox="1"/>
            <p:nvPr/>
          </p:nvSpPr>
          <p:spPr>
            <a:xfrm>
              <a:off x="4716705" y="1148868"/>
              <a:ext cx="2067222" cy="5091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56875" rIns="99550" bIns="56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Exploitation</a:t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" name="Google Shape;1493;p8"/>
            <p:cNvSpPr/>
            <p:nvPr/>
          </p:nvSpPr>
          <p:spPr>
            <a:xfrm>
              <a:off x="4716705" y="1657991"/>
              <a:ext cx="2067222" cy="1460339"/>
            </a:xfrm>
            <a:prstGeom prst="rect">
              <a:avLst/>
            </a:prstGeom>
            <a:solidFill>
              <a:srgbClr val="F2F2F2">
                <a:alpha val="89803"/>
              </a:srgbClr>
            </a:solidFill>
            <a:ln w="12700" cap="flat" cmpd="sng">
              <a:solidFill>
                <a:schemeClr val="dk1">
                  <a:alpha val="89803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94;p8"/>
            <p:cNvSpPr txBox="1"/>
            <p:nvPr/>
          </p:nvSpPr>
          <p:spPr>
            <a:xfrm>
              <a:off x="4716705" y="1657991"/>
              <a:ext cx="2067222" cy="14603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675" tIns="74675" rIns="99550" bIns="112000" anchor="t" anchorCtr="0">
              <a:noAutofit/>
            </a:bodyPr>
            <a:lstStyle/>
            <a:p>
              <a: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</a:pPr>
              <a:endParaRPr sz="1400" b="0" i="0" u="none" strike="noStrike" cap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" name="Google Shape;1495;p8"/>
            <p:cNvSpPr/>
            <p:nvPr/>
          </p:nvSpPr>
          <p:spPr>
            <a:xfrm>
              <a:off x="7073339" y="1148868"/>
              <a:ext cx="2067222" cy="509122"/>
            </a:xfrm>
            <a:prstGeom prst="rect">
              <a:avLst/>
            </a:prstGeom>
            <a:solidFill>
              <a:srgbClr val="595959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96;p8"/>
            <p:cNvSpPr txBox="1"/>
            <p:nvPr/>
          </p:nvSpPr>
          <p:spPr>
            <a:xfrm>
              <a:off x="7073339" y="1148868"/>
              <a:ext cx="2067222" cy="5091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56875" rIns="99550" bIns="56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Post-exploitation</a:t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" name="Google Shape;1497;p8"/>
            <p:cNvSpPr/>
            <p:nvPr/>
          </p:nvSpPr>
          <p:spPr>
            <a:xfrm>
              <a:off x="7073339" y="1657991"/>
              <a:ext cx="2067222" cy="1460339"/>
            </a:xfrm>
            <a:prstGeom prst="rect">
              <a:avLst/>
            </a:prstGeom>
            <a:solidFill>
              <a:srgbClr val="F2F2F2">
                <a:alpha val="89803"/>
              </a:srgbClr>
            </a:solidFill>
            <a:ln w="12700" cap="flat" cmpd="sng">
              <a:solidFill>
                <a:schemeClr val="dk1">
                  <a:alpha val="89803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98;p8"/>
            <p:cNvSpPr txBox="1"/>
            <p:nvPr/>
          </p:nvSpPr>
          <p:spPr>
            <a:xfrm>
              <a:off x="7073339" y="1657991"/>
              <a:ext cx="2067222" cy="14603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675" tIns="74675" rIns="99550" bIns="112000" anchor="t" anchorCtr="0">
              <a:noAutofit/>
            </a:bodyPr>
            <a:lstStyle/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Corbel" panose="020B0503020204020204" pitchFamily="34" charset="0"/>
                </a:rPr>
                <a:t>Enumerate, Enumerate, Enumerate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Corbel" panose="020B0503020204020204" pitchFamily="34" charset="0"/>
                </a:rPr>
                <a:t>Continue to develop understanding of your environment with new accesses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Corbel" panose="020B0503020204020204" pitchFamily="34" charset="0"/>
                </a:rPr>
                <a:t>Identify next steps </a:t>
              </a:r>
              <a:r>
                <a:rPr lang="en-US" sz="1100" dirty="0">
                  <a:solidFill>
                    <a:schemeClr val="tx1"/>
                  </a:solidFill>
                  <a:latin typeface="Corbel"/>
                  <a:ea typeface="Corbel"/>
                  <a:cs typeface="Corbel"/>
                  <a:sym typeface="Corbel"/>
                </a:rPr>
                <a:t>(data exfiltration, privilege escalation, lateral movement, etc.)</a:t>
              </a:r>
              <a:endParaRPr lang="en-US" sz="1100" dirty="0">
                <a:latin typeface="Corbel" panose="020B0503020204020204" pitchFamily="34" charset="0"/>
              </a:endParaRPr>
            </a:p>
            <a:p>
              <a: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</a:pPr>
              <a:endParaRPr sz="1400" b="0" i="0" u="none" strike="noStrike" cap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5060802" y="3300498"/>
            <a:ext cx="206722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Corbel" panose="020B0503020204020204" pitchFamily="34" charset="0"/>
              </a:rPr>
              <a:t>Inject payload into vulnerable stage of code execution process</a:t>
            </a:r>
            <a:endParaRPr lang="en-US" sz="11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38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 Escalation (Linux)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Manual Enumeration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Must know how to do this manually</a:t>
            </a:r>
          </a:p>
          <a:p>
            <a:r>
              <a:rPr lang="en-US" sz="1800" dirty="0" smtClean="0"/>
              <a:t>https://blog.g0tmi1k.com/2011/08/basic-linux-privilege-escalation/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 smtClean="0"/>
              <a:t>Automated Enumeration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en-US" sz="1800" dirty="0" smtClean="0"/>
              <a:t>Not a replacement for manual enumeration</a:t>
            </a:r>
          </a:p>
          <a:p>
            <a:pPr lvl="1"/>
            <a:r>
              <a:rPr lang="en-US" sz="1800" dirty="0" smtClean="0"/>
              <a:t>Extension of what you already know how to do</a:t>
            </a:r>
          </a:p>
          <a:p>
            <a:r>
              <a:rPr lang="en-US" sz="1800" dirty="0" smtClean="0"/>
              <a:t>linenum.sh</a:t>
            </a:r>
          </a:p>
          <a:p>
            <a:r>
              <a:rPr lang="en-US" sz="1800" dirty="0" smtClean="0"/>
              <a:t>linpeas.sh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949672" y="2028250"/>
            <a:ext cx="0" cy="39920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35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14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Instructor’s Demo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15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lkboard 16x9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248</Words>
  <Application>Microsoft Office PowerPoint</Application>
  <PresentationFormat>Custom</PresentationFormat>
  <Paragraphs>51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Corbel</vt:lpstr>
      <vt:lpstr>Arial</vt:lpstr>
      <vt:lpstr>Consolas</vt:lpstr>
      <vt:lpstr>Chalkboard 16x9</vt:lpstr>
      <vt:lpstr>Penetration Testing Primer (Week 2)</vt:lpstr>
      <vt:lpstr>#not_a_lawyer</vt:lpstr>
      <vt:lpstr>Week 1 Review</vt:lpstr>
      <vt:lpstr>Student and Challenge Box Review</vt:lpstr>
      <vt:lpstr>Privilege Escalation</vt:lpstr>
      <vt:lpstr>Privilege Escalation</vt:lpstr>
      <vt:lpstr>Privilege Escalation (Linux)</vt:lpstr>
      <vt:lpstr>Instructor’s Demo</vt:lpstr>
      <vt:lpstr>Questions?</vt:lpstr>
      <vt:lpstr>Student Boxes</vt:lpstr>
      <vt:lpstr>Challenge Box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Offensive Security Primer</dc:title>
  <dc:creator>Samuel Whang</dc:creator>
  <cp:lastModifiedBy>Samuel Whang</cp:lastModifiedBy>
  <cp:revision>19</cp:revision>
  <dcterms:created xsi:type="dcterms:W3CDTF">2022-03-20T23:43:29Z</dcterms:created>
  <dcterms:modified xsi:type="dcterms:W3CDTF">2022-03-30T00:04:04Z</dcterms:modified>
</cp:coreProperties>
</file>