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75" r:id="rId4"/>
    <p:sldId id="276" r:id="rId5"/>
    <p:sldId id="261" r:id="rId6"/>
    <p:sldId id="278" r:id="rId7"/>
    <p:sldId id="280" r:id="rId8"/>
    <p:sldId id="281" r:id="rId9"/>
    <p:sldId id="270" r:id="rId10"/>
    <p:sldId id="271" r:id="rId11"/>
    <p:sldId id="272" r:id="rId12"/>
    <p:sldId id="273" r:id="rId13"/>
  </p:sldIdLst>
  <p:sldSz cx="12188825" cy="6858000"/>
  <p:notesSz cx="6858000" cy="9144000"/>
  <p:embeddedFontLst>
    <p:embeddedFont>
      <p:font typeface="Corbel" panose="020B050302020402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j6LGTqyyuRwNh7PslZj0akqUYI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F5DB21-0A60-4F0A-B587-7E06DD84B63B}">
  <a:tblStyle styleId="{7BF5DB21-0A60-4F0A-B587-7E06DD84B63B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orbel"/>
          <a:ea typeface="Corbel"/>
          <a:cs typeface="Corbel"/>
        </a:font>
        <a:schemeClr val="dk1"/>
      </a:tcTxStyle>
      <a:tcStyle>
        <a:tcBdr/>
      </a:tcStyle>
    </a:seCell>
    <a:swCell>
      <a:tcTxStyle b="on" i="off">
        <a:font>
          <a:latin typeface="Corbel"/>
          <a:ea typeface="Corbel"/>
          <a:cs typeface="Corbel"/>
        </a:font>
        <a:schemeClr val="dk1"/>
      </a:tcTxStyle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1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8" y="13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D098E-E110-4262-A508-93F8E217F12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4FF86FD-9B27-4D55-8175-D123A7588617}">
      <dgm:prSet phldrT="[Text]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Reconnaissance</a:t>
          </a:r>
          <a:endParaRPr lang="en-US" dirty="0"/>
        </a:p>
      </dgm:t>
    </dgm:pt>
    <dgm:pt modelId="{FA07D375-35E6-4404-A109-DBE788519DA1}" type="parTrans" cxnId="{3A38F837-B306-49EB-87F4-23CC3D011AA3}">
      <dgm:prSet/>
      <dgm:spPr/>
      <dgm:t>
        <a:bodyPr/>
        <a:lstStyle/>
        <a:p>
          <a:endParaRPr lang="en-US"/>
        </a:p>
      </dgm:t>
    </dgm:pt>
    <dgm:pt modelId="{6D0D3D41-DD27-4143-BA15-C887D789C00C}" type="sibTrans" cxnId="{3A38F837-B306-49EB-87F4-23CC3D011AA3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11CACC26-88EE-44A7-83AA-2A85767AD269}">
      <dgm:prSet phldrT="[Text]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Vulnerability Identification</a:t>
          </a:r>
          <a:endParaRPr lang="en-US" dirty="0"/>
        </a:p>
      </dgm:t>
    </dgm:pt>
    <dgm:pt modelId="{E8B905CF-8E32-49D6-9244-1A77E201B21F}" type="parTrans" cxnId="{E002B8BF-FFD2-4A3B-89B4-B3C6142DF3E1}">
      <dgm:prSet/>
      <dgm:spPr/>
      <dgm:t>
        <a:bodyPr/>
        <a:lstStyle/>
        <a:p>
          <a:endParaRPr lang="en-US"/>
        </a:p>
      </dgm:t>
    </dgm:pt>
    <dgm:pt modelId="{6109DB03-A384-48DE-B0F4-B389A95B3B90}" type="sibTrans" cxnId="{E002B8BF-FFD2-4A3B-89B4-B3C6142DF3E1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CC0DE99D-9285-42EA-AC3D-F52877474F6D}">
      <dgm:prSet phldrT="[Text]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Exploitation</a:t>
          </a:r>
          <a:endParaRPr lang="en-US" dirty="0"/>
        </a:p>
      </dgm:t>
    </dgm:pt>
    <dgm:pt modelId="{7BC7DA62-7AB5-4C20-A5CE-3C4D832A5862}" type="parTrans" cxnId="{F29B6B6B-23CF-4D57-8CEB-16997FD78C80}">
      <dgm:prSet/>
      <dgm:spPr/>
      <dgm:t>
        <a:bodyPr/>
        <a:lstStyle/>
        <a:p>
          <a:endParaRPr lang="en-US"/>
        </a:p>
      </dgm:t>
    </dgm:pt>
    <dgm:pt modelId="{6311AC43-DC98-46B5-8225-5645C9A2B489}" type="sibTrans" cxnId="{F29B6B6B-23CF-4D57-8CEB-16997FD78C80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0A59CD04-9FFA-4403-A0DC-3C9995C00422}">
      <dgm:prSet phldrT="[Text]"/>
      <dgm:spPr>
        <a:solidFill>
          <a:schemeClr val="bg1">
            <a:lumMod val="50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Post-Exploitation</a:t>
          </a:r>
          <a:endParaRPr lang="en-US" dirty="0"/>
        </a:p>
      </dgm:t>
    </dgm:pt>
    <dgm:pt modelId="{ABF7C009-623F-451F-9BA6-7A4AECE602BC}" type="parTrans" cxnId="{03024710-0869-433A-B6A9-3D05E6C738DC}">
      <dgm:prSet/>
      <dgm:spPr/>
      <dgm:t>
        <a:bodyPr/>
        <a:lstStyle/>
        <a:p>
          <a:endParaRPr lang="en-US"/>
        </a:p>
      </dgm:t>
    </dgm:pt>
    <dgm:pt modelId="{84E072E0-6469-41AC-AAB0-F2363DFADE98}" type="sibTrans" cxnId="{03024710-0869-433A-B6A9-3D05E6C738DC}">
      <dgm:prSet/>
      <dgm:spPr/>
      <dgm:t>
        <a:bodyPr/>
        <a:lstStyle/>
        <a:p>
          <a:endParaRPr lang="en-US"/>
        </a:p>
      </dgm:t>
    </dgm:pt>
    <dgm:pt modelId="{D6B75C33-BC50-41D9-8041-4A299009CA68}" type="pres">
      <dgm:prSet presAssocID="{6B1D098E-E110-4262-A508-93F8E217F122}" presName="Name0" presStyleCnt="0">
        <dgm:presLayoutVars>
          <dgm:dir/>
          <dgm:resizeHandles val="exact"/>
        </dgm:presLayoutVars>
      </dgm:prSet>
      <dgm:spPr/>
    </dgm:pt>
    <dgm:pt modelId="{D04EC254-89E2-423A-8748-E962AE85FC29}" type="pres">
      <dgm:prSet presAssocID="{E4FF86FD-9B27-4D55-8175-D123A758861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189E77-3FE7-423D-A481-E2BDFDEAEFB7}" type="pres">
      <dgm:prSet presAssocID="{6D0D3D41-DD27-4143-BA15-C887D789C00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824FFDA-E63B-4E2C-8746-EEB6D890A6F0}" type="pres">
      <dgm:prSet presAssocID="{6D0D3D41-DD27-4143-BA15-C887D789C00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FA738B9-EF39-44B0-9C0D-4DA8283B0D8D}" type="pres">
      <dgm:prSet presAssocID="{11CACC26-88EE-44A7-83AA-2A85767AD26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E6DD9-3E66-4E97-8A82-4B55CBC6AC69}" type="pres">
      <dgm:prSet presAssocID="{6109DB03-A384-48DE-B0F4-B389A95B3B9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4E51BBC-3FFB-41DF-8DF8-7095DCBBC5E2}" type="pres">
      <dgm:prSet presAssocID="{6109DB03-A384-48DE-B0F4-B389A95B3B9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B50E237-8376-4583-917D-B7B088C0DD4E}" type="pres">
      <dgm:prSet presAssocID="{CC0DE99D-9285-42EA-AC3D-F52877474F6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92CC5D-8D09-4515-8F51-391CB827D99F}" type="pres">
      <dgm:prSet presAssocID="{6311AC43-DC98-46B5-8225-5645C9A2B48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8AB410DE-7E1C-483C-9E9A-97364E584252}" type="pres">
      <dgm:prSet presAssocID="{6311AC43-DC98-46B5-8225-5645C9A2B489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FACBAE17-A2BD-48D6-8EC7-7BC292B62784}" type="pres">
      <dgm:prSet presAssocID="{0A59CD04-9FFA-4403-A0DC-3C9995C0042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024710-0869-433A-B6A9-3D05E6C738DC}" srcId="{6B1D098E-E110-4262-A508-93F8E217F122}" destId="{0A59CD04-9FFA-4403-A0DC-3C9995C00422}" srcOrd="3" destOrd="0" parTransId="{ABF7C009-623F-451F-9BA6-7A4AECE602BC}" sibTransId="{84E072E0-6469-41AC-AAB0-F2363DFADE98}"/>
    <dgm:cxn modelId="{F29B6B6B-23CF-4D57-8CEB-16997FD78C80}" srcId="{6B1D098E-E110-4262-A508-93F8E217F122}" destId="{CC0DE99D-9285-42EA-AC3D-F52877474F6D}" srcOrd="2" destOrd="0" parTransId="{7BC7DA62-7AB5-4C20-A5CE-3C4D832A5862}" sibTransId="{6311AC43-DC98-46B5-8225-5645C9A2B489}"/>
    <dgm:cxn modelId="{8AE1E5B1-3711-4F62-A5FE-42B6F3B0388B}" type="presOf" srcId="{6B1D098E-E110-4262-A508-93F8E217F122}" destId="{D6B75C33-BC50-41D9-8041-4A299009CA68}" srcOrd="0" destOrd="0" presId="urn:microsoft.com/office/officeart/2005/8/layout/process1"/>
    <dgm:cxn modelId="{4DC11280-E9F1-42F5-84E3-FA38715E18B0}" type="presOf" srcId="{6311AC43-DC98-46B5-8225-5645C9A2B489}" destId="{8AB410DE-7E1C-483C-9E9A-97364E584252}" srcOrd="1" destOrd="0" presId="urn:microsoft.com/office/officeart/2005/8/layout/process1"/>
    <dgm:cxn modelId="{5C31023F-19B1-448B-95A7-314EA2DD67DB}" type="presOf" srcId="{6109DB03-A384-48DE-B0F4-B389A95B3B90}" destId="{24E51BBC-3FFB-41DF-8DF8-7095DCBBC5E2}" srcOrd="1" destOrd="0" presId="urn:microsoft.com/office/officeart/2005/8/layout/process1"/>
    <dgm:cxn modelId="{E002B8BF-FFD2-4A3B-89B4-B3C6142DF3E1}" srcId="{6B1D098E-E110-4262-A508-93F8E217F122}" destId="{11CACC26-88EE-44A7-83AA-2A85767AD269}" srcOrd="1" destOrd="0" parTransId="{E8B905CF-8E32-49D6-9244-1A77E201B21F}" sibTransId="{6109DB03-A384-48DE-B0F4-B389A95B3B90}"/>
    <dgm:cxn modelId="{DD90BDE3-15AF-459D-8441-FAE8FDF7E6A7}" type="presOf" srcId="{6109DB03-A384-48DE-B0F4-B389A95B3B90}" destId="{B56E6DD9-3E66-4E97-8A82-4B55CBC6AC69}" srcOrd="0" destOrd="0" presId="urn:microsoft.com/office/officeart/2005/8/layout/process1"/>
    <dgm:cxn modelId="{2120411C-D970-4211-9B7D-A2377E378E41}" type="presOf" srcId="{11CACC26-88EE-44A7-83AA-2A85767AD269}" destId="{1FA738B9-EF39-44B0-9C0D-4DA8283B0D8D}" srcOrd="0" destOrd="0" presId="urn:microsoft.com/office/officeart/2005/8/layout/process1"/>
    <dgm:cxn modelId="{DAF7BFA0-C22F-435B-B241-A3DAC321DA6E}" type="presOf" srcId="{0A59CD04-9FFA-4403-A0DC-3C9995C00422}" destId="{FACBAE17-A2BD-48D6-8EC7-7BC292B62784}" srcOrd="0" destOrd="0" presId="urn:microsoft.com/office/officeart/2005/8/layout/process1"/>
    <dgm:cxn modelId="{A20A6597-40F5-4B41-A5A7-7C9C5B1265DB}" type="presOf" srcId="{6D0D3D41-DD27-4143-BA15-C887D789C00C}" destId="{2824FFDA-E63B-4E2C-8746-EEB6D890A6F0}" srcOrd="1" destOrd="0" presId="urn:microsoft.com/office/officeart/2005/8/layout/process1"/>
    <dgm:cxn modelId="{3A38F837-B306-49EB-87F4-23CC3D011AA3}" srcId="{6B1D098E-E110-4262-A508-93F8E217F122}" destId="{E4FF86FD-9B27-4D55-8175-D123A7588617}" srcOrd="0" destOrd="0" parTransId="{FA07D375-35E6-4404-A109-DBE788519DA1}" sibTransId="{6D0D3D41-DD27-4143-BA15-C887D789C00C}"/>
    <dgm:cxn modelId="{C8BEBE89-6C8F-4F57-A802-4BEC77C294A2}" type="presOf" srcId="{CC0DE99D-9285-42EA-AC3D-F52877474F6D}" destId="{7B50E237-8376-4583-917D-B7B088C0DD4E}" srcOrd="0" destOrd="0" presId="urn:microsoft.com/office/officeart/2005/8/layout/process1"/>
    <dgm:cxn modelId="{8D17D5AB-6E6F-4399-ABE7-A0D55112BAF6}" type="presOf" srcId="{6D0D3D41-DD27-4143-BA15-C887D789C00C}" destId="{F3189E77-3FE7-423D-A481-E2BDFDEAEFB7}" srcOrd="0" destOrd="0" presId="urn:microsoft.com/office/officeart/2005/8/layout/process1"/>
    <dgm:cxn modelId="{AB262613-A6B1-4C1A-92F0-9CC70B94959E}" type="presOf" srcId="{E4FF86FD-9B27-4D55-8175-D123A7588617}" destId="{D04EC254-89E2-423A-8748-E962AE85FC29}" srcOrd="0" destOrd="0" presId="urn:microsoft.com/office/officeart/2005/8/layout/process1"/>
    <dgm:cxn modelId="{C5A4D32D-5FC2-4E8A-B9E1-04278B774854}" type="presOf" srcId="{6311AC43-DC98-46B5-8225-5645C9A2B489}" destId="{F992CC5D-8D09-4515-8F51-391CB827D99F}" srcOrd="0" destOrd="0" presId="urn:microsoft.com/office/officeart/2005/8/layout/process1"/>
    <dgm:cxn modelId="{02506E26-D187-4C1F-91AE-EFE14EE5A0D9}" type="presParOf" srcId="{D6B75C33-BC50-41D9-8041-4A299009CA68}" destId="{D04EC254-89E2-423A-8748-E962AE85FC29}" srcOrd="0" destOrd="0" presId="urn:microsoft.com/office/officeart/2005/8/layout/process1"/>
    <dgm:cxn modelId="{89629E3C-CAAC-4215-9664-91A4DA75360D}" type="presParOf" srcId="{D6B75C33-BC50-41D9-8041-4A299009CA68}" destId="{F3189E77-3FE7-423D-A481-E2BDFDEAEFB7}" srcOrd="1" destOrd="0" presId="urn:microsoft.com/office/officeart/2005/8/layout/process1"/>
    <dgm:cxn modelId="{27588A21-7C0A-4788-89AA-36786E49D4E4}" type="presParOf" srcId="{F3189E77-3FE7-423D-A481-E2BDFDEAEFB7}" destId="{2824FFDA-E63B-4E2C-8746-EEB6D890A6F0}" srcOrd="0" destOrd="0" presId="urn:microsoft.com/office/officeart/2005/8/layout/process1"/>
    <dgm:cxn modelId="{0387C349-5AD9-46B4-A909-51F1C35A58CB}" type="presParOf" srcId="{D6B75C33-BC50-41D9-8041-4A299009CA68}" destId="{1FA738B9-EF39-44B0-9C0D-4DA8283B0D8D}" srcOrd="2" destOrd="0" presId="urn:microsoft.com/office/officeart/2005/8/layout/process1"/>
    <dgm:cxn modelId="{864DC152-AD34-4454-9BD0-9578D16A3DBA}" type="presParOf" srcId="{D6B75C33-BC50-41D9-8041-4A299009CA68}" destId="{B56E6DD9-3E66-4E97-8A82-4B55CBC6AC69}" srcOrd="3" destOrd="0" presId="urn:microsoft.com/office/officeart/2005/8/layout/process1"/>
    <dgm:cxn modelId="{2ADC91B9-510A-4C48-9849-311840A85E4E}" type="presParOf" srcId="{B56E6DD9-3E66-4E97-8A82-4B55CBC6AC69}" destId="{24E51BBC-3FFB-41DF-8DF8-7095DCBBC5E2}" srcOrd="0" destOrd="0" presId="urn:microsoft.com/office/officeart/2005/8/layout/process1"/>
    <dgm:cxn modelId="{3F7CF539-DE59-48D1-B42B-16DDDF63680C}" type="presParOf" srcId="{D6B75C33-BC50-41D9-8041-4A299009CA68}" destId="{7B50E237-8376-4583-917D-B7B088C0DD4E}" srcOrd="4" destOrd="0" presId="urn:microsoft.com/office/officeart/2005/8/layout/process1"/>
    <dgm:cxn modelId="{62C91681-83D7-45A5-9EA9-E992602C2B82}" type="presParOf" srcId="{D6B75C33-BC50-41D9-8041-4A299009CA68}" destId="{F992CC5D-8D09-4515-8F51-391CB827D99F}" srcOrd="5" destOrd="0" presId="urn:microsoft.com/office/officeart/2005/8/layout/process1"/>
    <dgm:cxn modelId="{0CBC3187-E39F-45D8-8144-BCD8D23935C7}" type="presParOf" srcId="{F992CC5D-8D09-4515-8F51-391CB827D99F}" destId="{8AB410DE-7E1C-483C-9E9A-97364E584252}" srcOrd="0" destOrd="0" presId="urn:microsoft.com/office/officeart/2005/8/layout/process1"/>
    <dgm:cxn modelId="{11A07309-E0B9-422E-A0D0-2DBDEE2B61B2}" type="presParOf" srcId="{D6B75C33-BC50-41D9-8041-4A299009CA68}" destId="{FACBAE17-A2BD-48D6-8EC7-7BC292B6278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FDFC75-B8CD-4A9E-AECC-72909AB0588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F34092-F519-4249-8899-1EA9A57646AC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Unquoted Service path</a:t>
          </a:r>
          <a:endParaRPr lang="en-US" dirty="0"/>
        </a:p>
      </dgm:t>
    </dgm:pt>
    <dgm:pt modelId="{C78B0E85-81A4-486C-AF27-6EEEB0DE4324}" type="parTrans" cxnId="{BDEAAAD3-463C-45C7-AAE3-71C4D9C7AE8C}">
      <dgm:prSet/>
      <dgm:spPr/>
      <dgm:t>
        <a:bodyPr/>
        <a:lstStyle/>
        <a:p>
          <a:endParaRPr lang="en-US"/>
        </a:p>
      </dgm:t>
    </dgm:pt>
    <dgm:pt modelId="{3090FB43-799A-4E8F-98A6-735BA40CF551}" type="sibTrans" cxnId="{BDEAAAD3-463C-45C7-AAE3-71C4D9C7AE8C}">
      <dgm:prSet/>
      <dgm:spPr/>
      <dgm:t>
        <a:bodyPr/>
        <a:lstStyle/>
        <a:p>
          <a:endParaRPr lang="en-US"/>
        </a:p>
      </dgm:t>
    </dgm:pt>
    <dgm:pt modelId="{FC878B51-9232-453D-8EE0-8B3416BA422F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Token Privileges</a:t>
          </a:r>
          <a:endParaRPr lang="en-US" dirty="0"/>
        </a:p>
      </dgm:t>
    </dgm:pt>
    <dgm:pt modelId="{9EB01723-5FC4-4BA2-8510-76CC1C0CD7DF}" type="parTrans" cxnId="{31420998-B84C-4EEA-A137-084031AD89DF}">
      <dgm:prSet/>
      <dgm:spPr/>
      <dgm:t>
        <a:bodyPr/>
        <a:lstStyle/>
        <a:p>
          <a:endParaRPr lang="en-US"/>
        </a:p>
      </dgm:t>
    </dgm:pt>
    <dgm:pt modelId="{74449328-3FF1-40CB-A45A-4AE8FEB4A0C5}" type="sibTrans" cxnId="{31420998-B84C-4EEA-A137-084031AD89DF}">
      <dgm:prSet/>
      <dgm:spPr/>
      <dgm:t>
        <a:bodyPr/>
        <a:lstStyle/>
        <a:p>
          <a:endParaRPr lang="en-US"/>
        </a:p>
      </dgm:t>
    </dgm:pt>
    <dgm:pt modelId="{FC7489E9-549A-400C-8AE5-CAC03BBE3FBA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Registry Auto Runs</a:t>
          </a:r>
          <a:endParaRPr lang="en-US" dirty="0"/>
        </a:p>
      </dgm:t>
    </dgm:pt>
    <dgm:pt modelId="{0EE1E926-B9F8-4D54-B9FC-47D7B2D848DB}" type="parTrans" cxnId="{CABA1369-CD8D-4C59-9F86-47339AA4B3B6}">
      <dgm:prSet/>
      <dgm:spPr/>
      <dgm:t>
        <a:bodyPr/>
        <a:lstStyle/>
        <a:p>
          <a:endParaRPr lang="en-US"/>
        </a:p>
      </dgm:t>
    </dgm:pt>
    <dgm:pt modelId="{BF97E5B8-A0A5-40AC-AAE8-11916C06CE67}" type="sibTrans" cxnId="{CABA1369-CD8D-4C59-9F86-47339AA4B3B6}">
      <dgm:prSet/>
      <dgm:spPr/>
      <dgm:t>
        <a:bodyPr/>
        <a:lstStyle/>
        <a:p>
          <a:endParaRPr lang="en-US"/>
        </a:p>
      </dgm:t>
    </dgm:pt>
    <dgm:pt modelId="{9B866220-8D1C-4A2F-946F-E2EEC0E4D0C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Registry Auto Logon</a:t>
          </a:r>
          <a:endParaRPr lang="en-US" dirty="0"/>
        </a:p>
      </dgm:t>
    </dgm:pt>
    <dgm:pt modelId="{8BE4053E-687B-482D-9E89-265507E955D5}" type="parTrans" cxnId="{ACC6A67C-F684-4EC7-AA09-272CAAC465FD}">
      <dgm:prSet/>
      <dgm:spPr/>
      <dgm:t>
        <a:bodyPr/>
        <a:lstStyle/>
        <a:p>
          <a:endParaRPr lang="en-US"/>
        </a:p>
      </dgm:t>
    </dgm:pt>
    <dgm:pt modelId="{691132CD-5309-4A29-A710-5A4369D93FA5}" type="sibTrans" cxnId="{ACC6A67C-F684-4EC7-AA09-272CAAC465FD}">
      <dgm:prSet/>
      <dgm:spPr/>
      <dgm:t>
        <a:bodyPr/>
        <a:lstStyle/>
        <a:p>
          <a:endParaRPr lang="en-US"/>
        </a:p>
      </dgm:t>
    </dgm:pt>
    <dgm:pt modelId="{7A4E40A3-8EA2-4A68-BDA7-2C0BB43F76D7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Modifiable Services</a:t>
          </a:r>
          <a:endParaRPr lang="en-US" dirty="0"/>
        </a:p>
      </dgm:t>
    </dgm:pt>
    <dgm:pt modelId="{0B65DBF9-3ECA-444B-B8F3-06DD9A36CAAE}" type="parTrans" cxnId="{051CBC6D-8591-4459-8768-DA11CF97B099}">
      <dgm:prSet/>
      <dgm:spPr/>
      <dgm:t>
        <a:bodyPr/>
        <a:lstStyle/>
        <a:p>
          <a:endParaRPr lang="en-US"/>
        </a:p>
      </dgm:t>
    </dgm:pt>
    <dgm:pt modelId="{AB20F82F-4333-46EA-8514-6C4D811E9076}" type="sibTrans" cxnId="{051CBC6D-8591-4459-8768-DA11CF97B099}">
      <dgm:prSet/>
      <dgm:spPr/>
      <dgm:t>
        <a:bodyPr/>
        <a:lstStyle/>
        <a:p>
          <a:endParaRPr lang="en-US"/>
        </a:p>
      </dgm:t>
    </dgm:pt>
    <dgm:pt modelId="{DD9A1E73-B083-48D0-9DD3-A8F4CB77852E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Unattended Install Files</a:t>
          </a:r>
          <a:endParaRPr lang="en-US" dirty="0"/>
        </a:p>
      </dgm:t>
    </dgm:pt>
    <dgm:pt modelId="{9374CD7C-4244-45EB-9BFD-09833279BC50}" type="parTrans" cxnId="{B082847B-F848-4467-AF99-2613801A7DC2}">
      <dgm:prSet/>
      <dgm:spPr/>
      <dgm:t>
        <a:bodyPr/>
        <a:lstStyle/>
        <a:p>
          <a:endParaRPr lang="en-US"/>
        </a:p>
      </dgm:t>
    </dgm:pt>
    <dgm:pt modelId="{F1139E02-DA9C-4E3C-9523-980941CA95B0}" type="sibTrans" cxnId="{B082847B-F848-4467-AF99-2613801A7DC2}">
      <dgm:prSet/>
      <dgm:spPr/>
      <dgm:t>
        <a:bodyPr/>
        <a:lstStyle/>
        <a:p>
          <a:endParaRPr lang="en-US"/>
        </a:p>
      </dgm:t>
    </dgm:pt>
    <dgm:pt modelId="{802DC058-F348-4E43-A073-39C99D4BFEDE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Modifiable Service Registry Keys</a:t>
          </a:r>
          <a:endParaRPr lang="en-US" dirty="0"/>
        </a:p>
      </dgm:t>
    </dgm:pt>
    <dgm:pt modelId="{0B7C8EB5-D537-4563-8B4F-78E14FAE9022}" type="parTrans" cxnId="{296DF8D3-82F0-4CAF-9131-F79AC4FFA75B}">
      <dgm:prSet/>
      <dgm:spPr/>
      <dgm:t>
        <a:bodyPr/>
        <a:lstStyle/>
        <a:p>
          <a:endParaRPr lang="en-US"/>
        </a:p>
      </dgm:t>
    </dgm:pt>
    <dgm:pt modelId="{2A8670E8-A1D5-4760-B31A-663EF6B3E97D}" type="sibTrans" cxnId="{296DF8D3-82F0-4CAF-9131-F79AC4FFA75B}">
      <dgm:prSet/>
      <dgm:spPr/>
      <dgm:t>
        <a:bodyPr/>
        <a:lstStyle/>
        <a:p>
          <a:endParaRPr lang="en-US"/>
        </a:p>
      </dgm:t>
    </dgm:pt>
    <dgm:pt modelId="{8B4DA3F6-6B56-4AD1-80C0-F77D4775792A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Modifiable Service Binaries</a:t>
          </a:r>
          <a:endParaRPr lang="en-US" dirty="0"/>
        </a:p>
      </dgm:t>
    </dgm:pt>
    <dgm:pt modelId="{1FDD5FA5-50E8-4F6A-B2C6-F23AFF634571}" type="parTrans" cxnId="{8D136668-B5DC-44BB-9D3B-7ABAD51A6B94}">
      <dgm:prSet/>
      <dgm:spPr/>
      <dgm:t>
        <a:bodyPr/>
        <a:lstStyle/>
        <a:p>
          <a:endParaRPr lang="en-US"/>
        </a:p>
      </dgm:t>
    </dgm:pt>
    <dgm:pt modelId="{6F64F443-6B2D-4AA7-8FCE-217AD0D4CFC2}" type="sibTrans" cxnId="{8D136668-B5DC-44BB-9D3B-7ABAD51A6B94}">
      <dgm:prSet/>
      <dgm:spPr/>
      <dgm:t>
        <a:bodyPr/>
        <a:lstStyle/>
        <a:p>
          <a:endParaRPr lang="en-US"/>
        </a:p>
      </dgm:t>
    </dgm:pt>
    <dgm:pt modelId="{D000C6EC-FFDC-40EC-9653-07844C99163C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err="1" smtClean="0"/>
            <a:t>Hijackable</a:t>
          </a:r>
          <a:r>
            <a:rPr lang="en-US" dirty="0" smtClean="0"/>
            <a:t> Paths</a:t>
          </a:r>
          <a:endParaRPr lang="en-US" dirty="0"/>
        </a:p>
      </dgm:t>
    </dgm:pt>
    <dgm:pt modelId="{BA0490B3-66A6-4551-91ED-5303DFB68D1C}" type="parTrans" cxnId="{9B85DEB9-5B28-4D3D-8377-7A20DB4868C4}">
      <dgm:prSet/>
      <dgm:spPr/>
      <dgm:t>
        <a:bodyPr/>
        <a:lstStyle/>
        <a:p>
          <a:endParaRPr lang="en-US"/>
        </a:p>
      </dgm:t>
    </dgm:pt>
    <dgm:pt modelId="{7412CC54-BEE4-4DDA-9B12-01AB086A77DC}" type="sibTrans" cxnId="{9B85DEB9-5B28-4D3D-8377-7A20DB4868C4}">
      <dgm:prSet/>
      <dgm:spPr/>
      <dgm:t>
        <a:bodyPr/>
        <a:lstStyle/>
        <a:p>
          <a:endParaRPr lang="en-US"/>
        </a:p>
      </dgm:t>
    </dgm:pt>
    <dgm:pt modelId="{E7B1E395-93B6-4D29-BA12-3F71A0F804FB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Domain GPP Password</a:t>
          </a:r>
          <a:endParaRPr lang="en-US" dirty="0"/>
        </a:p>
      </dgm:t>
    </dgm:pt>
    <dgm:pt modelId="{02E1EE5B-5DF9-48C5-B4A0-0E4FB6167E9B}" type="parTrans" cxnId="{5EB6D313-CC05-4721-844B-DC1350CBE546}">
      <dgm:prSet/>
      <dgm:spPr/>
      <dgm:t>
        <a:bodyPr/>
        <a:lstStyle/>
        <a:p>
          <a:endParaRPr lang="en-US"/>
        </a:p>
      </dgm:t>
    </dgm:pt>
    <dgm:pt modelId="{08D0BA20-05E5-4C35-9518-81429C068130}" type="sibTrans" cxnId="{5EB6D313-CC05-4721-844B-DC1350CBE546}">
      <dgm:prSet/>
      <dgm:spPr/>
      <dgm:t>
        <a:bodyPr/>
        <a:lstStyle/>
        <a:p>
          <a:endParaRPr lang="en-US"/>
        </a:p>
      </dgm:t>
    </dgm:pt>
    <dgm:pt modelId="{80CCB913-3795-45EB-8AAD-9B741ADB44DD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Cached GPP Password</a:t>
          </a:r>
          <a:endParaRPr lang="en-US" dirty="0"/>
        </a:p>
      </dgm:t>
    </dgm:pt>
    <dgm:pt modelId="{D33F0AF4-D910-4DC1-B2B9-21F5F85A6E94}" type="parTrans" cxnId="{BAB5641D-04A4-48FA-BA24-2C1A4D74C212}">
      <dgm:prSet/>
      <dgm:spPr/>
      <dgm:t>
        <a:bodyPr/>
        <a:lstStyle/>
        <a:p>
          <a:endParaRPr lang="en-US"/>
        </a:p>
      </dgm:t>
    </dgm:pt>
    <dgm:pt modelId="{66062590-6512-4619-AEAB-4A9FA91CC4A2}" type="sibTrans" cxnId="{BAB5641D-04A4-48FA-BA24-2C1A4D74C212}">
      <dgm:prSet/>
      <dgm:spPr/>
      <dgm:t>
        <a:bodyPr/>
        <a:lstStyle/>
        <a:p>
          <a:endParaRPr lang="en-US"/>
        </a:p>
      </dgm:t>
    </dgm:pt>
    <dgm:pt modelId="{2C8459AE-A7DF-4207-AFDD-70CE9B7FB262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Always Install Elevated</a:t>
          </a:r>
          <a:endParaRPr lang="en-US" dirty="0"/>
        </a:p>
      </dgm:t>
    </dgm:pt>
    <dgm:pt modelId="{C657DD0D-1F7D-4551-A189-AF3362CAE33C}" type="parTrans" cxnId="{F0557821-4739-4EC2-BC8F-0FD628102437}">
      <dgm:prSet/>
      <dgm:spPr/>
      <dgm:t>
        <a:bodyPr/>
        <a:lstStyle/>
        <a:p>
          <a:endParaRPr lang="en-US"/>
        </a:p>
      </dgm:t>
    </dgm:pt>
    <dgm:pt modelId="{DAB22556-54E1-41DC-B1A7-E96B8E6595A6}" type="sibTrans" cxnId="{F0557821-4739-4EC2-BC8F-0FD628102437}">
      <dgm:prSet/>
      <dgm:spPr/>
      <dgm:t>
        <a:bodyPr/>
        <a:lstStyle/>
        <a:p>
          <a:endParaRPr lang="en-US"/>
        </a:p>
      </dgm:t>
    </dgm:pt>
    <dgm:pt modelId="{5866EC31-3FE9-4E04-89FC-81C26A960533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Third Party Software</a:t>
          </a:r>
          <a:endParaRPr lang="en-US" dirty="0"/>
        </a:p>
      </dgm:t>
    </dgm:pt>
    <dgm:pt modelId="{63E16659-A3F8-42B2-8E9C-F346CEE283C7}" type="parTrans" cxnId="{7110C1E3-9AAE-4692-BD33-2F5BD2320CD2}">
      <dgm:prSet/>
      <dgm:spPr/>
      <dgm:t>
        <a:bodyPr/>
        <a:lstStyle/>
        <a:p>
          <a:endParaRPr lang="en-US"/>
        </a:p>
      </dgm:t>
    </dgm:pt>
    <dgm:pt modelId="{E463FED7-DD3F-45D6-9D1F-ECB69C2AF5CF}" type="sibTrans" cxnId="{7110C1E3-9AAE-4692-BD33-2F5BD2320CD2}">
      <dgm:prSet/>
      <dgm:spPr/>
      <dgm:t>
        <a:bodyPr/>
        <a:lstStyle/>
        <a:p>
          <a:endParaRPr lang="en-US"/>
        </a:p>
      </dgm:t>
    </dgm:pt>
    <dgm:pt modelId="{AABBE95C-B4FE-4877-B5D0-CC6F54C7309C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Patch Level</a:t>
          </a:r>
          <a:endParaRPr lang="en-US" dirty="0"/>
        </a:p>
      </dgm:t>
    </dgm:pt>
    <dgm:pt modelId="{96DFCE18-1BBA-4B75-A376-99E59460D864}" type="parTrans" cxnId="{B627801A-5BB9-458A-BD23-3BFDE65F6DC6}">
      <dgm:prSet/>
      <dgm:spPr/>
      <dgm:t>
        <a:bodyPr/>
        <a:lstStyle/>
        <a:p>
          <a:endParaRPr lang="en-US"/>
        </a:p>
      </dgm:t>
    </dgm:pt>
    <dgm:pt modelId="{B46D600E-8E7C-4A70-9D37-FD7DF87AA9C3}" type="sibTrans" cxnId="{B627801A-5BB9-458A-BD23-3BFDE65F6DC6}">
      <dgm:prSet/>
      <dgm:spPr/>
      <dgm:t>
        <a:bodyPr/>
        <a:lstStyle/>
        <a:p>
          <a:endParaRPr lang="en-US"/>
        </a:p>
      </dgm:t>
    </dgm:pt>
    <dgm:pt modelId="{99DF16A5-332F-4AC7-878C-6122C39BFF95}" type="pres">
      <dgm:prSet presAssocID="{4AFDFC75-B8CD-4A9E-AECC-72909AB05889}" presName="diagram" presStyleCnt="0">
        <dgm:presLayoutVars>
          <dgm:dir/>
          <dgm:resizeHandles val="exact"/>
        </dgm:presLayoutVars>
      </dgm:prSet>
      <dgm:spPr/>
    </dgm:pt>
    <dgm:pt modelId="{01CCB4F5-E9C5-477E-8DD7-2ED6ABE5A127}" type="pres">
      <dgm:prSet presAssocID="{6BF34092-F519-4249-8899-1EA9A57646AC}" presName="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F5CA2-C32B-4832-9D8A-D38D4B17EFB6}" type="pres">
      <dgm:prSet presAssocID="{3090FB43-799A-4E8F-98A6-735BA40CF551}" presName="sibTrans" presStyleCnt="0"/>
      <dgm:spPr/>
    </dgm:pt>
    <dgm:pt modelId="{8F29D52F-3470-471A-935E-B493AAFFCB33}" type="pres">
      <dgm:prSet presAssocID="{DD9A1E73-B083-48D0-9DD3-A8F4CB77852E}" presName="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77133-29AF-4172-A600-F1AFD4DCEE55}" type="pres">
      <dgm:prSet presAssocID="{F1139E02-DA9C-4E3C-9523-980941CA95B0}" presName="sibTrans" presStyleCnt="0"/>
      <dgm:spPr/>
    </dgm:pt>
    <dgm:pt modelId="{07580260-CBD4-48E9-9EAC-CB2038419F11}" type="pres">
      <dgm:prSet presAssocID="{FC878B51-9232-453D-8EE0-8B3416BA422F}" presName="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06900-97D2-401E-AA13-BC542D2E60EE}" type="pres">
      <dgm:prSet presAssocID="{74449328-3FF1-40CB-A45A-4AE8FEB4A0C5}" presName="sibTrans" presStyleCnt="0"/>
      <dgm:spPr/>
    </dgm:pt>
    <dgm:pt modelId="{2FA012FA-5E3F-408F-BEA6-2B547B99C432}" type="pres">
      <dgm:prSet presAssocID="{FC7489E9-549A-400C-8AE5-CAC03BBE3FBA}" presName="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A39C5-1C8F-4F27-867F-C0D501B4BA82}" type="pres">
      <dgm:prSet presAssocID="{BF97E5B8-A0A5-40AC-AAE8-11916C06CE67}" presName="sibTrans" presStyleCnt="0"/>
      <dgm:spPr/>
    </dgm:pt>
    <dgm:pt modelId="{513CC101-5C6D-4BF4-A0B3-2427B5B41EA6}" type="pres">
      <dgm:prSet presAssocID="{9B866220-8D1C-4A2F-946F-E2EEC0E4D0C4}" presName="node" presStyleLbl="node1" presStyleIdx="4" presStyleCnt="14">
        <dgm:presLayoutVars>
          <dgm:bulletEnabled val="1"/>
        </dgm:presLayoutVars>
      </dgm:prSet>
      <dgm:spPr/>
    </dgm:pt>
    <dgm:pt modelId="{E714850D-E26B-4F8A-AF46-F67B887DFF2A}" type="pres">
      <dgm:prSet presAssocID="{691132CD-5309-4A29-A710-5A4369D93FA5}" presName="sibTrans" presStyleCnt="0"/>
      <dgm:spPr/>
    </dgm:pt>
    <dgm:pt modelId="{2335C802-7C0C-44ED-9A8B-6F6E47C4515C}" type="pres">
      <dgm:prSet presAssocID="{7A4E40A3-8EA2-4A68-BDA7-2C0BB43F76D7}" presName="node" presStyleLbl="node1" presStyleIdx="5" presStyleCnt="14">
        <dgm:presLayoutVars>
          <dgm:bulletEnabled val="1"/>
        </dgm:presLayoutVars>
      </dgm:prSet>
      <dgm:spPr/>
    </dgm:pt>
    <dgm:pt modelId="{FF9D25EF-6B53-4B15-8216-669A68F6D286}" type="pres">
      <dgm:prSet presAssocID="{AB20F82F-4333-46EA-8514-6C4D811E9076}" presName="sibTrans" presStyleCnt="0"/>
      <dgm:spPr/>
    </dgm:pt>
    <dgm:pt modelId="{65F30C98-15B3-4B7D-BDCD-05B31376158B}" type="pres">
      <dgm:prSet presAssocID="{802DC058-F348-4E43-A073-39C99D4BFEDE}" presName="node" presStyleLbl="node1" presStyleIdx="6" presStyleCnt="14">
        <dgm:presLayoutVars>
          <dgm:bulletEnabled val="1"/>
        </dgm:presLayoutVars>
      </dgm:prSet>
      <dgm:spPr/>
    </dgm:pt>
    <dgm:pt modelId="{FDADBC44-FEAF-4CE1-8DEB-912A9DA8AB58}" type="pres">
      <dgm:prSet presAssocID="{2A8670E8-A1D5-4760-B31A-663EF6B3E97D}" presName="sibTrans" presStyleCnt="0"/>
      <dgm:spPr/>
    </dgm:pt>
    <dgm:pt modelId="{FD0F9ADE-9C18-4FA4-8E1C-9DE939709519}" type="pres">
      <dgm:prSet presAssocID="{8B4DA3F6-6B56-4AD1-80C0-F77D4775792A}" presName="node" presStyleLbl="node1" presStyleIdx="7" presStyleCnt="14">
        <dgm:presLayoutVars>
          <dgm:bulletEnabled val="1"/>
        </dgm:presLayoutVars>
      </dgm:prSet>
      <dgm:spPr/>
    </dgm:pt>
    <dgm:pt modelId="{A2FD7816-D405-4321-B414-1FF7EEEFAAEB}" type="pres">
      <dgm:prSet presAssocID="{6F64F443-6B2D-4AA7-8FCE-217AD0D4CFC2}" presName="sibTrans" presStyleCnt="0"/>
      <dgm:spPr/>
    </dgm:pt>
    <dgm:pt modelId="{6FDEA4E2-E853-4DE5-9454-C80A78ECF805}" type="pres">
      <dgm:prSet presAssocID="{D000C6EC-FFDC-40EC-9653-07844C99163C}" presName="node" presStyleLbl="node1" presStyleIdx="8" presStyleCnt="14">
        <dgm:presLayoutVars>
          <dgm:bulletEnabled val="1"/>
        </dgm:presLayoutVars>
      </dgm:prSet>
      <dgm:spPr/>
    </dgm:pt>
    <dgm:pt modelId="{C60E9F33-CD26-4D00-8487-E1F3B9ACF011}" type="pres">
      <dgm:prSet presAssocID="{7412CC54-BEE4-4DDA-9B12-01AB086A77DC}" presName="sibTrans" presStyleCnt="0"/>
      <dgm:spPr/>
    </dgm:pt>
    <dgm:pt modelId="{0383F40F-EEF4-4401-BC5D-8A1EAAFE87AC}" type="pres">
      <dgm:prSet presAssocID="{E7B1E395-93B6-4D29-BA12-3F71A0F804FB}" presName="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509B22-F46E-4EE8-9BBE-0E34A5944148}" type="pres">
      <dgm:prSet presAssocID="{08D0BA20-05E5-4C35-9518-81429C068130}" presName="sibTrans" presStyleCnt="0"/>
      <dgm:spPr/>
    </dgm:pt>
    <dgm:pt modelId="{394C60DF-5D5E-4100-B54D-B6771CCD8BC6}" type="pres">
      <dgm:prSet presAssocID="{80CCB913-3795-45EB-8AAD-9B741ADB44DD}" presName="node" presStyleLbl="node1" presStyleIdx="10" presStyleCnt="14">
        <dgm:presLayoutVars>
          <dgm:bulletEnabled val="1"/>
        </dgm:presLayoutVars>
      </dgm:prSet>
      <dgm:spPr/>
    </dgm:pt>
    <dgm:pt modelId="{8AD8C8D9-5CD5-4225-8A97-0D704831636D}" type="pres">
      <dgm:prSet presAssocID="{66062590-6512-4619-AEAB-4A9FA91CC4A2}" presName="sibTrans" presStyleCnt="0"/>
      <dgm:spPr/>
    </dgm:pt>
    <dgm:pt modelId="{6B3BBCD4-1DB4-4E84-839A-E9EA11287F6A}" type="pres">
      <dgm:prSet presAssocID="{2C8459AE-A7DF-4207-AFDD-70CE9B7FB262}" presName="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E197A-63EB-4B8C-A37F-04F319DFE667}" type="pres">
      <dgm:prSet presAssocID="{DAB22556-54E1-41DC-B1A7-E96B8E6595A6}" presName="sibTrans" presStyleCnt="0"/>
      <dgm:spPr/>
    </dgm:pt>
    <dgm:pt modelId="{A5444B1C-8292-4F55-A554-B14E6988FB81}" type="pres">
      <dgm:prSet presAssocID="{5866EC31-3FE9-4E04-89FC-81C26A960533}" presName="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62EE56-D702-491B-AD99-41B48F14955C}" type="pres">
      <dgm:prSet presAssocID="{E463FED7-DD3F-45D6-9D1F-ECB69C2AF5CF}" presName="sibTrans" presStyleCnt="0"/>
      <dgm:spPr/>
    </dgm:pt>
    <dgm:pt modelId="{0C19E408-9C92-4AC3-92C9-9792ECB0A585}" type="pres">
      <dgm:prSet presAssocID="{AABBE95C-B4FE-4877-B5D0-CC6F54C7309C}" presName="node" presStyleLbl="node1" presStyleIdx="13" presStyleCnt="14">
        <dgm:presLayoutVars>
          <dgm:bulletEnabled val="1"/>
        </dgm:presLayoutVars>
      </dgm:prSet>
      <dgm:spPr/>
    </dgm:pt>
  </dgm:ptLst>
  <dgm:cxnLst>
    <dgm:cxn modelId="{80488B9F-39D5-4408-96BD-F9B817E4A098}" type="presOf" srcId="{2C8459AE-A7DF-4207-AFDD-70CE9B7FB262}" destId="{6B3BBCD4-1DB4-4E84-839A-E9EA11287F6A}" srcOrd="0" destOrd="0" presId="urn:microsoft.com/office/officeart/2005/8/layout/default"/>
    <dgm:cxn modelId="{849E05F9-BE6B-4307-84C2-D9A95147A631}" type="presOf" srcId="{4AFDFC75-B8CD-4A9E-AECC-72909AB05889}" destId="{99DF16A5-332F-4AC7-878C-6122C39BFF95}" srcOrd="0" destOrd="0" presId="urn:microsoft.com/office/officeart/2005/8/layout/default"/>
    <dgm:cxn modelId="{7110C1E3-9AAE-4692-BD33-2F5BD2320CD2}" srcId="{4AFDFC75-B8CD-4A9E-AECC-72909AB05889}" destId="{5866EC31-3FE9-4E04-89FC-81C26A960533}" srcOrd="12" destOrd="0" parTransId="{63E16659-A3F8-42B2-8E9C-F346CEE283C7}" sibTransId="{E463FED7-DD3F-45D6-9D1F-ECB69C2AF5CF}"/>
    <dgm:cxn modelId="{ACC6A67C-F684-4EC7-AA09-272CAAC465FD}" srcId="{4AFDFC75-B8CD-4A9E-AECC-72909AB05889}" destId="{9B866220-8D1C-4A2F-946F-E2EEC0E4D0C4}" srcOrd="4" destOrd="0" parTransId="{8BE4053E-687B-482D-9E89-265507E955D5}" sibTransId="{691132CD-5309-4A29-A710-5A4369D93FA5}"/>
    <dgm:cxn modelId="{6DB263BD-E9D2-4C5D-A9A1-D84A4133AB11}" type="presOf" srcId="{D000C6EC-FFDC-40EC-9653-07844C99163C}" destId="{6FDEA4E2-E853-4DE5-9454-C80A78ECF805}" srcOrd="0" destOrd="0" presId="urn:microsoft.com/office/officeart/2005/8/layout/default"/>
    <dgm:cxn modelId="{02F91443-5F07-4EFC-8B38-D54B171364E3}" type="presOf" srcId="{80CCB913-3795-45EB-8AAD-9B741ADB44DD}" destId="{394C60DF-5D5E-4100-B54D-B6771CCD8BC6}" srcOrd="0" destOrd="0" presId="urn:microsoft.com/office/officeart/2005/8/layout/default"/>
    <dgm:cxn modelId="{B627801A-5BB9-458A-BD23-3BFDE65F6DC6}" srcId="{4AFDFC75-B8CD-4A9E-AECC-72909AB05889}" destId="{AABBE95C-B4FE-4877-B5D0-CC6F54C7309C}" srcOrd="13" destOrd="0" parTransId="{96DFCE18-1BBA-4B75-A376-99E59460D864}" sibTransId="{B46D600E-8E7C-4A70-9D37-FD7DF87AA9C3}"/>
    <dgm:cxn modelId="{BDEAAAD3-463C-45C7-AAE3-71C4D9C7AE8C}" srcId="{4AFDFC75-B8CD-4A9E-AECC-72909AB05889}" destId="{6BF34092-F519-4249-8899-1EA9A57646AC}" srcOrd="0" destOrd="0" parTransId="{C78B0E85-81A4-486C-AF27-6EEEB0DE4324}" sibTransId="{3090FB43-799A-4E8F-98A6-735BA40CF551}"/>
    <dgm:cxn modelId="{8D136668-B5DC-44BB-9D3B-7ABAD51A6B94}" srcId="{4AFDFC75-B8CD-4A9E-AECC-72909AB05889}" destId="{8B4DA3F6-6B56-4AD1-80C0-F77D4775792A}" srcOrd="7" destOrd="0" parTransId="{1FDD5FA5-50E8-4F6A-B2C6-F23AFF634571}" sibTransId="{6F64F443-6B2D-4AA7-8FCE-217AD0D4CFC2}"/>
    <dgm:cxn modelId="{296DF8D3-82F0-4CAF-9131-F79AC4FFA75B}" srcId="{4AFDFC75-B8CD-4A9E-AECC-72909AB05889}" destId="{802DC058-F348-4E43-A073-39C99D4BFEDE}" srcOrd="6" destOrd="0" parTransId="{0B7C8EB5-D537-4563-8B4F-78E14FAE9022}" sibTransId="{2A8670E8-A1D5-4760-B31A-663EF6B3E97D}"/>
    <dgm:cxn modelId="{9B85DEB9-5B28-4D3D-8377-7A20DB4868C4}" srcId="{4AFDFC75-B8CD-4A9E-AECC-72909AB05889}" destId="{D000C6EC-FFDC-40EC-9653-07844C99163C}" srcOrd="8" destOrd="0" parTransId="{BA0490B3-66A6-4551-91ED-5303DFB68D1C}" sibTransId="{7412CC54-BEE4-4DDA-9B12-01AB086A77DC}"/>
    <dgm:cxn modelId="{7EFBE1B2-CA8A-466B-A60D-B473303C6F7E}" type="presOf" srcId="{5866EC31-3FE9-4E04-89FC-81C26A960533}" destId="{A5444B1C-8292-4F55-A554-B14E6988FB81}" srcOrd="0" destOrd="0" presId="urn:microsoft.com/office/officeart/2005/8/layout/default"/>
    <dgm:cxn modelId="{023E2ABB-3964-41A5-B39B-3D43BC0CB937}" type="presOf" srcId="{7A4E40A3-8EA2-4A68-BDA7-2C0BB43F76D7}" destId="{2335C802-7C0C-44ED-9A8B-6F6E47C4515C}" srcOrd="0" destOrd="0" presId="urn:microsoft.com/office/officeart/2005/8/layout/default"/>
    <dgm:cxn modelId="{31420998-B84C-4EEA-A137-084031AD89DF}" srcId="{4AFDFC75-B8CD-4A9E-AECC-72909AB05889}" destId="{FC878B51-9232-453D-8EE0-8B3416BA422F}" srcOrd="2" destOrd="0" parTransId="{9EB01723-5FC4-4BA2-8510-76CC1C0CD7DF}" sibTransId="{74449328-3FF1-40CB-A45A-4AE8FEB4A0C5}"/>
    <dgm:cxn modelId="{0EA4A9C6-6AA8-4B4C-87A2-154292C623A7}" type="presOf" srcId="{FC878B51-9232-453D-8EE0-8B3416BA422F}" destId="{07580260-CBD4-48E9-9EAC-CB2038419F11}" srcOrd="0" destOrd="0" presId="urn:microsoft.com/office/officeart/2005/8/layout/default"/>
    <dgm:cxn modelId="{5EB6D313-CC05-4721-844B-DC1350CBE546}" srcId="{4AFDFC75-B8CD-4A9E-AECC-72909AB05889}" destId="{E7B1E395-93B6-4D29-BA12-3F71A0F804FB}" srcOrd="9" destOrd="0" parTransId="{02E1EE5B-5DF9-48C5-B4A0-0E4FB6167E9B}" sibTransId="{08D0BA20-05E5-4C35-9518-81429C068130}"/>
    <dgm:cxn modelId="{A9198041-D77A-4153-81BA-DA04A6BFE1D8}" type="presOf" srcId="{FC7489E9-549A-400C-8AE5-CAC03BBE3FBA}" destId="{2FA012FA-5E3F-408F-BEA6-2B547B99C432}" srcOrd="0" destOrd="0" presId="urn:microsoft.com/office/officeart/2005/8/layout/default"/>
    <dgm:cxn modelId="{5E1FF6B0-79BC-4BE5-B4D0-70ED35BCFB4A}" type="presOf" srcId="{802DC058-F348-4E43-A073-39C99D4BFEDE}" destId="{65F30C98-15B3-4B7D-BDCD-05B31376158B}" srcOrd="0" destOrd="0" presId="urn:microsoft.com/office/officeart/2005/8/layout/default"/>
    <dgm:cxn modelId="{BAB5641D-04A4-48FA-BA24-2C1A4D74C212}" srcId="{4AFDFC75-B8CD-4A9E-AECC-72909AB05889}" destId="{80CCB913-3795-45EB-8AAD-9B741ADB44DD}" srcOrd="10" destOrd="0" parTransId="{D33F0AF4-D910-4DC1-B2B9-21F5F85A6E94}" sibTransId="{66062590-6512-4619-AEAB-4A9FA91CC4A2}"/>
    <dgm:cxn modelId="{2C8F5ADB-CBFA-4186-B681-68020CDDF89B}" type="presOf" srcId="{6BF34092-F519-4249-8899-1EA9A57646AC}" destId="{01CCB4F5-E9C5-477E-8DD7-2ED6ABE5A127}" srcOrd="0" destOrd="0" presId="urn:microsoft.com/office/officeart/2005/8/layout/default"/>
    <dgm:cxn modelId="{41E9CB36-7A06-45C7-A722-08582EC938AF}" type="presOf" srcId="{9B866220-8D1C-4A2F-946F-E2EEC0E4D0C4}" destId="{513CC101-5C6D-4BF4-A0B3-2427B5B41EA6}" srcOrd="0" destOrd="0" presId="urn:microsoft.com/office/officeart/2005/8/layout/default"/>
    <dgm:cxn modelId="{051CBC6D-8591-4459-8768-DA11CF97B099}" srcId="{4AFDFC75-B8CD-4A9E-AECC-72909AB05889}" destId="{7A4E40A3-8EA2-4A68-BDA7-2C0BB43F76D7}" srcOrd="5" destOrd="0" parTransId="{0B65DBF9-3ECA-444B-B8F3-06DD9A36CAAE}" sibTransId="{AB20F82F-4333-46EA-8514-6C4D811E9076}"/>
    <dgm:cxn modelId="{7A2BA676-A1D9-45B6-ACA5-25EE6CE2396D}" type="presOf" srcId="{AABBE95C-B4FE-4877-B5D0-CC6F54C7309C}" destId="{0C19E408-9C92-4AC3-92C9-9792ECB0A585}" srcOrd="0" destOrd="0" presId="urn:microsoft.com/office/officeart/2005/8/layout/default"/>
    <dgm:cxn modelId="{190B435D-060A-4F6F-AA58-68154F13C9E9}" type="presOf" srcId="{8B4DA3F6-6B56-4AD1-80C0-F77D4775792A}" destId="{FD0F9ADE-9C18-4FA4-8E1C-9DE939709519}" srcOrd="0" destOrd="0" presId="urn:microsoft.com/office/officeart/2005/8/layout/default"/>
    <dgm:cxn modelId="{F0557821-4739-4EC2-BC8F-0FD628102437}" srcId="{4AFDFC75-B8CD-4A9E-AECC-72909AB05889}" destId="{2C8459AE-A7DF-4207-AFDD-70CE9B7FB262}" srcOrd="11" destOrd="0" parTransId="{C657DD0D-1F7D-4551-A189-AF3362CAE33C}" sibTransId="{DAB22556-54E1-41DC-B1A7-E96B8E6595A6}"/>
    <dgm:cxn modelId="{CABA1369-CD8D-4C59-9F86-47339AA4B3B6}" srcId="{4AFDFC75-B8CD-4A9E-AECC-72909AB05889}" destId="{FC7489E9-549A-400C-8AE5-CAC03BBE3FBA}" srcOrd="3" destOrd="0" parTransId="{0EE1E926-B9F8-4D54-B9FC-47D7B2D848DB}" sibTransId="{BF97E5B8-A0A5-40AC-AAE8-11916C06CE67}"/>
    <dgm:cxn modelId="{1AFE0778-1FDC-46CD-BA24-3D060E963963}" type="presOf" srcId="{E7B1E395-93B6-4D29-BA12-3F71A0F804FB}" destId="{0383F40F-EEF4-4401-BC5D-8A1EAAFE87AC}" srcOrd="0" destOrd="0" presId="urn:microsoft.com/office/officeart/2005/8/layout/default"/>
    <dgm:cxn modelId="{94463F40-BACD-4C0D-8CE9-436579A8CF38}" type="presOf" srcId="{DD9A1E73-B083-48D0-9DD3-A8F4CB77852E}" destId="{8F29D52F-3470-471A-935E-B493AAFFCB33}" srcOrd="0" destOrd="0" presId="urn:microsoft.com/office/officeart/2005/8/layout/default"/>
    <dgm:cxn modelId="{B082847B-F848-4467-AF99-2613801A7DC2}" srcId="{4AFDFC75-B8CD-4A9E-AECC-72909AB05889}" destId="{DD9A1E73-B083-48D0-9DD3-A8F4CB77852E}" srcOrd="1" destOrd="0" parTransId="{9374CD7C-4244-45EB-9BFD-09833279BC50}" sibTransId="{F1139E02-DA9C-4E3C-9523-980941CA95B0}"/>
    <dgm:cxn modelId="{69083F73-0357-4338-8B20-BB63589A8E11}" type="presParOf" srcId="{99DF16A5-332F-4AC7-878C-6122C39BFF95}" destId="{01CCB4F5-E9C5-477E-8DD7-2ED6ABE5A127}" srcOrd="0" destOrd="0" presId="urn:microsoft.com/office/officeart/2005/8/layout/default"/>
    <dgm:cxn modelId="{64C99B1E-14D8-4CF5-AABC-7AC226FDB742}" type="presParOf" srcId="{99DF16A5-332F-4AC7-878C-6122C39BFF95}" destId="{E84F5CA2-C32B-4832-9D8A-D38D4B17EFB6}" srcOrd="1" destOrd="0" presId="urn:microsoft.com/office/officeart/2005/8/layout/default"/>
    <dgm:cxn modelId="{36B80897-D29E-4CE9-9130-3E71E0FC08FE}" type="presParOf" srcId="{99DF16A5-332F-4AC7-878C-6122C39BFF95}" destId="{8F29D52F-3470-471A-935E-B493AAFFCB33}" srcOrd="2" destOrd="0" presId="urn:microsoft.com/office/officeart/2005/8/layout/default"/>
    <dgm:cxn modelId="{75B5CC70-E29C-4A42-AD8D-D7941566D8B2}" type="presParOf" srcId="{99DF16A5-332F-4AC7-878C-6122C39BFF95}" destId="{A8977133-29AF-4172-A600-F1AFD4DCEE55}" srcOrd="3" destOrd="0" presId="urn:microsoft.com/office/officeart/2005/8/layout/default"/>
    <dgm:cxn modelId="{79E8082C-9226-4FF1-B816-31F47B250B83}" type="presParOf" srcId="{99DF16A5-332F-4AC7-878C-6122C39BFF95}" destId="{07580260-CBD4-48E9-9EAC-CB2038419F11}" srcOrd="4" destOrd="0" presId="urn:microsoft.com/office/officeart/2005/8/layout/default"/>
    <dgm:cxn modelId="{DD51C8DD-7C34-4F48-AE86-676A83BFDEB4}" type="presParOf" srcId="{99DF16A5-332F-4AC7-878C-6122C39BFF95}" destId="{CBB06900-97D2-401E-AA13-BC542D2E60EE}" srcOrd="5" destOrd="0" presId="urn:microsoft.com/office/officeart/2005/8/layout/default"/>
    <dgm:cxn modelId="{19D4779A-B6A0-4B05-A265-977B96FC4FAD}" type="presParOf" srcId="{99DF16A5-332F-4AC7-878C-6122C39BFF95}" destId="{2FA012FA-5E3F-408F-BEA6-2B547B99C432}" srcOrd="6" destOrd="0" presId="urn:microsoft.com/office/officeart/2005/8/layout/default"/>
    <dgm:cxn modelId="{0DD6E2A0-0BDC-4486-BC1D-99EA69CFC689}" type="presParOf" srcId="{99DF16A5-332F-4AC7-878C-6122C39BFF95}" destId="{EC2A39C5-1C8F-4F27-867F-C0D501B4BA82}" srcOrd="7" destOrd="0" presId="urn:microsoft.com/office/officeart/2005/8/layout/default"/>
    <dgm:cxn modelId="{CB9E9C57-C404-4E86-A91D-3D8899B0A66F}" type="presParOf" srcId="{99DF16A5-332F-4AC7-878C-6122C39BFF95}" destId="{513CC101-5C6D-4BF4-A0B3-2427B5B41EA6}" srcOrd="8" destOrd="0" presId="urn:microsoft.com/office/officeart/2005/8/layout/default"/>
    <dgm:cxn modelId="{F2D4B91B-80A9-4F40-B01A-CFF889B77BE3}" type="presParOf" srcId="{99DF16A5-332F-4AC7-878C-6122C39BFF95}" destId="{E714850D-E26B-4F8A-AF46-F67B887DFF2A}" srcOrd="9" destOrd="0" presId="urn:microsoft.com/office/officeart/2005/8/layout/default"/>
    <dgm:cxn modelId="{F2EDDD53-B3D1-4051-99E7-4A2207817378}" type="presParOf" srcId="{99DF16A5-332F-4AC7-878C-6122C39BFF95}" destId="{2335C802-7C0C-44ED-9A8B-6F6E47C4515C}" srcOrd="10" destOrd="0" presId="urn:microsoft.com/office/officeart/2005/8/layout/default"/>
    <dgm:cxn modelId="{19BBBD4A-0643-4B6D-80E8-924371966751}" type="presParOf" srcId="{99DF16A5-332F-4AC7-878C-6122C39BFF95}" destId="{FF9D25EF-6B53-4B15-8216-669A68F6D286}" srcOrd="11" destOrd="0" presId="urn:microsoft.com/office/officeart/2005/8/layout/default"/>
    <dgm:cxn modelId="{498F91B0-04F1-44DB-9C4F-E1381328A435}" type="presParOf" srcId="{99DF16A5-332F-4AC7-878C-6122C39BFF95}" destId="{65F30C98-15B3-4B7D-BDCD-05B31376158B}" srcOrd="12" destOrd="0" presId="urn:microsoft.com/office/officeart/2005/8/layout/default"/>
    <dgm:cxn modelId="{C07DEBAA-DBBC-4835-BB59-DD93C4955772}" type="presParOf" srcId="{99DF16A5-332F-4AC7-878C-6122C39BFF95}" destId="{FDADBC44-FEAF-4CE1-8DEB-912A9DA8AB58}" srcOrd="13" destOrd="0" presId="urn:microsoft.com/office/officeart/2005/8/layout/default"/>
    <dgm:cxn modelId="{3EBB690B-0F7B-4304-B5F1-9D704D42AA23}" type="presParOf" srcId="{99DF16A5-332F-4AC7-878C-6122C39BFF95}" destId="{FD0F9ADE-9C18-4FA4-8E1C-9DE939709519}" srcOrd="14" destOrd="0" presId="urn:microsoft.com/office/officeart/2005/8/layout/default"/>
    <dgm:cxn modelId="{B5022703-55FA-48BA-A2F8-8E49533B86D4}" type="presParOf" srcId="{99DF16A5-332F-4AC7-878C-6122C39BFF95}" destId="{A2FD7816-D405-4321-B414-1FF7EEEFAAEB}" srcOrd="15" destOrd="0" presId="urn:microsoft.com/office/officeart/2005/8/layout/default"/>
    <dgm:cxn modelId="{AFA55326-E92E-49C7-B9B0-9DE583936B29}" type="presParOf" srcId="{99DF16A5-332F-4AC7-878C-6122C39BFF95}" destId="{6FDEA4E2-E853-4DE5-9454-C80A78ECF805}" srcOrd="16" destOrd="0" presId="urn:microsoft.com/office/officeart/2005/8/layout/default"/>
    <dgm:cxn modelId="{5A8F62E7-3CB8-4305-8E9B-2183BE381353}" type="presParOf" srcId="{99DF16A5-332F-4AC7-878C-6122C39BFF95}" destId="{C60E9F33-CD26-4D00-8487-E1F3B9ACF011}" srcOrd="17" destOrd="0" presId="urn:microsoft.com/office/officeart/2005/8/layout/default"/>
    <dgm:cxn modelId="{3975AD8A-3C6E-40E5-8EB3-F8777271424A}" type="presParOf" srcId="{99DF16A5-332F-4AC7-878C-6122C39BFF95}" destId="{0383F40F-EEF4-4401-BC5D-8A1EAAFE87AC}" srcOrd="18" destOrd="0" presId="urn:microsoft.com/office/officeart/2005/8/layout/default"/>
    <dgm:cxn modelId="{8E2CB484-8824-4B08-93E6-B34C2CDB0553}" type="presParOf" srcId="{99DF16A5-332F-4AC7-878C-6122C39BFF95}" destId="{49509B22-F46E-4EE8-9BBE-0E34A5944148}" srcOrd="19" destOrd="0" presId="urn:microsoft.com/office/officeart/2005/8/layout/default"/>
    <dgm:cxn modelId="{C1633547-A780-46A0-A1C9-23CA2784A515}" type="presParOf" srcId="{99DF16A5-332F-4AC7-878C-6122C39BFF95}" destId="{394C60DF-5D5E-4100-B54D-B6771CCD8BC6}" srcOrd="20" destOrd="0" presId="urn:microsoft.com/office/officeart/2005/8/layout/default"/>
    <dgm:cxn modelId="{568A8764-F8D6-4085-B836-13842475CA41}" type="presParOf" srcId="{99DF16A5-332F-4AC7-878C-6122C39BFF95}" destId="{8AD8C8D9-5CD5-4225-8A97-0D704831636D}" srcOrd="21" destOrd="0" presId="urn:microsoft.com/office/officeart/2005/8/layout/default"/>
    <dgm:cxn modelId="{43B752CF-D6B3-41F1-976B-87F0F60A913F}" type="presParOf" srcId="{99DF16A5-332F-4AC7-878C-6122C39BFF95}" destId="{6B3BBCD4-1DB4-4E84-839A-E9EA11287F6A}" srcOrd="22" destOrd="0" presId="urn:microsoft.com/office/officeart/2005/8/layout/default"/>
    <dgm:cxn modelId="{EC706B86-E919-42BB-BF25-2B2B824DB8E9}" type="presParOf" srcId="{99DF16A5-332F-4AC7-878C-6122C39BFF95}" destId="{4C2E197A-63EB-4B8C-A37F-04F319DFE667}" srcOrd="23" destOrd="0" presId="urn:microsoft.com/office/officeart/2005/8/layout/default"/>
    <dgm:cxn modelId="{06467816-908A-4871-98FE-74DD8F2B45BC}" type="presParOf" srcId="{99DF16A5-332F-4AC7-878C-6122C39BFF95}" destId="{A5444B1C-8292-4F55-A554-B14E6988FB81}" srcOrd="24" destOrd="0" presId="urn:microsoft.com/office/officeart/2005/8/layout/default"/>
    <dgm:cxn modelId="{386D7053-775D-4FF6-9AC1-7BBAB48CA419}" type="presParOf" srcId="{99DF16A5-332F-4AC7-878C-6122C39BFF95}" destId="{9A62EE56-D702-491B-AD99-41B48F14955C}" srcOrd="25" destOrd="0" presId="urn:microsoft.com/office/officeart/2005/8/layout/default"/>
    <dgm:cxn modelId="{24FF34CC-F21B-4141-A4E3-4D13B5A6579D}" type="presParOf" srcId="{99DF16A5-332F-4AC7-878C-6122C39BFF95}" destId="{0C19E408-9C92-4AC3-92C9-9792ECB0A585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EC254-89E2-423A-8748-E962AE85FC29}">
      <dsp:nvSpPr>
        <dsp:cNvPr id="0" name=""/>
        <dsp:cNvSpPr/>
      </dsp:nvSpPr>
      <dsp:spPr>
        <a:xfrm>
          <a:off x="3570" y="2240239"/>
          <a:ext cx="1561296" cy="936777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Reconnaissance</a:t>
          </a:r>
          <a:endParaRPr lang="en-US" sz="1400" kern="1200" dirty="0"/>
        </a:p>
      </dsp:txBody>
      <dsp:txXfrm>
        <a:off x="31007" y="2267676"/>
        <a:ext cx="1506422" cy="881903"/>
      </dsp:txXfrm>
    </dsp:sp>
    <dsp:sp modelId="{F3189E77-3FE7-423D-A481-E2BDFDEAEFB7}">
      <dsp:nvSpPr>
        <dsp:cNvPr id="0" name=""/>
        <dsp:cNvSpPr/>
      </dsp:nvSpPr>
      <dsp:spPr>
        <a:xfrm>
          <a:off x="1720996" y="2515027"/>
          <a:ext cx="330994" cy="387201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720996" y="2592467"/>
        <a:ext cx="231696" cy="232321"/>
      </dsp:txXfrm>
    </dsp:sp>
    <dsp:sp modelId="{1FA738B9-EF39-44B0-9C0D-4DA8283B0D8D}">
      <dsp:nvSpPr>
        <dsp:cNvPr id="0" name=""/>
        <dsp:cNvSpPr/>
      </dsp:nvSpPr>
      <dsp:spPr>
        <a:xfrm>
          <a:off x="2189385" y="2240239"/>
          <a:ext cx="1561296" cy="936777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Vulnerability Identification</a:t>
          </a:r>
          <a:endParaRPr lang="en-US" sz="1400" kern="1200" dirty="0"/>
        </a:p>
      </dsp:txBody>
      <dsp:txXfrm>
        <a:off x="2216822" y="2267676"/>
        <a:ext cx="1506422" cy="881903"/>
      </dsp:txXfrm>
    </dsp:sp>
    <dsp:sp modelId="{B56E6DD9-3E66-4E97-8A82-4B55CBC6AC69}">
      <dsp:nvSpPr>
        <dsp:cNvPr id="0" name=""/>
        <dsp:cNvSpPr/>
      </dsp:nvSpPr>
      <dsp:spPr>
        <a:xfrm>
          <a:off x="3906811" y="2515027"/>
          <a:ext cx="330994" cy="387201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906811" y="2592467"/>
        <a:ext cx="231696" cy="232321"/>
      </dsp:txXfrm>
    </dsp:sp>
    <dsp:sp modelId="{7B50E237-8376-4583-917D-B7B088C0DD4E}">
      <dsp:nvSpPr>
        <dsp:cNvPr id="0" name=""/>
        <dsp:cNvSpPr/>
      </dsp:nvSpPr>
      <dsp:spPr>
        <a:xfrm>
          <a:off x="4375200" y="2240239"/>
          <a:ext cx="1561296" cy="936777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Exploitation</a:t>
          </a:r>
          <a:endParaRPr lang="en-US" sz="1400" kern="1200" dirty="0"/>
        </a:p>
      </dsp:txBody>
      <dsp:txXfrm>
        <a:off x="4402637" y="2267676"/>
        <a:ext cx="1506422" cy="881903"/>
      </dsp:txXfrm>
    </dsp:sp>
    <dsp:sp modelId="{F992CC5D-8D09-4515-8F51-391CB827D99F}">
      <dsp:nvSpPr>
        <dsp:cNvPr id="0" name=""/>
        <dsp:cNvSpPr/>
      </dsp:nvSpPr>
      <dsp:spPr>
        <a:xfrm>
          <a:off x="6092626" y="2515027"/>
          <a:ext cx="330994" cy="387201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092626" y="2592467"/>
        <a:ext cx="231696" cy="232321"/>
      </dsp:txXfrm>
    </dsp:sp>
    <dsp:sp modelId="{FACBAE17-A2BD-48D6-8EC7-7BC292B62784}">
      <dsp:nvSpPr>
        <dsp:cNvPr id="0" name=""/>
        <dsp:cNvSpPr/>
      </dsp:nvSpPr>
      <dsp:spPr>
        <a:xfrm>
          <a:off x="6561015" y="2240239"/>
          <a:ext cx="1561296" cy="936777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Post-Exploitation</a:t>
          </a:r>
          <a:endParaRPr lang="en-US" sz="1400" kern="1200" dirty="0"/>
        </a:p>
      </dsp:txBody>
      <dsp:txXfrm>
        <a:off x="6588452" y="2267676"/>
        <a:ext cx="1506422" cy="8819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CB4F5-E9C5-477E-8DD7-2ED6ABE5A127}">
      <dsp:nvSpPr>
        <dsp:cNvPr id="0" name=""/>
        <dsp:cNvSpPr/>
      </dsp:nvSpPr>
      <dsp:spPr>
        <a:xfrm>
          <a:off x="2119" y="153943"/>
          <a:ext cx="1681847" cy="1009108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Unquoted Service path</a:t>
          </a:r>
          <a:endParaRPr lang="en-US" sz="1900" kern="1200" dirty="0"/>
        </a:p>
      </dsp:txBody>
      <dsp:txXfrm>
        <a:off x="2119" y="153943"/>
        <a:ext cx="1681847" cy="1009108"/>
      </dsp:txXfrm>
    </dsp:sp>
    <dsp:sp modelId="{8F29D52F-3470-471A-935E-B493AAFFCB33}">
      <dsp:nvSpPr>
        <dsp:cNvPr id="0" name=""/>
        <dsp:cNvSpPr/>
      </dsp:nvSpPr>
      <dsp:spPr>
        <a:xfrm>
          <a:off x="1852152" y="153943"/>
          <a:ext cx="1681847" cy="1009108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Unattended Install Files</a:t>
          </a:r>
          <a:endParaRPr lang="en-US" sz="1900" kern="1200" dirty="0"/>
        </a:p>
      </dsp:txBody>
      <dsp:txXfrm>
        <a:off x="1852152" y="153943"/>
        <a:ext cx="1681847" cy="1009108"/>
      </dsp:txXfrm>
    </dsp:sp>
    <dsp:sp modelId="{07580260-CBD4-48E9-9EAC-CB2038419F11}">
      <dsp:nvSpPr>
        <dsp:cNvPr id="0" name=""/>
        <dsp:cNvSpPr/>
      </dsp:nvSpPr>
      <dsp:spPr>
        <a:xfrm>
          <a:off x="3702184" y="153943"/>
          <a:ext cx="1681847" cy="1009108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Token Privileges</a:t>
          </a:r>
          <a:endParaRPr lang="en-US" sz="1900" kern="1200" dirty="0"/>
        </a:p>
      </dsp:txBody>
      <dsp:txXfrm>
        <a:off x="3702184" y="153943"/>
        <a:ext cx="1681847" cy="1009108"/>
      </dsp:txXfrm>
    </dsp:sp>
    <dsp:sp modelId="{2FA012FA-5E3F-408F-BEA6-2B547B99C432}">
      <dsp:nvSpPr>
        <dsp:cNvPr id="0" name=""/>
        <dsp:cNvSpPr/>
      </dsp:nvSpPr>
      <dsp:spPr>
        <a:xfrm>
          <a:off x="5552216" y="153943"/>
          <a:ext cx="1681847" cy="1009108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Registry Auto Runs</a:t>
          </a:r>
          <a:endParaRPr lang="en-US" sz="1900" kern="1200" dirty="0"/>
        </a:p>
      </dsp:txBody>
      <dsp:txXfrm>
        <a:off x="5552216" y="153943"/>
        <a:ext cx="1681847" cy="1009108"/>
      </dsp:txXfrm>
    </dsp:sp>
    <dsp:sp modelId="{513CC101-5C6D-4BF4-A0B3-2427B5B41EA6}">
      <dsp:nvSpPr>
        <dsp:cNvPr id="0" name=""/>
        <dsp:cNvSpPr/>
      </dsp:nvSpPr>
      <dsp:spPr>
        <a:xfrm>
          <a:off x="2119" y="1331237"/>
          <a:ext cx="1681847" cy="1009108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Registry Auto Logon</a:t>
          </a:r>
          <a:endParaRPr lang="en-US" sz="1900" kern="1200" dirty="0"/>
        </a:p>
      </dsp:txBody>
      <dsp:txXfrm>
        <a:off x="2119" y="1331237"/>
        <a:ext cx="1681847" cy="1009108"/>
      </dsp:txXfrm>
    </dsp:sp>
    <dsp:sp modelId="{2335C802-7C0C-44ED-9A8B-6F6E47C4515C}">
      <dsp:nvSpPr>
        <dsp:cNvPr id="0" name=""/>
        <dsp:cNvSpPr/>
      </dsp:nvSpPr>
      <dsp:spPr>
        <a:xfrm>
          <a:off x="1852152" y="1331237"/>
          <a:ext cx="1681847" cy="1009108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Modifiable Services</a:t>
          </a:r>
          <a:endParaRPr lang="en-US" sz="1900" kern="1200" dirty="0"/>
        </a:p>
      </dsp:txBody>
      <dsp:txXfrm>
        <a:off x="1852152" y="1331237"/>
        <a:ext cx="1681847" cy="1009108"/>
      </dsp:txXfrm>
    </dsp:sp>
    <dsp:sp modelId="{65F30C98-15B3-4B7D-BDCD-05B31376158B}">
      <dsp:nvSpPr>
        <dsp:cNvPr id="0" name=""/>
        <dsp:cNvSpPr/>
      </dsp:nvSpPr>
      <dsp:spPr>
        <a:xfrm>
          <a:off x="3702184" y="1331237"/>
          <a:ext cx="1681847" cy="1009108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Modifiable Service Registry Keys</a:t>
          </a:r>
          <a:endParaRPr lang="en-US" sz="1900" kern="1200" dirty="0"/>
        </a:p>
      </dsp:txBody>
      <dsp:txXfrm>
        <a:off x="3702184" y="1331237"/>
        <a:ext cx="1681847" cy="1009108"/>
      </dsp:txXfrm>
    </dsp:sp>
    <dsp:sp modelId="{FD0F9ADE-9C18-4FA4-8E1C-9DE939709519}">
      <dsp:nvSpPr>
        <dsp:cNvPr id="0" name=""/>
        <dsp:cNvSpPr/>
      </dsp:nvSpPr>
      <dsp:spPr>
        <a:xfrm>
          <a:off x="5552216" y="1331237"/>
          <a:ext cx="1681847" cy="1009108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Modifiable Service Binaries</a:t>
          </a:r>
          <a:endParaRPr lang="en-US" sz="1900" kern="1200" dirty="0"/>
        </a:p>
      </dsp:txBody>
      <dsp:txXfrm>
        <a:off x="5552216" y="1331237"/>
        <a:ext cx="1681847" cy="1009108"/>
      </dsp:txXfrm>
    </dsp:sp>
    <dsp:sp modelId="{6FDEA4E2-E853-4DE5-9454-C80A78ECF805}">
      <dsp:nvSpPr>
        <dsp:cNvPr id="0" name=""/>
        <dsp:cNvSpPr/>
      </dsp:nvSpPr>
      <dsp:spPr>
        <a:xfrm>
          <a:off x="2119" y="2508530"/>
          <a:ext cx="1681847" cy="1009108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Hijackable</a:t>
          </a:r>
          <a:r>
            <a:rPr lang="en-US" sz="1900" kern="1200" dirty="0" smtClean="0"/>
            <a:t> Paths</a:t>
          </a:r>
          <a:endParaRPr lang="en-US" sz="1900" kern="1200" dirty="0"/>
        </a:p>
      </dsp:txBody>
      <dsp:txXfrm>
        <a:off x="2119" y="2508530"/>
        <a:ext cx="1681847" cy="1009108"/>
      </dsp:txXfrm>
    </dsp:sp>
    <dsp:sp modelId="{0383F40F-EEF4-4401-BC5D-8A1EAAFE87AC}">
      <dsp:nvSpPr>
        <dsp:cNvPr id="0" name=""/>
        <dsp:cNvSpPr/>
      </dsp:nvSpPr>
      <dsp:spPr>
        <a:xfrm>
          <a:off x="1852152" y="2508530"/>
          <a:ext cx="1681847" cy="1009108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Domain GPP Password</a:t>
          </a:r>
          <a:endParaRPr lang="en-US" sz="1900" kern="1200" dirty="0"/>
        </a:p>
      </dsp:txBody>
      <dsp:txXfrm>
        <a:off x="1852152" y="2508530"/>
        <a:ext cx="1681847" cy="1009108"/>
      </dsp:txXfrm>
    </dsp:sp>
    <dsp:sp modelId="{394C60DF-5D5E-4100-B54D-B6771CCD8BC6}">
      <dsp:nvSpPr>
        <dsp:cNvPr id="0" name=""/>
        <dsp:cNvSpPr/>
      </dsp:nvSpPr>
      <dsp:spPr>
        <a:xfrm>
          <a:off x="3702184" y="2508530"/>
          <a:ext cx="1681847" cy="1009108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Cached GPP Password</a:t>
          </a:r>
          <a:endParaRPr lang="en-US" sz="1900" kern="1200" dirty="0"/>
        </a:p>
      </dsp:txBody>
      <dsp:txXfrm>
        <a:off x="3702184" y="2508530"/>
        <a:ext cx="1681847" cy="1009108"/>
      </dsp:txXfrm>
    </dsp:sp>
    <dsp:sp modelId="{6B3BBCD4-1DB4-4E84-839A-E9EA11287F6A}">
      <dsp:nvSpPr>
        <dsp:cNvPr id="0" name=""/>
        <dsp:cNvSpPr/>
      </dsp:nvSpPr>
      <dsp:spPr>
        <a:xfrm>
          <a:off x="5552216" y="2508530"/>
          <a:ext cx="1681847" cy="1009108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Always Install Elevated</a:t>
          </a:r>
          <a:endParaRPr lang="en-US" sz="1900" kern="1200" dirty="0"/>
        </a:p>
      </dsp:txBody>
      <dsp:txXfrm>
        <a:off x="5552216" y="2508530"/>
        <a:ext cx="1681847" cy="1009108"/>
      </dsp:txXfrm>
    </dsp:sp>
    <dsp:sp modelId="{A5444B1C-8292-4F55-A554-B14E6988FB81}">
      <dsp:nvSpPr>
        <dsp:cNvPr id="0" name=""/>
        <dsp:cNvSpPr/>
      </dsp:nvSpPr>
      <dsp:spPr>
        <a:xfrm>
          <a:off x="1852152" y="3685823"/>
          <a:ext cx="1681847" cy="1009108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Third Party Software</a:t>
          </a:r>
          <a:endParaRPr lang="en-US" sz="1900" kern="1200" dirty="0"/>
        </a:p>
      </dsp:txBody>
      <dsp:txXfrm>
        <a:off x="1852152" y="3685823"/>
        <a:ext cx="1681847" cy="1009108"/>
      </dsp:txXfrm>
    </dsp:sp>
    <dsp:sp modelId="{0C19E408-9C92-4AC3-92C9-9792ECB0A585}">
      <dsp:nvSpPr>
        <dsp:cNvPr id="0" name=""/>
        <dsp:cNvSpPr/>
      </dsp:nvSpPr>
      <dsp:spPr>
        <a:xfrm>
          <a:off x="3702184" y="3685823"/>
          <a:ext cx="1681847" cy="1009108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Patch Level</a:t>
          </a:r>
          <a:endParaRPr lang="en-US" sz="1900" kern="1200" dirty="0"/>
        </a:p>
      </dsp:txBody>
      <dsp:txXfrm>
        <a:off x="3702184" y="3685823"/>
        <a:ext cx="1681847" cy="1009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636814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521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5927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11d9c31f4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g11d9c31f4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234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11d9c31f4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g11d9c31f4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27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11d9c31f4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g11d9c31f4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90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9950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229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788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182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980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28" descr="Line graphic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18" name="Google Shape;18;p28"/>
            <p:cNvSpPr/>
            <p:nvPr/>
          </p:nvSpPr>
          <p:spPr>
            <a:xfrm>
              <a:off x="12815888" y="2768600"/>
              <a:ext cx="468313" cy="19050"/>
            </a:xfrm>
            <a:custGeom>
              <a:avLst/>
              <a:gdLst/>
              <a:ahLst/>
              <a:cxnLst/>
              <a:rect l="l" t="t" r="r" b="b"/>
              <a:pathLst>
                <a:path w="244" h="8" extrusionOk="0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" name="Google Shape;19;p28"/>
            <p:cNvSpPr/>
            <p:nvPr/>
          </p:nvSpPr>
          <p:spPr>
            <a:xfrm>
              <a:off x="12380913" y="2755900"/>
              <a:ext cx="461963" cy="26987"/>
            </a:xfrm>
            <a:custGeom>
              <a:avLst/>
              <a:gdLst/>
              <a:ahLst/>
              <a:cxnLst/>
              <a:rect l="l" t="t" r="r" b="b"/>
              <a:pathLst>
                <a:path w="241" h="12" extrusionOk="0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" name="Google Shape;20;p28"/>
            <p:cNvSpPr/>
            <p:nvPr/>
          </p:nvSpPr>
          <p:spPr>
            <a:xfrm>
              <a:off x="12814300" y="2779713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" name="Google Shape;21;p28"/>
            <p:cNvSpPr/>
            <p:nvPr/>
          </p:nvSpPr>
          <p:spPr>
            <a:xfrm>
              <a:off x="2738437" y="2795588"/>
              <a:ext cx="425450" cy="15875"/>
            </a:xfrm>
            <a:custGeom>
              <a:avLst/>
              <a:gdLst/>
              <a:ahLst/>
              <a:cxnLst/>
              <a:rect l="l" t="t" r="r" b="b"/>
              <a:pathLst>
                <a:path w="222" h="7" extrusionOk="0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" name="Google Shape;22;p28"/>
            <p:cNvSpPr/>
            <p:nvPr/>
          </p:nvSpPr>
          <p:spPr>
            <a:xfrm>
              <a:off x="-3646488" y="2800350"/>
              <a:ext cx="46038" cy="317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" name="Google Shape;23;p28"/>
            <p:cNvSpPr/>
            <p:nvPr/>
          </p:nvSpPr>
          <p:spPr>
            <a:xfrm>
              <a:off x="2627312" y="2816225"/>
              <a:ext cx="63500" cy="4762"/>
            </a:xfrm>
            <a:custGeom>
              <a:avLst/>
              <a:gdLst/>
              <a:ahLst/>
              <a:cxnLst/>
              <a:rect l="l" t="t" r="r" b="b"/>
              <a:pathLst>
                <a:path w="33" h="2" extrusionOk="0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" name="Google Shape;24;p28"/>
            <p:cNvSpPr/>
            <p:nvPr/>
          </p:nvSpPr>
          <p:spPr>
            <a:xfrm>
              <a:off x="3103562" y="2741613"/>
              <a:ext cx="28575" cy="317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Google Shape;25;p28"/>
            <p:cNvSpPr/>
            <p:nvPr/>
          </p:nvSpPr>
          <p:spPr>
            <a:xfrm>
              <a:off x="1227137" y="2836863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1" h="120000" extrusionOk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Google Shape;26;p28"/>
            <p:cNvSpPr/>
            <p:nvPr/>
          </p:nvSpPr>
          <p:spPr>
            <a:xfrm>
              <a:off x="3660775" y="2713038"/>
              <a:ext cx="331788" cy="20637"/>
            </a:xfrm>
            <a:custGeom>
              <a:avLst/>
              <a:gdLst/>
              <a:ahLst/>
              <a:cxnLst/>
              <a:rect l="l" t="t" r="r" b="b"/>
              <a:pathLst>
                <a:path w="173" h="9" extrusionOk="0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" name="Google Shape;27;p28"/>
            <p:cNvSpPr/>
            <p:nvPr/>
          </p:nvSpPr>
          <p:spPr>
            <a:xfrm>
              <a:off x="-1674813" y="2768600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Google Shape;28;p28"/>
            <p:cNvSpPr/>
            <p:nvPr/>
          </p:nvSpPr>
          <p:spPr>
            <a:xfrm>
              <a:off x="-1673225" y="2767013"/>
              <a:ext cx="36513" cy="1587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" name="Google Shape;29;p28"/>
            <p:cNvSpPr/>
            <p:nvPr/>
          </p:nvSpPr>
          <p:spPr>
            <a:xfrm>
              <a:off x="2690812" y="2811463"/>
              <a:ext cx="47625" cy="4762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" name="Google Shape;30;p28"/>
            <p:cNvSpPr/>
            <p:nvPr/>
          </p:nvSpPr>
          <p:spPr>
            <a:xfrm>
              <a:off x="2822575" y="2794000"/>
              <a:ext cx="163513" cy="4762"/>
            </a:xfrm>
            <a:custGeom>
              <a:avLst/>
              <a:gdLst/>
              <a:ahLst/>
              <a:cxnLst/>
              <a:rect l="l" t="t" r="r" b="b"/>
              <a:pathLst>
                <a:path w="85" h="2" extrusionOk="0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" name="Google Shape;31;p28"/>
            <p:cNvSpPr/>
            <p:nvPr/>
          </p:nvSpPr>
          <p:spPr>
            <a:xfrm>
              <a:off x="715962" y="2809875"/>
              <a:ext cx="1911350" cy="50800"/>
            </a:xfrm>
            <a:custGeom>
              <a:avLst/>
              <a:gdLst/>
              <a:ahLst/>
              <a:cxnLst/>
              <a:rect l="l" t="t" r="r" b="b"/>
              <a:pathLst>
                <a:path w="996" h="23" extrusionOk="0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Google Shape;32;p28"/>
            <p:cNvSpPr/>
            <p:nvPr/>
          </p:nvSpPr>
          <p:spPr>
            <a:xfrm>
              <a:off x="1995487" y="2822575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0" h="120000" extrusionOk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" name="Google Shape;33;p28"/>
            <p:cNvSpPr/>
            <p:nvPr/>
          </p:nvSpPr>
          <p:spPr>
            <a:xfrm>
              <a:off x="1630362" y="283051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12" h="120000" extrusionOk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Google Shape;34;p28"/>
            <p:cNvSpPr/>
            <p:nvPr/>
          </p:nvSpPr>
          <p:spPr>
            <a:xfrm>
              <a:off x="2651125" y="2798763"/>
              <a:ext cx="46038" cy="1587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" name="Google Shape;35;p28"/>
            <p:cNvSpPr/>
            <p:nvPr/>
          </p:nvSpPr>
          <p:spPr>
            <a:xfrm>
              <a:off x="2698750" y="2809875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" name="Google Shape;36;p28"/>
            <p:cNvSpPr/>
            <p:nvPr/>
          </p:nvSpPr>
          <p:spPr>
            <a:xfrm>
              <a:off x="469900" y="2800350"/>
              <a:ext cx="23813" cy="317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" name="Google Shape;37;p28"/>
            <p:cNvSpPr/>
            <p:nvPr/>
          </p:nvSpPr>
          <p:spPr>
            <a:xfrm>
              <a:off x="998537" y="2811463"/>
              <a:ext cx="1076325" cy="20637"/>
            </a:xfrm>
            <a:custGeom>
              <a:avLst/>
              <a:gdLst/>
              <a:ahLst/>
              <a:cxnLst/>
              <a:rect l="l" t="t" r="r" b="b"/>
              <a:pathLst>
                <a:path w="561" h="9" extrusionOk="0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" name="Google Shape;38;p28"/>
            <p:cNvSpPr/>
            <p:nvPr/>
          </p:nvSpPr>
          <p:spPr>
            <a:xfrm>
              <a:off x="2495550" y="2803525"/>
              <a:ext cx="17463" cy="0"/>
            </a:xfrm>
            <a:custGeom>
              <a:avLst/>
              <a:gdLst/>
              <a:ahLst/>
              <a:cxnLst/>
              <a:rect l="l" t="t" r="r" b="b"/>
              <a:pathLst>
                <a:path w="9" h="120000" extrusionOk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" name="Google Shape;39;p28"/>
            <p:cNvSpPr/>
            <p:nvPr/>
          </p:nvSpPr>
          <p:spPr>
            <a:xfrm>
              <a:off x="2538412" y="2816225"/>
              <a:ext cx="1057275" cy="31750"/>
            </a:xfrm>
            <a:custGeom>
              <a:avLst/>
              <a:gdLst/>
              <a:ahLst/>
              <a:cxnLst/>
              <a:rect l="l" t="t" r="r" b="b"/>
              <a:pathLst>
                <a:path w="551" h="14" extrusionOk="0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" name="Google Shape;40;p28"/>
            <p:cNvSpPr/>
            <p:nvPr/>
          </p:nvSpPr>
          <p:spPr>
            <a:xfrm>
              <a:off x="11777663" y="2757488"/>
              <a:ext cx="19050" cy="3175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" name="Google Shape;41;p28"/>
            <p:cNvSpPr/>
            <p:nvPr/>
          </p:nvSpPr>
          <p:spPr>
            <a:xfrm>
              <a:off x="5983288" y="2741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" name="Google Shape;42;p28"/>
            <p:cNvSpPr/>
            <p:nvPr/>
          </p:nvSpPr>
          <p:spPr>
            <a:xfrm>
              <a:off x="6832600" y="2713038"/>
              <a:ext cx="53975" cy="1587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" name="Google Shape;43;p28"/>
            <p:cNvSpPr/>
            <p:nvPr/>
          </p:nvSpPr>
          <p:spPr>
            <a:xfrm>
              <a:off x="11317288" y="275590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" name="Google Shape;44;p28"/>
            <p:cNvSpPr/>
            <p:nvPr/>
          </p:nvSpPr>
          <p:spPr>
            <a:xfrm>
              <a:off x="8534400" y="2735263"/>
              <a:ext cx="30163" cy="0"/>
            </a:xfrm>
            <a:custGeom>
              <a:avLst/>
              <a:gdLst/>
              <a:ahLst/>
              <a:cxnLst/>
              <a:rect l="l" t="t" r="r" b="b"/>
              <a:pathLst>
                <a:path w="16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" name="Google Shape;45;p28"/>
            <p:cNvSpPr/>
            <p:nvPr/>
          </p:nvSpPr>
          <p:spPr>
            <a:xfrm>
              <a:off x="6821488" y="27146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" name="Google Shape;46;p28"/>
            <p:cNvSpPr/>
            <p:nvPr/>
          </p:nvSpPr>
          <p:spPr>
            <a:xfrm>
              <a:off x="5583238" y="271938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" name="Google Shape;47;p28"/>
            <p:cNvSpPr/>
            <p:nvPr/>
          </p:nvSpPr>
          <p:spPr>
            <a:xfrm>
              <a:off x="5638800" y="2740025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" name="Google Shape;48;p28"/>
            <p:cNvSpPr/>
            <p:nvPr/>
          </p:nvSpPr>
          <p:spPr>
            <a:xfrm>
              <a:off x="4303712" y="2728913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26" h="120000" extrusionOk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" name="Google Shape;49;p28"/>
            <p:cNvSpPr/>
            <p:nvPr/>
          </p:nvSpPr>
          <p:spPr>
            <a:xfrm>
              <a:off x="5519738" y="2735263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" name="Google Shape;50;p28"/>
            <p:cNvSpPr/>
            <p:nvPr/>
          </p:nvSpPr>
          <p:spPr>
            <a:xfrm>
              <a:off x="12096750" y="278447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" name="Google Shape;51;p28"/>
            <p:cNvSpPr/>
            <p:nvPr/>
          </p:nvSpPr>
          <p:spPr>
            <a:xfrm>
              <a:off x="12225338" y="2773363"/>
              <a:ext cx="46038" cy="0"/>
            </a:xfrm>
            <a:custGeom>
              <a:avLst/>
              <a:gdLst/>
              <a:ahLst/>
              <a:cxnLst/>
              <a:rect l="l" t="t" r="r" b="b"/>
              <a:pathLst>
                <a:path w="2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" name="Google Shape;52;p28"/>
            <p:cNvSpPr/>
            <p:nvPr/>
          </p:nvSpPr>
          <p:spPr>
            <a:xfrm>
              <a:off x="9274175" y="2746375"/>
              <a:ext cx="55563" cy="4762"/>
            </a:xfrm>
            <a:custGeom>
              <a:avLst/>
              <a:gdLst/>
              <a:ahLst/>
              <a:cxnLst/>
              <a:rect l="l" t="t" r="r" b="b"/>
              <a:pathLst>
                <a:path w="29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" name="Google Shape;53;p28"/>
            <p:cNvSpPr/>
            <p:nvPr/>
          </p:nvSpPr>
          <p:spPr>
            <a:xfrm>
              <a:off x="11847513" y="2827338"/>
              <a:ext cx="34925" cy="3175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" name="Google Shape;54;p28"/>
            <p:cNvSpPr/>
            <p:nvPr/>
          </p:nvSpPr>
          <p:spPr>
            <a:xfrm>
              <a:off x="11882438" y="2825750"/>
              <a:ext cx="25400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" name="Google Shape;55;p28"/>
            <p:cNvSpPr/>
            <p:nvPr/>
          </p:nvSpPr>
          <p:spPr>
            <a:xfrm>
              <a:off x="8915400" y="2809875"/>
              <a:ext cx="15875" cy="158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" name="Google Shape;56;p28"/>
            <p:cNvSpPr/>
            <p:nvPr/>
          </p:nvSpPr>
          <p:spPr>
            <a:xfrm>
              <a:off x="12109450" y="2752725"/>
              <a:ext cx="454025" cy="23812"/>
            </a:xfrm>
            <a:custGeom>
              <a:avLst/>
              <a:gdLst/>
              <a:ahLst/>
              <a:cxnLst/>
              <a:rect l="l" t="t" r="r" b="b"/>
              <a:pathLst>
                <a:path w="236" h="10" extrusionOk="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" name="Google Shape;57;p28"/>
            <p:cNvSpPr/>
            <p:nvPr/>
          </p:nvSpPr>
          <p:spPr>
            <a:xfrm>
              <a:off x="12182475" y="28162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" name="Google Shape;58;p28"/>
            <p:cNvSpPr/>
            <p:nvPr/>
          </p:nvSpPr>
          <p:spPr>
            <a:xfrm>
              <a:off x="4348162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" name="Google Shape;59;p28"/>
            <p:cNvSpPr/>
            <p:nvPr/>
          </p:nvSpPr>
          <p:spPr>
            <a:xfrm>
              <a:off x="12071350" y="27908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" name="Google Shape;60;p28"/>
            <p:cNvSpPr/>
            <p:nvPr/>
          </p:nvSpPr>
          <p:spPr>
            <a:xfrm>
              <a:off x="4754563" y="2827338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" name="Google Shape;61;p28"/>
            <p:cNvSpPr/>
            <p:nvPr/>
          </p:nvSpPr>
          <p:spPr>
            <a:xfrm>
              <a:off x="4852988" y="2719388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" name="Google Shape;62;p28"/>
            <p:cNvSpPr/>
            <p:nvPr/>
          </p:nvSpPr>
          <p:spPr>
            <a:xfrm>
              <a:off x="4759325" y="28273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" name="Google Shape;63;p28"/>
            <p:cNvSpPr/>
            <p:nvPr/>
          </p:nvSpPr>
          <p:spPr>
            <a:xfrm>
              <a:off x="6654800" y="2805113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" name="Google Shape;64;p28"/>
            <p:cNvSpPr/>
            <p:nvPr/>
          </p:nvSpPr>
          <p:spPr>
            <a:xfrm>
              <a:off x="6289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" name="Google Shape;65;p28"/>
            <p:cNvSpPr/>
            <p:nvPr/>
          </p:nvSpPr>
          <p:spPr>
            <a:xfrm>
              <a:off x="9140825" y="272573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23" h="120000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" name="Google Shape;66;p28"/>
            <p:cNvSpPr/>
            <p:nvPr/>
          </p:nvSpPr>
          <p:spPr>
            <a:xfrm>
              <a:off x="4737100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" name="Google Shape;67;p28"/>
            <p:cNvSpPr/>
            <p:nvPr/>
          </p:nvSpPr>
          <p:spPr>
            <a:xfrm>
              <a:off x="7239000" y="2779713"/>
              <a:ext cx="11113" cy="317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" name="Google Shape;68;p28"/>
            <p:cNvSpPr/>
            <p:nvPr/>
          </p:nvSpPr>
          <p:spPr>
            <a:xfrm>
              <a:off x="7181850" y="2773363"/>
              <a:ext cx="468313" cy="15875"/>
            </a:xfrm>
            <a:custGeom>
              <a:avLst/>
              <a:gdLst/>
              <a:ahLst/>
              <a:cxnLst/>
              <a:rect l="l" t="t" r="r" b="b"/>
              <a:pathLst>
                <a:path w="244" h="7" extrusionOk="0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" name="Google Shape;69;p28"/>
            <p:cNvSpPr/>
            <p:nvPr/>
          </p:nvSpPr>
          <p:spPr>
            <a:xfrm>
              <a:off x="7407275" y="2787650"/>
              <a:ext cx="26988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" name="Google Shape;70;p28"/>
            <p:cNvSpPr/>
            <p:nvPr/>
          </p:nvSpPr>
          <p:spPr>
            <a:xfrm>
              <a:off x="8123238" y="2794000"/>
              <a:ext cx="31750" cy="1587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" name="Google Shape;71;p28"/>
            <p:cNvSpPr/>
            <p:nvPr/>
          </p:nvSpPr>
          <p:spPr>
            <a:xfrm>
              <a:off x="3070225" y="2794000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Google Shape;72;p28"/>
            <p:cNvSpPr/>
            <p:nvPr/>
          </p:nvSpPr>
          <p:spPr>
            <a:xfrm>
              <a:off x="9963150" y="277812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21" h="120000" extrusionOk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Google Shape;73;p28"/>
            <p:cNvSpPr/>
            <p:nvPr/>
          </p:nvSpPr>
          <p:spPr>
            <a:xfrm>
              <a:off x="7523163" y="2773363"/>
              <a:ext cx="30163" cy="3175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Google Shape;74;p28"/>
            <p:cNvSpPr/>
            <p:nvPr/>
          </p:nvSpPr>
          <p:spPr>
            <a:xfrm>
              <a:off x="10009188" y="2787650"/>
              <a:ext cx="115888" cy="3175"/>
            </a:xfrm>
            <a:custGeom>
              <a:avLst/>
              <a:gdLst/>
              <a:ahLst/>
              <a:cxnLst/>
              <a:rect l="l" t="t" r="r" b="b"/>
              <a:pathLst>
                <a:path w="60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Google Shape;75;p28"/>
            <p:cNvSpPr/>
            <p:nvPr/>
          </p:nvSpPr>
          <p:spPr>
            <a:xfrm>
              <a:off x="10125075" y="2789238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" name="Google Shape;76;p28"/>
            <p:cNvSpPr/>
            <p:nvPr/>
          </p:nvSpPr>
          <p:spPr>
            <a:xfrm>
              <a:off x="-4110038" y="2703513"/>
              <a:ext cx="16486188" cy="134937"/>
            </a:xfrm>
            <a:custGeom>
              <a:avLst/>
              <a:gdLst/>
              <a:ahLst/>
              <a:cxnLst/>
              <a:rect l="l" t="t" r="r" b="b"/>
              <a:pathLst>
                <a:path w="8594" h="60" extrusionOk="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" name="Google Shape;77;p28"/>
            <p:cNvSpPr/>
            <p:nvPr/>
          </p:nvSpPr>
          <p:spPr>
            <a:xfrm>
              <a:off x="12117388" y="2779713"/>
              <a:ext cx="127000" cy="4762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" name="Google Shape;78;p28"/>
            <p:cNvSpPr/>
            <p:nvPr/>
          </p:nvSpPr>
          <p:spPr>
            <a:xfrm>
              <a:off x="12182475" y="2787650"/>
              <a:ext cx="79375" cy="1587"/>
            </a:xfrm>
            <a:custGeom>
              <a:avLst/>
              <a:gdLst/>
              <a:ahLst/>
              <a:cxnLst/>
              <a:rect l="l" t="t" r="r" b="b"/>
              <a:pathLst>
                <a:path w="41" h="1" extrusionOk="0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Google Shape;79;p28"/>
            <p:cNvSpPr/>
            <p:nvPr/>
          </p:nvSpPr>
          <p:spPr>
            <a:xfrm>
              <a:off x="12307888" y="2809875"/>
              <a:ext cx="249238" cy="15875"/>
            </a:xfrm>
            <a:custGeom>
              <a:avLst/>
              <a:gdLst/>
              <a:ahLst/>
              <a:cxnLst/>
              <a:rect l="l" t="t" r="r" b="b"/>
              <a:pathLst>
                <a:path w="130" h="7" extrusionOk="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Google Shape;80;p28"/>
            <p:cNvSpPr/>
            <p:nvPr/>
          </p:nvSpPr>
          <p:spPr>
            <a:xfrm>
              <a:off x="12252325" y="2825750"/>
              <a:ext cx="73025" cy="1587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Google Shape;81;p28"/>
            <p:cNvSpPr/>
            <p:nvPr/>
          </p:nvSpPr>
          <p:spPr>
            <a:xfrm>
              <a:off x="10779125" y="2733675"/>
              <a:ext cx="66675" cy="4762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Google Shape;82;p28"/>
            <p:cNvSpPr/>
            <p:nvPr/>
          </p:nvSpPr>
          <p:spPr>
            <a:xfrm>
              <a:off x="-2471738" y="2738438"/>
              <a:ext cx="496888" cy="1587"/>
            </a:xfrm>
            <a:custGeom>
              <a:avLst/>
              <a:gdLst/>
              <a:ahLst/>
              <a:cxnLst/>
              <a:rect l="l" t="t" r="r" b="b"/>
              <a:pathLst>
                <a:path w="259" h="1" extrusionOk="0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Google Shape;83;p28"/>
            <p:cNvSpPr/>
            <p:nvPr/>
          </p:nvSpPr>
          <p:spPr>
            <a:xfrm>
              <a:off x="9136063" y="2735263"/>
              <a:ext cx="387350" cy="14287"/>
            </a:xfrm>
            <a:custGeom>
              <a:avLst/>
              <a:gdLst/>
              <a:ahLst/>
              <a:cxnLst/>
              <a:rect l="l" t="t" r="r" b="b"/>
              <a:pathLst>
                <a:path w="202" h="6" extrusionOk="0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" name="Google Shape;84;p28"/>
            <p:cNvSpPr/>
            <p:nvPr/>
          </p:nvSpPr>
          <p:spPr>
            <a:xfrm>
              <a:off x="9139238" y="2725738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" name="Google Shape;85;p28"/>
            <p:cNvSpPr/>
            <p:nvPr/>
          </p:nvSpPr>
          <p:spPr>
            <a:xfrm>
              <a:off x="9805988" y="2817813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" name="Google Shape;86;p28"/>
            <p:cNvSpPr/>
            <p:nvPr/>
          </p:nvSpPr>
          <p:spPr>
            <a:xfrm>
              <a:off x="8580438" y="2725738"/>
              <a:ext cx="66675" cy="3175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" name="Google Shape;87;p28"/>
            <p:cNvSpPr/>
            <p:nvPr/>
          </p:nvSpPr>
          <p:spPr>
            <a:xfrm>
              <a:off x="8647113" y="2725738"/>
              <a:ext cx="15875" cy="3175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" name="Google Shape;88;p28"/>
            <p:cNvSpPr/>
            <p:nvPr/>
          </p:nvSpPr>
          <p:spPr>
            <a:xfrm>
              <a:off x="9794875" y="2830513"/>
              <a:ext cx="90488" cy="1587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" name="Google Shape;89;p28"/>
            <p:cNvSpPr/>
            <p:nvPr/>
          </p:nvSpPr>
          <p:spPr>
            <a:xfrm>
              <a:off x="9232900" y="2795588"/>
              <a:ext cx="84138" cy="3175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Google Shape;90;p28"/>
            <p:cNvSpPr/>
            <p:nvPr/>
          </p:nvSpPr>
          <p:spPr>
            <a:xfrm>
              <a:off x="8158163" y="2725738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Google Shape;91;p28"/>
            <p:cNvSpPr/>
            <p:nvPr/>
          </p:nvSpPr>
          <p:spPr>
            <a:xfrm>
              <a:off x="8734425" y="2814638"/>
              <a:ext cx="144463" cy="3175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Google Shape;92;p28"/>
            <p:cNvSpPr/>
            <p:nvPr/>
          </p:nvSpPr>
          <p:spPr>
            <a:xfrm>
              <a:off x="8023225" y="2782888"/>
              <a:ext cx="26988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" name="Google Shape;93;p28"/>
            <p:cNvSpPr/>
            <p:nvPr/>
          </p:nvSpPr>
          <p:spPr>
            <a:xfrm>
              <a:off x="8050213" y="2782888"/>
              <a:ext cx="77788" cy="1587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Google Shape;94;p28"/>
            <p:cNvSpPr/>
            <p:nvPr/>
          </p:nvSpPr>
          <p:spPr>
            <a:xfrm>
              <a:off x="7715250" y="2779713"/>
              <a:ext cx="90488" cy="7937"/>
            </a:xfrm>
            <a:custGeom>
              <a:avLst/>
              <a:gdLst/>
              <a:ahLst/>
              <a:cxnLst/>
              <a:rect l="l" t="t" r="r" b="b"/>
              <a:pathLst>
                <a:path w="47" h="3" extrusionOk="0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Google Shape;95;p28"/>
            <p:cNvSpPr/>
            <p:nvPr/>
          </p:nvSpPr>
          <p:spPr>
            <a:xfrm>
              <a:off x="6508750" y="2713038"/>
              <a:ext cx="247650" cy="6350"/>
            </a:xfrm>
            <a:custGeom>
              <a:avLst/>
              <a:gdLst/>
              <a:ahLst/>
              <a:cxnLst/>
              <a:rect l="l" t="t" r="r" b="b"/>
              <a:pathLst>
                <a:path w="129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" name="Google Shape;96;p28"/>
            <p:cNvSpPr/>
            <p:nvPr/>
          </p:nvSpPr>
          <p:spPr>
            <a:xfrm>
              <a:off x="6756400" y="2713038"/>
              <a:ext cx="33338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" name="Google Shape;97;p28"/>
            <p:cNvSpPr/>
            <p:nvPr/>
          </p:nvSpPr>
          <p:spPr>
            <a:xfrm>
              <a:off x="8047038" y="2820988"/>
              <a:ext cx="58738" cy="4762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" name="Google Shape;98;p28"/>
            <p:cNvSpPr/>
            <p:nvPr/>
          </p:nvSpPr>
          <p:spPr>
            <a:xfrm>
              <a:off x="6348413" y="2711451"/>
              <a:ext cx="82550" cy="1587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" name="Google Shape;99;p28"/>
            <p:cNvSpPr/>
            <p:nvPr/>
          </p:nvSpPr>
          <p:spPr>
            <a:xfrm>
              <a:off x="6734175" y="2771775"/>
              <a:ext cx="96838" cy="6350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" name="Google Shape;100;p28"/>
            <p:cNvSpPr/>
            <p:nvPr/>
          </p:nvSpPr>
          <p:spPr>
            <a:xfrm>
              <a:off x="6091238" y="2722563"/>
              <a:ext cx="95250" cy="7937"/>
            </a:xfrm>
            <a:custGeom>
              <a:avLst/>
              <a:gdLst/>
              <a:ahLst/>
              <a:cxnLst/>
              <a:rect l="l" t="t" r="r" b="b"/>
              <a:pathLst>
                <a:path w="49" h="4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" name="Google Shape;101;p28"/>
            <p:cNvSpPr/>
            <p:nvPr/>
          </p:nvSpPr>
          <p:spPr>
            <a:xfrm>
              <a:off x="6559550" y="2773363"/>
              <a:ext cx="80963" cy="317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p28"/>
            <p:cNvSpPr/>
            <p:nvPr/>
          </p:nvSpPr>
          <p:spPr>
            <a:xfrm>
              <a:off x="6640513" y="2806700"/>
              <a:ext cx="227013" cy="15875"/>
            </a:xfrm>
            <a:custGeom>
              <a:avLst/>
              <a:gdLst/>
              <a:ahLst/>
              <a:cxnLst/>
              <a:rect l="l" t="t" r="r" b="b"/>
              <a:pathLst>
                <a:path w="118" h="7" extrusionOk="0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p28"/>
            <p:cNvSpPr/>
            <p:nvPr/>
          </p:nvSpPr>
          <p:spPr>
            <a:xfrm>
              <a:off x="6661150" y="2814638"/>
              <a:ext cx="34925" cy="1587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" name="Google Shape;104;p28"/>
            <p:cNvSpPr/>
            <p:nvPr/>
          </p:nvSpPr>
          <p:spPr>
            <a:xfrm>
              <a:off x="5661025" y="2789238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p28"/>
            <p:cNvSpPr/>
            <p:nvPr/>
          </p:nvSpPr>
          <p:spPr>
            <a:xfrm>
              <a:off x="6162675" y="2814638"/>
              <a:ext cx="258763" cy="7937"/>
            </a:xfrm>
            <a:custGeom>
              <a:avLst/>
              <a:gdLst/>
              <a:ahLst/>
              <a:cxnLst/>
              <a:rect l="l" t="t" r="r" b="b"/>
              <a:pathLst>
                <a:path w="135" h="4" extrusionOk="0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Google Shape;106;p28"/>
            <p:cNvSpPr/>
            <p:nvPr/>
          </p:nvSpPr>
          <p:spPr>
            <a:xfrm>
              <a:off x="5019675" y="2713038"/>
              <a:ext cx="73025" cy="4762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Google Shape;107;p28"/>
            <p:cNvSpPr/>
            <p:nvPr/>
          </p:nvSpPr>
          <p:spPr>
            <a:xfrm>
              <a:off x="5021263" y="2713038"/>
              <a:ext cx="11113" cy="0"/>
            </a:xfrm>
            <a:custGeom>
              <a:avLst/>
              <a:gdLst/>
              <a:ahLst/>
              <a:cxnLst/>
              <a:rect l="l" t="t" r="r" b="b"/>
              <a:pathLst>
                <a:path w="6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Google Shape;108;p28"/>
            <p:cNvSpPr/>
            <p:nvPr/>
          </p:nvSpPr>
          <p:spPr>
            <a:xfrm>
              <a:off x="5864225" y="2784475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" name="Google Shape;109;p28"/>
            <p:cNvSpPr/>
            <p:nvPr/>
          </p:nvSpPr>
          <p:spPr>
            <a:xfrm>
              <a:off x="4703763" y="2722563"/>
              <a:ext cx="84138" cy="1587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" name="Google Shape;110;p28"/>
            <p:cNvSpPr/>
            <p:nvPr/>
          </p:nvSpPr>
          <p:spPr>
            <a:xfrm>
              <a:off x="4264025" y="2713038"/>
              <a:ext cx="77788" cy="4762"/>
            </a:xfrm>
            <a:custGeom>
              <a:avLst/>
              <a:gdLst/>
              <a:ahLst/>
              <a:cxnLst/>
              <a:rect l="l" t="t" r="r" b="b"/>
              <a:pathLst>
                <a:path w="41" h="2" extrusionOk="0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" name="Google Shape;111;p28"/>
            <p:cNvSpPr/>
            <p:nvPr/>
          </p:nvSpPr>
          <p:spPr>
            <a:xfrm>
              <a:off x="4800600" y="2822575"/>
              <a:ext cx="117475" cy="7937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Google Shape;112;p28"/>
            <p:cNvSpPr/>
            <p:nvPr/>
          </p:nvSpPr>
          <p:spPr>
            <a:xfrm>
              <a:off x="187325" y="2714625"/>
              <a:ext cx="1925638" cy="31750"/>
            </a:xfrm>
            <a:custGeom>
              <a:avLst/>
              <a:gdLst/>
              <a:ahLst/>
              <a:cxnLst/>
              <a:rect l="l" t="t" r="r" b="b"/>
              <a:pathLst>
                <a:path w="1004" h="14" extrusionOk="0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" name="Google Shape;113;p28"/>
            <p:cNvSpPr/>
            <p:nvPr/>
          </p:nvSpPr>
          <p:spPr>
            <a:xfrm>
              <a:off x="1947862" y="273526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2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Google Shape;114;p28"/>
            <p:cNvSpPr/>
            <p:nvPr/>
          </p:nvSpPr>
          <p:spPr>
            <a:xfrm>
              <a:off x="112712" y="2724150"/>
              <a:ext cx="74613" cy="0"/>
            </a:xfrm>
            <a:custGeom>
              <a:avLst/>
              <a:gdLst/>
              <a:ahLst/>
              <a:cxnLst/>
              <a:rect l="l" t="t" r="r" b="b"/>
              <a:pathLst>
                <a:path w="39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" name="Google Shape;115;p28"/>
            <p:cNvSpPr/>
            <p:nvPr/>
          </p:nvSpPr>
          <p:spPr>
            <a:xfrm>
              <a:off x="2187575" y="2717800"/>
              <a:ext cx="176213" cy="6350"/>
            </a:xfrm>
            <a:custGeom>
              <a:avLst/>
              <a:gdLst/>
              <a:ahLst/>
              <a:cxnLst/>
              <a:rect l="l" t="t" r="r" b="b"/>
              <a:pathLst>
                <a:path w="92" h="3" extrusionOk="0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" name="Google Shape;116;p28"/>
            <p:cNvSpPr/>
            <p:nvPr/>
          </p:nvSpPr>
          <p:spPr>
            <a:xfrm>
              <a:off x="2112962" y="2714625"/>
              <a:ext cx="90488" cy="47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" name="Google Shape;117;p28"/>
            <p:cNvSpPr/>
            <p:nvPr/>
          </p:nvSpPr>
          <p:spPr>
            <a:xfrm>
              <a:off x="2101850" y="2811463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" name="Google Shape;118;p28"/>
            <p:cNvSpPr/>
            <p:nvPr/>
          </p:nvSpPr>
          <p:spPr>
            <a:xfrm>
              <a:off x="1724025" y="2805113"/>
              <a:ext cx="120650" cy="4762"/>
            </a:xfrm>
            <a:custGeom>
              <a:avLst/>
              <a:gdLst/>
              <a:ahLst/>
              <a:cxnLst/>
              <a:rect l="l" t="t" r="r" b="b"/>
              <a:pathLst>
                <a:path w="6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" name="Google Shape;119;p28"/>
            <p:cNvSpPr/>
            <p:nvPr/>
          </p:nvSpPr>
          <p:spPr>
            <a:xfrm>
              <a:off x="1744662" y="2833688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-474663" y="274161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" name="Google Shape;121;p28"/>
            <p:cNvSpPr/>
            <p:nvPr/>
          </p:nvSpPr>
          <p:spPr>
            <a:xfrm>
              <a:off x="-947738" y="2725738"/>
              <a:ext cx="1239838" cy="19050"/>
            </a:xfrm>
            <a:custGeom>
              <a:avLst/>
              <a:gdLst/>
              <a:ahLst/>
              <a:cxnLst/>
              <a:rect l="l" t="t" r="r" b="b"/>
              <a:pathLst>
                <a:path w="647" h="8" extrusionOk="0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" name="Google Shape;122;p28"/>
            <p:cNvSpPr/>
            <p:nvPr/>
          </p:nvSpPr>
          <p:spPr>
            <a:xfrm>
              <a:off x="-1944688" y="2741613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" name="Google Shape;123;p28"/>
            <p:cNvSpPr/>
            <p:nvPr/>
          </p:nvSpPr>
          <p:spPr>
            <a:xfrm>
              <a:off x="-1939925" y="2735263"/>
              <a:ext cx="173038" cy="6350"/>
            </a:xfrm>
            <a:custGeom>
              <a:avLst/>
              <a:gdLst/>
              <a:ahLst/>
              <a:cxnLst/>
              <a:rect l="l" t="t" r="r" b="b"/>
              <a:pathLst>
                <a:path w="90" h="3" extrusionOk="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-1773238" y="2733675"/>
              <a:ext cx="123825" cy="1270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-1057275" y="2735263"/>
              <a:ext cx="57150" cy="3175"/>
            </a:xfrm>
            <a:custGeom>
              <a:avLst/>
              <a:gdLst/>
              <a:ahLst/>
              <a:cxnLst/>
              <a:rect l="l" t="t" r="r" b="b"/>
              <a:pathLst>
                <a:path w="30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-1116013" y="2738438"/>
              <a:ext cx="58738" cy="3175"/>
            </a:xfrm>
            <a:custGeom>
              <a:avLst/>
              <a:gdLst/>
              <a:ahLst/>
              <a:cxnLst/>
              <a:rect l="l" t="t" r="r" b="b"/>
              <a:pathLst>
                <a:path w="30" h="2" extrusionOk="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" name="Google Shape;127;p28"/>
            <p:cNvSpPr/>
            <p:nvPr/>
          </p:nvSpPr>
          <p:spPr>
            <a:xfrm>
              <a:off x="-1349375" y="2735263"/>
              <a:ext cx="84138" cy="0"/>
            </a:xfrm>
            <a:custGeom>
              <a:avLst/>
              <a:gdLst/>
              <a:ahLst/>
              <a:cxnLst/>
              <a:rect l="l" t="t" r="r" b="b"/>
              <a:pathLst>
                <a:path w="44" h="120000" extrusionOk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" name="Google Shape;128;p28"/>
            <p:cNvSpPr/>
            <p:nvPr/>
          </p:nvSpPr>
          <p:spPr>
            <a:xfrm>
              <a:off x="-1265238" y="2735263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-1219200" y="2728913"/>
              <a:ext cx="103188" cy="9525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1225550" y="2830513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874712" y="2827338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417512" y="2827338"/>
              <a:ext cx="457200" cy="31750"/>
            </a:xfrm>
            <a:custGeom>
              <a:avLst/>
              <a:gdLst/>
              <a:ahLst/>
              <a:cxnLst/>
              <a:rect l="l" t="t" r="r" b="b"/>
              <a:pathLst>
                <a:path w="238" h="14" extrusionOk="0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755650" y="2859087"/>
              <a:ext cx="68263" cy="4762"/>
            </a:xfrm>
            <a:custGeom>
              <a:avLst/>
              <a:gdLst/>
              <a:ahLst/>
              <a:cxnLst/>
              <a:rect l="l" t="t" r="r" b="b"/>
              <a:pathLst>
                <a:path w="36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-133350" y="2798763"/>
              <a:ext cx="111125" cy="4762"/>
            </a:xfrm>
            <a:custGeom>
              <a:avLst/>
              <a:gdLst/>
              <a:ahLst/>
              <a:cxnLst/>
              <a:rect l="l" t="t" r="r" b="b"/>
              <a:pathLst>
                <a:path w="58" h="2" extrusionOk="0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-22225" y="2800350"/>
              <a:ext cx="44450" cy="317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-66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-1566863" y="2730500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-3175000" y="274002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-3735388" y="2803525"/>
              <a:ext cx="6350" cy="158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-3924300" y="2803525"/>
              <a:ext cx="188913" cy="3175"/>
            </a:xfrm>
            <a:custGeom>
              <a:avLst/>
              <a:gdLst/>
              <a:ahLst/>
              <a:cxnLst/>
              <a:rect l="l" t="t" r="r" b="b"/>
              <a:pathLst>
                <a:path w="98" h="2" extrusionOk="0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41" name="Google Shape;141;p28"/>
          <p:cNvSpPr txBox="1"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4" name="Google Shape;144;p29" descr="Line graphic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45" name="Google Shape;145;p29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" name="Google Shape;146;p29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" name="Google Shape;147;p29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" name="Google Shape;148;p29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" name="Google Shape;151;p29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" name="Google Shape;154;p29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19" name="Google Shape;219;p29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30" descr="Line graphic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226" name="Google Shape;226;p30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00" name="Google Shape;300;p30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1" name="Google Shape;301;p30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302" name="Google Shape;302;p30"/>
          <p:cNvSpPr txBox="1">
            <a:spLocks noGrp="1"/>
          </p:cNvSpPr>
          <p:nvPr>
            <p:ph type="body" idx="3"/>
          </p:nvPr>
        </p:nvSpPr>
        <p:spPr>
          <a:xfrm>
            <a:off x="62498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3" name="Google Shape;303;p30"/>
          <p:cNvSpPr txBox="1">
            <a:spLocks noGrp="1"/>
          </p:cNvSpPr>
          <p:nvPr>
            <p:ph type="body" idx="4"/>
          </p:nvPr>
        </p:nvSpPr>
        <p:spPr>
          <a:xfrm>
            <a:off x="6249860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304" name="Google Shape;304;p30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0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25" name="Google Shape;1225;p37" descr="Line graphic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226" name="Google Shape;1226;p37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00" name="Google Shape;1300;p37"/>
          <p:cNvSpPr txBox="1">
            <a:spLocks noGrp="1"/>
          </p:cNvSpPr>
          <p:nvPr>
            <p:ph type="body" idx="1"/>
          </p:nvPr>
        </p:nvSpPr>
        <p:spPr>
          <a:xfrm rot="5400000">
            <a:off x="3960814" y="-5334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1301" name="Google Shape;1301;p37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2" name="Google Shape;1302;p37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3" name="Google Shape;1303;p37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38"/>
          <p:cNvSpPr txBox="1">
            <a:spLocks noGrp="1"/>
          </p:cNvSpPr>
          <p:nvPr>
            <p:ph type="title"/>
          </p:nvPr>
        </p:nvSpPr>
        <p:spPr>
          <a:xfrm rot="5400000">
            <a:off x="8096539" y="2539713"/>
            <a:ext cx="590174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06" name="Google Shape;1306;p38" descr="Line graphic"/>
          <p:cNvGrpSpPr/>
          <p:nvPr/>
        </p:nvGrpSpPr>
        <p:grpSpPr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1307" name="Google Shape;1307;p38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8" name="Google Shape;1308;p38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4" name="Google Shape;1314;p38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5" name="Google Shape;1315;p38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9" name="Google Shape;1319;p38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3" name="Google Shape;1323;p38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4" name="Google Shape;1324;p38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9" name="Google Shape;1329;p38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0" name="Google Shape;1330;p38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8" name="Google Shape;1338;p38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9" name="Google Shape;1339;p38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4" name="Google Shape;1344;p38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5" name="Google Shape;1345;p38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6" name="Google Shape;1346;p38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7" name="Google Shape;1347;p38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2" name="Google Shape;1352;p38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3" name="Google Shape;1353;p38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5" name="Google Shape;1355;p38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6" name="Google Shape;1356;p38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7" name="Google Shape;1357;p38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9" name="Google Shape;1359;p38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0" name="Google Shape;1360;p38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3" name="Google Shape;1363;p38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4" name="Google Shape;1364;p38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5" name="Google Shape;1365;p38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6" name="Google Shape;1366;p38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8" name="Google Shape;1368;p38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9" name="Google Shape;1369;p38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1" name="Google Shape;1371;p38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2" name="Google Shape;1372;p38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3" name="Google Shape;1373;p38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4" name="Google Shape;1374;p38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5" name="Google Shape;1375;p38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6" name="Google Shape;1376;p38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81" name="Google Shape;1381;p38"/>
          <p:cNvSpPr txBox="1">
            <a:spLocks noGrp="1"/>
          </p:cNvSpPr>
          <p:nvPr>
            <p:ph type="body" idx="1"/>
          </p:nvPr>
        </p:nvSpPr>
        <p:spPr>
          <a:xfrm rot="5400000">
            <a:off x="2230726" y="-1344901"/>
            <a:ext cx="5898573" cy="914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1382" name="Google Shape;1382;p38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38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38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–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"/>
          <p:cNvSpPr txBox="1"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 dirty="0" smtClean="0"/>
              <a:t>Penetration Testing </a:t>
            </a:r>
            <a:r>
              <a:rPr lang="en-US" dirty="0"/>
              <a:t>Primer</a:t>
            </a:r>
            <a:endParaRPr dirty="0"/>
          </a:p>
        </p:txBody>
      </p:sp>
      <p:sp>
        <p:nvSpPr>
          <p:cNvPr id="1390" name="Google Shape;1390;p1"/>
          <p:cNvSpPr txBox="1"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 smtClean="0"/>
              <a:t>Instructors</a:t>
            </a:r>
            <a:r>
              <a:rPr lang="en-US" dirty="0" smtClean="0"/>
              <a:t>: @klockw3rk &amp; @</a:t>
            </a:r>
            <a:r>
              <a:rPr lang="en-US" dirty="0" err="1" smtClean="0"/>
              <a:t>knormal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15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16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Student Boxes</a:t>
            </a:r>
            <a:endParaRPr dirty="0"/>
          </a:p>
        </p:txBody>
      </p:sp>
      <p:sp>
        <p:nvSpPr>
          <p:cNvPr id="1555" name="Google Shape;1555;p16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Optimum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1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Challenge Box</a:t>
            </a:r>
            <a:endParaRPr/>
          </a:p>
        </p:txBody>
      </p:sp>
      <p:sp>
        <p:nvSpPr>
          <p:cNvPr id="1561" name="Google Shape;1561;p17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None - Revisit Boxes from Week 1-3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11d9c31f433_0_0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#not_a_lawyer</a:t>
            </a:r>
            <a:endParaRPr/>
          </a:p>
        </p:txBody>
      </p:sp>
      <p:sp>
        <p:nvSpPr>
          <p:cNvPr id="1408" name="Google Shape;1408;g11d9c31f433_0_0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This primer is strictly for educational purposes only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Do </a:t>
            </a:r>
            <a:r>
              <a:rPr lang="en-US" b="1" dirty="0"/>
              <a:t>NOT</a:t>
            </a:r>
            <a:r>
              <a:rPr lang="en-US" dirty="0"/>
              <a:t> use any of the techniques and knowledge gained from this primer on any systems and infrastructure that you do not own.</a:t>
            </a:r>
            <a:endParaRPr dirty="0"/>
          </a:p>
          <a:p>
            <a:pPr marL="548640" lvl="1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–"/>
            </a:pPr>
            <a:r>
              <a:rPr lang="en-US" dirty="0"/>
              <a:t>It is a </a:t>
            </a:r>
            <a:r>
              <a:rPr lang="en-US" b="1" dirty="0"/>
              <a:t>FEDERAL CRIME</a:t>
            </a:r>
            <a:r>
              <a:rPr lang="en-US" dirty="0"/>
              <a:t> to conduct any offensive or unauthorized actions on systems that is not </a:t>
            </a:r>
            <a:r>
              <a:rPr lang="en-US" b="1" i="1" dirty="0"/>
              <a:t>wholly</a:t>
            </a:r>
            <a:r>
              <a:rPr lang="en-US" dirty="0"/>
              <a:t> owned by you or a customer who have provided </a:t>
            </a:r>
            <a:r>
              <a:rPr lang="en-US" b="1" i="1" dirty="0"/>
              <a:t>legally binding</a:t>
            </a:r>
            <a:r>
              <a:rPr lang="en-US" dirty="0"/>
              <a:t> written consent.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 dirty="0"/>
              <a:t>Just don’t do it….</a:t>
            </a:r>
            <a:endParaRPr dirty="0"/>
          </a:p>
          <a:p>
            <a:pPr marL="27432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11d9c31f433_0_0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 smtClean="0"/>
              <a:t>Week </a:t>
            </a:r>
            <a:r>
              <a:rPr lang="en-US" dirty="0" smtClean="0"/>
              <a:t>2 </a:t>
            </a:r>
            <a:r>
              <a:rPr lang="en-US" dirty="0" smtClean="0"/>
              <a:t>Review</a:t>
            </a:r>
            <a:endParaRPr dirty="0"/>
          </a:p>
        </p:txBody>
      </p:sp>
      <p:sp>
        <p:nvSpPr>
          <p:cNvPr id="1408" name="Google Shape;1408;g11d9c31f433_0_0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Privilege Escalation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Privilege Escalation Enumeration (Linux)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 dirty="0" smtClean="0"/>
              <a:t>Payload Types</a:t>
            </a:r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 dirty="0" smtClean="0"/>
              <a:t>Note Taking</a:t>
            </a:r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endParaRPr dirty="0"/>
          </a:p>
          <a:p>
            <a:pPr marL="27432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028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11d9c31f433_0_0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 smtClean="0"/>
              <a:t>Student and Challenge Box Review</a:t>
            </a:r>
            <a:endParaRPr dirty="0"/>
          </a:p>
        </p:txBody>
      </p:sp>
      <p:sp>
        <p:nvSpPr>
          <p:cNvPr id="1408" name="Google Shape;1408;g11d9c31f433_0_0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err="1" smtClean="0"/>
              <a:t>Traverxec</a:t>
            </a:r>
            <a:r>
              <a:rPr lang="en-US" dirty="0" smtClean="0"/>
              <a:t> (Follow Along)</a:t>
            </a: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Lame</a:t>
            </a: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err="1" smtClean="0"/>
              <a:t>Traverxec</a:t>
            </a:r>
            <a:r>
              <a:rPr lang="en-US" dirty="0" smtClean="0"/>
              <a:t> w/no MSF </a:t>
            </a:r>
            <a:r>
              <a:rPr lang="en-US" dirty="0" smtClean="0"/>
              <a:t>(Challenge</a:t>
            </a:r>
            <a:r>
              <a:rPr lang="en-US" dirty="0" smtClean="0"/>
              <a:t>)</a:t>
            </a:r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Nibbles w/no MSF (Challenge)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endParaRPr dirty="0"/>
          </a:p>
          <a:p>
            <a:pPr marL="27432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007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5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 smtClean="0"/>
              <a:t>Privilege Escalation</a:t>
            </a:r>
            <a:endParaRPr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04234973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U-Turn Arrow 9"/>
          <p:cNvSpPr/>
          <p:nvPr/>
        </p:nvSpPr>
        <p:spPr>
          <a:xfrm rot="10800000">
            <a:off x="4872709" y="3970583"/>
            <a:ext cx="4602684" cy="57687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 smtClean="0"/>
              <a:t>Privilege Escalation</a:t>
            </a:r>
            <a:endParaRPr dirty="0"/>
          </a:p>
        </p:txBody>
      </p:sp>
      <p:grpSp>
        <p:nvGrpSpPr>
          <p:cNvPr id="21" name="Google Shape;1482;p8"/>
          <p:cNvGrpSpPr/>
          <p:nvPr/>
        </p:nvGrpSpPr>
        <p:grpSpPr>
          <a:xfrm>
            <a:off x="2704168" y="2630421"/>
            <a:ext cx="6780490" cy="2592091"/>
            <a:chOff x="2360071" y="1148868"/>
            <a:chExt cx="6780490" cy="1969462"/>
          </a:xfrm>
        </p:grpSpPr>
        <p:sp>
          <p:nvSpPr>
            <p:cNvPr id="26" name="Google Shape;1487;p8"/>
            <p:cNvSpPr/>
            <p:nvPr/>
          </p:nvSpPr>
          <p:spPr>
            <a:xfrm>
              <a:off x="2360071" y="1148868"/>
              <a:ext cx="2067222" cy="509122"/>
            </a:xfrm>
            <a:prstGeom prst="rect">
              <a:avLst/>
            </a:prstGeom>
            <a:solidFill>
              <a:srgbClr val="59595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88;p8"/>
            <p:cNvSpPr txBox="1"/>
            <p:nvPr/>
          </p:nvSpPr>
          <p:spPr>
            <a:xfrm>
              <a:off x="2360071" y="1148868"/>
              <a:ext cx="2067222" cy="5091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56875" rIns="99550" bIns="56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Vulnerability Identification</a:t>
              </a:r>
              <a:endParaRPr sz="14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Google Shape;1489;p8"/>
            <p:cNvSpPr/>
            <p:nvPr/>
          </p:nvSpPr>
          <p:spPr>
            <a:xfrm>
              <a:off x="2360071" y="1657991"/>
              <a:ext cx="2067222" cy="1460339"/>
            </a:xfrm>
            <a:prstGeom prst="rect">
              <a:avLst/>
            </a:prstGeom>
            <a:solidFill>
              <a:srgbClr val="F2F2F2">
                <a:alpha val="89803"/>
              </a:srgbClr>
            </a:solidFill>
            <a:ln w="12700" cap="flat" cmpd="sng">
              <a:solidFill>
                <a:schemeClr val="dk1">
                  <a:alpha val="8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90;p8"/>
            <p:cNvSpPr txBox="1"/>
            <p:nvPr/>
          </p:nvSpPr>
          <p:spPr>
            <a:xfrm>
              <a:off x="2360071" y="1657991"/>
              <a:ext cx="2067222" cy="1460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675" tIns="74675" rIns="99550" bIns="112000" anchor="t" anchorCtr="0">
              <a:noAutofit/>
            </a:bodyPr>
            <a:lstStyle/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Corbel" panose="020B0503020204020204" pitchFamily="34" charset="0"/>
                </a:rPr>
                <a:t>What process or mechanism is allowing code execution by an elevated user?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Corbel" panose="020B0503020204020204" pitchFamily="34" charset="0"/>
                </a:rPr>
                <a:t>Do I have write or modify permissions during any stage of the process or mechanisms found?</a:t>
              </a:r>
            </a:p>
          </p:txBody>
        </p:sp>
        <p:sp>
          <p:nvSpPr>
            <p:cNvPr id="30" name="Google Shape;1491;p8"/>
            <p:cNvSpPr/>
            <p:nvPr/>
          </p:nvSpPr>
          <p:spPr>
            <a:xfrm>
              <a:off x="4716705" y="1148868"/>
              <a:ext cx="2067222" cy="509122"/>
            </a:xfrm>
            <a:prstGeom prst="rect">
              <a:avLst/>
            </a:prstGeom>
            <a:solidFill>
              <a:srgbClr val="59595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92;p8"/>
            <p:cNvSpPr txBox="1"/>
            <p:nvPr/>
          </p:nvSpPr>
          <p:spPr>
            <a:xfrm>
              <a:off x="4716705" y="1148868"/>
              <a:ext cx="2067222" cy="5091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56875" rIns="99550" bIns="56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Exploitation</a:t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Google Shape;1493;p8"/>
            <p:cNvSpPr/>
            <p:nvPr/>
          </p:nvSpPr>
          <p:spPr>
            <a:xfrm>
              <a:off x="4716705" y="1657991"/>
              <a:ext cx="2067222" cy="1460339"/>
            </a:xfrm>
            <a:prstGeom prst="rect">
              <a:avLst/>
            </a:prstGeom>
            <a:solidFill>
              <a:srgbClr val="F2F2F2">
                <a:alpha val="89803"/>
              </a:srgbClr>
            </a:solidFill>
            <a:ln w="12700" cap="flat" cmpd="sng">
              <a:solidFill>
                <a:schemeClr val="dk1">
                  <a:alpha val="8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94;p8"/>
            <p:cNvSpPr txBox="1"/>
            <p:nvPr/>
          </p:nvSpPr>
          <p:spPr>
            <a:xfrm>
              <a:off x="4716705" y="1657991"/>
              <a:ext cx="2067222" cy="1460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675" tIns="74675" rIns="99550" bIns="112000" anchor="t" anchorCtr="0">
              <a:noAutofit/>
            </a:bodyPr>
            <a:lstStyle/>
            <a:p>
              <a: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</a:pPr>
              <a:endParaRPr sz="1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Google Shape;1495;p8"/>
            <p:cNvSpPr/>
            <p:nvPr/>
          </p:nvSpPr>
          <p:spPr>
            <a:xfrm>
              <a:off x="7073339" y="1148868"/>
              <a:ext cx="2067222" cy="509122"/>
            </a:xfrm>
            <a:prstGeom prst="rect">
              <a:avLst/>
            </a:prstGeom>
            <a:solidFill>
              <a:srgbClr val="59595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96;p8"/>
            <p:cNvSpPr txBox="1"/>
            <p:nvPr/>
          </p:nvSpPr>
          <p:spPr>
            <a:xfrm>
              <a:off x="7073339" y="1148868"/>
              <a:ext cx="2067222" cy="5091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56875" rIns="99550" bIns="56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Post-exploitation</a:t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" name="Google Shape;1497;p8"/>
            <p:cNvSpPr/>
            <p:nvPr/>
          </p:nvSpPr>
          <p:spPr>
            <a:xfrm>
              <a:off x="7073339" y="1657991"/>
              <a:ext cx="2067222" cy="1460339"/>
            </a:xfrm>
            <a:prstGeom prst="rect">
              <a:avLst/>
            </a:prstGeom>
            <a:solidFill>
              <a:srgbClr val="F2F2F2">
                <a:alpha val="89803"/>
              </a:srgbClr>
            </a:solidFill>
            <a:ln w="12700" cap="flat" cmpd="sng">
              <a:solidFill>
                <a:schemeClr val="dk1">
                  <a:alpha val="8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98;p8"/>
            <p:cNvSpPr txBox="1"/>
            <p:nvPr/>
          </p:nvSpPr>
          <p:spPr>
            <a:xfrm>
              <a:off x="7073339" y="1657991"/>
              <a:ext cx="2067222" cy="1460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675" tIns="74675" rIns="99550" bIns="112000" anchor="t" anchorCtr="0">
              <a:noAutofit/>
            </a:bodyPr>
            <a:lstStyle/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Corbel" panose="020B0503020204020204" pitchFamily="34" charset="0"/>
                </a:rPr>
                <a:t>Enumerate, Enumerate, Enumerate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Corbel" panose="020B0503020204020204" pitchFamily="34" charset="0"/>
                </a:rPr>
                <a:t>Continue to develop understanding of your environment with new accesses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Corbel" panose="020B0503020204020204" pitchFamily="34" charset="0"/>
                </a:rPr>
                <a:t>Identify next steps </a:t>
              </a:r>
              <a:r>
                <a:rPr lang="en-US" sz="1100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(data exfiltration, privilege escalation, lateral movement, etc.)</a:t>
              </a:r>
              <a:endParaRPr lang="en-US" sz="1100" dirty="0">
                <a:latin typeface="Corbel" panose="020B0503020204020204" pitchFamily="34" charset="0"/>
              </a:endParaRPr>
            </a:p>
            <a:p>
              <a: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</a:pPr>
              <a:endParaRPr sz="1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5060802" y="3300498"/>
            <a:ext cx="206722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Corbel" panose="020B0503020204020204" pitchFamily="34" charset="0"/>
              </a:rPr>
              <a:t>Inject payload into vulnerable stage of code execution process</a:t>
            </a:r>
            <a:endParaRPr lang="en-US" sz="11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38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 Escalation </a:t>
            </a:r>
            <a:r>
              <a:rPr lang="en-US" dirty="0" smtClean="0"/>
              <a:t>(Windows)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Manual Enumeration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Must know how to do this manually</a:t>
            </a:r>
          </a:p>
          <a:p>
            <a:r>
              <a:rPr lang="en-US" sz="1800" dirty="0"/>
              <a:t>https://www.absolomb.com/2018-01-26-Windows-Privilege-Escalation-Guide</a:t>
            </a:r>
            <a:r>
              <a:rPr lang="en-US" sz="1800" dirty="0" smtClean="0"/>
              <a:t>/</a:t>
            </a:r>
          </a:p>
          <a:p>
            <a:r>
              <a:rPr lang="en-US" sz="1800" dirty="0"/>
              <a:t>https://</a:t>
            </a:r>
            <a:r>
              <a:rPr lang="en-US" sz="1800" dirty="0" smtClean="0"/>
              <a:t>www.fuzzysecurity.com/tutorials/16.html</a:t>
            </a:r>
          </a:p>
          <a:p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Automated Enumeration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n-US" sz="1800" dirty="0" smtClean="0"/>
              <a:t>Not a replacement for manual enumeration</a:t>
            </a:r>
          </a:p>
          <a:p>
            <a:pPr lvl="1"/>
            <a:r>
              <a:rPr lang="en-US" sz="1800" dirty="0" smtClean="0"/>
              <a:t>Extension of what you already know how to do</a:t>
            </a:r>
          </a:p>
          <a:p>
            <a:r>
              <a:rPr lang="en-US" sz="1800" dirty="0" smtClean="0"/>
              <a:t>winpeas.exe &amp; winpeas.bat</a:t>
            </a:r>
            <a:endParaRPr lang="en-US" sz="1800" dirty="0" smtClean="0"/>
          </a:p>
          <a:p>
            <a:r>
              <a:rPr lang="en-US" sz="1800" dirty="0" smtClean="0"/>
              <a:t>SharpUp.exe</a:t>
            </a:r>
          </a:p>
          <a:p>
            <a:r>
              <a:rPr lang="en-US" sz="1800" dirty="0" smtClean="0"/>
              <a:t>Seatbelt.exe</a:t>
            </a:r>
          </a:p>
          <a:p>
            <a:r>
              <a:rPr lang="en-US" sz="1800" dirty="0" smtClean="0"/>
              <a:t>Watson</a:t>
            </a:r>
            <a:endParaRPr lang="en-US" sz="18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49672" y="2028250"/>
            <a:ext cx="0" cy="39920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35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 Escalation </a:t>
            </a:r>
            <a:r>
              <a:rPr lang="en-US" dirty="0" smtClean="0"/>
              <a:t>(Windows)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650235032"/>
              </p:ext>
            </p:extLst>
          </p:nvPr>
        </p:nvGraphicFramePr>
        <p:xfrm>
          <a:off x="2381122" y="1804252"/>
          <a:ext cx="7236184" cy="48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34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14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Instructor’s Demo</a:t>
            </a:r>
            <a:endParaRPr dirty="0"/>
          </a:p>
        </p:txBody>
      </p:sp>
      <p:sp>
        <p:nvSpPr>
          <p:cNvPr id="3" name="Google Shape;1555;p16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err="1" smtClean="0"/>
              <a:t>Shenzi</a:t>
            </a:r>
            <a:r>
              <a:rPr lang="en-US" dirty="0" smtClean="0"/>
              <a:t> (Revisited)- </a:t>
            </a:r>
            <a:r>
              <a:rPr lang="en-US" dirty="0" smtClean="0"/>
              <a:t>Privilege Escalation (Windows) - @klockw3rk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Bart </a:t>
            </a:r>
            <a:r>
              <a:rPr lang="en-US" dirty="0" smtClean="0"/>
              <a:t>(Follow Along</a:t>
            </a:r>
            <a:r>
              <a:rPr lang="en-US" dirty="0" smtClean="0"/>
              <a:t>) - @</a:t>
            </a:r>
            <a:r>
              <a:rPr lang="en-US" dirty="0" err="1" smtClean="0"/>
              <a:t>knormal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lkboard 16x9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325</Words>
  <Application>Microsoft Office PowerPoint</Application>
  <PresentationFormat>Custom</PresentationFormat>
  <Paragraphs>70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Corbel</vt:lpstr>
      <vt:lpstr>Arial</vt:lpstr>
      <vt:lpstr>Consolas</vt:lpstr>
      <vt:lpstr>Chalkboard 16x9</vt:lpstr>
      <vt:lpstr>Penetration Testing Primer</vt:lpstr>
      <vt:lpstr>#not_a_lawyer</vt:lpstr>
      <vt:lpstr>Week 2 Review</vt:lpstr>
      <vt:lpstr>Student and Challenge Box Review</vt:lpstr>
      <vt:lpstr>Privilege Escalation</vt:lpstr>
      <vt:lpstr>Privilege Escalation</vt:lpstr>
      <vt:lpstr>Privilege Escalation (Windows)</vt:lpstr>
      <vt:lpstr>Privilege Escalation (Windows)</vt:lpstr>
      <vt:lpstr>Instructor’s Demo</vt:lpstr>
      <vt:lpstr>Questions?</vt:lpstr>
      <vt:lpstr>Student Boxes</vt:lpstr>
      <vt:lpstr>Challenge Box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Offensive Security Primer</dc:title>
  <dc:creator>Samuel Whang</dc:creator>
  <cp:lastModifiedBy>Samuel Whang</cp:lastModifiedBy>
  <cp:revision>24</cp:revision>
  <dcterms:created xsi:type="dcterms:W3CDTF">2022-03-20T23:43:29Z</dcterms:created>
  <dcterms:modified xsi:type="dcterms:W3CDTF">2022-04-04T02:55:04Z</dcterms:modified>
</cp:coreProperties>
</file>