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68580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24041da5f_8_2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24041da5f_8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24041da5f_8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4041da5f_8_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4041da5f_8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24041da5f_8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4041da5f_10_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4041da5f_10_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24041da5f_10_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4041da5f_9_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4041da5f_9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24041da5f_9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4041da5f_10_1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24041da5f_10_1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24041da5f_10_1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4041da5f_9_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4041da5f_9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24041da5f_9_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24041da5f_10_2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24041da5f_10_2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424041da5f_10_2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40894860_3_1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240894860_3_1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240894860_3_1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40894860_0_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240894860_0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4240894860_0_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40894860_0_1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40894860_0_1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240894860_0_1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240894860_0_2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240894860_0_2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240894860_0_2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40894860_0_2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40894860_0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4240894860_0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240894860_7_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240894860_7_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240894860_7_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240894860_7_1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240894860_7_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240894860_7_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40894860_7_2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240894860_7_2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240894860_7_2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240894860_7_3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240894860_7_3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240894860_7_3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40894860_7_4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240894860_7_4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240894860_7_4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240894860_7_5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240894860_7_5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4240894860_7_5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e962ddea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0e962ddea_1_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240894860_7_6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240894860_7_6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4240894860_7_6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40894860_7_7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40894860_7_7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4240894860_7_7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240894860_7_8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240894860_7_8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240894860_7_8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240894860_7_9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240894860_7_9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4240894860_7_9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240894860_7_10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240894860_7_10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240894860_7_10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40894860_7_11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40894860_7_11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4240894860_7_11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40894860_7_12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240894860_7_1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4240894860_7_12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240894860_7_129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240894860_7_12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4240894860_7_12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240894860_7_13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240894860_7_13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4240894860_7_13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240894860_7_15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240894860_7_15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4240894860_7_15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e962ddea_3_1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0e962ddea_3_1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240894860_7_16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240894860_7_16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4240894860_7_16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240894860_7_17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240894860_7_17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4240894860_7_17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240894860_7_18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240894860_7_18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4240894860_7_18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240894860_7_19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240894860_7_19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4240894860_7_19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240894860_7_20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240894860_7_20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4240894860_7_20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240894860_7_21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240894860_7_21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4240894860_7_21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240894860_7_22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240894860_7_22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4240894860_7_22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240894860_7_236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240894860_7_23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4240894860_7_23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24216c4f3_2_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24216c4f3_2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424216c4f3_2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2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0e962ddea_1_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40e962ddea_1_15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24216c4f3_6_1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424216c4f3_6_1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3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4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4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4216c4f3_6_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4216c4f3_6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24216c4f3_6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e962ddea_3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e962ddea_3_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e962ddea_1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40e962ddea_1_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TUM-blau-Jubiläumsbadge-blau-A4-oben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16929" y="-1"/>
            <a:ext cx="2627075" cy="9632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TUM-blau-Jubiläumsbadge-blau-A4-oben.png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16929" y="-1"/>
            <a:ext cx="2627075" cy="9632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4" name="Google Shape;7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2532" y="0"/>
            <a:ext cx="91850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16929" y="219"/>
            <a:ext cx="2627075" cy="9628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8984/" TargetMode="External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19088" y="1978720"/>
            <a:ext cx="8508999" cy="1811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Stefan Klöss-Schuster, Alexander Ruhl, Vanessa Krohn, Ilias Sulgin, Daria Beck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Dr. Anne Brüggemann-Klein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München, </a:t>
            </a:r>
            <a:r>
              <a:rPr lang="de-DE"/>
              <a:t>25</a:t>
            </a: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September 2018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XML-Praktikum SS 2018: </a:t>
            </a:r>
            <a:b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Praktikumsprojekt Memory</a:t>
            </a:r>
            <a:endParaRPr/>
          </a:p>
        </p:txBody>
      </p:sp>
      <p:pic>
        <p:nvPicPr>
          <p:cNvPr descr="TUM_Glockenturm.tif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629" y="3091117"/>
            <a:ext cx="3892489" cy="33974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de-DE"/>
              <a:t>Erstellung mit Balsamiq Cloud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Benutzeroberfläche – </a:t>
            </a:r>
            <a:r>
              <a:rPr lang="de-DE"/>
              <a:t>Mock-Up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25" y="2229326"/>
            <a:ext cx="6592726" cy="40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226" y="994327"/>
            <a:ext cx="2791700" cy="1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Link: </a:t>
            </a:r>
            <a:r>
              <a:rPr lang="de-DE" sz="1100" u="sng">
                <a:solidFill>
                  <a:schemeClr val="hlink"/>
                </a:solidFill>
                <a:hlinkClick r:id="rId3"/>
              </a:rPr>
              <a:t>http://localhost:8984/</a:t>
            </a:r>
            <a:r>
              <a:rPr lang="de-DE"/>
              <a:t>    Browser: Chrome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de-DE"/>
              <a:t>XML-Dateien mit XHTML und mit eingebettetem SVG und XForms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CSS für die Gestaltung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Benutzeroberfläche – </a:t>
            </a:r>
            <a:r>
              <a:rPr lang="de-DE"/>
              <a:t>Umsetzung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800" y="2920175"/>
            <a:ext cx="5167252" cy="3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View: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User Experience / Interaktionsmöglichkeiten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versenden von HTTP-Requests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HTML5 mit eingebettetem SVG, XForms, XSLTForms</a:t>
            </a:r>
            <a:endParaRPr b="1"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Model-View-Controller-Architektur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HTML5 mit eingebettetem SVG und XForms beim Spiel-laden 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88" y="2386113"/>
            <a:ext cx="38957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63" y="4248888"/>
            <a:ext cx="74961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View: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User Experience / Interaktionsmöglichkeiten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versenden von HTTP-Requests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HTML5 mit eingebettetem SVG, XForms, XSLTForms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Controller: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Server API in RESTXQ Annotation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nur Mapping von HTTP-Requests auf XQuery-Methoden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Zugriff auf Funktionalität nur über Controller mit Wrapper-Methoden möglich</a:t>
            </a:r>
            <a:endParaRPr b="1"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Droppen der Datenbank und eine Wrapper Funktionalität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88" y="2204750"/>
            <a:ext cx="54387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63" y="4112113"/>
            <a:ext cx="57435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View: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User Experience / Interaktionsmöglichkeiten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versenden von HTTP-Requests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HTML5 mit eingebettetem SVG, XForms, XSLTForms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Controller: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Server API in RESTXQ Annotation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nur Mapping von HTTP-Requests auf XQuery-Methoden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Zugriff auf Funktionalität nur über Controller mit Wrapper-Methoden möglich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Model: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Funktionalität mit API in RESTXQ Annotation ansprechbar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zwei Schichten: Datenbank und Logik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Datenbank nur über Logik ansprechbar (Ausnahmen vorhanden!)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Logik manipuliert Daten</a:t>
            </a:r>
            <a:endParaRPr b="1"/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Droppen der Datenbank und lesen eines Spielstandes aus der Datenbank</a:t>
            </a:r>
            <a:endParaRPr/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50" y="2506975"/>
            <a:ext cx="43815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View: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User Experience / Interaktionsmöglichkeiten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versenden von HTTP-Requests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HTML5 mit eingebettetem SVG, XForms, XSLTForms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Controller: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Server API in </a:t>
            </a:r>
            <a:r>
              <a:rPr lang="de-DE"/>
              <a:t>RESTXQ Annotation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nur Mapping von HTTP-Requests auf XQuery-Methoden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Zugriff auf Funktionalität nur über Controller mit Wrapper-Methoden möglich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-DE"/>
              <a:t>Model: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Funktionalität mit API in </a:t>
            </a:r>
            <a:r>
              <a:rPr lang="de-DE"/>
              <a:t>RESTXQ Annotation ansprechbar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zwei Schichten: Datenbank und Logik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Datenbank nur über Logik ansprechbar (Ausnahmen vorhanden!)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Logik manipuliert Daten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Ziel: </a:t>
            </a:r>
            <a:r>
              <a:rPr b="1" lang="de-DE"/>
              <a:t>“separation of concerns”</a:t>
            </a:r>
            <a:endParaRPr b="1"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Model-View-Controller-Architektur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93250" y="1550125"/>
            <a:ext cx="41724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Memory Spiel - Darstellung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Anforderungen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UML-Klassendiagramm Memory Spiel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Methodenbeschreibung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Use Cases - Hauptmenü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Use Cases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</a:t>
            </a:r>
            <a:r>
              <a:rPr lang="de-DE"/>
              <a:t>o</a:t>
            </a: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berfläche – </a:t>
            </a:r>
            <a:r>
              <a:rPr lang="de-DE"/>
              <a:t>Mock-Up</a:t>
            </a: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Benutzeroberfläche – </a:t>
            </a:r>
            <a:r>
              <a:rPr lang="de-DE"/>
              <a:t>Umsetzung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Model-View-Controller-Architektur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Designentscheidungen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Create Game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Darstellen der Spielseite über XSLT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/>
              <a:t>Spielablauf</a:t>
            </a:r>
            <a:endParaRPr/>
          </a:p>
          <a:p>
            <a:pPr indent="-241300" lvl="2" marL="703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2" marL="703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8810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703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703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7032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293302" y="900909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275375" y="1582625"/>
            <a:ext cx="3526800" cy="4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/>
              <a:t>Spiel speichern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/>
              <a:t>Highscore speichern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/>
              <a:t>Dokumentation - Doc Book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/>
              <a:t>Demo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/>
              <a:t>Fazit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Implementierung mit XForms ermöglicht Logik auf der Client-Seite und einfaches Senden von XML-codierten Daten im Body des HTTP-Requests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Die Route /createGame wird über das Lobby Menü aufgerufen und liefert die vorgefertigte XForms-Seite createGameXForms.xml zurück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Herkömmliche Browser unterstützen XForms nicht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XSLTForms ermöglicht das Transformieren einer XHTML-Seite, die XForms verwendet, in eine HTML+JavaScript Seite -&gt; Browser Support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Der Browser erkennt die xml-stylesheet Instruktion und transformiert die Seite</a:t>
            </a:r>
            <a:endParaRPr sz="1800"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Implementierung der CreateGame-Seite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0" y="5136563"/>
            <a:ext cx="74866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9106" y="1762200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Model Instanz: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Wird über die XForms select Komponenten befüllt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Wird bei einer Submission an die angegebene Route übermittelt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Methode der Submission entscheidet, in welcher Form das geschieht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POST -&gt; Instanz im Body des Requests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GET -&gt; Instanz als Query Parameter serialisiert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createGameXForms.xml - Instanz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75" y="3619400"/>
            <a:ext cx="50673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319100" y="1762194"/>
            <a:ext cx="8508900" cy="22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&lt;xf:repeat&gt; ermöglicht das Iterieren über nodesets in der Instanz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ref=”.” gibt an, dass der Input an den aktuellen Knoten der Iteration gebunden wird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&lt;xf:input&gt; erzeugt eine einfache Texteingabe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&lt;xf:label&gt; setzt das Label der Inputkomponente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&lt;xf:output&gt; ermöglicht berechnete Ausgaben</a:t>
            </a:r>
            <a:endParaRPr sz="1800"/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3" name="Google Shape;283;p3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createGameXForms.xml - User names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3879113"/>
            <a:ext cx="80295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&lt;xf:bind&gt; ermöglicht Eigenschaften für bestimmte Knoten der Instanz festzulegen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required bestimmt, ob ein Wert in dem Knoten benötigt wird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relevant ermöglicht das konditionelle Darstellen von Komponenten, die an das entsprechende nodeset gebunden wurden.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Reihenfolge: Relevant? dann wird required überprüft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Mit Hilfe von relevant werden nur die username Inputs angezeigt die zu der gewählten numberOfPlayers passt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&lt;xf:submission&gt; definiert eine HTTP-Request</a:t>
            </a:r>
            <a:endParaRPr sz="1800"/>
          </a:p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createGameXForms.xml - Bindings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4670750"/>
            <a:ext cx="8640999" cy="15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Submit der createGameXForms Seite sendet ein HTTP-POST an die Route /game/create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Route ist mit RESTXQ an die Funktion gc:createGame im gameController.xqm gebunden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sz="1800"/>
              <a:t>Body wird über die REST-API des Models, /model/game/create, an die Model-Funktion gco:createGame im gameConstructor.xqm weitergeleitet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sz="1800"/>
              <a:t>Response enthält den neuen XML-codierten Spielzustand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sz="1800"/>
              <a:t>Wird über die Datenbank REST-API, /model/database/createGame, in der Datenbank gespeichert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de-DE" sz="1800"/>
              <a:t>Weiterleitung zur Spielseite /game/{$gameId} über web:redirect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Browser zeigt hier nach der Weiterleitung die falsche URL an, Grund noch unbekannt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 </a:t>
            </a:r>
            <a:endParaRPr sz="1800"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3" name="Google Shape;303;p3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Spielzustand generieren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Spielzustand generieren</a:t>
            </a:r>
            <a:endParaRPr/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920775"/>
            <a:ext cx="8508900" cy="368099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319100" y="1762191"/>
            <a:ext cx="8508900" cy="11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Setzt Stück für Stück den Spielzustand zusammen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Funktionale Dekomposition nach UML-Klassen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Gibt das fertige Spiel im Body des Requests zurück</a:t>
            </a:r>
            <a:endParaRPr sz="1800"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1" name="Google Shape;321;p3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Spielzustand generieren - Model Methoden</a:t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25" y="3143650"/>
            <a:ext cx="8609774" cy="32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Sicherstellen, dass alle Ids einzigartig sind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Rekursive Funktion: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Hashing der Spielernamen mit Zufallskomponente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Überprüfung, ob die Id bereits in der Datenbank existiert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Spielzustand generieren - GameId erstellen</a:t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2909200"/>
            <a:ext cx="5463200" cy="17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488" y="4785125"/>
            <a:ext cx="76485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Ziel: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Zufällige Positionen der Karten auf dem Spielbrett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Zufällige Kartenmotive ausgewählt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Mapping von Kartenzahl auf BoardLayout statisch -&gt; generisch wäre besser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XML-Datei /static/svgs/cardSet.xml enthält die Grafikdatei Namen für die Karten -&gt; Alle Karten-Bilder müssen hier definiert werden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/>
              <a:t> </a:t>
            </a:r>
            <a:endParaRPr sz="1800"/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Spielzustand generieren - Karten Auswahl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3992500"/>
            <a:ext cx="8066599" cy="10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Spielzustand generieren - Karten Auswahl</a:t>
            </a:r>
            <a:endParaRPr/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3" y="1634525"/>
            <a:ext cx="8908381" cy="48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Allgemeines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Das Spiel ist für 2-4 Spieler gedacht. 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Alle SpielerInnen können in einem gemeinsamen Browser-Fenster spielen. 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Das Spiel ist dann beendet, wenn alle Karten aufgedeckt wurden.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Der Spieler mit den meisten Karten hat gewonnen.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Spielregeln</a:t>
            </a:r>
            <a:endParaRPr b="1"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Am Anfang werden alle Spielkarten gemischt und umgedreht auf den Tisch gelegt. 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Nun darf der erste Spieler zwei Karten aufdecken. 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Sind die zwei Karten gleich, darf der Spieler sie behalten und nochmal zwei Karten aufdecken. 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Das wird solange wiederholt, bis der Spieler zwei unterschiedliche Karten aufdecken.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Diese muss er wieder umdrehen und der nächste Spieler ist dran.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´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Memory Spiel - Darstellung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XML-codierten Spielzustand</a:t>
            </a: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692549"/>
            <a:ext cx="7303383" cy="4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541675" y="6064900"/>
            <a:ext cx="10737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...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Fertiger Spielzustand ist in der Datenbank gespeichert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Die Spiel-Seite ist über die GET-Route /game/{$gameId} erreichbar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Spielzustand aus der Datenbank auslesen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XSLT-Transformation vornehmen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Fertige HTML5 Seite über HTTP-Response an den Client geben</a:t>
            </a:r>
            <a:endParaRPr sz="1800"/>
          </a:p>
        </p:txBody>
      </p:sp>
      <p:sp>
        <p:nvSpPr>
          <p:cNvPr id="371" name="Google Shape;371;p4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2" name="Google Shape;372;p4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View aus dem Spielzustand generieren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3365000"/>
            <a:ext cx="6924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1" name="Google Shape;381;p4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Ablauf der XSLT-Transformation</a:t>
            </a:r>
            <a:endParaRPr/>
          </a:p>
        </p:txBody>
      </p:sp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2136650"/>
            <a:ext cx="85725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319100" y="1762195"/>
            <a:ext cx="8508900" cy="260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Fertige Bilder Datei static/svgs/svgGameElements.svg besteht aus Karten-Grafiken, die in einem &lt;defs&gt; Tag definiert sind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Wurde ebenfalls über eine XSLT-Transformation bei Setup erzeugt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svgTemplates.xsl enthält Karten Templates die mit Variablen aus xsltParameters.xsl parametrisiert sind.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Vorteil: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-DE"/>
              <a:t>Vollständige Parametrisierung der Karten-Designs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-DE"/>
              <a:t>Ermöglicht schnelles Ändern der Grafiken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Wird über &lt;xsl:copy-of&gt; in das HTML eingebunden </a:t>
            </a:r>
            <a:endParaRPr/>
          </a:p>
        </p:txBody>
      </p:sp>
      <p:sp>
        <p:nvSpPr>
          <p:cNvPr id="390" name="Google Shape;390;p4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1" name="Google Shape;391;p4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XSLT-Transformation: Bilder Datei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" y="4466675"/>
            <a:ext cx="9038050" cy="1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9090" y="1596863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Das XSLT-Programm stateToHTML.xsl generiert den Body einer HTML-Seite aus dem Spielzustand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xsltParameters.xsl wird ebenfalls eingebunden zur Parametrisierung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xsltParameters.xsl enthält Hilfsfunktionen zum Berechnen des Layouts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Von beiden XSLT-Programmen verwendet -&gt; Konsistent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2000"/>
              <a:t>Programmierstil entspricht Pull-Prinzip -&gt; Das Ergebnis-Skelett ist vorgegeben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2000"/>
              <a:t>Zwei svg-Container: Spieltisch und Benutzerinformationen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2000"/>
              <a:t>Dynamische Kartengröße je nach Anzahl der Karten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2000"/>
              <a:t>Iteration über Karten und Spieler mit &lt;xsl:for-each&gt;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2000"/>
              <a:t>Fallunterscheidung (Karten offen / verdeckt) (Spieler aktiv / inaktiv) mit &lt;xsl:choose&gt; &lt;xsl:if&gt; &lt;xsl:otherwise&gt;</a:t>
            </a:r>
            <a:endParaRPr sz="1800"/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1" name="Google Shape;401;p4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XSLT-Transformation: stateToHTML</a:t>
            </a: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9" name="Google Shape;409;p4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stateToHTML - Card Template</a:t>
            </a:r>
            <a:endParaRPr sz="2400"/>
          </a:p>
        </p:txBody>
      </p:sp>
      <p:pic>
        <p:nvPicPr>
          <p:cNvPr id="410" name="Google Shape;4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605475"/>
            <a:ext cx="453662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8" name="Google Shape;418;p4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stateToHTML - Card Template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5" y="1484675"/>
            <a:ext cx="8023050" cy="490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9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7" name="Google Shape;427;p5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Ergebnis der XSLT-Transformation</a:t>
            </a:r>
            <a:endParaRPr/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25" y="1557134"/>
            <a:ext cx="8701340" cy="476377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0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Jede Karte ist mit einem Link versehen, der ein HTTP-GET an die Route /game/{$gameId}/revealCard/{$cardId} sendet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&lt;a&gt; wird verwendet, da ansonsten Karten-SVG nicht klickbar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Bei jeder Interaktion wird ein HTTP-Request versendet -&gt; Reloads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Die Route ist mit RESTXQ an die Function gc:revealCard im gameController.xqm gebunden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Aufgaben:</a:t>
            </a:r>
            <a:endParaRPr sz="18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Model-Funktion, welche den Spielzustand ändert, über die REST-API aufrufen. Route: </a:t>
            </a:r>
            <a:r>
              <a:rPr lang="de-DE"/>
              <a:t>/model/{$gameId}/revealCard/{$cardId} 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Veränderten Spielzustand in der Datenbank speichern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Überprüfen, ob das Spiel zu Ende ist:</a:t>
            </a:r>
            <a:endParaRPr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-DE"/>
              <a:t>Falls ja, Spiel aus der Datenbank löschen, Highscore Update Model-Funktion über REST aufrufen und zur Lobby weiterleiten</a:t>
            </a:r>
            <a:endParaRPr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-DE"/>
              <a:t>Falls nein, Weiterleitung zu /game/{$gameId}, um erneut über das XSLT-Programm die View zu generieren</a:t>
            </a:r>
            <a:endParaRPr/>
          </a:p>
        </p:txBody>
      </p:sp>
      <p:sp>
        <p:nvSpPr>
          <p:cNvPr id="436" name="Google Shape;436;p5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Veränderung des Spielzustands - Controller</a:t>
            </a:r>
            <a:endParaRPr/>
          </a:p>
        </p:txBody>
      </p:sp>
      <p:sp>
        <p:nvSpPr>
          <p:cNvPr id="438" name="Google Shape;438;p51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Veränderung des Spielzustands - Controller</a:t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1605509"/>
            <a:ext cx="8648367" cy="476377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9090" y="151843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Memory Spiel - Darstellung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13" y="1740112"/>
            <a:ext cx="7735574" cy="4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319100" y="1762195"/>
            <a:ext cx="8508900" cy="26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Die Route </a:t>
            </a:r>
            <a:r>
              <a:rPr lang="de-DE" sz="1800"/>
              <a:t>/model/{$gameId}/revealCard/{$cardId} wird an die Funktion gbf:handleCardReveal im gameBoardFunctions.xqm gebunden.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Aufgaben: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Spielzustand aus der Datenbank auslesen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Spielzustand modifizieren, abhängig von Tipp des Spielers und dem aktuellen Zustand des Spiels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Modifizierten Spielzustand im Body der HTTP-Response an den Controller zurückgeben</a:t>
            </a:r>
            <a:endParaRPr sz="1800"/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5" name="Google Shape;455;p53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Veränderung des Spielzustands -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" y="4601995"/>
            <a:ext cx="6391042" cy="171891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3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idx="1" type="body"/>
          </p:nvPr>
        </p:nvSpPr>
        <p:spPr>
          <a:xfrm>
            <a:off x="319100" y="1762189"/>
            <a:ext cx="8508900" cy="2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Folgendes UML Zustandsdiagramm zeigt die Phases, die ein Spiel durchläuft:</a:t>
            </a:r>
            <a:endParaRPr/>
          </a:p>
        </p:txBody>
      </p:sp>
      <p:sp>
        <p:nvSpPr>
          <p:cNvPr id="464" name="Google Shape;464;p5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5" name="Google Shape;465;p5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Veränderung des Spielzustands - Model</a:t>
            </a:r>
            <a:endParaRPr/>
          </a:p>
        </p:txBody>
      </p:sp>
      <p:pic>
        <p:nvPicPr>
          <p:cNvPr id="466" name="Google Shape;4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25" y="2183701"/>
            <a:ext cx="8301600" cy="435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4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4" name="Google Shape;474;p5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Veränderung des Spielzustands -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134"/>
            <a:ext cx="8839202" cy="463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Ein Spiel kann über das Ingame-Menü gespeichert werden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Bei Klick auf den entsprechenden Menü-Eintrag: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HTML-Dialog wird geöffnet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Eingabe des Spiel Namens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Eingabe eines Passworts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Keine Validierung momentan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Über den Button “Confirm” wird die POST-Route /gameMenu/saveGame aufgerufen, welche an die Funktion gmc:saveGame im gameMenuController.xqm gebunden ist.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Aufgaben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Umwandeln der Forms Parameter in eine XML-Darstellung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Aufruf der entsprechenden Model-Funktion, um das Spiel zu speichern</a:t>
            </a:r>
            <a:endParaRPr sz="1800"/>
          </a:p>
        </p:txBody>
      </p:sp>
      <p:sp>
        <p:nvSpPr>
          <p:cNvPr id="483" name="Google Shape;483;p5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4" name="Google Shape;484;p5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 speichern - Controller</a:t>
            </a:r>
            <a:endParaRPr/>
          </a:p>
        </p:txBody>
      </p:sp>
      <p:sp>
        <p:nvSpPr>
          <p:cNvPr id="485" name="Google Shape;485;p56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Die Model-Funktion ist über die POST-Route /model/gameMenu/saveGame erreichbar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Aufgaben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Spielzustand aus der Datenbank auslesen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Neue einzigartige GameId generieren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XML-codiertes savedGame generieren und in der DB speichern</a:t>
            </a:r>
            <a:endParaRPr sz="1800"/>
          </a:p>
        </p:txBody>
      </p:sp>
      <p:sp>
        <p:nvSpPr>
          <p:cNvPr id="492" name="Google Shape;492;p5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3" name="Google Shape;493;p5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 speichern - Model</a:t>
            </a:r>
            <a:endParaRPr/>
          </a:p>
        </p:txBody>
      </p:sp>
      <p:pic>
        <p:nvPicPr>
          <p:cNvPr id="494" name="Google Shape;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3753413"/>
            <a:ext cx="88868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7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Speichern des Highscores benötigt keine Controller Funktion -&gt; Wird automatisch aufgerufen, wenn das Spiel beendet 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Model-Funktion hf:saveHighscores im highscoreFunctions.xqm ist über die POST-Route /model/highscore/save erreichbar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Anzahl der gespeicherten Scores für eine Kartenkonfiguration ist durch die globale Variable $hf:highscoreLimit := 20 festgelegt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Aufgabe: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Scores aus dem beendeten Spiel in das Highscore Format bringen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Diese Highscores </a:t>
            </a:r>
            <a:r>
              <a:rPr lang="de-DE" sz="1800"/>
              <a:t>mit den aktuellen Highscores vermischen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Alte Highscores aus der Datenbank löschen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Highscores sortieren und die besten $hf:highscoreLimit Highscores in der Datenbank speichern</a:t>
            </a:r>
            <a:endParaRPr sz="1800"/>
          </a:p>
        </p:txBody>
      </p:sp>
      <p:sp>
        <p:nvSpPr>
          <p:cNvPr id="502" name="Google Shape;502;p5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3" name="Google Shape;503;p5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Highscore Speichern - Model</a:t>
            </a:r>
            <a:endParaRPr/>
          </a:p>
        </p:txBody>
      </p:sp>
      <p:sp>
        <p:nvSpPr>
          <p:cNvPr id="504" name="Google Shape;504;p58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1" name="Google Shape;511;p5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Highscore Speichern -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9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0" y="1779609"/>
            <a:ext cx="8839200" cy="364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0" name="Google Shape;520;p6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Highscore Speichern -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609"/>
            <a:ext cx="8839201" cy="311585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0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“memory” in basex/webapp einfügen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Saxon XSLT Processor in basex/lib/custom einbinden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XSLT-Forms in basex/webapp/static einbinden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SVGs, Images und CSS Ordner in basex/webapp/static einfügen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Basex starten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Datenbank erstellen:  REST-Route “/setup/createDB”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Erfolgreich ? ----&gt;  Weiterleitung auf Startseite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SVG-Karten Definitionen :  REST-Route “/setup/initSvg” 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Erfolgreich ? -----&gt; Rückmeldung + static/svgs/svgGameElements.svg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0" name="Google Shape;530;p6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Bevor es losgehen kann: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537" name="Google Shape;537;p62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Ziel des Projektes: Erstellung eines Memory Spiels im Browser.</a:t>
            </a:r>
            <a:endParaRPr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Datenbeschreibung:</a:t>
            </a:r>
            <a:endParaRPr/>
          </a:p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Saved Game</a:t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GameState</a:t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Game</a:t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Highscore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GameBoard</a:t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Card</a:t>
            </a:r>
            <a:endParaRPr/>
          </a:p>
          <a:p>
            <a: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Player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Anforderungen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3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Dokumentation – DocBook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3"/>
          <p:cNvSpPr txBox="1"/>
          <p:nvPr/>
        </p:nvSpPr>
        <p:spPr>
          <a:xfrm>
            <a:off x="317500" y="1576045"/>
            <a:ext cx="8507409" cy="489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3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Allgemeines</a:t>
            </a:r>
            <a:endParaRPr b="1"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Zur Versionsverwaltung des Source Codes wurde Git im Zusammenspiel mit GitHUb verwendet. Entwicklungsprozess - GitFlow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Neue Features wurden in den Feature Branches entwickelt.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Bei Fertigstellung eines Features wurde ein Pull-Request erstellt und nach einem Review und Test durch einen zweiten Entwickler in den Master Branch gemerged.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Kommunikation via unsere Whatsapp Gruppe hat bestens funktioniert</a:t>
            </a:r>
            <a:endParaRPr/>
          </a:p>
          <a:p>
            <a:pPr indent="457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Alle Fragen konnten schnellstmöglich geklärt werden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Während des Semesters wurden ein paar Meetings geplant, um den Arbeitsablauf zu besprechen. Restliche Arbeit erfolgte remote.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Wir haben versucht die Aufgaben den Wissenständen gerecht zu verteilen.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 - Allgemeines zur Organisation</a:t>
            </a:r>
            <a:endParaRPr/>
          </a:p>
        </p:txBody>
      </p:sp>
      <p:sp>
        <p:nvSpPr>
          <p:cNvPr id="553" name="Google Shape;553;p64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idx="1" type="body"/>
          </p:nvPr>
        </p:nvSpPr>
        <p:spPr>
          <a:xfrm>
            <a:off x="319090" y="16859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Probleme und Schwierigkeiten</a:t>
            </a:r>
            <a:endParaRPr b="1"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Es war sehr schwer, die Aufgaben nach Arbeitspaketen zu verteilen.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Haben die Komplexität des Projektes am Ende unterschätzt und sind in Zeitnot geraten.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Hätten mehr Zeit in die Organisation des Projektes investiert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Praktikum</a:t>
            </a:r>
            <a:endParaRPr b="1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-DE"/>
              <a:t>Dadurch dass das Projektziel Programmieren eines Spiels war, hat es uns sehr gut gefallen. Man könnte viel Kreativität beim Design ausüben.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Der vorgegebene Technologie-Stack konnte den Programmier-Horizont deutlich erweitern.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Die regelmäßige Abgabe der Arbeitsblätter hilft Studierenden den Anschluss nicht zu verpassen, da die XML-Technologie aufeinander aufgebaut wird.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Betreuung war sehr gut! </a:t>
            </a:r>
            <a:endParaRPr/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 - Allgemeines zur Organisation</a:t>
            </a:r>
            <a:endParaRPr/>
          </a:p>
        </p:txBody>
      </p:sp>
      <p:sp>
        <p:nvSpPr>
          <p:cNvPr id="561" name="Google Shape;561;p65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/>
          <p:nvPr>
            <p:ph type="title"/>
          </p:nvPr>
        </p:nvSpPr>
        <p:spPr>
          <a:xfrm>
            <a:off x="635001" y="1431656"/>
            <a:ext cx="8508999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Vielen Dank für die Aufmerksamkeit!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Referenzen</a:t>
            </a:r>
            <a:endParaRPr/>
          </a:p>
        </p:txBody>
      </p:sp>
      <p:sp>
        <p:nvSpPr>
          <p:cNvPr id="573" name="Google Shape;573;p67"/>
          <p:cNvSpPr txBox="1"/>
          <p:nvPr/>
        </p:nvSpPr>
        <p:spPr>
          <a:xfrm>
            <a:off x="319090" y="1556792"/>
            <a:ext cx="8507918" cy="2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SVG, XML, Computer Icon von Autor Freepik über Flaticon.com bezogen</a:t>
            </a:r>
            <a:endParaRPr/>
          </a:p>
        </p:txBody>
      </p:sp>
      <p:sp>
        <p:nvSpPr>
          <p:cNvPr id="574" name="Google Shape;574;p67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Klassendiagramm - Memory Spiel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07504" y="6488536"/>
            <a:ext cx="76328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75" y="1557850"/>
            <a:ext cx="7448049" cy="504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9090" y="1589263"/>
            <a:ext cx="8508900" cy="46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Game.createGame(...)</a:t>
            </a:r>
            <a:r>
              <a:rPr lang="de-DE"/>
              <a:t>: Erstellt den Spielzustand. Ruft Konstruktoren der anderen Klassen auf wie z.B. GameState.createGameState(). Verwendet createUniqueGameId() um eine einzigartige Id aus dem Hash der Spielernamen zu erzeugen. Gibt den initialen Spielzustand zurück.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Game.handleCardReveal():</a:t>
            </a:r>
            <a:r>
              <a:rPr lang="de-DE"/>
              <a:t> Verändert den Spielzustand abhängig von der aufgedeckten Karte und dem aktuellen GameState.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Game.isGameFinished()</a:t>
            </a:r>
            <a:r>
              <a:rPr lang="de-DE"/>
              <a:t>: Überprüft, ob das aktuelle Spiel zu Ende ist. Nutzt GameBoard.countSolvedPairs() und numberOfCards.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Game.switchPlayers():</a:t>
            </a:r>
            <a:r>
              <a:rPr lang="de-DE"/>
              <a:t> Setzt einen anderen Spieler aktiv. Wird verwendet wenn ein Kartenpaar nicht gefunden wurde.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/>
              <a:t>Game.updateHighscore()</a:t>
            </a:r>
            <a:r>
              <a:rPr lang="de-DE"/>
              <a:t>: Veranlasst eine Aktualisierung des Highscores, wenn das Spiel beendet ist. Ruft Highscore.insertHighscore() auf.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Methodenbeschreibung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7540" y="1589263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  </a:t>
            </a:r>
            <a:r>
              <a:rPr b="1" lang="de-DE"/>
              <a:t>Hauptmenü</a:t>
            </a:r>
            <a:r>
              <a:rPr lang="de-DE"/>
              <a:t> können die SpielerInnen folgende Optionen wählen: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Neues Spiel</a:t>
            </a:r>
            <a:endParaRPr b="1"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Namen eingeben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Anzahl der SpielerInnen bestimmen</a:t>
            </a:r>
            <a:endParaRPr/>
          </a:p>
          <a:p>
            <a:pPr indent="-31750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Schwierigkeitsgrad - SpielerInnen können die Menge der Spielkarten bestimmen (12,  20, 28).</a:t>
            </a:r>
            <a:endParaRPr/>
          </a:p>
          <a:p>
            <a:pPr indent="0" lvl="0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Spiel laden</a:t>
            </a:r>
            <a:endParaRPr b="1"/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SpielerInnen können ein </a:t>
            </a:r>
            <a:r>
              <a:rPr lang="de-DE"/>
              <a:t>begonnenes Spiel aus der Datenbank laden. Wenn der Ladevorgang erfolgreich war, startet das Spiel und die graphische Oberfläche erscheint. </a:t>
            </a:r>
            <a:endParaRPr/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Highscore</a:t>
            </a:r>
            <a:endParaRPr b="1"/>
          </a:p>
          <a:p>
            <a:pPr indent="0" lvl="0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Hier werden die Punkte der beendeten Spiele aus der Datenbank geladen und in chronologischer Reihenfolge angezeigt.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 Cases - Hauptmenü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Use Cases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107504" y="6488536"/>
            <a:ext cx="763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 | Stefan Klöss-Schuster, Alexander Ruhl, Vanessa Krohn, Ilias Sulgin, Daria Beck | XML-Praktikum SS2018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25" y="1528525"/>
            <a:ext cx="6980465" cy="48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