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50048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50048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230040" y="0"/>
            <a:ext cx="109706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00200" y="1371600"/>
            <a:ext cx="8915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How can you ensure there are at least 3 pod instances are always available running at point in time?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914400" y="1046520"/>
            <a:ext cx="9510480" cy="12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21840" y="228600"/>
            <a:ext cx="11562480" cy="61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059840" y="339120"/>
            <a:ext cx="876816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2514600" y="1822680"/>
            <a:ext cx="7772400" cy="48067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85800" y="457200"/>
            <a:ext cx="5029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High availability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Load balancer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1371600" y="457200"/>
            <a:ext cx="9142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kubectl create configmap special-config –from-literal=special.how=2GB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143000" y="5355360"/>
            <a:ext cx="7423920" cy="8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https://kubernetes.io/docs/tasks/inject-data-application/distribute-credentials-secure/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 rot="21556200">
            <a:off x="2651760" y="365400"/>
            <a:ext cx="7613640" cy="52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1371600" y="457200"/>
            <a:ext cx="9142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1143000" y="5355360"/>
            <a:ext cx="7423920" cy="8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057400" y="507600"/>
            <a:ext cx="7632720" cy="543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2021-09-16T19:39:05Z</dcterms:modified>
  <cp:revision>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