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07D-CF29-4E07-83BB-06B87034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3A68-189E-4C15-805D-12DB4EBD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6BC8-EDEE-4488-B156-4676AD5A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9AD6-7421-42C8-AAD6-B84D8EA7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FE0E-469D-4935-A1A9-B31ACC3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8A1-6E53-4E18-AA97-C043D11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4D54-867A-438D-A265-6045B117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1130-0F9A-4BCD-A1CC-C63CA92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D92D-C53A-41FB-82BC-A3FE4E8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AD7B-848A-4921-939C-98308FD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834BD-5EEE-425E-9343-A89BDFF7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EDCA5-55F2-409A-B020-15E103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EEF2-506C-4991-9B9A-D010FAE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43E-6364-4936-9FDA-4DE6C00F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7124-1F73-4AB4-A811-900CCDC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C9C-8CEF-41BD-A239-BF4D313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14EB-38A7-4A43-8D1E-C9B2FF05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2A-BDA0-49F6-A398-53335270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FAA2-6B2F-484C-B85B-6AB1C12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445-4658-4538-BD5F-6BC98D4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0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6E4-1712-4102-A6D2-CA2219B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CBC-8BD8-4E45-B316-24376C43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FD5-E181-432B-9C84-747726F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56F4-338F-4C52-B461-2D846F1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7516-9223-40C8-A026-957654BE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0004-2CD0-4DDE-A255-22883A9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D50A-B93F-4C55-B0D8-D451A3DEE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9778-8264-442E-9BBF-18F45590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1CE9-14CF-40E9-AF6F-AD7D331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23EF-8761-4AFA-A171-7148BCBF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3852-C472-463C-A0D8-0E517D6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20-75AD-4808-A623-EE58FCE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FAE0D-5EA7-4CCF-88FE-9A133871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CFF8-A631-4D78-944D-43946664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ECF31-E3A5-4FEC-9299-54FF229D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2E24-3260-4178-A7EE-D82EE6A4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A4C3-2DEE-4C08-A3A6-B4050D4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7A33-71E6-4251-A4A7-B542842A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9F22-789A-4B46-B6CD-DC69988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A396-CB20-4CC3-8C18-6D0C5C3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DDEC-1447-47D9-B805-C92EB3F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EEB6-32A4-4DA1-A26A-51DDB3D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7346D-0CE4-4154-A2DB-3096370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BFE34-A512-4A49-AC18-2DCBE5B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B2B7-F41F-4216-9467-90D5A43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52F6-79AC-4306-9BFF-805D3C1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887D-A081-469A-96FD-E9B21987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971-553A-471A-BB49-F071F702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B702-AB3A-4726-9AF5-2C0676C4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E77A-3022-4AE7-91D4-E76353E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F1A0-7A7C-4F81-B93F-119E732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4486-A5C6-4AF1-9F83-3A69F29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749-C1F6-4A45-83BD-9C05A80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CD085-F38E-40EB-9098-9DF549DE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A225-AD2C-4FC1-BC47-0A83BD92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F7F6-27C4-43CE-A469-85C858CA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147E-5825-42DB-B760-046A9F1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8D19-3009-45ED-B94F-CD34899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1228-279B-42B3-845D-0705740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0382-BD31-4DEA-9D24-8EBE18B1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D02B-43E0-4915-9938-EDD28D347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A53C-D66C-48CF-AE0B-F98E29DE0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A899-438C-400A-A6D8-A84D8E7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96D1EA50-D6F8-445E-8736-C893CBD10E4E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005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0BC6-059D-49EB-BF5E-6E10EAD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Welcome to www.sundakkai.com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B00E6-04FF-4F61-B80A-7E8307836AB4}"/>
              </a:ext>
            </a:extLst>
          </p:cNvPr>
          <p:cNvSpPr txBox="1"/>
          <p:nvPr/>
        </p:nvSpPr>
        <p:spPr>
          <a:xfrm>
            <a:off x="1012874" y="1733550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kubernetes</a:t>
            </a:r>
            <a:r>
              <a:rPr lang="en-US" b="1" dirty="0"/>
              <a:t>?</a:t>
            </a:r>
          </a:p>
          <a:p>
            <a:endParaRPr lang="en-US" dirty="0"/>
          </a:p>
          <a:p>
            <a:r>
              <a:rPr lang="en-US" dirty="0"/>
              <a:t>“Kubernetes, or k8s, is an open source platform that automates Linux container operations.</a:t>
            </a:r>
          </a:p>
          <a:p>
            <a:endParaRPr lang="en-US" dirty="0"/>
          </a:p>
          <a:p>
            <a:r>
              <a:rPr lang="en-US" b="1" dirty="0"/>
              <a:t>Why </a:t>
            </a:r>
            <a:r>
              <a:rPr lang="en-US" b="1" dirty="0" err="1"/>
              <a:t>kubernetes</a:t>
            </a:r>
            <a:r>
              <a:rPr lang="en-US" b="1" dirty="0"/>
              <a:t> is best?</a:t>
            </a:r>
          </a:p>
          <a:p>
            <a:endParaRPr lang="en-US" dirty="0"/>
          </a:p>
          <a:p>
            <a:r>
              <a:rPr lang="en-US" dirty="0"/>
              <a:t>Manages containerized apps at large scale</a:t>
            </a:r>
          </a:p>
          <a:p>
            <a:endParaRPr lang="en-US" dirty="0"/>
          </a:p>
          <a:p>
            <a:r>
              <a:rPr lang="en-US" dirty="0"/>
              <a:t>Google donated </a:t>
            </a:r>
            <a:r>
              <a:rPr lang="en-US" dirty="0" err="1"/>
              <a:t>kubernetes</a:t>
            </a:r>
            <a:r>
              <a:rPr lang="en-US" dirty="0"/>
              <a:t> to </a:t>
            </a:r>
            <a:r>
              <a:rPr lang="en-US" dirty="0" err="1"/>
              <a:t>cncf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Symbol 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583CE-D7CB-4F96-BB71-E568755E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56" y="4701833"/>
            <a:ext cx="1943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B4C5AE-CCDB-42CA-9124-0B61D251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595B7-7157-46AB-AC17-9D783289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12542"/>
            <a:ext cx="4615156" cy="61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FB8F6-3D83-4340-B29A-6A01B783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6" y="112542"/>
            <a:ext cx="11493304" cy="522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EF718-F750-46F4-9D58-3D919F147D97}"/>
              </a:ext>
            </a:extLst>
          </p:cNvPr>
          <p:cNvSpPr txBox="1"/>
          <p:nvPr/>
        </p:nvSpPr>
        <p:spPr>
          <a:xfrm>
            <a:off x="998806" y="5725551"/>
            <a:ext cx="835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kube-apiserver</a:t>
            </a:r>
            <a:r>
              <a:rPr lang="en-US" dirty="0"/>
              <a:t> is designed to scale horizontally — that is, it scales by deploying more instances. You can run several instances of </a:t>
            </a:r>
            <a:r>
              <a:rPr lang="en-US" dirty="0" err="1"/>
              <a:t>kube-apiserver</a:t>
            </a:r>
            <a:r>
              <a:rPr lang="en-US" dirty="0"/>
              <a:t> and balance traffic between those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3DC18-49CE-4687-A4D8-041959A54E94}"/>
              </a:ext>
            </a:extLst>
          </p:cNvPr>
          <p:cNvSpPr txBox="1"/>
          <p:nvPr/>
        </p:nvSpPr>
        <p:spPr>
          <a:xfrm>
            <a:off x="393895" y="393895"/>
            <a:ext cx="11211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</a:p>
          <a:p>
            <a:endParaRPr lang="en-US" dirty="0"/>
          </a:p>
          <a:p>
            <a:r>
              <a:rPr lang="en-US" dirty="0"/>
              <a:t>The key Control plane component that keep a watch for newly created Pods with no assigned worker node, and selects a worker node for them to be scheduled and run 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Key deciding factors regarding pod schedule include: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and collective resource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Hardware/Software/Policy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affinity and anti-affinity specifications,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locality, inter-workload interference, and deadlines.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kube</a:t>
            </a:r>
            <a:r>
              <a:rPr lang="en-US" b="1" dirty="0"/>
              <a:t>-controller-manager(</a:t>
            </a:r>
            <a:r>
              <a:rPr lang="en-US" b="1" dirty="0" err="1"/>
              <a:t>Kubelet</a:t>
            </a:r>
            <a:r>
              <a:rPr lang="en-US" b="1" dirty="0"/>
              <a:t>):</a:t>
            </a:r>
          </a:p>
          <a:p>
            <a:endParaRPr lang="en-US" b="1" dirty="0"/>
          </a:p>
          <a:p>
            <a:r>
              <a:rPr lang="en-US" dirty="0"/>
              <a:t>It is one of the critical processes in a master node that monitors the status of any worker node level failures. It keeps a close watch over the event like Crashing of any pods in the worker node and, requests the scheduler to restart or reschedule any dead /failed pods, after detecting such event.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21088-AD16-4EFF-83CE-FC54DC459253}"/>
              </a:ext>
            </a:extLst>
          </p:cNvPr>
          <p:cNvSpPr txBox="1"/>
          <p:nvPr/>
        </p:nvSpPr>
        <p:spPr>
          <a:xfrm>
            <a:off x="478302" y="618978"/>
            <a:ext cx="114088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Node controller</a:t>
            </a:r>
            <a:r>
              <a:rPr lang="en-US" dirty="0"/>
              <a:t>: Responsible to respond when any worker node goes down</a:t>
            </a:r>
          </a:p>
          <a:p>
            <a:r>
              <a:rPr lang="en-US" b="1" dirty="0"/>
              <a:t>Replication controller: </a:t>
            </a:r>
            <a:r>
              <a:rPr lang="en-US" dirty="0"/>
              <a:t>It ensures that the request to maintain the correct replica count of any pod deployment is always taken care</a:t>
            </a:r>
          </a:p>
          <a:p>
            <a:r>
              <a:rPr lang="en-US" b="1" dirty="0"/>
              <a:t>Endpoints controller: </a:t>
            </a:r>
            <a:r>
              <a:rPr lang="en-US" dirty="0"/>
              <a:t>Populates the Endpoints object viz. Joins, Services &amp; Pods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etcd</a:t>
            </a:r>
            <a:r>
              <a:rPr lang="en-US" b="1" dirty="0"/>
              <a:t> in K8s Master Node:</a:t>
            </a:r>
          </a:p>
          <a:p>
            <a:endParaRPr lang="en-US" b="1" dirty="0"/>
          </a:p>
          <a:p>
            <a:r>
              <a:rPr lang="en-US" dirty="0" err="1"/>
              <a:t>etcd</a:t>
            </a:r>
            <a:r>
              <a:rPr lang="en-US" dirty="0"/>
              <a:t> in the master control plane is responsible to store every kind of cluster-level change in the form of key-value pairs.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Some Of The Key K8s components </a:t>
            </a:r>
            <a:r>
              <a:rPr lang="en-US" b="1"/>
              <a:t>Are :</a:t>
            </a:r>
          </a:p>
          <a:p>
            <a:endParaRPr lang="en-US" b="1" dirty="0"/>
          </a:p>
          <a:p>
            <a:r>
              <a:rPr lang="en-US" b="1" dirty="0"/>
              <a:t>Pods</a:t>
            </a:r>
            <a:r>
              <a:rPr lang="en-US" dirty="0"/>
              <a:t>: Smallest unit of k8s, which is an abstraction of the container application</a:t>
            </a:r>
          </a:p>
          <a:p>
            <a:r>
              <a:rPr lang="en-US" b="1" dirty="0"/>
              <a:t>Services &amp; Ingress</a:t>
            </a:r>
            <a:r>
              <a:rPr lang="en-US" dirty="0"/>
              <a:t>: To manage external communication between nodes and internal pod level communication</a:t>
            </a:r>
          </a:p>
          <a:p>
            <a:r>
              <a:rPr lang="en-US" b="1" dirty="0" err="1"/>
              <a:t>ConfigMaps</a:t>
            </a:r>
            <a:r>
              <a:rPr lang="en-US" b="1" dirty="0"/>
              <a:t>: </a:t>
            </a:r>
            <a:r>
              <a:rPr lang="en-US" dirty="0"/>
              <a:t>used to store non-confidential data in key-value pairs.</a:t>
            </a:r>
          </a:p>
          <a:p>
            <a:r>
              <a:rPr lang="en-US" b="1" dirty="0"/>
              <a:t>Secrets</a:t>
            </a:r>
            <a:r>
              <a:rPr lang="en-US" dirty="0"/>
              <a:t>: To keep app-level passwords and secret keys securely using based64 encoding</a:t>
            </a:r>
          </a:p>
          <a:p>
            <a:r>
              <a:rPr lang="en-US" b="1" dirty="0"/>
              <a:t>Volume</a:t>
            </a:r>
            <a:r>
              <a:rPr lang="en-US" dirty="0"/>
              <a:t>: For Persistent data storage</a:t>
            </a:r>
          </a:p>
          <a:p>
            <a:r>
              <a:rPr lang="en-US" b="1" dirty="0"/>
              <a:t>Deployments</a:t>
            </a:r>
            <a:r>
              <a:rPr lang="en-US" dirty="0"/>
              <a:t>: To deploy create replicas &amp; manage stateless apps</a:t>
            </a:r>
          </a:p>
          <a:p>
            <a:r>
              <a:rPr lang="en-US" b="1" dirty="0" err="1"/>
              <a:t>Statefulsets</a:t>
            </a:r>
            <a:r>
              <a:rPr lang="en-US" dirty="0"/>
              <a:t>: For stateful apps and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 to www.sundakkai.com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Ramamoorthy, Nataraj</cp:lastModifiedBy>
  <cp:revision>44</cp:revision>
  <dcterms:created xsi:type="dcterms:W3CDTF">2021-08-19T10:57:02Z</dcterms:created>
  <dcterms:modified xsi:type="dcterms:W3CDTF">2021-08-24T15:11:50Z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