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82" r:id="rId4"/>
    <p:sldId id="283" r:id="rId5"/>
    <p:sldId id="285" r:id="rId6"/>
    <p:sldId id="284" r:id="rId7"/>
    <p:sldId id="286" r:id="rId8"/>
    <p:sldId id="288" r:id="rId9"/>
    <p:sldId id="290" r:id="rId10"/>
    <p:sldId id="291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79362" autoAdjust="0"/>
  </p:normalViewPr>
  <p:slideViewPr>
    <p:cSldViewPr snapToGrid="0">
      <p:cViewPr varScale="1">
        <p:scale>
          <a:sx n="63" d="100"/>
          <a:sy n="63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ED54-1577-4682-92BE-7DBB1ACD9D31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66597-D8DF-4DC3-8362-301FB0025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85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8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2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45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935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410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9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435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61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94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250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33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09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42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3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4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6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7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72BF-20C2-4444-A7C3-A566B4EE8AED}" type="datetimeFigureOut">
              <a:rPr lang="pt-BR" smtClean="0"/>
              <a:t>12/04/2018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40225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 Fundamentos </a:t>
            </a:r>
            <a:r>
              <a:rPr lang="pt-BR" sz="7200" b="1" dirty="0" err="1" smtClean="0">
                <a:solidFill>
                  <a:schemeClr val="bg1"/>
                </a:solidFill>
              </a:rPr>
              <a:t>JavaScript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17180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Kauê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Luis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Oliveira da Silva</a:t>
            </a: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" t="1365" r="965"/>
          <a:stretch/>
        </p:blipFill>
        <p:spPr>
          <a:xfrm>
            <a:off x="2392680" y="91440"/>
            <a:ext cx="7818120" cy="66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" y="61738"/>
            <a:ext cx="5974080" cy="952673"/>
          </a:xfrm>
        </p:spPr>
        <p:txBody>
          <a:bodyPr>
            <a:normAutofit fontScale="90000"/>
          </a:bodyPr>
          <a:lstStyle/>
          <a:p>
            <a:r>
              <a:rPr lang="pt-BR" sz="7200" b="1" dirty="0" err="1">
                <a:solidFill>
                  <a:schemeClr val="bg1"/>
                </a:solidFill>
              </a:rPr>
              <a:t>w</a:t>
            </a:r>
            <a:r>
              <a:rPr lang="pt-BR" sz="7200" b="1" dirty="0" err="1" smtClean="0">
                <a:solidFill>
                  <a:schemeClr val="bg1"/>
                </a:solidFill>
              </a:rPr>
              <a:t>indow.open</a:t>
            </a:r>
            <a:r>
              <a:rPr lang="pt-BR" sz="7200" b="1" dirty="0" smtClean="0">
                <a:solidFill>
                  <a:schemeClr val="bg1"/>
                </a:solidFill>
              </a:rPr>
              <a:t>():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1" y="1703070"/>
            <a:ext cx="11997518" cy="344805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108960" y="5547360"/>
            <a:ext cx="5044440" cy="95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5,6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560" y="213360"/>
            <a:ext cx="5044440" cy="952673"/>
          </a:xfrm>
        </p:spPr>
        <p:txBody>
          <a:bodyPr>
            <a:normAutofit fontScale="90000"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setTimeOut</a:t>
            </a:r>
            <a:r>
              <a:rPr lang="en-US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97096" y="1339334"/>
            <a:ext cx="8948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https://www.w3schools.com/jsref/met_win_settimeout.asp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165036" y="3322320"/>
            <a:ext cx="5044440" cy="95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7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560" y="213360"/>
            <a:ext cx="5044440" cy="952673"/>
          </a:xfrm>
        </p:spPr>
        <p:txBody>
          <a:bodyPr>
            <a:normAutofit fontScale="90000"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setTimeOut</a:t>
            </a:r>
            <a:r>
              <a:rPr lang="en-US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97096" y="1339334"/>
            <a:ext cx="8948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https://www.w3schools.com/jsref/met_win_settimeout.asp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165036" y="3322320"/>
            <a:ext cx="5044440" cy="95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Abrir exemplo 7,8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9080" y="178835"/>
            <a:ext cx="3627120" cy="861233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History: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040068"/>
            <a:ext cx="10744200" cy="21453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" y="3536092"/>
            <a:ext cx="10744200" cy="25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9080" y="178835"/>
            <a:ext cx="3627120" cy="861233"/>
          </a:xfrm>
        </p:spPr>
        <p:txBody>
          <a:bodyPr>
            <a:normAutofit fontScale="90000"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Objeto</a:t>
            </a:r>
            <a:r>
              <a:rPr lang="en-US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1236344"/>
            <a:ext cx="7977188" cy="248366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2" y="4338637"/>
            <a:ext cx="7981004" cy="66008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" y="5510670"/>
            <a:ext cx="7923650" cy="6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9080" y="178835"/>
            <a:ext cx="3627120" cy="861233"/>
          </a:xfrm>
        </p:spPr>
        <p:txBody>
          <a:bodyPr>
            <a:normAutofit fontScale="90000"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Objeto</a:t>
            </a:r>
            <a:r>
              <a:rPr lang="en-US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" y="1040068"/>
            <a:ext cx="10125840" cy="16726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" y="2869882"/>
            <a:ext cx="6506528" cy="2501165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7215952" y="3764280"/>
            <a:ext cx="4747448" cy="1417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>
                <a:solidFill>
                  <a:schemeClr val="bg1"/>
                </a:solidFill>
              </a:rPr>
              <a:t>Abrir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exemplo</a:t>
            </a:r>
            <a:r>
              <a:rPr lang="en-US" sz="7200" b="1" dirty="0" smtClean="0">
                <a:solidFill>
                  <a:schemeClr val="bg1"/>
                </a:solidFill>
              </a:rPr>
              <a:t> 10 e 11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9080" y="178835"/>
            <a:ext cx="3627120" cy="861233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Array</a:t>
            </a:r>
            <a:r>
              <a:rPr lang="en-US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3359467"/>
            <a:ext cx="10774680" cy="301079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5" y="1040068"/>
            <a:ext cx="8396254" cy="7582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" y="2216639"/>
            <a:ext cx="4143375" cy="706927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937760" y="2139485"/>
            <a:ext cx="4861560" cy="861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>
                <a:solidFill>
                  <a:schemeClr val="bg1"/>
                </a:solidFill>
              </a:rPr>
              <a:t>Abrir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exemplo</a:t>
            </a:r>
            <a:r>
              <a:rPr lang="en-US" sz="7200" b="1" dirty="0" smtClean="0">
                <a:solidFill>
                  <a:schemeClr val="bg1"/>
                </a:solidFill>
              </a:rPr>
              <a:t> 11 a 15: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716285" y="410792"/>
            <a:ext cx="5586153" cy="10247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err="1" smtClean="0">
                <a:solidFill>
                  <a:schemeClr val="bg1"/>
                </a:solidFill>
              </a:rPr>
              <a:t>Conteudo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6" name="Subtítulo 3"/>
          <p:cNvSpPr txBox="1">
            <a:spLocks/>
          </p:cNvSpPr>
          <p:nvPr/>
        </p:nvSpPr>
        <p:spPr>
          <a:xfrm>
            <a:off x="381000" y="1631378"/>
            <a:ext cx="10881360" cy="347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Forms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DOM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Window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setTimeOut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History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Array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704" y="4825079"/>
            <a:ext cx="11114216" cy="1306945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www.github.com</a:t>
            </a:r>
            <a:r>
              <a:rPr lang="en-US" sz="4800" b="1" dirty="0" smtClean="0">
                <a:solidFill>
                  <a:schemeClr val="bg1"/>
                </a:solidFill>
              </a:rPr>
              <a:t>/</a:t>
            </a:r>
            <a:r>
              <a:rPr lang="en-US" sz="4800" b="1" dirty="0" err="1" smtClean="0">
                <a:solidFill>
                  <a:schemeClr val="bg1"/>
                </a:solidFill>
              </a:rPr>
              <a:t>klolivei</a:t>
            </a:r>
            <a:r>
              <a:rPr lang="en-US" sz="4800" b="1" dirty="0" smtClean="0">
                <a:solidFill>
                  <a:schemeClr val="bg1"/>
                </a:solidFill>
              </a:rPr>
              <a:t>/teaching/part4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5220391" y="3582791"/>
            <a:ext cx="6522720" cy="139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239584" y="1402080"/>
            <a:ext cx="11662856" cy="2468880"/>
          </a:xfrm>
        </p:spPr>
        <p:txBody>
          <a:bodyPr>
            <a:normAutofit lnSpcReduction="10000"/>
          </a:bodyPr>
          <a:lstStyle/>
          <a:p>
            <a:pPr algn="just"/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Cada tópico da aula tem um código exemplo correspondente.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Leia o código e tente modificar</a:t>
            </a:r>
          </a:p>
          <a:p>
            <a:pPr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7704" y="423783"/>
            <a:ext cx="8654143" cy="130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smtClean="0">
                <a:solidFill>
                  <a:schemeClr val="bg1"/>
                </a:solidFill>
              </a:rPr>
              <a:t>Como utilizar essa aula: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16" y="168247"/>
            <a:ext cx="4339244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Forms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" y="983153"/>
            <a:ext cx="11519534" cy="54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16" y="168246"/>
            <a:ext cx="7600604" cy="1050954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Elementos do </a:t>
            </a:r>
            <a:r>
              <a:rPr lang="pt-BR" sz="7200" b="1" dirty="0" err="1" smtClean="0">
                <a:solidFill>
                  <a:schemeClr val="bg1"/>
                </a:solidFill>
              </a:rPr>
              <a:t>form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6" y="1219200"/>
            <a:ext cx="10383030" cy="55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16" y="168246"/>
            <a:ext cx="6289964" cy="814907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Forms</a:t>
            </a:r>
            <a:r>
              <a:rPr lang="pt-BR" sz="7200" b="1" dirty="0" smtClean="0">
                <a:solidFill>
                  <a:schemeClr val="bg1"/>
                </a:solidFill>
              </a:rPr>
              <a:t> eventos: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" y="1105073"/>
            <a:ext cx="10655734" cy="1372553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32435" y="3716785"/>
            <a:ext cx="7600604" cy="10509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>
                <a:solidFill>
                  <a:schemeClr val="bg1"/>
                </a:solidFill>
              </a:rPr>
              <a:t>Abrir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exemplo</a:t>
            </a:r>
            <a:r>
              <a:rPr lang="en-US" sz="7200" b="1" dirty="0" smtClean="0">
                <a:solidFill>
                  <a:schemeClr val="bg1"/>
                </a:solidFill>
              </a:rPr>
              <a:t> 2,3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316" y="168246"/>
            <a:ext cx="6289964" cy="814907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Forms</a:t>
            </a:r>
            <a:r>
              <a:rPr lang="pt-BR" sz="7200" b="1" dirty="0" smtClean="0">
                <a:solidFill>
                  <a:schemeClr val="bg1"/>
                </a:solidFill>
              </a:rPr>
              <a:t> eventos: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41316" y="4419410"/>
            <a:ext cx="7600604" cy="10509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>
                <a:solidFill>
                  <a:schemeClr val="bg1"/>
                </a:solidFill>
              </a:rPr>
              <a:t>Abrir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exemplo</a:t>
            </a:r>
            <a:r>
              <a:rPr lang="en-US" sz="7200" b="1" dirty="0" smtClean="0">
                <a:solidFill>
                  <a:schemeClr val="bg1"/>
                </a:solidFill>
              </a:rPr>
              <a:t> 4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" y="983153"/>
            <a:ext cx="11053763" cy="25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480" y="350520"/>
            <a:ext cx="3520440" cy="617393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DOM 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7" y="1607992"/>
            <a:ext cx="9274493" cy="43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" y="61738"/>
            <a:ext cx="3901440" cy="952673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Window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870582"/>
            <a:ext cx="9635490" cy="568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130</Words>
  <Application>Microsoft Office PowerPoint</Application>
  <PresentationFormat>Widescreen</PresentationFormat>
  <Paragraphs>59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 Fundamentos JavaScript</vt:lpstr>
      <vt:lpstr>Apresentação do PowerPoint</vt:lpstr>
      <vt:lpstr>www.github.com/klolivei/teaching/part4</vt:lpstr>
      <vt:lpstr>Forms:</vt:lpstr>
      <vt:lpstr>Elementos do form:</vt:lpstr>
      <vt:lpstr>Forms eventos:</vt:lpstr>
      <vt:lpstr>Forms eventos:</vt:lpstr>
      <vt:lpstr>DOM :</vt:lpstr>
      <vt:lpstr>Window:</vt:lpstr>
      <vt:lpstr>Apresentação do PowerPoint</vt:lpstr>
      <vt:lpstr>window.open():</vt:lpstr>
      <vt:lpstr>setTimeOut:</vt:lpstr>
      <vt:lpstr>setTimeOut:</vt:lpstr>
      <vt:lpstr>History:</vt:lpstr>
      <vt:lpstr>Objeto:</vt:lpstr>
      <vt:lpstr>Objeto:</vt:lpstr>
      <vt:lpstr>Array: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JavaScript</dc:title>
  <dc:creator>Kaue Oliveira</dc:creator>
  <cp:lastModifiedBy>Kaue Oliveira</cp:lastModifiedBy>
  <cp:revision>97</cp:revision>
  <dcterms:created xsi:type="dcterms:W3CDTF">2018-04-02T13:07:50Z</dcterms:created>
  <dcterms:modified xsi:type="dcterms:W3CDTF">2018-04-12T12:31:12Z</dcterms:modified>
</cp:coreProperties>
</file>