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82" r:id="rId4"/>
    <p:sldId id="269" r:id="rId5"/>
    <p:sldId id="270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79362" autoAdjust="0"/>
  </p:normalViewPr>
  <p:slideViewPr>
    <p:cSldViewPr snapToGrid="0">
      <p:cViewPr varScale="1">
        <p:scale>
          <a:sx n="63" d="100"/>
          <a:sy n="63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ED54-1577-4682-92BE-7DBB1ACD9D31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66597-D8DF-4DC3-8362-301FB0025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85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57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50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81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1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084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6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4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033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05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00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11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80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99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4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6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7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40225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 Fundamentos </a:t>
            </a:r>
            <a:r>
              <a:rPr lang="pt-BR" sz="7200" b="1" dirty="0" err="1" smtClean="0">
                <a:solidFill>
                  <a:schemeClr val="bg1"/>
                </a:solidFill>
              </a:rPr>
              <a:t>JavaScript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17180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Kauê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Luis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Oliveira da Silva</a:t>
            </a: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13" y="121920"/>
            <a:ext cx="2179320" cy="760786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Datas: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1013" y="882706"/>
            <a:ext cx="1056686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Para </a:t>
            </a: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alterar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 data e hora </a:t>
            </a: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utilizam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-se </a:t>
            </a: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funções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 set</a:t>
            </a:r>
            <a:endParaRPr lang="pt-BR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06" y="1744480"/>
            <a:ext cx="7339534" cy="4899280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706504" y="3596639"/>
            <a:ext cx="2239575" cy="15163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4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13" y="108109"/>
            <a:ext cx="3758134" cy="760786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Eventos: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1013" y="882706"/>
            <a:ext cx="10566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Eventos </a:t>
            </a: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são ocorrências que podem ser reconhecidas por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" y="3116580"/>
            <a:ext cx="1071649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3564"/>
            <a:ext cx="3758134" cy="760786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Eventos: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0573" y="884350"/>
            <a:ext cx="10566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Os </a:t>
            </a: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manipuladores de evento são inseridos dentro das </a:t>
            </a:r>
            <a:r>
              <a:rPr lang="pt-BR" sz="4400" b="1" dirty="0" err="1">
                <a:solidFill>
                  <a:schemeClr val="bg1">
                    <a:lumMod val="85000"/>
                  </a:schemeClr>
                </a:solidFill>
              </a:rPr>
              <a:t>tags</a:t>
            </a: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 HTML.</a:t>
            </a: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" y="3291841"/>
            <a:ext cx="10295058" cy="159369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53" y="2393782"/>
            <a:ext cx="10356541" cy="6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330658"/>
            <a:ext cx="5261956" cy="436104"/>
          </a:xfrm>
        </p:spPr>
        <p:txBody>
          <a:bodyPr>
            <a:no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</a:rPr>
              <a:t>Propiedades</a:t>
            </a:r>
            <a:r>
              <a:rPr lang="pt-BR" sz="2800" b="1" dirty="0" smtClean="0">
                <a:solidFill>
                  <a:schemeClr val="bg1"/>
                </a:solidFill>
              </a:rPr>
              <a:t> do Objeto </a:t>
            </a:r>
            <a:r>
              <a:rPr lang="pt-BR" sz="2800" b="1" dirty="0" err="1" smtClean="0">
                <a:solidFill>
                  <a:schemeClr val="bg1"/>
                </a:solidFill>
              </a:rPr>
              <a:t>Document</a:t>
            </a:r>
            <a:r>
              <a:rPr lang="pt-BR" sz="2800" b="1" dirty="0" smtClean="0">
                <a:solidFill>
                  <a:schemeClr val="bg1"/>
                </a:solidFill>
              </a:rPr>
              <a:t>: 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6" y="766762"/>
            <a:ext cx="8061960" cy="5823635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839199" y="2148840"/>
            <a:ext cx="3230881" cy="2354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</a:rPr>
              <a:t>Abrir exemplo 5  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000" y="239218"/>
            <a:ext cx="4648200" cy="598982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Eventos do objeto  </a:t>
            </a:r>
            <a:r>
              <a:rPr lang="pt-BR" sz="2800" b="1" dirty="0" err="1" smtClean="0">
                <a:solidFill>
                  <a:schemeClr val="bg1"/>
                </a:solidFill>
              </a:rPr>
              <a:t>Document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b="20097"/>
          <a:stretch/>
        </p:blipFill>
        <p:spPr>
          <a:xfrm>
            <a:off x="609600" y="1630680"/>
            <a:ext cx="10317480" cy="16306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154680" y="5070298"/>
            <a:ext cx="4164676" cy="4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chemeClr val="bg1"/>
                </a:solidFill>
              </a:rPr>
              <a:t>Exemplo 6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751" y="342893"/>
            <a:ext cx="2109874" cy="493134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Link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23912" y="5426677"/>
            <a:ext cx="11002328" cy="600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https://codepen.io/kaueods/full/goOBQN/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305" y="1477935"/>
            <a:ext cx="6355426" cy="16303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" y="3750147"/>
            <a:ext cx="10770597" cy="8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50" y="281933"/>
            <a:ext cx="6344689" cy="493134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 Eventos do objeto Link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" y="1212572"/>
            <a:ext cx="10983278" cy="351166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030332" y="5161738"/>
            <a:ext cx="5153547" cy="659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chemeClr val="bg1"/>
                </a:solidFill>
              </a:rPr>
              <a:t>Exemplo 7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" y="121920"/>
            <a:ext cx="3901439" cy="653147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 Imagem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009650"/>
            <a:ext cx="9364980" cy="34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" y="121920"/>
            <a:ext cx="7650480" cy="653147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 </a:t>
            </a:r>
            <a:r>
              <a:rPr lang="pt-BR" sz="4800" b="1" dirty="0" err="1" smtClean="0">
                <a:solidFill>
                  <a:schemeClr val="bg1"/>
                </a:solidFill>
              </a:rPr>
              <a:t>Propiedades</a:t>
            </a:r>
            <a:r>
              <a:rPr lang="pt-BR" sz="4800" b="1" dirty="0" smtClean="0">
                <a:solidFill>
                  <a:schemeClr val="bg1"/>
                </a:solidFill>
              </a:rPr>
              <a:t> objeto imagem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75067"/>
            <a:ext cx="10850880" cy="56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121920"/>
            <a:ext cx="7162800" cy="640080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Evento de objeto  imagem 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" y="1005840"/>
            <a:ext cx="11220969" cy="397764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25532" y="5557978"/>
            <a:ext cx="5153547" cy="659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chemeClr val="bg1"/>
                </a:solidFill>
              </a:rPr>
              <a:t>Exemplo 8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716285" y="410792"/>
            <a:ext cx="5586153" cy="10247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 Objetivo: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6" name="Subtítulo 3"/>
          <p:cNvSpPr txBox="1">
            <a:spLocks/>
          </p:cNvSpPr>
          <p:nvPr/>
        </p:nvSpPr>
        <p:spPr>
          <a:xfrm>
            <a:off x="502920" y="2301939"/>
            <a:ext cx="10881360" cy="2675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Reforçar os principais fundamentos do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Revisar métodos de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Conhecer e treinar o Objeto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Math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Datas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Eventos :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document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 , link , imagem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8830" y="4825079"/>
            <a:ext cx="8654143" cy="1306945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Por link aqui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5220391" y="3582791"/>
            <a:ext cx="6522720" cy="139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285304" y="1578327"/>
            <a:ext cx="11662856" cy="3399153"/>
          </a:xfrm>
        </p:spPr>
        <p:txBody>
          <a:bodyPr>
            <a:normAutofit fontScale="77500" lnSpcReduction="20000"/>
          </a:bodyPr>
          <a:lstStyle/>
          <a:p>
            <a:pPr algn="just"/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Cada tópico da aula tem um código exemplo correspondente.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Leia o código e tente modificar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Por favor acesse esse documento compartilhado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7704" y="423783"/>
            <a:ext cx="8654143" cy="130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smtClean="0">
                <a:solidFill>
                  <a:schemeClr val="bg1"/>
                </a:solidFill>
              </a:rPr>
              <a:t>Como utilizar essa aula: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23" y="168247"/>
            <a:ext cx="4339244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316" y="1101265"/>
            <a:ext cx="11604568" cy="5233033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Para acessar um elemento especifico dentro de uma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usa-se [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bracket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notation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2" y="3717781"/>
            <a:ext cx="10762315" cy="22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01265"/>
            <a:ext cx="11604568" cy="122629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Alguns métodos:</a:t>
            </a: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8392" y="1800847"/>
            <a:ext cx="475488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charAt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charCodeAt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endsWith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fromCharCode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includes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indexOf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lastIndexOf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Match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toUpperCase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endParaRPr lang="pt-BR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03272" y="2002344"/>
            <a:ext cx="30902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repeat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slice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split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startsWith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toLowerCase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trim</a:t>
            </a:r>
          </a:p>
        </p:txBody>
      </p:sp>
    </p:spTree>
    <p:extLst>
      <p:ext uri="{BB962C8B-B14F-4D97-AF65-F5344CB8AC3E}">
        <p14:creationId xmlns:p14="http://schemas.microsoft.com/office/powerpoint/2010/main" val="9423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 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60" y="1421305"/>
            <a:ext cx="11604568" cy="4796615"/>
          </a:xfrm>
        </p:spPr>
        <p:txBody>
          <a:bodyPr>
            <a:normAutofit fontScale="62500" lnSpcReduction="20000"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lastIndexOf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():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O método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lastIndexOf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() retorna o índice da última ocorrência do valor especificado encontrado na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, pesquisando de trás para frente a partir de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fromIndex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. Retorna -1 se o valor não for encontrado</a:t>
            </a:r>
            <a:r>
              <a:rPr lang="pt-BR" sz="42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pt-BR" sz="42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https://www.w3schools.com/jsref/jsref_lastindexof.asp</a:t>
            </a:r>
          </a:p>
          <a:p>
            <a:pPr lvl="2" algn="just"/>
            <a:endParaRPr lang="pt-BR" sz="42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substring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():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O método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substring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() retorna um subconjunto de uma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 entre um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indice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 e outro, ou até o final da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2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pt-BR" sz="4200" b="1" dirty="0">
              <a:solidFill>
                <a:schemeClr val="bg1">
                  <a:lumMod val="85000"/>
                </a:schemeClr>
              </a:solidFill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pt-BR" sz="4200" b="1" dirty="0" smtClean="0">
                <a:solidFill>
                  <a:schemeClr val="bg1">
                    <a:lumMod val="85000"/>
                  </a:schemeClr>
                </a:solidFill>
              </a:rPr>
              <a:t>developer.mozilla.org/pt-BR/docs/Web/JavaScript/Reference/Global_Objects/String/substring</a:t>
            </a: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506093" y="168247"/>
            <a:ext cx="4098175" cy="93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0 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Math</a:t>
            </a:r>
            <a:r>
              <a:rPr lang="pt-BR" sz="7200" b="1" dirty="0" smtClean="0">
                <a:solidFill>
                  <a:schemeClr val="bg1"/>
                </a:solidFill>
              </a:rPr>
              <a:t>: 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133" y="1101265"/>
            <a:ext cx="11604568" cy="5009975"/>
          </a:xfrm>
        </p:spPr>
        <p:txBody>
          <a:bodyPr>
            <a:normAutofit/>
          </a:bodyPr>
          <a:lstStyle/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O objeto </a:t>
            </a:r>
            <a:r>
              <a:rPr lang="pt-BR" sz="4400" b="1" dirty="0" err="1">
                <a:solidFill>
                  <a:schemeClr val="bg1">
                    <a:lumMod val="85000"/>
                  </a:schemeClr>
                </a:solidFill>
              </a:rPr>
              <a:t>Math</a:t>
            </a: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 oferece métodos para resolver funções trigonométricas como seno e tangente, bem como funções matemáticas em geral como raízes quadradas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Math.PI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, Math.SQRT2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948053" y="168247"/>
            <a:ext cx="4098175" cy="93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1 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13" y="229814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Math</a:t>
            </a:r>
            <a:r>
              <a:rPr lang="pt-BR" sz="7200" b="1" dirty="0" smtClean="0">
                <a:solidFill>
                  <a:schemeClr val="bg1"/>
                </a:solidFill>
              </a:rPr>
              <a:t>: 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013" y="1101265"/>
            <a:ext cx="11604568" cy="5009975"/>
          </a:xfrm>
        </p:spPr>
        <p:txBody>
          <a:bodyPr>
            <a:normAutofit/>
          </a:bodyPr>
          <a:lstStyle/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567053" y="348203"/>
            <a:ext cx="4098175" cy="93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2 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0697" y="1521530"/>
            <a:ext cx="594914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Math.pow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Math.ceil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Math.floor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Math.round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Math.min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Math.max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endParaRPr lang="pt-BR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9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13" y="121920"/>
            <a:ext cx="2179320" cy="760786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Datas: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42" y="121920"/>
            <a:ext cx="9741158" cy="66294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50842" y="486466"/>
            <a:ext cx="5211391" cy="79248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450842" y="3778306"/>
            <a:ext cx="6510278" cy="47365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450843" y="1643492"/>
            <a:ext cx="6389768" cy="73394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1012" y="1920239"/>
            <a:ext cx="2239575" cy="15163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3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403</Words>
  <Application>Microsoft Office PowerPoint</Application>
  <PresentationFormat>Widescreen</PresentationFormat>
  <Paragraphs>119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 Fundamentos JavaScript</vt:lpstr>
      <vt:lpstr>Apresentação do PowerPoint</vt:lpstr>
      <vt:lpstr>Por link aqui</vt:lpstr>
      <vt:lpstr>String:</vt:lpstr>
      <vt:lpstr>String:</vt:lpstr>
      <vt:lpstr>String: </vt:lpstr>
      <vt:lpstr>Math: </vt:lpstr>
      <vt:lpstr>Math: </vt:lpstr>
      <vt:lpstr>Datas: </vt:lpstr>
      <vt:lpstr>Datas: </vt:lpstr>
      <vt:lpstr>Eventos: </vt:lpstr>
      <vt:lpstr>Eventos: </vt:lpstr>
      <vt:lpstr>Propiedades do Objeto Document: </vt:lpstr>
      <vt:lpstr>Eventos do objeto  Document</vt:lpstr>
      <vt:lpstr>Link</vt:lpstr>
      <vt:lpstr> Eventos do objeto Link</vt:lpstr>
      <vt:lpstr> Imagem</vt:lpstr>
      <vt:lpstr> Propiedades objeto imagem</vt:lpstr>
      <vt:lpstr>Evento de objeto  imagem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JavaScript</dc:title>
  <dc:creator>Kaue Oliveira</dc:creator>
  <cp:lastModifiedBy>Kaue Oliveira</cp:lastModifiedBy>
  <cp:revision>79</cp:revision>
  <dcterms:created xsi:type="dcterms:W3CDTF">2018-04-02T13:07:50Z</dcterms:created>
  <dcterms:modified xsi:type="dcterms:W3CDTF">2018-04-06T19:26:01Z</dcterms:modified>
</cp:coreProperties>
</file>