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/>
    <p:restoredTop sz="94674"/>
  </p:normalViewPr>
  <p:slideViewPr>
    <p:cSldViewPr snapToGrid="0" snapToObjects="1">
      <p:cViewPr varScale="1">
        <p:scale>
          <a:sx n="138" d="100"/>
          <a:sy n="138" d="100"/>
        </p:scale>
        <p:origin x="17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464F-F3EC-3646-BBD1-E430CB861B3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86C7-E430-EA46-A72E-E0D9ED27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0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464F-F3EC-3646-BBD1-E430CB861B3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86C7-E430-EA46-A72E-E0D9ED27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0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464F-F3EC-3646-BBD1-E430CB861B3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86C7-E430-EA46-A72E-E0D9ED27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0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464F-F3EC-3646-BBD1-E430CB861B3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86C7-E430-EA46-A72E-E0D9ED27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5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464F-F3EC-3646-BBD1-E430CB861B3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86C7-E430-EA46-A72E-E0D9ED27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8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464F-F3EC-3646-BBD1-E430CB861B3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86C7-E430-EA46-A72E-E0D9ED27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8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464F-F3EC-3646-BBD1-E430CB861B3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86C7-E430-EA46-A72E-E0D9ED27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464F-F3EC-3646-BBD1-E430CB861B3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86C7-E430-EA46-A72E-E0D9ED27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0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464F-F3EC-3646-BBD1-E430CB861B3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86C7-E430-EA46-A72E-E0D9ED27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7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464F-F3EC-3646-BBD1-E430CB861B3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86C7-E430-EA46-A72E-E0D9ED27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3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464F-F3EC-3646-BBD1-E430CB861B3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86C7-E430-EA46-A72E-E0D9ED27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1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464F-F3EC-3646-BBD1-E430CB861B3B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F86C7-E430-EA46-A72E-E0D9ED27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9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455" y="1361872"/>
            <a:ext cx="9144000" cy="426045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Project: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8000" dirty="0" err="1" smtClean="0"/>
              <a:t>Timebeat</a:t>
            </a:r>
            <a:r>
              <a:rPr lang="en-US" sz="8000" dirty="0" smtClean="0"/>
              <a:t>-feeder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/>
              <a:t>H</a:t>
            </a:r>
            <a:r>
              <a:rPr lang="en-US" sz="2700" dirty="0" smtClean="0"/>
              <a:t>arvesting (real world) reference </a:t>
            </a:r>
            <a:r>
              <a:rPr lang="en-US" sz="2700" dirty="0" smtClean="0"/>
              <a:t>information 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from </a:t>
            </a:r>
            <a:r>
              <a:rPr lang="en-US" sz="2700" dirty="0" smtClean="0"/>
              <a:t>the </a:t>
            </a:r>
            <a:r>
              <a:rPr lang="en-US" sz="2700" dirty="0" smtClean="0"/>
              <a:t>internet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 smtClean="0"/>
              <a:t>The Young </a:t>
            </a:r>
            <a:r>
              <a:rPr lang="en-US" sz="2700" dirty="0"/>
              <a:t>T</a:t>
            </a:r>
            <a:r>
              <a:rPr lang="en-US" sz="2700" dirty="0" smtClean="0"/>
              <a:t>eam: Love &amp; Mathias</a:t>
            </a:r>
            <a:br>
              <a:rPr lang="en-US" sz="2700" dirty="0" smtClean="0"/>
            </a:br>
            <a:r>
              <a:rPr lang="en-US" sz="2700" dirty="0" smtClean="0"/>
              <a:t>Project owner: </a:t>
            </a:r>
            <a:r>
              <a:rPr lang="en-US" sz="2700" dirty="0" err="1" smtClean="0"/>
              <a:t>Enigio</a:t>
            </a:r>
            <a:r>
              <a:rPr lang="en-US" sz="2700" dirty="0" smtClean="0"/>
              <a:t> Time AB</a:t>
            </a: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15674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92638" y="3881336"/>
            <a:ext cx="1206230" cy="1770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Timebeat</a:t>
            </a:r>
            <a:endParaRPr lang="en-US" dirty="0" smtClean="0"/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19472" y="3233485"/>
            <a:ext cx="1238656" cy="10855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Feeder1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55920" y="4212079"/>
            <a:ext cx="1063558" cy="71984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Feeder2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86462" y="4727642"/>
            <a:ext cx="1063558" cy="71984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Feeder3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1355385" y="3206228"/>
            <a:ext cx="1488332" cy="21400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48000" y="3776283"/>
            <a:ext cx="1164911" cy="10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3166353" y="4484453"/>
            <a:ext cx="3289567" cy="8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96930" y="4824921"/>
            <a:ext cx="2075232" cy="26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53235" y="4484451"/>
            <a:ext cx="13335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459164" y="4824922"/>
            <a:ext cx="2679971" cy="36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64689" y="3728192"/>
            <a:ext cx="3474446" cy="59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745149" y="1785201"/>
            <a:ext cx="4302080" cy="93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Monitoring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635578" y="2813264"/>
            <a:ext cx="163526" cy="1308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871207" y="2789543"/>
            <a:ext cx="51934" cy="416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7" idx="0"/>
          </p:cNvCxnSpPr>
          <p:nvPr/>
        </p:nvCxnSpPr>
        <p:spPr>
          <a:xfrm flipH="1">
            <a:off x="5718241" y="2821196"/>
            <a:ext cx="123855" cy="1906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8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Architecture, 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feeder runs in a separate Docker container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Enigio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APIs for </a:t>
            </a:r>
            <a:r>
              <a:rPr lang="en-US" dirty="0" err="1" smtClean="0"/>
              <a:t>Timebeat</a:t>
            </a:r>
            <a:r>
              <a:rPr lang="en-US" dirty="0" smtClean="0"/>
              <a:t> and Management will be designed by </a:t>
            </a:r>
            <a:r>
              <a:rPr lang="en-US" dirty="0" err="1" smtClean="0"/>
              <a:t>Enigio</a:t>
            </a:r>
            <a:r>
              <a:rPr lang="en-US" dirty="0" smtClean="0"/>
              <a:t>, in cooperation with TYT</a:t>
            </a:r>
          </a:p>
          <a:p>
            <a:pPr lvl="1"/>
            <a:r>
              <a:rPr lang="en-US" dirty="0" smtClean="0"/>
              <a:t>Suggest information model for one-two domains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TYT responsibility:</a:t>
            </a:r>
          </a:p>
          <a:p>
            <a:pPr lvl="1"/>
            <a:r>
              <a:rPr lang="en-US" dirty="0" smtClean="0"/>
              <a:t>Design &amp; Implement prototype for one module</a:t>
            </a:r>
          </a:p>
          <a:p>
            <a:pPr lvl="1"/>
            <a:r>
              <a:rPr lang="en-US" dirty="0" smtClean="0"/>
              <a:t>Design &amp; implement prototype for M&amp;M modules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64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Project:  Timebeat-feeder  Harvesting (real world) reference information  from the internet   The Young Team: Love &amp; Mathias Project owner: Enigio Time AB</vt:lpstr>
      <vt:lpstr>Architecture:</vt:lpstr>
      <vt:lpstr>Architecture, continued.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idTimestamp </dc:title>
  <dc:creator>Hans Almgren</dc:creator>
  <cp:lastModifiedBy>Hans Almgren</cp:lastModifiedBy>
  <cp:revision>6</cp:revision>
  <dcterms:created xsi:type="dcterms:W3CDTF">2017-02-01T16:08:18Z</dcterms:created>
  <dcterms:modified xsi:type="dcterms:W3CDTF">2017-04-21T14:50:59Z</dcterms:modified>
</cp:coreProperties>
</file>