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193604E-D004-4805-9779-C98426BB031F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229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9933"/>
                </a:solidFill>
                <a:latin typeface="Arial"/>
              </a:rPr>
              <a:t>QuickMPay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563480"/>
            <a:ext cx="9071640" cy="459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solidFill>
                  <a:srgbClr val="00cc00"/>
                </a:solidFill>
                <a:latin typeface="Arial"/>
              </a:rPr>
              <a:t>Secure Mobile Payments</a:t>
            </a:r>
            <a:endParaRPr/>
          </a:p>
          <a:p>
            <a:pPr algn="ctr"/>
            <a:r>
              <a:rPr lang="en-US" sz="3200">
                <a:solidFill>
                  <a:srgbClr val="0066ff"/>
                </a:solidFill>
                <a:latin typeface="Arial"/>
              </a:rPr>
              <a:t>Forget credit cards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Agenda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563480"/>
            <a:ext cx="9071640" cy="529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QuickMPay Overview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Without sending customer's card details to vendor's mobile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With customer's card details sent to vendor's mobile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Solution Details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Comparison with today's technologies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 Cases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Monetization Models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Questions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371600"/>
            <a:ext cx="907164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Secure Option: Customer's Card Details not sent to Vendor's Mobile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Overview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371600"/>
            <a:ext cx="907164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Regular Option: Customer's Card Details sent to Vendor's Mobile: Today's Swiping machine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Solution Details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371600"/>
            <a:ext cx="907164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Credit cards info stored in encrypted form: Even the app does not know your card details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Decrypted only at the time of transaction using user's password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 secure's card, payment details using password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Rich payment analytics for consumer and vendor: No need to look into SMS, emails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Works with vendor's payment gateway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Today's technonogies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371600"/>
            <a:ext cx="907164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Square: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NFC: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ApplePay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Use Cases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371600"/>
            <a:ext cx="907164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Home Delivery: Flipkart, Snapdeal, Vegetables, Grocery, Pizza, 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Taxi: Ola, Taxi For Sure, 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Shops: Compromised Swiping Machines (EFT POS)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Restaurants: They can just print the QR code containing bill details and the QuickMPay app can scan it and make payment.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887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Monetization Models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371600"/>
            <a:ext cx="9071640" cy="5577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Paid App for Vendors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Charging a percentage per transaction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Working with major vendors to integrate with their apps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Flipkart, Snapdeal, Ola, Taxi for sure: Rich mobile apps.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Vendor apps to work with QuickMPay customer app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3053510</TotalTime>
  <Application>LibreOffice/4.4.2.2$MacOSX_X86_64 LibreOffice_project/c4c7d32d0d49397cad38d62472b0bc8acff48dd6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2015-04-05T15:33:13Z</dcterms:created>
  <dc:language>en-US</dc:language>
  <dcterms:modified xsi:type="dcterms:W3CDTF">2015-05-11T00:00:29Z</dcterms:modified>
  <cp:revision>20</cp:revision>
</cp:coreProperties>
</file>