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8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29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9933"/>
                </a:solidFill>
                <a:latin typeface="Times New Roman"/>
                <a:ea typeface="DejaVu Sans"/>
              </a:rPr>
              <a:t>QuickMPay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563480"/>
            <a:ext cx="9069840" cy="45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cc00"/>
                </a:solidFill>
                <a:latin typeface="Times New Roman"/>
                <a:ea typeface="DejaVu Sans"/>
              </a:rPr>
              <a:t>Secure Mobile Payments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66ff"/>
                </a:solidFill>
                <a:latin typeface="Times New Roman"/>
                <a:ea typeface="DejaVu Sans"/>
              </a:rPr>
              <a:t>Forget credit cards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69840" cy="8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Agenda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563480"/>
            <a:ext cx="9069840" cy="52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QuickMPay Overview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Without sending customer's card details to vendor's mobile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With customer's card details sent to vendor's mobile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Solution Details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Comparison with today's technologies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Use Cases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Monetization Models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Questions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22960" y="3383280"/>
            <a:ext cx="4023000" cy="338292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301320"/>
            <a:ext cx="9069840" cy="8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Overview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504000" y="1371600"/>
            <a:ext cx="906984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Secure Option</a:t>
            </a: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: Customer's Card Details not sent to Vendor's Mobile (Demo at </a:t>
            </a:r>
            <a:r>
              <a:rPr lang="en-US" sz="3200" strike="noStrike" u="sng">
                <a:solidFill>
                  <a:srgbClr val="3333ff"/>
                </a:solidFill>
                <a:latin typeface="Times New Roman"/>
                <a:ea typeface="DejaVu Sans"/>
              </a:rPr>
              <a:t>QuickMPay</a:t>
            </a: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 and </a:t>
            </a:r>
            <a:r>
              <a:rPr lang="en-US" sz="3200" strike="noStrike" u="sng">
                <a:solidFill>
                  <a:srgbClr val="3333ff"/>
                </a:solidFill>
                <a:latin typeface="Times New Roman"/>
                <a:ea typeface="DejaVu Sans"/>
              </a:rPr>
              <a:t>QuickMPay-POS</a:t>
            </a: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Line 4"/>
          <p:cNvSpPr/>
          <p:nvPr/>
        </p:nvSpPr>
        <p:spPr>
          <a:xfrm>
            <a:off x="2468880" y="4297680"/>
            <a:ext cx="640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0" name="CustomShape 5"/>
          <p:cNvSpPr/>
          <p:nvPr/>
        </p:nvSpPr>
        <p:spPr>
          <a:xfrm>
            <a:off x="1005840" y="3931920"/>
            <a:ext cx="1462680" cy="73116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pple Chancery"/>
                <a:ea typeface="DejaVu Sans"/>
              </a:rPr>
              <a:t>Bill Amount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pple Chancery"/>
                <a:ea typeface="DejaVu Sans"/>
              </a:rPr>
              <a:t>Order Id</a:t>
            </a:r>
            <a:endParaRPr/>
          </a:p>
        </p:txBody>
      </p:sp>
      <p:sp>
        <p:nvSpPr>
          <p:cNvPr id="81" name="CustomShape 6"/>
          <p:cNvSpPr/>
          <p:nvPr/>
        </p:nvSpPr>
        <p:spPr>
          <a:xfrm>
            <a:off x="1920240" y="5943600"/>
            <a:ext cx="1554120" cy="73116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ff"/>
                </a:solidFill>
                <a:latin typeface="Arial"/>
                <a:ea typeface="DejaVu Sans"/>
              </a:rPr>
              <a:t>Vendor-POS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142440" y="3782520"/>
            <a:ext cx="1337760" cy="1337760"/>
          </a:xfrm>
          <a:prstGeom prst="rect">
            <a:avLst/>
          </a:prstGeom>
          <a:ln>
            <a:noFill/>
          </a:ln>
        </p:spPr>
      </p:pic>
      <p:sp>
        <p:nvSpPr>
          <p:cNvPr id="83" name="CustomShape 7"/>
          <p:cNvSpPr/>
          <p:nvPr/>
        </p:nvSpPr>
        <p:spPr>
          <a:xfrm>
            <a:off x="5486400" y="3383280"/>
            <a:ext cx="4297320" cy="338292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"/>
          <p:cNvSpPr/>
          <p:nvPr/>
        </p:nvSpPr>
        <p:spPr>
          <a:xfrm>
            <a:off x="6583680" y="5943600"/>
            <a:ext cx="1554120" cy="73116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ff"/>
                </a:solidFill>
                <a:latin typeface="Arial"/>
                <a:ea typeface="DejaVu Sans"/>
              </a:rPr>
              <a:t>Customer</a:t>
            </a:r>
            <a:endParaRPr/>
          </a:p>
        </p:txBody>
      </p:sp>
      <p:sp>
        <p:nvSpPr>
          <p:cNvPr id="85" name="CustomShape 9"/>
          <p:cNvSpPr/>
          <p:nvPr/>
        </p:nvSpPr>
        <p:spPr>
          <a:xfrm>
            <a:off x="4849200" y="5026320"/>
            <a:ext cx="636840" cy="9108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5577840" y="3566160"/>
            <a:ext cx="1371240" cy="1371240"/>
          </a:xfrm>
          <a:prstGeom prst="rect">
            <a:avLst/>
          </a:prstGeom>
          <a:ln>
            <a:noFill/>
          </a:ln>
        </p:spPr>
      </p:pic>
      <p:sp>
        <p:nvSpPr>
          <p:cNvPr id="87" name="Line 10"/>
          <p:cNvSpPr/>
          <p:nvPr/>
        </p:nvSpPr>
        <p:spPr>
          <a:xfrm>
            <a:off x="6949440" y="4206240"/>
            <a:ext cx="613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8" name="CustomShape 11"/>
          <p:cNvSpPr/>
          <p:nvPr/>
        </p:nvSpPr>
        <p:spPr>
          <a:xfrm>
            <a:off x="7562520" y="3566160"/>
            <a:ext cx="2011320" cy="164556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i="1" lang="en-US" strike="noStrike">
                <a:solidFill>
                  <a:srgbClr val="9999ff"/>
                </a:solidFill>
                <a:latin typeface="Apple Chancery"/>
                <a:ea typeface="DejaVu Sans"/>
              </a:rPr>
              <a:t>Bill Amount</a:t>
            </a:r>
            <a:endParaRPr/>
          </a:p>
          <a:p>
            <a:r>
              <a:rPr i="1" lang="en-US" strike="noStrike">
                <a:solidFill>
                  <a:srgbClr val="9999ff"/>
                </a:solidFill>
                <a:latin typeface="Apple Chancery"/>
                <a:ea typeface="DejaVu Sans"/>
              </a:rPr>
              <a:t>Order Id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Nanum Brush Script"/>
                <a:ea typeface="DejaVu Sans"/>
              </a:rPr>
              <a:t>Select Credit Card</a:t>
            </a:r>
            <a:endParaRPr/>
          </a:p>
          <a:p>
            <a:r>
              <a:rPr lang="en-US" strike="noStrike">
                <a:solidFill>
                  <a:srgbClr val="ff3333"/>
                </a:solidFill>
                <a:latin typeface="Arial"/>
                <a:ea typeface="DejaVu Sans"/>
              </a:rPr>
              <a:t>Pay Bill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69840" cy="8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Overview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4000" y="1371600"/>
            <a:ext cx="906984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Regular Option</a:t>
            </a: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: Customer's Card Details sent to Vendor's Mobile: Today's Swiping machine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822960" y="2915280"/>
            <a:ext cx="4023000" cy="338292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4"/>
          <p:cNvSpPr/>
          <p:nvPr/>
        </p:nvSpPr>
        <p:spPr>
          <a:xfrm>
            <a:off x="2468880" y="3862440"/>
            <a:ext cx="640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3" name="CustomShape 5"/>
          <p:cNvSpPr/>
          <p:nvPr/>
        </p:nvSpPr>
        <p:spPr>
          <a:xfrm>
            <a:off x="1005840" y="3496680"/>
            <a:ext cx="1462680" cy="73116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pple Chancery"/>
                <a:ea typeface="DejaVu Sans"/>
              </a:rPr>
              <a:t>Credit Card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pple Chancery"/>
                <a:ea typeface="DejaVu Sans"/>
              </a:rPr>
              <a:t>Expiry Date</a:t>
            </a:r>
            <a:endParaRPr/>
          </a:p>
        </p:txBody>
      </p:sp>
      <p:sp>
        <p:nvSpPr>
          <p:cNvPr id="94" name="CustomShape 6"/>
          <p:cNvSpPr/>
          <p:nvPr/>
        </p:nvSpPr>
        <p:spPr>
          <a:xfrm>
            <a:off x="1920240" y="5508360"/>
            <a:ext cx="1554120" cy="73116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ff"/>
                </a:solidFill>
                <a:latin typeface="Arial"/>
                <a:ea typeface="DejaVu Sans"/>
              </a:rPr>
              <a:t>Customer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142440" y="3347280"/>
            <a:ext cx="1337760" cy="1337760"/>
          </a:xfrm>
          <a:prstGeom prst="rect">
            <a:avLst/>
          </a:prstGeom>
          <a:ln>
            <a:noFill/>
          </a:ln>
        </p:spPr>
      </p:pic>
      <p:sp>
        <p:nvSpPr>
          <p:cNvPr id="96" name="CustomShape 7"/>
          <p:cNvSpPr/>
          <p:nvPr/>
        </p:nvSpPr>
        <p:spPr>
          <a:xfrm>
            <a:off x="5486400" y="2915280"/>
            <a:ext cx="4297320" cy="338292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6583680" y="5511600"/>
            <a:ext cx="1554120" cy="73116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ff"/>
                </a:solidFill>
                <a:latin typeface="Arial"/>
                <a:ea typeface="DejaVu Sans"/>
              </a:rPr>
              <a:t>Vendor-POS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577840" y="3098160"/>
            <a:ext cx="1371240" cy="1371240"/>
          </a:xfrm>
          <a:prstGeom prst="rect">
            <a:avLst/>
          </a:prstGeom>
          <a:ln>
            <a:noFill/>
          </a:ln>
        </p:spPr>
      </p:pic>
      <p:sp>
        <p:nvSpPr>
          <p:cNvPr id="99" name="Line 9"/>
          <p:cNvSpPr/>
          <p:nvPr/>
        </p:nvSpPr>
        <p:spPr>
          <a:xfrm>
            <a:off x="6949440" y="3738240"/>
            <a:ext cx="613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0" name="CustomShape 10"/>
          <p:cNvSpPr/>
          <p:nvPr/>
        </p:nvSpPr>
        <p:spPr>
          <a:xfrm>
            <a:off x="7562520" y="3098160"/>
            <a:ext cx="2011320" cy="1645560"/>
          </a:xfrm>
          <a:prstGeom prst="rect">
            <a:avLst/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i="1" lang="en-US" strike="noStrike">
                <a:solidFill>
                  <a:srgbClr val="9999ff"/>
                </a:solidFill>
                <a:latin typeface="Apple Chancery"/>
                <a:ea typeface="DejaVu Sans"/>
              </a:rPr>
              <a:t>Credit Card</a:t>
            </a:r>
            <a:endParaRPr/>
          </a:p>
          <a:p>
            <a:r>
              <a:rPr i="1" lang="en-US" strike="noStrike">
                <a:solidFill>
                  <a:srgbClr val="9999ff"/>
                </a:solidFill>
                <a:latin typeface="Apple Chancery"/>
                <a:ea typeface="DejaVu Sans"/>
              </a:rPr>
              <a:t>Expiry Date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Nanum Pen Script"/>
                <a:ea typeface="DejaVu Sans"/>
              </a:rPr>
              <a:t>Bill Amount</a:t>
            </a:r>
            <a:endParaRPr/>
          </a:p>
          <a:p>
            <a:r>
              <a:rPr lang="en-US" strike="noStrike">
                <a:solidFill>
                  <a:srgbClr val="ff3333"/>
                </a:solidFill>
                <a:latin typeface="Arial"/>
                <a:ea typeface="DejaVu Sans"/>
              </a:rPr>
              <a:t>Customer PIN</a:t>
            </a:r>
            <a:endParaRPr/>
          </a:p>
        </p:txBody>
      </p:sp>
      <p:sp>
        <p:nvSpPr>
          <p:cNvPr id="101" name="CustomShape 11"/>
          <p:cNvSpPr/>
          <p:nvPr/>
        </p:nvSpPr>
        <p:spPr>
          <a:xfrm>
            <a:off x="4849560" y="4558680"/>
            <a:ext cx="636840" cy="9108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dddddd"/>
          </a:solidFill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3600" y="85320"/>
            <a:ext cx="820224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Solution Details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687600"/>
            <a:ext cx="9279720" cy="59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Credit cards info stored in encrypted form: Even the app does not know your card details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Decrypted only at the time of transaction using user's password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App secure's card, payment details using password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Rich payment analytics for consumer and vendor: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Keeps track of payment locations using GPS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No need to look into SMS, emails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Works with vendor's payment gateway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Device Loss: Customer's can invalidate app installation from website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69840" cy="8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Today's technonogies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04000" y="1371600"/>
            <a:ext cx="906984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Square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NFC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ApplePay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69840" cy="8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Use Cases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04000" y="1371600"/>
            <a:ext cx="906984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Home Delivery: Flipkart, Snapdeal, Vegetables, Grocery, Pizza, …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Taxi: Ola, Taxi For Sure, …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Shops: Compromised Swiping Machines (EFT POS)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Restaurants: They can just print the QR code containing bill details and the customer's QuickMPay app can scan it and make payment. No need to hand over credit card to staff.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69840" cy="8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Times New Roman"/>
                <a:ea typeface="DejaVu Sans"/>
              </a:rPr>
              <a:t>Monetization Models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371600"/>
            <a:ext cx="906984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Paid App for Vendors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Charging a percentage per transaction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Discount coupons by coupon vendors after spending some amounts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Times New Roman"/>
                <a:ea typeface="DejaVu Sans"/>
              </a:rPr>
              <a:t>Working with major vendors to integrate with their apps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Flipkart, Snapdeal, Ola, Taxi for sure: Rich mobile apps.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US" sz="2400" strike="noStrike">
                <a:solidFill>
                  <a:srgbClr val="000000"/>
                </a:solidFill>
                <a:latin typeface="Times New Roman"/>
                <a:ea typeface="DejaVu Sans"/>
              </a:rPr>
              <a:t>Vendor apps to work with QuickMPay customer app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3060771</TotalTime>
  <Application>LibreOffice/4.4.2.2$MacOSX_X86_64 LibreOffice_project/c4c7d32d0d49397cad38d62472b0bc8acff48dd6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2015-04-05T15:33:13Z</dcterms:created>
  <dc:language>en-US</dc:language>
  <dcterms:modified xsi:type="dcterms:W3CDTF">2015-05-17T23:49:26Z</dcterms:modified>
  <cp:revision>48</cp:revision>
</cp:coreProperties>
</file>