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7" r:id="rId2"/>
    <p:sldId id="270" r:id="rId3"/>
    <p:sldId id="258" r:id="rId4"/>
    <p:sldId id="266" r:id="rId5"/>
    <p:sldId id="259" r:id="rId6"/>
    <p:sldId id="276" r:id="rId7"/>
    <p:sldId id="274" r:id="rId8"/>
    <p:sldId id="267" r:id="rId9"/>
    <p:sldId id="275" r:id="rId10"/>
    <p:sldId id="273" r:id="rId11"/>
    <p:sldId id="271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 autoAdjust="0"/>
  </p:normalViewPr>
  <p:slideViewPr>
    <p:cSldViewPr snapToGrid="0" showGuides="1">
      <p:cViewPr>
        <p:scale>
          <a:sx n="66" d="100"/>
          <a:sy n="66" d="100"/>
        </p:scale>
        <p:origin x="2256" y="-990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9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687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descr="This image is of an abstract shape. ">
            <a:extLst>
              <a:ext uri="{FF2B5EF4-FFF2-40B4-BE49-F238E27FC236}">
                <a16:creationId xmlns:a16="http://schemas.microsoft.com/office/drawing/2014/main" id="{AED2C5AF-CF7B-43D5-9C8E-98A035D2B746}"/>
              </a:ext>
            </a:extLst>
          </p:cNvPr>
          <p:cNvGrpSpPr/>
          <p:nvPr userDrawn="1"/>
        </p:nvGrpSpPr>
        <p:grpSpPr>
          <a:xfrm rot="4265901">
            <a:off x="7717517" y="2703737"/>
            <a:ext cx="8948964" cy="12105059"/>
            <a:chOff x="4855953" y="-2833465"/>
            <a:chExt cx="8948964" cy="12105059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5658C1CE-22D5-4555-B99E-553105962205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84D3F214-AD91-4C3D-B072-29B5CE3733E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FC438386-D3A7-44DD-875F-84EDC5FAFA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descr="This image is of an abstract shape. ">
            <a:extLst>
              <a:ext uri="{FF2B5EF4-FFF2-40B4-BE49-F238E27FC236}">
                <a16:creationId xmlns:a16="http://schemas.microsoft.com/office/drawing/2014/main" id="{36D380D0-62AF-44DE-82A3-F1EBFEEEE341}"/>
              </a:ext>
            </a:extLst>
          </p:cNvPr>
          <p:cNvGrpSpPr/>
          <p:nvPr userDrawn="1"/>
        </p:nvGrpSpPr>
        <p:grpSpPr>
          <a:xfrm rot="4265901">
            <a:off x="7717517" y="2703737"/>
            <a:ext cx="8948964" cy="12105059"/>
            <a:chOff x="4855953" y="-2833465"/>
            <a:chExt cx="8948964" cy="12105059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FBA07A9D-F7B1-4877-B5BE-2F5E7EF40B6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E2AD910A-81B7-46B3-9FFE-179EE37851B5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ECBED125-6BD7-4135-BD48-E7145DCCEF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 descr="This image is of an abstract shape. ">
            <a:extLst>
              <a:ext uri="{FF2B5EF4-FFF2-40B4-BE49-F238E27FC236}">
                <a16:creationId xmlns:a16="http://schemas.microsoft.com/office/drawing/2014/main" id="{C43AE608-77DF-4CFD-9810-CDCC1FD82C70}"/>
              </a:ext>
            </a:extLst>
          </p:cNvPr>
          <p:cNvGrpSpPr/>
          <p:nvPr userDrawn="1"/>
        </p:nvGrpSpPr>
        <p:grpSpPr>
          <a:xfrm rot="4265901">
            <a:off x="7717517" y="2703737"/>
            <a:ext cx="8948964" cy="12105059"/>
            <a:chOff x="4855953" y="-2833465"/>
            <a:chExt cx="8948964" cy="12105059"/>
          </a:xfrm>
        </p:grpSpPr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5501F4E2-98B3-48D8-8513-E61CDEC65A13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ABB8F980-379B-47BD-8D0A-71442B61315C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4425A3DA-1974-4B69-A5F9-3345CA3B2EA5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descr="This image is of an abstract shape. ">
            <a:extLst>
              <a:ext uri="{FF2B5EF4-FFF2-40B4-BE49-F238E27FC236}">
                <a16:creationId xmlns:a16="http://schemas.microsoft.com/office/drawing/2014/main" id="{C87D24A9-95D3-4C41-ACD6-09036AF7FB96}"/>
              </a:ext>
            </a:extLst>
          </p:cNvPr>
          <p:cNvGrpSpPr/>
          <p:nvPr userDrawn="1"/>
        </p:nvGrpSpPr>
        <p:grpSpPr>
          <a:xfrm rot="4265901">
            <a:off x="7717517" y="2703737"/>
            <a:ext cx="8948964" cy="12105059"/>
            <a:chOff x="4855953" y="-2833465"/>
            <a:chExt cx="8948964" cy="12105059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02EFEBDF-D79F-406D-A417-FB30ED168AE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35D134E8-BEC0-4305-83D8-818D11FF38A6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707D86FA-ED32-4294-8286-0A61D37AF0F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 descr="This image is of an abstract shape. ">
            <a:extLst>
              <a:ext uri="{FF2B5EF4-FFF2-40B4-BE49-F238E27FC236}">
                <a16:creationId xmlns:a16="http://schemas.microsoft.com/office/drawing/2014/main" id="{EF47D819-74AA-4A77-A71F-B3B2362F6533}"/>
              </a:ext>
            </a:extLst>
          </p:cNvPr>
          <p:cNvGrpSpPr/>
          <p:nvPr userDrawn="1"/>
        </p:nvGrpSpPr>
        <p:grpSpPr>
          <a:xfrm rot="4265901">
            <a:off x="7717517" y="2703737"/>
            <a:ext cx="8948964" cy="12105059"/>
            <a:chOff x="4855953" y="-2833465"/>
            <a:chExt cx="8948964" cy="12105059"/>
          </a:xfrm>
        </p:grpSpPr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C6D9F379-1A93-4235-B8D7-18199AC40FB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BE623B92-945F-4D9A-955C-E706251D9B5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BD54005B-1769-4349-9339-7A311D2805E5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9" descr="This image is of an abstract shape. ">
            <a:extLst>
              <a:ext uri="{FF2B5EF4-FFF2-40B4-BE49-F238E27FC236}">
                <a16:creationId xmlns:a16="http://schemas.microsoft.com/office/drawing/2014/main" id="{B6A24773-2680-466A-A547-9E0D2EEBB421}"/>
              </a:ext>
            </a:extLst>
          </p:cNvPr>
          <p:cNvGrpSpPr/>
          <p:nvPr userDrawn="1"/>
        </p:nvGrpSpPr>
        <p:grpSpPr>
          <a:xfrm rot="4265901">
            <a:off x="7717517" y="2703737"/>
            <a:ext cx="8948964" cy="12105059"/>
            <a:chOff x="4855953" y="-2833465"/>
            <a:chExt cx="8948964" cy="12105059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03D137-BD51-479C-B1C1-206DE9E056D4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466F8F1-4908-4D6E-8AE1-2E9170BB5210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84C0DEC-AF59-4580-939A-ABCA7453912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6" name="Group 5" descr="This image is of an abstract shape. ">
            <a:extLst>
              <a:ext uri="{FF2B5EF4-FFF2-40B4-BE49-F238E27FC236}">
                <a16:creationId xmlns:a16="http://schemas.microsoft.com/office/drawing/2014/main" id="{73B1DE68-7958-4305-9F46-982DEBD8FBD8}"/>
              </a:ext>
            </a:extLst>
          </p:cNvPr>
          <p:cNvGrpSpPr/>
          <p:nvPr userDrawn="1"/>
        </p:nvGrpSpPr>
        <p:grpSpPr>
          <a:xfrm rot="4265901">
            <a:off x="7717517" y="2703737"/>
            <a:ext cx="8948964" cy="12105059"/>
            <a:chOff x="4855953" y="-2833465"/>
            <a:chExt cx="8948964" cy="12105059"/>
          </a:xfrm>
        </p:grpSpPr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855D3646-7177-4405-BC0F-4AC6A5B0E634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4D809E2B-898B-40AF-A0E2-F9A49483A7C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AFB2E220-B5A0-402B-B876-C3FBD612B35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 descr="This image is of an abstract shape. ">
            <a:extLst>
              <a:ext uri="{FF2B5EF4-FFF2-40B4-BE49-F238E27FC236}">
                <a16:creationId xmlns:a16="http://schemas.microsoft.com/office/drawing/2014/main" id="{98C76837-4CE3-4AE4-A5EB-83BA649BC94F}"/>
              </a:ext>
            </a:extLst>
          </p:cNvPr>
          <p:cNvGrpSpPr/>
          <p:nvPr userDrawn="1"/>
        </p:nvGrpSpPr>
        <p:grpSpPr>
          <a:xfrm rot="4265901">
            <a:off x="7717517" y="2703737"/>
            <a:ext cx="8948964" cy="12105059"/>
            <a:chOff x="4855953" y="-2833465"/>
            <a:chExt cx="8948964" cy="12105059"/>
          </a:xfrm>
        </p:grpSpPr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0117983F-156A-427B-9FA3-4D73FFC296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F32923E6-5F54-4902-839A-F60C7EF05D6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0C8C883A-B3C4-43D0-B443-54417211BF10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 descr="This image is of an abstract shape. ">
            <a:extLst>
              <a:ext uri="{FF2B5EF4-FFF2-40B4-BE49-F238E27FC236}">
                <a16:creationId xmlns:a16="http://schemas.microsoft.com/office/drawing/2014/main" id="{03F1B1B9-4A35-48EF-86D8-3352DB1A18A4}"/>
              </a:ext>
            </a:extLst>
          </p:cNvPr>
          <p:cNvGrpSpPr/>
          <p:nvPr userDrawn="1"/>
        </p:nvGrpSpPr>
        <p:grpSpPr>
          <a:xfrm rot="4265901">
            <a:off x="7717517" y="2703737"/>
            <a:ext cx="8948964" cy="12105059"/>
            <a:chOff x="4855953" y="-2833465"/>
            <a:chExt cx="8948964" cy="12105059"/>
          </a:xfrm>
        </p:grpSpPr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21781B5C-B050-4E07-9127-311615905D1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225E14D3-1FE5-40B4-AF9D-4E98F899DD8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8A687D7E-E729-4A0C-B69B-D9411AEEFFD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rgbClr val="002060"/>
          </a:solidFill>
          <a:latin typeface="Segoe UI Black" panose="020B0A02040204020203" pitchFamily="34" charset="0"/>
          <a:ea typeface="Segoe UI Black" panose="020B0A02040204020203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This image is an abstract decorative shape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6956959" y="-1930400"/>
            <a:ext cx="9371611" cy="10296382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99880" y="-1980833"/>
              <a:ext cx="7726642" cy="1019863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827314" y="5127437"/>
            <a:ext cx="3770857" cy="1508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100" b="1" cap="all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Authors</a:t>
            </a:r>
          </a:p>
          <a:p>
            <a:r>
              <a:rPr lang="en-US" sz="1000" dirty="0">
                <a:solidFill>
                  <a:srgbClr val="002060"/>
                </a:solidFill>
                <a:cs typeface="Segoe UI" panose="020B0502040204020203" pitchFamily="34" charset="0"/>
              </a:rPr>
              <a:t>Tawanda </a:t>
            </a:r>
            <a:r>
              <a:rPr lang="en-US" sz="1000" dirty="0" err="1">
                <a:solidFill>
                  <a:srgbClr val="002060"/>
                </a:solidFill>
                <a:cs typeface="Segoe UI" panose="020B0502040204020203" pitchFamily="34" charset="0"/>
              </a:rPr>
              <a:t>Matsika</a:t>
            </a:r>
            <a:endParaRPr lang="en-US" sz="1000" dirty="0">
              <a:solidFill>
                <a:srgbClr val="002060"/>
              </a:solidFill>
              <a:cs typeface="Segoe UI" panose="020B0502040204020203" pitchFamily="34" charset="0"/>
            </a:endParaRPr>
          </a:p>
          <a:p>
            <a:r>
              <a:rPr lang="en-US" sz="1000" dirty="0">
                <a:solidFill>
                  <a:srgbClr val="002060"/>
                </a:solidFill>
                <a:cs typeface="Segoe UI" panose="020B0502040204020203" pitchFamily="34" charset="0"/>
              </a:rPr>
              <a:t>Kloniphani Maluleke</a:t>
            </a:r>
          </a:p>
          <a:p>
            <a:endParaRPr lang="en-US" sz="11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r>
              <a:rPr lang="en-US" sz="1100" b="1" cap="all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Supervisors</a:t>
            </a:r>
          </a:p>
          <a:p>
            <a:r>
              <a:rPr lang="en-US" sz="1000" dirty="0">
                <a:solidFill>
                  <a:srgbClr val="002060"/>
                </a:solidFill>
                <a:cs typeface="Segoe UI" panose="020B0502040204020203" pitchFamily="34" charset="0"/>
              </a:rPr>
              <a:t>Prof. Antoine Bagula</a:t>
            </a:r>
          </a:p>
          <a:p>
            <a:endParaRPr lang="en-US" sz="11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r>
              <a:rPr lang="en-US" sz="1100" b="1" cap="all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</a:t>
            </a:r>
          </a:p>
          <a:p>
            <a:r>
              <a:rPr lang="en-US" sz="1000" dirty="0">
                <a:solidFill>
                  <a:srgbClr val="002060"/>
                </a:solidFill>
                <a:cs typeface="Segoe UI" panose="020B0502040204020203" pitchFamily="34" charset="0"/>
              </a:rPr>
              <a:t>April, 2019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EA0253-CE46-444F-ADBE-B6F2DFAF34FC}"/>
              </a:ext>
            </a:extLst>
          </p:cNvPr>
          <p:cNvSpPr txBox="1"/>
          <p:nvPr/>
        </p:nvSpPr>
        <p:spPr>
          <a:xfrm>
            <a:off x="827314" y="2321004"/>
            <a:ext cx="6665686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7200" b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BIG DATA TECHNOLOGY</a:t>
            </a:r>
            <a:endParaRPr lang="en-US" sz="7200" b="1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2044635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Concept</a:t>
            </a:r>
            <a:endParaRPr lang="en-US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733192" y="3135016"/>
            <a:ext cx="3536195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cs typeface="Segoe UI" panose="020B0502040204020203" pitchFamily="34" charset="0"/>
              </a:rPr>
              <a:t>If you would like to edit the data in the graph attached to this template, simply right-click on it and select </a:t>
            </a:r>
            <a:r>
              <a:rPr lang="en-US" sz="1600" i="1" dirty="0">
                <a:solidFill>
                  <a:srgbClr val="002060"/>
                </a:solidFill>
                <a:cs typeface="Segoe UI" panose="020B0502040204020203" pitchFamily="34" charset="0"/>
              </a:rPr>
              <a:t>Edit Data in Excel.</a:t>
            </a:r>
            <a:endParaRPr lang="en-US" sz="1600" dirty="0">
              <a:solidFill>
                <a:srgbClr val="002060"/>
              </a:solidFill>
              <a:cs typeface="Segoe UI" panose="020B0502040204020203" pitchFamily="34" charset="0"/>
            </a:endParaRPr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369BDDB6-A69A-415D-B73D-D630C736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47DCC-98F0-42B6-84CB-414AFE7D3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150" y="887684"/>
            <a:ext cx="5860465" cy="508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82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0" y="397378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SUMMARY</a:t>
            </a:r>
            <a:endParaRPr lang="en-US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63" name="Picture 162" descr="This image is of two sets of hands putting puzzle pieces together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l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741A0A4-85D6-4B9D-8515-D85AD8589A71}"/>
              </a:ext>
            </a:extLst>
          </p:cNvPr>
          <p:cNvGrpSpPr/>
          <p:nvPr/>
        </p:nvGrpSpPr>
        <p:grpSpPr>
          <a:xfrm>
            <a:off x="726780" y="2802622"/>
            <a:ext cx="5155167" cy="640347"/>
            <a:chOff x="6109733" y="5113269"/>
            <a:chExt cx="5155167" cy="640347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362FE8E-7262-4381-8CF3-3621511DFC22}"/>
                </a:ext>
              </a:extLst>
            </p:cNvPr>
            <p:cNvSpPr txBox="1"/>
            <p:nvPr/>
          </p:nvSpPr>
          <p:spPr>
            <a:xfrm>
              <a:off x="6109733" y="5113269"/>
              <a:ext cx="5155167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20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INFRASTUCTURE</a:t>
              </a:r>
              <a:endPara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B0BD207-60CB-49E1-A396-AA319C1F2201}"/>
                </a:ext>
              </a:extLst>
            </p:cNvPr>
            <p:cNvSpPr/>
            <p:nvPr/>
          </p:nvSpPr>
          <p:spPr>
            <a:xfrm>
              <a:off x="6109736" y="5507395"/>
              <a:ext cx="515516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da-DK" sz="1600" dirty="0">
                  <a:solidFill>
                    <a:srgbClr val="002060"/>
                  </a:solidFill>
                  <a:cs typeface="Segoe UI" panose="020B0502040204020203" pitchFamily="34" charset="0"/>
                </a:rPr>
                <a:t>Lorem ipsum dolor sit amet</a:t>
              </a:r>
              <a:r>
                <a:rPr lang="en-US" sz="1600" dirty="0">
                  <a:solidFill>
                    <a:srgbClr val="002060"/>
                  </a:solidFill>
                  <a:cs typeface="Segoe UI" panose="020B0502040204020203" pitchFamily="34" charset="0"/>
                </a:rPr>
                <a:t> 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6AEB9D6-7A06-4925-94B8-6F8BC410E21C}"/>
              </a:ext>
            </a:extLst>
          </p:cNvPr>
          <p:cNvGrpSpPr/>
          <p:nvPr/>
        </p:nvGrpSpPr>
        <p:grpSpPr>
          <a:xfrm>
            <a:off x="726780" y="1548270"/>
            <a:ext cx="5155167" cy="640347"/>
            <a:chOff x="6109733" y="5113269"/>
            <a:chExt cx="5155167" cy="64034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17603B0-ADFD-4DA4-9428-B11C66907B96}"/>
                </a:ext>
              </a:extLst>
            </p:cNvPr>
            <p:cNvSpPr txBox="1"/>
            <p:nvPr/>
          </p:nvSpPr>
          <p:spPr>
            <a:xfrm>
              <a:off x="6109733" y="5113269"/>
              <a:ext cx="5155167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20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BACKGROUND</a:t>
              </a:r>
              <a:endPara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F3519D8-C649-494D-B758-FCA2EDDAEBF0}"/>
                </a:ext>
              </a:extLst>
            </p:cNvPr>
            <p:cNvSpPr/>
            <p:nvPr/>
          </p:nvSpPr>
          <p:spPr>
            <a:xfrm>
              <a:off x="6109736" y="5507395"/>
              <a:ext cx="515516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da-DK" sz="1600" dirty="0">
                  <a:solidFill>
                    <a:srgbClr val="002060"/>
                  </a:solidFill>
                  <a:cs typeface="Segoe UI" panose="020B0502040204020203" pitchFamily="34" charset="0"/>
                </a:rPr>
                <a:t>Lorem ipsum dolor sit amet</a:t>
              </a:r>
              <a:r>
                <a:rPr lang="en-US" sz="1600" dirty="0">
                  <a:solidFill>
                    <a:srgbClr val="002060"/>
                  </a:solidFill>
                  <a:cs typeface="Segoe UI" panose="020B0502040204020203" pitchFamily="34" charset="0"/>
                </a:rPr>
                <a:t> 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C674B51-C4AD-4230-8B65-901BE51C284D}"/>
              </a:ext>
            </a:extLst>
          </p:cNvPr>
          <p:cNvGrpSpPr/>
          <p:nvPr/>
        </p:nvGrpSpPr>
        <p:grpSpPr>
          <a:xfrm>
            <a:off x="726779" y="4201260"/>
            <a:ext cx="5155167" cy="640347"/>
            <a:chOff x="6109733" y="5113269"/>
            <a:chExt cx="5155167" cy="640347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1A01ED8-784E-482F-8D97-B409440B383C}"/>
                </a:ext>
              </a:extLst>
            </p:cNvPr>
            <p:cNvSpPr txBox="1"/>
            <p:nvPr/>
          </p:nvSpPr>
          <p:spPr>
            <a:xfrm>
              <a:off x="6109733" y="5113269"/>
              <a:ext cx="5155167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20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CONCEPT</a:t>
              </a:r>
              <a:endPara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EA35D80-3006-45E0-A2B9-80E146914FD9}"/>
                </a:ext>
              </a:extLst>
            </p:cNvPr>
            <p:cNvSpPr/>
            <p:nvPr/>
          </p:nvSpPr>
          <p:spPr>
            <a:xfrm>
              <a:off x="6109736" y="5507395"/>
              <a:ext cx="515516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da-DK" sz="1600" dirty="0">
                  <a:solidFill>
                    <a:srgbClr val="002060"/>
                  </a:solidFill>
                  <a:cs typeface="Segoe UI" panose="020B0502040204020203" pitchFamily="34" charset="0"/>
                </a:rPr>
                <a:t>Lorem ipsum dolor sit amet</a:t>
              </a:r>
              <a:r>
                <a:rPr lang="en-US" sz="1600" dirty="0">
                  <a:solidFill>
                    <a:srgbClr val="002060"/>
                  </a:solidFill>
                  <a:cs typeface="Segoe UI" panose="020B0502040204020203" pitchFamily="34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7475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This image is an abstract decorative shape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 rot="12409760">
            <a:off x="-4685806" y="-1916820"/>
            <a:ext cx="9371611" cy="10296382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F2FE8-5CB2-4724-98B2-0D8C5B22F7CF}"/>
              </a:ext>
            </a:extLst>
          </p:cNvPr>
          <p:cNvSpPr txBox="1"/>
          <p:nvPr/>
        </p:nvSpPr>
        <p:spPr>
          <a:xfrm>
            <a:off x="6096000" y="4513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REFERENCES</a:t>
            </a:r>
            <a:endParaRPr lang="en-US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3BB127-601D-4069-B01C-47CB5A84887E}"/>
              </a:ext>
            </a:extLst>
          </p:cNvPr>
          <p:cNvSpPr txBox="1"/>
          <p:nvPr/>
        </p:nvSpPr>
        <p:spPr>
          <a:xfrm>
            <a:off x="6095999" y="1474246"/>
            <a:ext cx="5369219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en-US" i="0" dirty="0">
                <a:latin typeface="+mn-lt"/>
              </a:rPr>
              <a:t>Engel, T., Meyer, D., &amp; Vogt, J. O. (2018). An integrated concept for supply chain analytics in Small-medium sized enterprises.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6100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 descr="This image is an illustration of a man with a beard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735743" y="814394"/>
            <a:ext cx="4430272" cy="6043606"/>
            <a:chOff x="117404" y="1951388"/>
            <a:chExt cx="3810340" cy="519791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6096000" y="2634256"/>
            <a:ext cx="530774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4000"/>
              </a:lnSpc>
            </a:pPr>
            <a:r>
              <a:rPr lang="en-GB" sz="6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  <a:endParaRPr lang="en-US" sz="6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9B6ACE-82EA-46F9-BDC2-CEC041ABBF22}"/>
              </a:ext>
            </a:extLst>
          </p:cNvPr>
          <p:cNvSpPr txBox="1"/>
          <p:nvPr/>
        </p:nvSpPr>
        <p:spPr>
          <a:xfrm>
            <a:off x="6096001" y="3201423"/>
            <a:ext cx="53077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i="0" dirty="0">
                <a:latin typeface="+mn-lt"/>
              </a:rPr>
              <a:t>“A computer once beat me at chess, but it was no match for me at kick boxing.” - by Emo Philips.</a:t>
            </a:r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32C9DD-8358-49BF-AC07-1CAE6CD44418}"/>
              </a:ext>
            </a:extLst>
          </p:cNvPr>
          <p:cNvSpPr/>
          <p:nvPr/>
        </p:nvSpPr>
        <p:spPr>
          <a:xfrm>
            <a:off x="6096000" y="6192035"/>
            <a:ext cx="52315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ISAT Laboratory, Department of Computer Science,</a:t>
            </a:r>
          </a:p>
          <a:p>
            <a:pPr algn="ctr"/>
            <a:r>
              <a:rPr lang="en-US" sz="800" dirty="0">
                <a:solidFill>
                  <a:srgbClr val="002060"/>
                </a:solidFill>
              </a:rPr>
              <a:t>University of the Western Cape Town, South Africa.</a:t>
            </a:r>
          </a:p>
        </p:txBody>
      </p:sp>
    </p:spTree>
    <p:extLst>
      <p:ext uri="{BB962C8B-B14F-4D97-AF65-F5344CB8AC3E}">
        <p14:creationId xmlns:p14="http://schemas.microsoft.com/office/powerpoint/2010/main" val="363743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CE19F0E-42B5-455A-896F-50E7B6C8CF51}"/>
              </a:ext>
            </a:extLst>
          </p:cNvPr>
          <p:cNvGrpSpPr/>
          <p:nvPr/>
        </p:nvGrpSpPr>
        <p:grpSpPr>
          <a:xfrm>
            <a:off x="632632" y="2386268"/>
            <a:ext cx="4176510" cy="4497194"/>
            <a:chOff x="101191" y="2814676"/>
            <a:chExt cx="4176510" cy="449719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71" y="3960288"/>
              <a:ext cx="1572714" cy="2914651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43915" y="2838653"/>
              <a:ext cx="3880849" cy="4473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3874" y="4631670"/>
              <a:ext cx="1177671" cy="2184656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007" y="4594371"/>
              <a:ext cx="2380188" cy="2682865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91" y="4882106"/>
              <a:ext cx="2164034" cy="1934220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937" y="5891845"/>
              <a:ext cx="521753" cy="1260174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3375367" y="5257968"/>
              <a:ext cx="477542" cy="1076596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1678" y="4778203"/>
              <a:ext cx="2246023" cy="1960862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3089" y="2814676"/>
              <a:ext cx="1267115" cy="1904914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3089" y="2814676"/>
              <a:ext cx="1222393" cy="1510610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3089" y="2814676"/>
              <a:ext cx="1222393" cy="951125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1997" y="3901675"/>
              <a:ext cx="106836" cy="154524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657" y="3930983"/>
              <a:ext cx="206217" cy="604778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657" y="4295979"/>
              <a:ext cx="116774" cy="239779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91" y="2873289"/>
              <a:ext cx="2352859" cy="4403947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82" y="6238192"/>
              <a:ext cx="370197" cy="567479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956" y="3651239"/>
              <a:ext cx="521753" cy="36499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2771258" y="4162079"/>
              <a:ext cx="164253" cy="138835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2846331" y="4152607"/>
              <a:ext cx="164253" cy="138835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1666937" y="4748887"/>
              <a:ext cx="727778" cy="93242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65FFBA1-5379-47DE-8603-DE28D1220A41}"/>
              </a:ext>
            </a:extLst>
          </p:cNvPr>
          <p:cNvGrpSpPr/>
          <p:nvPr/>
        </p:nvGrpSpPr>
        <p:grpSpPr>
          <a:xfrm>
            <a:off x="6109733" y="5113269"/>
            <a:ext cx="5155167" cy="640347"/>
            <a:chOff x="6109733" y="5113269"/>
            <a:chExt cx="5155167" cy="640347"/>
          </a:xfrm>
        </p:grpSpPr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62109C55-9EBC-4778-80D4-D55D22307915}"/>
                </a:ext>
              </a:extLst>
            </p:cNvPr>
            <p:cNvSpPr txBox="1"/>
            <p:nvPr/>
          </p:nvSpPr>
          <p:spPr>
            <a:xfrm>
              <a:off x="6109733" y="5113269"/>
              <a:ext cx="5155167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20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DEMONSTRATION</a:t>
              </a:r>
              <a:endPara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779BDC05-BA31-44EF-B695-331F1F3CEBCA}"/>
                </a:ext>
              </a:extLst>
            </p:cNvPr>
            <p:cNvSpPr/>
            <p:nvPr/>
          </p:nvSpPr>
          <p:spPr>
            <a:xfrm>
              <a:off x="6109736" y="5507395"/>
              <a:ext cx="515516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da-DK" sz="1600" dirty="0">
                  <a:solidFill>
                    <a:srgbClr val="002060"/>
                  </a:solidFill>
                  <a:cs typeface="Segoe UI" panose="020B0502040204020203" pitchFamily="34" charset="0"/>
                </a:rPr>
                <a:t>Lorem ipsum dolor sit amet</a:t>
              </a:r>
              <a:r>
                <a:rPr lang="en-US" sz="1600" dirty="0">
                  <a:solidFill>
                    <a:srgbClr val="002060"/>
                  </a:solidFill>
                  <a:cs typeface="Segoe UI" panose="020B0502040204020203" pitchFamily="34" charset="0"/>
                </a:rPr>
                <a:t> </a:t>
              </a:r>
            </a:p>
          </p:txBody>
        </p:sp>
      </p:grpSp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5B77AFB-C2AA-48D4-B283-44EFF894C352}"/>
              </a:ext>
            </a:extLst>
          </p:cNvPr>
          <p:cNvGrpSpPr/>
          <p:nvPr/>
        </p:nvGrpSpPr>
        <p:grpSpPr>
          <a:xfrm>
            <a:off x="6095999" y="2507567"/>
            <a:ext cx="5155167" cy="640347"/>
            <a:chOff x="6109733" y="5113269"/>
            <a:chExt cx="5155167" cy="640347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2E23264-7E72-4C0F-8A4B-B754581A0646}"/>
                </a:ext>
              </a:extLst>
            </p:cNvPr>
            <p:cNvSpPr txBox="1"/>
            <p:nvPr/>
          </p:nvSpPr>
          <p:spPr>
            <a:xfrm>
              <a:off x="6109733" y="5113269"/>
              <a:ext cx="5155167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20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INFRASTUCTURE</a:t>
              </a:r>
              <a:endPara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5893EBC-B04B-45D4-A81F-5084E55DEACA}"/>
                </a:ext>
              </a:extLst>
            </p:cNvPr>
            <p:cNvSpPr/>
            <p:nvPr/>
          </p:nvSpPr>
          <p:spPr>
            <a:xfrm>
              <a:off x="6109736" y="5507395"/>
              <a:ext cx="515516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da-DK" sz="1600" dirty="0">
                  <a:solidFill>
                    <a:srgbClr val="002060"/>
                  </a:solidFill>
                  <a:cs typeface="Segoe UI" panose="020B0502040204020203" pitchFamily="34" charset="0"/>
                </a:rPr>
                <a:t>Lorem ipsum dolor sit amet</a:t>
              </a:r>
              <a:r>
                <a:rPr lang="en-US" sz="1600" dirty="0">
                  <a:solidFill>
                    <a:srgbClr val="002060"/>
                  </a:solidFill>
                  <a:cs typeface="Segoe UI" panose="020B0502040204020203" pitchFamily="34" charset="0"/>
                </a:rPr>
                <a:t> 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BFC3D67-53A2-4AE4-92D4-17240A0E11AB}"/>
              </a:ext>
            </a:extLst>
          </p:cNvPr>
          <p:cNvGrpSpPr/>
          <p:nvPr/>
        </p:nvGrpSpPr>
        <p:grpSpPr>
          <a:xfrm>
            <a:off x="6109733" y="1104384"/>
            <a:ext cx="5155167" cy="640347"/>
            <a:chOff x="6109733" y="5113269"/>
            <a:chExt cx="5155167" cy="640347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2812305-7F5E-450F-B97E-EE304FB16C93}"/>
                </a:ext>
              </a:extLst>
            </p:cNvPr>
            <p:cNvSpPr txBox="1"/>
            <p:nvPr/>
          </p:nvSpPr>
          <p:spPr>
            <a:xfrm>
              <a:off x="6109733" y="5113269"/>
              <a:ext cx="5155167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20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BACKGROUND</a:t>
              </a:r>
              <a:endPara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48BC0BA-A7F2-4B0F-AEFC-524BB19CB4AA}"/>
                </a:ext>
              </a:extLst>
            </p:cNvPr>
            <p:cNvSpPr/>
            <p:nvPr/>
          </p:nvSpPr>
          <p:spPr>
            <a:xfrm>
              <a:off x="6109736" y="5507395"/>
              <a:ext cx="515516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da-DK" sz="1600" dirty="0">
                  <a:solidFill>
                    <a:srgbClr val="002060"/>
                  </a:solidFill>
                  <a:cs typeface="Segoe UI" panose="020B0502040204020203" pitchFamily="34" charset="0"/>
                </a:rPr>
                <a:t>Lorem ipsum dolor sit amet</a:t>
              </a:r>
              <a:r>
                <a:rPr lang="en-US" sz="1600" dirty="0">
                  <a:solidFill>
                    <a:srgbClr val="002060"/>
                  </a:solidFill>
                  <a:cs typeface="Segoe UI" panose="020B0502040204020203" pitchFamily="34" charset="0"/>
                </a:rPr>
                <a:t> 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7F59302-578A-4602-94A4-CBBBAD7CA8CB}"/>
              </a:ext>
            </a:extLst>
          </p:cNvPr>
          <p:cNvGrpSpPr/>
          <p:nvPr/>
        </p:nvGrpSpPr>
        <p:grpSpPr>
          <a:xfrm>
            <a:off x="6109733" y="3767903"/>
            <a:ext cx="5155167" cy="640347"/>
            <a:chOff x="6109733" y="5113269"/>
            <a:chExt cx="5155167" cy="640347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C1352D7-8C8D-46DA-ABDD-0FDDB41C3F55}"/>
                </a:ext>
              </a:extLst>
            </p:cNvPr>
            <p:cNvSpPr txBox="1"/>
            <p:nvPr/>
          </p:nvSpPr>
          <p:spPr>
            <a:xfrm>
              <a:off x="6109733" y="5113269"/>
              <a:ext cx="5155167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20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CONCEPT</a:t>
              </a:r>
              <a:endPara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3896D11-1D3D-4D00-BE80-CB12528D6FF2}"/>
                </a:ext>
              </a:extLst>
            </p:cNvPr>
            <p:cNvSpPr/>
            <p:nvPr/>
          </p:nvSpPr>
          <p:spPr>
            <a:xfrm>
              <a:off x="6109736" y="5507395"/>
              <a:ext cx="515516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da-DK" sz="1600" dirty="0">
                  <a:solidFill>
                    <a:srgbClr val="002060"/>
                  </a:solidFill>
                  <a:cs typeface="Segoe UI" panose="020B0502040204020203" pitchFamily="34" charset="0"/>
                </a:rPr>
                <a:t>Lorem ipsum dolor sit amet</a:t>
              </a:r>
              <a:r>
                <a:rPr lang="en-US" sz="1600" dirty="0">
                  <a:solidFill>
                    <a:srgbClr val="002060"/>
                  </a:solidFill>
                  <a:cs typeface="Segoe UI" panose="020B0502040204020203" pitchFamily="34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1709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713852" y="951319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3200" b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AGENDA</a:t>
            </a:r>
            <a:endParaRPr lang="en-US" sz="3200" b="1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2" name="Group 61" descr="This image is a woman's hand writing on a piece of pap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6162473" y="0"/>
            <a:ext cx="6291365" cy="7591757"/>
            <a:chOff x="4597682" y="-14067"/>
            <a:chExt cx="7594320" cy="6827361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Human resources slide 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35C555-3D89-45A0-83F2-844D057A3DFF}"/>
              </a:ext>
            </a:extLst>
          </p:cNvPr>
          <p:cNvSpPr/>
          <p:nvPr/>
        </p:nvSpPr>
        <p:spPr>
          <a:xfrm>
            <a:off x="713852" y="1802436"/>
            <a:ext cx="3770857" cy="1508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100" b="1" cap="all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Authors</a:t>
            </a:r>
          </a:p>
          <a:p>
            <a:r>
              <a:rPr lang="en-US" sz="1000" dirty="0">
                <a:solidFill>
                  <a:srgbClr val="002060"/>
                </a:solidFill>
                <a:cs typeface="Segoe UI" panose="020B0502040204020203" pitchFamily="34" charset="0"/>
              </a:rPr>
              <a:t>Tawanda </a:t>
            </a:r>
            <a:r>
              <a:rPr lang="en-US" sz="1000" dirty="0" err="1">
                <a:solidFill>
                  <a:srgbClr val="002060"/>
                </a:solidFill>
                <a:cs typeface="Segoe UI" panose="020B0502040204020203" pitchFamily="34" charset="0"/>
              </a:rPr>
              <a:t>Matsika</a:t>
            </a:r>
            <a:endParaRPr lang="en-US" sz="1000" dirty="0">
              <a:solidFill>
                <a:srgbClr val="002060"/>
              </a:solidFill>
              <a:cs typeface="Segoe UI" panose="020B0502040204020203" pitchFamily="34" charset="0"/>
            </a:endParaRPr>
          </a:p>
          <a:p>
            <a:r>
              <a:rPr lang="en-US" sz="1000" dirty="0">
                <a:solidFill>
                  <a:srgbClr val="002060"/>
                </a:solidFill>
                <a:cs typeface="Segoe UI" panose="020B0502040204020203" pitchFamily="34" charset="0"/>
              </a:rPr>
              <a:t>Kloniphani Maluleke</a:t>
            </a:r>
          </a:p>
          <a:p>
            <a:endParaRPr lang="en-US" sz="11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r>
              <a:rPr lang="en-US" sz="1100" b="1" cap="all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Supervisors</a:t>
            </a:r>
          </a:p>
          <a:p>
            <a:r>
              <a:rPr lang="en-US" sz="1000" dirty="0">
                <a:solidFill>
                  <a:srgbClr val="002060"/>
                </a:solidFill>
                <a:cs typeface="Segoe UI" panose="020B0502040204020203" pitchFamily="34" charset="0"/>
              </a:rPr>
              <a:t>Prof. Antoine Bagula</a:t>
            </a:r>
          </a:p>
          <a:p>
            <a:endParaRPr lang="en-US" sz="11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r>
              <a:rPr lang="en-US" sz="1100" b="1" cap="all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</a:t>
            </a:r>
          </a:p>
          <a:p>
            <a:r>
              <a:rPr lang="en-US" sz="1000" dirty="0">
                <a:solidFill>
                  <a:srgbClr val="002060"/>
                </a:solidFill>
                <a:cs typeface="Segoe UI" panose="020B0502040204020203" pitchFamily="34" charset="0"/>
              </a:rPr>
              <a:t>April, 2019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6096000" y="-3087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61248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5400" b="1" cap="all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background</a:t>
            </a:r>
            <a:endParaRPr lang="en-US" sz="5400" b="1" cap="all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Human resources slide 10</a:t>
            </a:r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689985" y="3615601"/>
            <a:ext cx="3603287" cy="15500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id-ID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HUMAN RESOURCE</a:t>
            </a:r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 </a:t>
            </a:r>
            <a:b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689985" y="5372393"/>
            <a:ext cx="287912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Lorem Ipsum is text of the printing and typesetting industry.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689985" y="2242036"/>
            <a:ext cx="237830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80%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55024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7A5A85A-C628-4002-9626-A50C00F30A10}"/>
              </a:ext>
            </a:extLst>
          </p:cNvPr>
          <p:cNvGrpSpPr/>
          <p:nvPr/>
        </p:nvGrpSpPr>
        <p:grpSpPr>
          <a:xfrm>
            <a:off x="4115473" y="13190"/>
            <a:ext cx="3961053" cy="6857998"/>
            <a:chOff x="4115473" y="13190"/>
            <a:chExt cx="3961053" cy="6857998"/>
          </a:xfrm>
        </p:grpSpPr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241C7FC4-FEFA-4A96-9749-9068C6861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115473" y="13190"/>
              <a:ext cx="3961053" cy="6857998"/>
            </a:xfrm>
            <a:prstGeom prst="parallelogram">
              <a:avLst>
                <a:gd name="adj" fmla="val 0"/>
              </a:avLst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704BA3-593E-4519-9139-4E1D86366677}"/>
                </a:ext>
              </a:extLst>
            </p:cNvPr>
            <p:cNvSpPr txBox="1"/>
            <p:nvPr/>
          </p:nvSpPr>
          <p:spPr>
            <a:xfrm>
              <a:off x="4453458" y="1227906"/>
              <a:ext cx="2427971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EMPLOYEES ARE MOTIVATED BY:</a:t>
              </a: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BB415A0-39A4-4597-926D-819C33316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4490387" y="2034832"/>
              <a:ext cx="3075334" cy="3827676"/>
              <a:chOff x="4711392" y="2125063"/>
              <a:chExt cx="3075333" cy="3827676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6E4AB604-CF34-4776-BFF1-9AD3477F593C}"/>
                  </a:ext>
                </a:extLst>
              </p:cNvPr>
              <p:cNvGrpSpPr/>
              <p:nvPr/>
            </p:nvGrpSpPr>
            <p:grpSpPr>
              <a:xfrm>
                <a:off x="4719329" y="2125063"/>
                <a:ext cx="3067396" cy="492443"/>
                <a:chOff x="5063285" y="2128413"/>
                <a:chExt cx="3067396" cy="492443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67E4A54-8A0F-43A0-AA7D-F508F05BB2EF}"/>
                    </a:ext>
                  </a:extLst>
                </p:cNvPr>
                <p:cNvSpPr/>
                <p:nvPr/>
              </p:nvSpPr>
              <p:spPr>
                <a:xfrm>
                  <a:off x="5642387" y="2128413"/>
                  <a:ext cx="2488294" cy="492443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600" i="1" dirty="0">
                      <a:solidFill>
                        <a:schemeClr val="bg1"/>
                      </a:solidFill>
                      <a:latin typeface="+mj-lt"/>
                      <a:cs typeface="Segoe UI" panose="020B0502040204020203" pitchFamily="34" charset="0"/>
                    </a:rPr>
                    <a:t>Lorem ipsum dolor sit amet, consectetur adipiscing elit. </a:t>
                  </a:r>
                </a:p>
              </p:txBody>
            </p: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0B97B3C9-EBC6-4C92-9F0A-E28F4EF7A5EA}"/>
                    </a:ext>
                  </a:extLst>
                </p:cNvPr>
                <p:cNvGrpSpPr/>
                <p:nvPr/>
              </p:nvGrpSpPr>
              <p:grpSpPr>
                <a:xfrm>
                  <a:off x="5063285" y="2201597"/>
                  <a:ext cx="330200" cy="346075"/>
                  <a:chOff x="2686050" y="2895601"/>
                  <a:chExt cx="330200" cy="346075"/>
                </a:xfrm>
              </p:grpSpPr>
              <p:sp>
                <p:nvSpPr>
                  <p:cNvPr id="52" name="Oval 309">
                    <a:extLst>
                      <a:ext uri="{FF2B5EF4-FFF2-40B4-BE49-F238E27FC236}">
                        <a16:creationId xmlns:a16="http://schemas.microsoft.com/office/drawing/2014/main" id="{00D7C237-71FC-445A-9F26-101C7B72A6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09875" y="2895601"/>
                    <a:ext cx="82550" cy="82550"/>
                  </a:xfrm>
                  <a:prstGeom prst="ellipse">
                    <a:avLst/>
                  </a:prstGeom>
                  <a:noFill/>
                  <a:ln w="14288" cap="rnd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53" name="Freeform 310">
                    <a:extLst>
                      <a:ext uri="{FF2B5EF4-FFF2-40B4-BE49-F238E27FC236}">
                        <a16:creationId xmlns:a16="http://schemas.microsoft.com/office/drawing/2014/main" id="{66875E49-12B2-4689-93D2-F6C3DFA574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2888" y="2978151"/>
                    <a:ext cx="134938" cy="66675"/>
                  </a:xfrm>
                  <a:custGeom>
                    <a:avLst/>
                    <a:gdLst>
                      <a:gd name="T0" fmla="*/ 36 w 36"/>
                      <a:gd name="T1" fmla="*/ 18 h 18"/>
                      <a:gd name="T2" fmla="*/ 0 w 36"/>
                      <a:gd name="T3" fmla="*/ 18 h 18"/>
                      <a:gd name="T4" fmla="*/ 18 w 36"/>
                      <a:gd name="T5" fmla="*/ 0 h 18"/>
                      <a:gd name="T6" fmla="*/ 36 w 36"/>
                      <a:gd name="T7" fmla="*/ 1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6" h="18">
                        <a:moveTo>
                          <a:pt x="36" y="18"/>
                        </a:moveTo>
                        <a:cubicBezTo>
                          <a:pt x="0" y="18"/>
                          <a:pt x="0" y="18"/>
                          <a:pt x="0" y="18"/>
                        </a:cubicBezTo>
                        <a:cubicBezTo>
                          <a:pt x="0" y="8"/>
                          <a:pt x="8" y="0"/>
                          <a:pt x="18" y="0"/>
                        </a:cubicBezTo>
                        <a:cubicBezTo>
                          <a:pt x="28" y="0"/>
                          <a:pt x="36" y="8"/>
                          <a:pt x="36" y="18"/>
                        </a:cubicBezTo>
                        <a:close/>
                      </a:path>
                    </a:pathLst>
                  </a:custGeom>
                  <a:noFill/>
                  <a:ln w="14288" cap="rnd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54" name="Oval 311">
                    <a:extLst>
                      <a:ext uri="{FF2B5EF4-FFF2-40B4-BE49-F238E27FC236}">
                        <a16:creationId xmlns:a16="http://schemas.microsoft.com/office/drawing/2014/main" id="{79E812C8-6A14-42FA-B983-56B6F73034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08275" y="3128963"/>
                    <a:ext cx="60325" cy="58738"/>
                  </a:xfrm>
                  <a:prstGeom prst="ellipse">
                    <a:avLst/>
                  </a:prstGeom>
                  <a:noFill/>
                  <a:ln w="14288" cap="rnd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55" name="Freeform 312">
                    <a:extLst>
                      <a:ext uri="{FF2B5EF4-FFF2-40B4-BE49-F238E27FC236}">
                        <a16:creationId xmlns:a16="http://schemas.microsoft.com/office/drawing/2014/main" id="{6EE140AE-95E2-42D6-8343-EED0E01B8E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86050" y="3187701"/>
                    <a:ext cx="104775" cy="53975"/>
                  </a:xfrm>
                  <a:custGeom>
                    <a:avLst/>
                    <a:gdLst>
                      <a:gd name="T0" fmla="*/ 28 w 28"/>
                      <a:gd name="T1" fmla="*/ 14 h 14"/>
                      <a:gd name="T2" fmla="*/ 0 w 28"/>
                      <a:gd name="T3" fmla="*/ 14 h 14"/>
                      <a:gd name="T4" fmla="*/ 14 w 28"/>
                      <a:gd name="T5" fmla="*/ 0 h 14"/>
                      <a:gd name="T6" fmla="*/ 28 w 28"/>
                      <a:gd name="T7" fmla="*/ 14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8" h="14">
                        <a:moveTo>
                          <a:pt x="28" y="14"/>
                        </a:moveTo>
                        <a:cubicBezTo>
                          <a:pt x="0" y="14"/>
                          <a:pt x="0" y="14"/>
                          <a:pt x="0" y="14"/>
                        </a:cubicBezTo>
                        <a:cubicBezTo>
                          <a:pt x="0" y="6"/>
                          <a:pt x="6" y="0"/>
                          <a:pt x="14" y="0"/>
                        </a:cubicBezTo>
                        <a:cubicBezTo>
                          <a:pt x="22" y="0"/>
                          <a:pt x="28" y="6"/>
                          <a:pt x="28" y="14"/>
                        </a:cubicBezTo>
                        <a:close/>
                      </a:path>
                    </a:pathLst>
                  </a:custGeom>
                  <a:noFill/>
                  <a:ln w="14288" cap="rnd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56" name="Oval 313">
                    <a:extLst>
                      <a:ext uri="{FF2B5EF4-FFF2-40B4-BE49-F238E27FC236}">
                        <a16:creationId xmlns:a16="http://schemas.microsoft.com/office/drawing/2014/main" id="{A91A4C56-03CB-4D67-8CD8-FC29B3A2B6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33700" y="3128963"/>
                    <a:ext cx="60325" cy="58738"/>
                  </a:xfrm>
                  <a:prstGeom prst="ellipse">
                    <a:avLst/>
                  </a:prstGeom>
                  <a:noFill/>
                  <a:ln w="14288" cap="rnd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57" name="Freeform 314">
                    <a:extLst>
                      <a:ext uri="{FF2B5EF4-FFF2-40B4-BE49-F238E27FC236}">
                        <a16:creationId xmlns:a16="http://schemas.microsoft.com/office/drawing/2014/main" id="{4BF4DB61-E50C-4659-B315-21BF743FF7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1475" y="3187701"/>
                    <a:ext cx="104775" cy="53975"/>
                  </a:xfrm>
                  <a:custGeom>
                    <a:avLst/>
                    <a:gdLst>
                      <a:gd name="T0" fmla="*/ 28 w 28"/>
                      <a:gd name="T1" fmla="*/ 14 h 14"/>
                      <a:gd name="T2" fmla="*/ 0 w 28"/>
                      <a:gd name="T3" fmla="*/ 14 h 14"/>
                      <a:gd name="T4" fmla="*/ 14 w 28"/>
                      <a:gd name="T5" fmla="*/ 0 h 14"/>
                      <a:gd name="T6" fmla="*/ 28 w 28"/>
                      <a:gd name="T7" fmla="*/ 14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8" h="14">
                        <a:moveTo>
                          <a:pt x="28" y="14"/>
                        </a:moveTo>
                        <a:cubicBezTo>
                          <a:pt x="0" y="14"/>
                          <a:pt x="0" y="14"/>
                          <a:pt x="0" y="14"/>
                        </a:cubicBezTo>
                        <a:cubicBezTo>
                          <a:pt x="0" y="6"/>
                          <a:pt x="6" y="0"/>
                          <a:pt x="14" y="0"/>
                        </a:cubicBezTo>
                        <a:cubicBezTo>
                          <a:pt x="22" y="0"/>
                          <a:pt x="28" y="6"/>
                          <a:pt x="28" y="14"/>
                        </a:cubicBezTo>
                        <a:close/>
                      </a:path>
                    </a:pathLst>
                  </a:custGeom>
                  <a:noFill/>
                  <a:ln w="14288" cap="rnd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58" name="Oval 315">
                    <a:extLst>
                      <a:ext uri="{FF2B5EF4-FFF2-40B4-BE49-F238E27FC236}">
                        <a16:creationId xmlns:a16="http://schemas.microsoft.com/office/drawing/2014/main" id="{263D783B-3857-4E55-A551-6655D8DDA1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33700" y="3128963"/>
                    <a:ext cx="60325" cy="58738"/>
                  </a:xfrm>
                  <a:prstGeom prst="ellipse">
                    <a:avLst/>
                  </a:prstGeom>
                  <a:noFill/>
                  <a:ln w="14288" cap="rnd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59" name="Freeform 316">
                    <a:extLst>
                      <a:ext uri="{FF2B5EF4-FFF2-40B4-BE49-F238E27FC236}">
                        <a16:creationId xmlns:a16="http://schemas.microsoft.com/office/drawing/2014/main" id="{E46D5622-D664-481B-8902-70C961FAFD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1475" y="3187701"/>
                    <a:ext cx="104775" cy="53975"/>
                  </a:xfrm>
                  <a:custGeom>
                    <a:avLst/>
                    <a:gdLst>
                      <a:gd name="T0" fmla="*/ 28 w 28"/>
                      <a:gd name="T1" fmla="*/ 14 h 14"/>
                      <a:gd name="T2" fmla="*/ 0 w 28"/>
                      <a:gd name="T3" fmla="*/ 14 h 14"/>
                      <a:gd name="T4" fmla="*/ 14 w 28"/>
                      <a:gd name="T5" fmla="*/ 0 h 14"/>
                      <a:gd name="T6" fmla="*/ 28 w 28"/>
                      <a:gd name="T7" fmla="*/ 14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8" h="14">
                        <a:moveTo>
                          <a:pt x="28" y="14"/>
                        </a:moveTo>
                        <a:cubicBezTo>
                          <a:pt x="0" y="14"/>
                          <a:pt x="0" y="14"/>
                          <a:pt x="0" y="14"/>
                        </a:cubicBezTo>
                        <a:cubicBezTo>
                          <a:pt x="0" y="6"/>
                          <a:pt x="6" y="0"/>
                          <a:pt x="14" y="0"/>
                        </a:cubicBezTo>
                        <a:cubicBezTo>
                          <a:pt x="22" y="0"/>
                          <a:pt x="28" y="6"/>
                          <a:pt x="28" y="14"/>
                        </a:cubicBezTo>
                        <a:close/>
                      </a:path>
                    </a:pathLst>
                  </a:custGeom>
                  <a:noFill/>
                  <a:ln w="14288" cap="rnd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60" name="Oval 317">
                    <a:extLst>
                      <a:ext uri="{FF2B5EF4-FFF2-40B4-BE49-F238E27FC236}">
                        <a16:creationId xmlns:a16="http://schemas.microsoft.com/office/drawing/2014/main" id="{5BDC2AA3-8653-47C6-9CF7-2579486BFF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20988" y="3128963"/>
                    <a:ext cx="60325" cy="58738"/>
                  </a:xfrm>
                  <a:prstGeom prst="ellipse">
                    <a:avLst/>
                  </a:prstGeom>
                  <a:noFill/>
                  <a:ln w="14288" cap="rnd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61" name="Freeform 318">
                    <a:extLst>
                      <a:ext uri="{FF2B5EF4-FFF2-40B4-BE49-F238E27FC236}">
                        <a16:creationId xmlns:a16="http://schemas.microsoft.com/office/drawing/2014/main" id="{3A66D3FE-E235-4203-A19F-BC38BF7A6C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8763" y="3187701"/>
                    <a:ext cx="104775" cy="53975"/>
                  </a:xfrm>
                  <a:custGeom>
                    <a:avLst/>
                    <a:gdLst>
                      <a:gd name="T0" fmla="*/ 28 w 28"/>
                      <a:gd name="T1" fmla="*/ 14 h 14"/>
                      <a:gd name="T2" fmla="*/ 0 w 28"/>
                      <a:gd name="T3" fmla="*/ 14 h 14"/>
                      <a:gd name="T4" fmla="*/ 14 w 28"/>
                      <a:gd name="T5" fmla="*/ 0 h 14"/>
                      <a:gd name="T6" fmla="*/ 28 w 28"/>
                      <a:gd name="T7" fmla="*/ 14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8" h="14">
                        <a:moveTo>
                          <a:pt x="28" y="14"/>
                        </a:moveTo>
                        <a:cubicBezTo>
                          <a:pt x="0" y="14"/>
                          <a:pt x="0" y="14"/>
                          <a:pt x="0" y="14"/>
                        </a:cubicBezTo>
                        <a:cubicBezTo>
                          <a:pt x="0" y="6"/>
                          <a:pt x="6" y="0"/>
                          <a:pt x="14" y="0"/>
                        </a:cubicBezTo>
                        <a:cubicBezTo>
                          <a:pt x="22" y="0"/>
                          <a:pt x="28" y="6"/>
                          <a:pt x="28" y="14"/>
                        </a:cubicBezTo>
                        <a:close/>
                      </a:path>
                    </a:pathLst>
                  </a:custGeom>
                  <a:noFill/>
                  <a:ln w="14288" cap="rnd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62" name="Freeform 319">
                    <a:extLst>
                      <a:ext uri="{FF2B5EF4-FFF2-40B4-BE49-F238E27FC236}">
                        <a16:creationId xmlns:a16="http://schemas.microsoft.com/office/drawing/2014/main" id="{6C51C0E5-2DAE-4DE1-BAE4-8E0D932D99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38438" y="3074988"/>
                    <a:ext cx="225425" cy="15875"/>
                  </a:xfrm>
                  <a:custGeom>
                    <a:avLst/>
                    <a:gdLst>
                      <a:gd name="T0" fmla="*/ 0 w 142"/>
                      <a:gd name="T1" fmla="*/ 10 h 10"/>
                      <a:gd name="T2" fmla="*/ 0 w 142"/>
                      <a:gd name="T3" fmla="*/ 0 h 10"/>
                      <a:gd name="T4" fmla="*/ 142 w 142"/>
                      <a:gd name="T5" fmla="*/ 0 h 10"/>
                      <a:gd name="T6" fmla="*/ 142 w 142"/>
                      <a:gd name="T7" fmla="*/ 10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2" h="10">
                        <a:moveTo>
                          <a:pt x="0" y="10"/>
                        </a:moveTo>
                        <a:lnTo>
                          <a:pt x="0" y="0"/>
                        </a:lnTo>
                        <a:lnTo>
                          <a:pt x="142" y="0"/>
                        </a:lnTo>
                        <a:lnTo>
                          <a:pt x="142" y="10"/>
                        </a:lnTo>
                      </a:path>
                    </a:pathLst>
                  </a:custGeom>
                  <a:noFill/>
                  <a:ln w="14288" cap="rnd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63" name="Line 320">
                    <a:extLst>
                      <a:ext uri="{FF2B5EF4-FFF2-40B4-BE49-F238E27FC236}">
                        <a16:creationId xmlns:a16="http://schemas.microsoft.com/office/drawing/2014/main" id="{FED6DFE8-0963-48D1-9BAA-53772F0EA83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51150" y="3044826"/>
                    <a:ext cx="0" cy="46038"/>
                  </a:xfrm>
                  <a:prstGeom prst="line">
                    <a:avLst/>
                  </a:prstGeom>
                  <a:noFill/>
                  <a:ln w="14288" cap="rnd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EF34A4EB-3F1D-46DA-8918-F39703249E85}"/>
                  </a:ext>
                </a:extLst>
              </p:cNvPr>
              <p:cNvGrpSpPr/>
              <p:nvPr/>
            </p:nvGrpSpPr>
            <p:grpSpPr>
              <a:xfrm>
                <a:off x="4711392" y="3113161"/>
                <a:ext cx="3075333" cy="492443"/>
                <a:chOff x="5055348" y="2856123"/>
                <a:chExt cx="3075333" cy="492443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E136D759-25F2-4CF2-9BE6-769681C37E48}"/>
                    </a:ext>
                  </a:extLst>
                </p:cNvPr>
                <p:cNvGrpSpPr/>
                <p:nvPr/>
              </p:nvGrpSpPr>
              <p:grpSpPr>
                <a:xfrm>
                  <a:off x="5055348" y="2929307"/>
                  <a:ext cx="346075" cy="346075"/>
                  <a:chOff x="3398838" y="2895601"/>
                  <a:chExt cx="346075" cy="346075"/>
                </a:xfrm>
              </p:grpSpPr>
              <p:sp>
                <p:nvSpPr>
                  <p:cNvPr id="16" name="Freeform 49">
                    <a:extLst>
                      <a:ext uri="{FF2B5EF4-FFF2-40B4-BE49-F238E27FC236}">
                        <a16:creationId xmlns:a16="http://schemas.microsoft.com/office/drawing/2014/main" id="{56CCB68B-57D2-49CC-B61F-363F0FF3AD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98838" y="2986089"/>
                    <a:ext cx="82550" cy="58738"/>
                  </a:xfrm>
                  <a:custGeom>
                    <a:avLst/>
                    <a:gdLst>
                      <a:gd name="T0" fmla="*/ 14 w 22"/>
                      <a:gd name="T1" fmla="*/ 0 h 16"/>
                      <a:gd name="T2" fmla="*/ 14 w 22"/>
                      <a:gd name="T3" fmla="*/ 6 h 16"/>
                      <a:gd name="T4" fmla="*/ 4 w 22"/>
                      <a:gd name="T5" fmla="*/ 9 h 16"/>
                      <a:gd name="T6" fmla="*/ 0 w 22"/>
                      <a:gd name="T7" fmla="*/ 14 h 16"/>
                      <a:gd name="T8" fmla="*/ 0 w 22"/>
                      <a:gd name="T9" fmla="*/ 16 h 16"/>
                      <a:gd name="T10" fmla="*/ 22 w 22"/>
                      <a:gd name="T11" fmla="*/ 16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2" h="16">
                        <a:moveTo>
                          <a:pt x="14" y="0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2" y="10"/>
                          <a:pt x="0" y="12"/>
                          <a:pt x="0" y="14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</a:path>
                    </a:pathLst>
                  </a:custGeom>
                  <a:noFill/>
                  <a:ln w="14288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17" name="Freeform 50">
                    <a:extLst>
                      <a:ext uri="{FF2B5EF4-FFF2-40B4-BE49-F238E27FC236}">
                        <a16:creationId xmlns:a16="http://schemas.microsoft.com/office/drawing/2014/main" id="{67F96EFD-DA55-4AD5-BA45-4313C3E981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67101" y="2986089"/>
                    <a:ext cx="82550" cy="58738"/>
                  </a:xfrm>
                  <a:custGeom>
                    <a:avLst/>
                    <a:gdLst>
                      <a:gd name="T0" fmla="*/ 8 w 22"/>
                      <a:gd name="T1" fmla="*/ 0 h 16"/>
                      <a:gd name="T2" fmla="*/ 8 w 22"/>
                      <a:gd name="T3" fmla="*/ 6 h 16"/>
                      <a:gd name="T4" fmla="*/ 18 w 22"/>
                      <a:gd name="T5" fmla="*/ 9 h 16"/>
                      <a:gd name="T6" fmla="*/ 22 w 22"/>
                      <a:gd name="T7" fmla="*/ 14 h 16"/>
                      <a:gd name="T8" fmla="*/ 22 w 22"/>
                      <a:gd name="T9" fmla="*/ 16 h 16"/>
                      <a:gd name="T10" fmla="*/ 0 w 22"/>
                      <a:gd name="T11" fmla="*/ 16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2" h="16">
                        <a:moveTo>
                          <a:pt x="8" y="0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18" y="9"/>
                          <a:pt x="18" y="9"/>
                          <a:pt x="18" y="9"/>
                        </a:cubicBezTo>
                        <a:cubicBezTo>
                          <a:pt x="20" y="10"/>
                          <a:pt x="22" y="12"/>
                          <a:pt x="22" y="14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</a:path>
                    </a:pathLst>
                  </a:custGeom>
                  <a:noFill/>
                  <a:ln w="14288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18" name="Oval 51">
                    <a:extLst>
                      <a:ext uri="{FF2B5EF4-FFF2-40B4-BE49-F238E27FC236}">
                        <a16:creationId xmlns:a16="http://schemas.microsoft.com/office/drawing/2014/main" id="{F372C151-C001-4280-B771-9A239086CC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29001" y="2895601"/>
                    <a:ext cx="90488" cy="96838"/>
                  </a:xfrm>
                  <a:prstGeom prst="ellipse">
                    <a:avLst/>
                  </a:prstGeom>
                  <a:noFill/>
                  <a:ln w="14288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19" name="Freeform 52">
                    <a:extLst>
                      <a:ext uri="{FF2B5EF4-FFF2-40B4-BE49-F238E27FC236}">
                        <a16:creationId xmlns:a16="http://schemas.microsoft.com/office/drawing/2014/main" id="{D3FA7893-F8A0-4F72-ACCF-CF4CE6E4B9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29001" y="2928939"/>
                    <a:ext cx="90488" cy="14288"/>
                  </a:xfrm>
                  <a:custGeom>
                    <a:avLst/>
                    <a:gdLst>
                      <a:gd name="T0" fmla="*/ 24 w 24"/>
                      <a:gd name="T1" fmla="*/ 2 h 4"/>
                      <a:gd name="T2" fmla="*/ 14 w 24"/>
                      <a:gd name="T3" fmla="*/ 0 h 4"/>
                      <a:gd name="T4" fmla="*/ 0 w 24"/>
                      <a:gd name="T5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" h="4">
                        <a:moveTo>
                          <a:pt x="24" y="2"/>
                        </a:moveTo>
                        <a:cubicBezTo>
                          <a:pt x="22" y="4"/>
                          <a:pt x="16" y="4"/>
                          <a:pt x="14" y="0"/>
                        </a:cubicBezTo>
                        <a:cubicBezTo>
                          <a:pt x="10" y="4"/>
                          <a:pt x="3" y="4"/>
                          <a:pt x="0" y="1"/>
                        </a:cubicBezTo>
                      </a:path>
                    </a:pathLst>
                  </a:custGeom>
                  <a:noFill/>
                  <a:ln w="14288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20" name="Freeform 53">
                    <a:extLst>
                      <a:ext uri="{FF2B5EF4-FFF2-40B4-BE49-F238E27FC236}">
                        <a16:creationId xmlns:a16="http://schemas.microsoft.com/office/drawing/2014/main" id="{C017CF38-81FD-491D-9BA4-35D01D4D42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94101" y="2986089"/>
                    <a:ext cx="82550" cy="58738"/>
                  </a:xfrm>
                  <a:custGeom>
                    <a:avLst/>
                    <a:gdLst>
                      <a:gd name="T0" fmla="*/ 14 w 22"/>
                      <a:gd name="T1" fmla="*/ 0 h 16"/>
                      <a:gd name="T2" fmla="*/ 14 w 22"/>
                      <a:gd name="T3" fmla="*/ 6 h 16"/>
                      <a:gd name="T4" fmla="*/ 4 w 22"/>
                      <a:gd name="T5" fmla="*/ 9 h 16"/>
                      <a:gd name="T6" fmla="*/ 0 w 22"/>
                      <a:gd name="T7" fmla="*/ 14 h 16"/>
                      <a:gd name="T8" fmla="*/ 0 w 22"/>
                      <a:gd name="T9" fmla="*/ 16 h 16"/>
                      <a:gd name="T10" fmla="*/ 22 w 22"/>
                      <a:gd name="T11" fmla="*/ 16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2" h="16">
                        <a:moveTo>
                          <a:pt x="14" y="0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2" y="10"/>
                          <a:pt x="0" y="12"/>
                          <a:pt x="0" y="14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</a:path>
                    </a:pathLst>
                  </a:custGeom>
                  <a:noFill/>
                  <a:ln w="14288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21" name="Freeform 54">
                    <a:extLst>
                      <a:ext uri="{FF2B5EF4-FFF2-40B4-BE49-F238E27FC236}">
                        <a16:creationId xmlns:a16="http://schemas.microsoft.com/office/drawing/2014/main" id="{99433936-BA1A-40A3-959B-047AFFF78F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62363" y="2986089"/>
                    <a:ext cx="82550" cy="58738"/>
                  </a:xfrm>
                  <a:custGeom>
                    <a:avLst/>
                    <a:gdLst>
                      <a:gd name="T0" fmla="*/ 8 w 22"/>
                      <a:gd name="T1" fmla="*/ 0 h 16"/>
                      <a:gd name="T2" fmla="*/ 8 w 22"/>
                      <a:gd name="T3" fmla="*/ 6 h 16"/>
                      <a:gd name="T4" fmla="*/ 18 w 22"/>
                      <a:gd name="T5" fmla="*/ 9 h 16"/>
                      <a:gd name="T6" fmla="*/ 22 w 22"/>
                      <a:gd name="T7" fmla="*/ 14 h 16"/>
                      <a:gd name="T8" fmla="*/ 22 w 22"/>
                      <a:gd name="T9" fmla="*/ 16 h 16"/>
                      <a:gd name="T10" fmla="*/ 0 w 22"/>
                      <a:gd name="T11" fmla="*/ 16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2" h="16">
                        <a:moveTo>
                          <a:pt x="8" y="0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18" y="9"/>
                          <a:pt x="18" y="9"/>
                          <a:pt x="18" y="9"/>
                        </a:cubicBezTo>
                        <a:cubicBezTo>
                          <a:pt x="20" y="10"/>
                          <a:pt x="22" y="12"/>
                          <a:pt x="22" y="14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</a:path>
                    </a:pathLst>
                  </a:custGeom>
                  <a:noFill/>
                  <a:ln w="14288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22" name="Oval 55">
                    <a:extLst>
                      <a:ext uri="{FF2B5EF4-FFF2-40B4-BE49-F238E27FC236}">
                        <a16:creationId xmlns:a16="http://schemas.microsoft.com/office/drawing/2014/main" id="{BDA2F5A8-B23C-499E-9267-3DC7A37FA7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24263" y="2895601"/>
                    <a:ext cx="90488" cy="96838"/>
                  </a:xfrm>
                  <a:prstGeom prst="ellipse">
                    <a:avLst/>
                  </a:prstGeom>
                  <a:noFill/>
                  <a:ln w="14288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23" name="Freeform 56">
                    <a:extLst>
                      <a:ext uri="{FF2B5EF4-FFF2-40B4-BE49-F238E27FC236}">
                        <a16:creationId xmlns:a16="http://schemas.microsoft.com/office/drawing/2014/main" id="{099EF59E-5EEF-46B5-962D-A5FD94EA51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24263" y="2928939"/>
                    <a:ext cx="90488" cy="14288"/>
                  </a:xfrm>
                  <a:custGeom>
                    <a:avLst/>
                    <a:gdLst>
                      <a:gd name="T0" fmla="*/ 24 w 24"/>
                      <a:gd name="T1" fmla="*/ 2 h 4"/>
                      <a:gd name="T2" fmla="*/ 14 w 24"/>
                      <a:gd name="T3" fmla="*/ 0 h 4"/>
                      <a:gd name="T4" fmla="*/ 0 w 24"/>
                      <a:gd name="T5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" h="4">
                        <a:moveTo>
                          <a:pt x="24" y="2"/>
                        </a:moveTo>
                        <a:cubicBezTo>
                          <a:pt x="22" y="4"/>
                          <a:pt x="16" y="4"/>
                          <a:pt x="14" y="0"/>
                        </a:cubicBezTo>
                        <a:cubicBezTo>
                          <a:pt x="10" y="4"/>
                          <a:pt x="3" y="4"/>
                          <a:pt x="0" y="1"/>
                        </a:cubicBezTo>
                      </a:path>
                    </a:pathLst>
                  </a:custGeom>
                  <a:noFill/>
                  <a:ln w="14288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24" name="Freeform 57">
                    <a:extLst>
                      <a:ext uri="{FF2B5EF4-FFF2-40B4-BE49-F238E27FC236}">
                        <a16:creationId xmlns:a16="http://schemas.microsoft.com/office/drawing/2014/main" id="{FCE54361-37E3-4F52-B33F-6FAA345B48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97263" y="3181351"/>
                    <a:ext cx="82550" cy="60325"/>
                  </a:xfrm>
                  <a:custGeom>
                    <a:avLst/>
                    <a:gdLst>
                      <a:gd name="T0" fmla="*/ 14 w 22"/>
                      <a:gd name="T1" fmla="*/ 0 h 16"/>
                      <a:gd name="T2" fmla="*/ 14 w 22"/>
                      <a:gd name="T3" fmla="*/ 6 h 16"/>
                      <a:gd name="T4" fmla="*/ 4 w 22"/>
                      <a:gd name="T5" fmla="*/ 9 h 16"/>
                      <a:gd name="T6" fmla="*/ 0 w 22"/>
                      <a:gd name="T7" fmla="*/ 14 h 16"/>
                      <a:gd name="T8" fmla="*/ 0 w 22"/>
                      <a:gd name="T9" fmla="*/ 16 h 16"/>
                      <a:gd name="T10" fmla="*/ 22 w 22"/>
                      <a:gd name="T11" fmla="*/ 16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2" h="16">
                        <a:moveTo>
                          <a:pt x="14" y="0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2" y="10"/>
                          <a:pt x="0" y="12"/>
                          <a:pt x="0" y="14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</a:path>
                    </a:pathLst>
                  </a:custGeom>
                  <a:noFill/>
                  <a:ln w="14288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25" name="Freeform 58">
                    <a:extLst>
                      <a:ext uri="{FF2B5EF4-FFF2-40B4-BE49-F238E27FC236}">
                        <a16:creationId xmlns:a16="http://schemas.microsoft.com/office/drawing/2014/main" id="{78645E47-D178-4E95-8459-77D1D8FF64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63938" y="3181351"/>
                    <a:ext cx="82550" cy="60325"/>
                  </a:xfrm>
                  <a:custGeom>
                    <a:avLst/>
                    <a:gdLst>
                      <a:gd name="T0" fmla="*/ 8 w 22"/>
                      <a:gd name="T1" fmla="*/ 0 h 16"/>
                      <a:gd name="T2" fmla="*/ 8 w 22"/>
                      <a:gd name="T3" fmla="*/ 6 h 16"/>
                      <a:gd name="T4" fmla="*/ 18 w 22"/>
                      <a:gd name="T5" fmla="*/ 9 h 16"/>
                      <a:gd name="T6" fmla="*/ 22 w 22"/>
                      <a:gd name="T7" fmla="*/ 14 h 16"/>
                      <a:gd name="T8" fmla="*/ 22 w 22"/>
                      <a:gd name="T9" fmla="*/ 16 h 16"/>
                      <a:gd name="T10" fmla="*/ 0 w 22"/>
                      <a:gd name="T11" fmla="*/ 16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2" h="16">
                        <a:moveTo>
                          <a:pt x="8" y="0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18" y="9"/>
                          <a:pt x="18" y="9"/>
                          <a:pt x="18" y="9"/>
                        </a:cubicBezTo>
                        <a:cubicBezTo>
                          <a:pt x="20" y="10"/>
                          <a:pt x="22" y="12"/>
                          <a:pt x="22" y="14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</a:path>
                    </a:pathLst>
                  </a:custGeom>
                  <a:noFill/>
                  <a:ln w="14288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26" name="Oval 59">
                    <a:extLst>
                      <a:ext uri="{FF2B5EF4-FFF2-40B4-BE49-F238E27FC236}">
                        <a16:creationId xmlns:a16="http://schemas.microsoft.com/office/drawing/2014/main" id="{7854B272-51DE-4F9C-A5CA-3532EA082A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27426" y="3090864"/>
                    <a:ext cx="88900" cy="96838"/>
                  </a:xfrm>
                  <a:prstGeom prst="ellipse">
                    <a:avLst/>
                  </a:prstGeom>
                  <a:noFill/>
                  <a:ln w="14288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27" name="Freeform 60">
                    <a:extLst>
                      <a:ext uri="{FF2B5EF4-FFF2-40B4-BE49-F238E27FC236}">
                        <a16:creationId xmlns:a16="http://schemas.microsoft.com/office/drawing/2014/main" id="{814DA909-0D02-4070-A399-CC0263BE57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27426" y="3124201"/>
                    <a:ext cx="88900" cy="15875"/>
                  </a:xfrm>
                  <a:custGeom>
                    <a:avLst/>
                    <a:gdLst>
                      <a:gd name="T0" fmla="*/ 24 w 24"/>
                      <a:gd name="T1" fmla="*/ 2 h 4"/>
                      <a:gd name="T2" fmla="*/ 14 w 24"/>
                      <a:gd name="T3" fmla="*/ 0 h 4"/>
                      <a:gd name="T4" fmla="*/ 0 w 24"/>
                      <a:gd name="T5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" h="4">
                        <a:moveTo>
                          <a:pt x="24" y="2"/>
                        </a:moveTo>
                        <a:cubicBezTo>
                          <a:pt x="22" y="4"/>
                          <a:pt x="16" y="4"/>
                          <a:pt x="14" y="0"/>
                        </a:cubicBezTo>
                        <a:cubicBezTo>
                          <a:pt x="10" y="4"/>
                          <a:pt x="3" y="4"/>
                          <a:pt x="0" y="1"/>
                        </a:cubicBezTo>
                      </a:path>
                    </a:pathLst>
                  </a:custGeom>
                  <a:noFill/>
                  <a:ln w="14288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28" name="Line 61">
                    <a:extLst>
                      <a:ext uri="{FF2B5EF4-FFF2-40B4-BE49-F238E27FC236}">
                        <a16:creationId xmlns:a16="http://schemas.microsoft.com/office/drawing/2014/main" id="{5899F489-EDA7-4EC2-826F-95D6DBC765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1226" y="3074989"/>
                    <a:ext cx="38100" cy="38100"/>
                  </a:xfrm>
                  <a:prstGeom prst="line">
                    <a:avLst/>
                  </a:prstGeom>
                  <a:noFill/>
                  <a:ln w="14288" cap="rnd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29" name="Line 62">
                    <a:extLst>
                      <a:ext uri="{FF2B5EF4-FFF2-40B4-BE49-F238E27FC236}">
                        <a16:creationId xmlns:a16="http://schemas.microsoft.com/office/drawing/2014/main" id="{83CCE497-C8F7-4970-AE29-490A81B267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54426" y="3074989"/>
                    <a:ext cx="38100" cy="38100"/>
                  </a:xfrm>
                  <a:prstGeom prst="line">
                    <a:avLst/>
                  </a:prstGeom>
                  <a:noFill/>
                  <a:ln w="14288" cap="rnd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</p:grp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D600301E-404F-4763-892B-EE1C3109F4D3}"/>
                    </a:ext>
                  </a:extLst>
                </p:cNvPr>
                <p:cNvSpPr/>
                <p:nvPr/>
              </p:nvSpPr>
              <p:spPr>
                <a:xfrm>
                  <a:off x="5642387" y="2856123"/>
                  <a:ext cx="2488294" cy="492443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600" i="1" dirty="0">
                      <a:solidFill>
                        <a:schemeClr val="bg1"/>
                      </a:solidFill>
                      <a:latin typeface="+mj-lt"/>
                      <a:cs typeface="Segoe UI" panose="020B0502040204020203" pitchFamily="34" charset="0"/>
                    </a:rPr>
                    <a:t>Lorem ipsum dolor sit amet, consectetur adipiscing elit. </a:t>
                  </a: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7375CECE-C8C6-426B-9A8C-EB696D69F141}"/>
                  </a:ext>
                </a:extLst>
              </p:cNvPr>
              <p:cNvGrpSpPr/>
              <p:nvPr/>
            </p:nvGrpSpPr>
            <p:grpSpPr>
              <a:xfrm>
                <a:off x="4719329" y="4101260"/>
                <a:ext cx="3067396" cy="492443"/>
                <a:chOff x="5063285" y="3639850"/>
                <a:chExt cx="3067396" cy="492443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6974775F-B291-4B53-B461-88835C383ED5}"/>
                    </a:ext>
                  </a:extLst>
                </p:cNvPr>
                <p:cNvGrpSpPr/>
                <p:nvPr/>
              </p:nvGrpSpPr>
              <p:grpSpPr>
                <a:xfrm>
                  <a:off x="5063285" y="3728115"/>
                  <a:ext cx="330200" cy="315913"/>
                  <a:chOff x="4127500" y="2909888"/>
                  <a:chExt cx="330200" cy="315913"/>
                </a:xfrm>
              </p:grpSpPr>
              <p:sp>
                <p:nvSpPr>
                  <p:cNvPr id="42" name="Oval 268">
                    <a:extLst>
                      <a:ext uri="{FF2B5EF4-FFF2-40B4-BE49-F238E27FC236}">
                        <a16:creationId xmlns:a16="http://schemas.microsoft.com/office/drawing/2014/main" id="{FE9D5F51-D5BF-438E-8442-591451564E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9725" y="3060701"/>
                    <a:ext cx="76200" cy="74613"/>
                  </a:xfrm>
                  <a:prstGeom prst="ellipse">
                    <a:avLst/>
                  </a:prstGeom>
                  <a:noFill/>
                  <a:ln w="14288" cap="rnd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43" name="Freeform 269">
                    <a:extLst>
                      <a:ext uri="{FF2B5EF4-FFF2-40B4-BE49-F238E27FC236}">
                        <a16:creationId xmlns:a16="http://schemas.microsoft.com/office/drawing/2014/main" id="{4514A40D-D6F0-4AD6-9605-37581D312E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27500" y="3135313"/>
                    <a:ext cx="109538" cy="60325"/>
                  </a:xfrm>
                  <a:custGeom>
                    <a:avLst/>
                    <a:gdLst>
                      <a:gd name="T0" fmla="*/ 22 w 29"/>
                      <a:gd name="T1" fmla="*/ 16 h 16"/>
                      <a:gd name="T2" fmla="*/ 0 w 29"/>
                      <a:gd name="T3" fmla="*/ 16 h 16"/>
                      <a:gd name="T4" fmla="*/ 16 w 29"/>
                      <a:gd name="T5" fmla="*/ 0 h 16"/>
                      <a:gd name="T6" fmla="*/ 29 w 29"/>
                      <a:gd name="T7" fmla="*/ 7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9" h="16">
                        <a:moveTo>
                          <a:pt x="22" y="16"/>
                        </a:move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0" y="7"/>
                          <a:pt x="7" y="0"/>
                          <a:pt x="16" y="0"/>
                        </a:cubicBezTo>
                        <a:cubicBezTo>
                          <a:pt x="21" y="0"/>
                          <a:pt x="26" y="3"/>
                          <a:pt x="29" y="7"/>
                        </a:cubicBezTo>
                      </a:path>
                    </a:pathLst>
                  </a:custGeom>
                  <a:noFill/>
                  <a:ln w="14288" cap="rnd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44" name="Oval 270">
                    <a:extLst>
                      <a:ext uri="{FF2B5EF4-FFF2-40B4-BE49-F238E27FC236}">
                        <a16:creationId xmlns:a16="http://schemas.microsoft.com/office/drawing/2014/main" id="{B605F216-E7D2-42D4-8BCF-4B68365DD5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60863" y="3060701"/>
                    <a:ext cx="74613" cy="74613"/>
                  </a:xfrm>
                  <a:prstGeom prst="ellipse">
                    <a:avLst/>
                  </a:prstGeom>
                  <a:noFill/>
                  <a:ln w="14288" cap="rnd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45" name="Freeform 271">
                    <a:extLst>
                      <a:ext uri="{FF2B5EF4-FFF2-40B4-BE49-F238E27FC236}">
                        <a16:creationId xmlns:a16="http://schemas.microsoft.com/office/drawing/2014/main" id="{7221B60C-9DC7-49BE-9845-B55F67481A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49750" y="3135313"/>
                    <a:ext cx="107950" cy="60325"/>
                  </a:xfrm>
                  <a:custGeom>
                    <a:avLst/>
                    <a:gdLst>
                      <a:gd name="T0" fmla="*/ 0 w 29"/>
                      <a:gd name="T1" fmla="*/ 7 h 16"/>
                      <a:gd name="T2" fmla="*/ 13 w 29"/>
                      <a:gd name="T3" fmla="*/ 0 h 16"/>
                      <a:gd name="T4" fmla="*/ 29 w 29"/>
                      <a:gd name="T5" fmla="*/ 16 h 16"/>
                      <a:gd name="T6" fmla="*/ 7 w 29"/>
                      <a:gd name="T7" fmla="*/ 16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9" h="16">
                        <a:moveTo>
                          <a:pt x="0" y="7"/>
                        </a:moveTo>
                        <a:cubicBezTo>
                          <a:pt x="3" y="3"/>
                          <a:pt x="8" y="0"/>
                          <a:pt x="13" y="0"/>
                        </a:cubicBezTo>
                        <a:cubicBezTo>
                          <a:pt x="22" y="0"/>
                          <a:pt x="29" y="7"/>
                          <a:pt x="29" y="16"/>
                        </a:cubicBezTo>
                        <a:cubicBezTo>
                          <a:pt x="7" y="16"/>
                          <a:pt x="7" y="16"/>
                          <a:pt x="7" y="16"/>
                        </a:cubicBezTo>
                      </a:path>
                    </a:pathLst>
                  </a:custGeom>
                  <a:noFill/>
                  <a:ln w="14288" cap="rnd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46" name="Oval 272">
                    <a:extLst>
                      <a:ext uri="{FF2B5EF4-FFF2-40B4-BE49-F238E27FC236}">
                        <a16:creationId xmlns:a16="http://schemas.microsoft.com/office/drawing/2014/main" id="{F7CDF7AF-4200-420D-ACFE-5F2B36CC0F4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40213" y="3030538"/>
                    <a:ext cx="104775" cy="109538"/>
                  </a:xfrm>
                  <a:prstGeom prst="ellipse">
                    <a:avLst/>
                  </a:prstGeom>
                  <a:noFill/>
                  <a:ln w="14288" cap="rnd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47" name="Freeform 273">
                    <a:extLst>
                      <a:ext uri="{FF2B5EF4-FFF2-40B4-BE49-F238E27FC236}">
                        <a16:creationId xmlns:a16="http://schemas.microsoft.com/office/drawing/2014/main" id="{1A3F4268-4FB7-4106-9CDA-E5DFAC4ABF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14813" y="2986088"/>
                    <a:ext cx="157163" cy="36513"/>
                  </a:xfrm>
                  <a:custGeom>
                    <a:avLst/>
                    <a:gdLst>
                      <a:gd name="T0" fmla="*/ 0 w 42"/>
                      <a:gd name="T1" fmla="*/ 10 h 10"/>
                      <a:gd name="T2" fmla="*/ 21 w 42"/>
                      <a:gd name="T3" fmla="*/ 0 h 10"/>
                      <a:gd name="T4" fmla="*/ 42 w 42"/>
                      <a:gd name="T5" fmla="*/ 10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2" h="10">
                        <a:moveTo>
                          <a:pt x="0" y="10"/>
                        </a:moveTo>
                        <a:cubicBezTo>
                          <a:pt x="5" y="4"/>
                          <a:pt x="13" y="0"/>
                          <a:pt x="21" y="0"/>
                        </a:cubicBezTo>
                        <a:cubicBezTo>
                          <a:pt x="29" y="0"/>
                          <a:pt x="37" y="4"/>
                          <a:pt x="42" y="10"/>
                        </a:cubicBezTo>
                      </a:path>
                    </a:pathLst>
                  </a:custGeom>
                  <a:noFill/>
                  <a:ln w="14288" cap="rnd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48" name="Freeform 274">
                    <a:extLst>
                      <a:ext uri="{FF2B5EF4-FFF2-40B4-BE49-F238E27FC236}">
                        <a16:creationId xmlns:a16="http://schemas.microsoft.com/office/drawing/2014/main" id="{090011F9-93DA-4E08-8197-0237F3720B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87825" y="2947988"/>
                    <a:ext cx="211138" cy="49213"/>
                  </a:xfrm>
                  <a:custGeom>
                    <a:avLst/>
                    <a:gdLst>
                      <a:gd name="T0" fmla="*/ 0 w 56"/>
                      <a:gd name="T1" fmla="*/ 13 h 13"/>
                      <a:gd name="T2" fmla="*/ 28 w 56"/>
                      <a:gd name="T3" fmla="*/ 0 h 13"/>
                      <a:gd name="T4" fmla="*/ 56 w 56"/>
                      <a:gd name="T5" fmla="*/ 13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56" h="13">
                        <a:moveTo>
                          <a:pt x="0" y="13"/>
                        </a:moveTo>
                        <a:cubicBezTo>
                          <a:pt x="7" y="5"/>
                          <a:pt x="17" y="0"/>
                          <a:pt x="28" y="0"/>
                        </a:cubicBezTo>
                        <a:cubicBezTo>
                          <a:pt x="39" y="0"/>
                          <a:pt x="49" y="5"/>
                          <a:pt x="56" y="13"/>
                        </a:cubicBezTo>
                      </a:path>
                    </a:pathLst>
                  </a:custGeom>
                  <a:noFill/>
                  <a:ln w="14288" cap="rnd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49" name="Freeform 275">
                    <a:extLst>
                      <a:ext uri="{FF2B5EF4-FFF2-40B4-BE49-F238E27FC236}">
                        <a16:creationId xmlns:a16="http://schemas.microsoft.com/office/drawing/2014/main" id="{832AB0A3-F36E-4927-8E0D-E0C36586B7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57663" y="2909888"/>
                    <a:ext cx="269875" cy="63500"/>
                  </a:xfrm>
                  <a:custGeom>
                    <a:avLst/>
                    <a:gdLst>
                      <a:gd name="T0" fmla="*/ 0 w 72"/>
                      <a:gd name="T1" fmla="*/ 17 h 17"/>
                      <a:gd name="T2" fmla="*/ 36 w 72"/>
                      <a:gd name="T3" fmla="*/ 0 h 17"/>
                      <a:gd name="T4" fmla="*/ 72 w 72"/>
                      <a:gd name="T5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72" h="17">
                        <a:moveTo>
                          <a:pt x="0" y="17"/>
                        </a:moveTo>
                        <a:cubicBezTo>
                          <a:pt x="8" y="7"/>
                          <a:pt x="21" y="0"/>
                          <a:pt x="36" y="0"/>
                        </a:cubicBezTo>
                        <a:cubicBezTo>
                          <a:pt x="51" y="0"/>
                          <a:pt x="64" y="7"/>
                          <a:pt x="72" y="17"/>
                        </a:cubicBezTo>
                      </a:path>
                    </a:pathLst>
                  </a:custGeom>
                  <a:noFill/>
                  <a:ln w="14288" cap="rnd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50" name="Freeform 276">
                    <a:extLst>
                      <a:ext uri="{FF2B5EF4-FFF2-40B4-BE49-F238E27FC236}">
                        <a16:creationId xmlns:a16="http://schemas.microsoft.com/office/drawing/2014/main" id="{69185BBE-8B01-4042-9127-5E91F9AA4D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06875" y="3140076"/>
                    <a:ext cx="173038" cy="85725"/>
                  </a:xfrm>
                  <a:custGeom>
                    <a:avLst/>
                    <a:gdLst>
                      <a:gd name="T0" fmla="*/ 46 w 46"/>
                      <a:gd name="T1" fmla="*/ 23 h 23"/>
                      <a:gd name="T2" fmla="*/ 0 w 46"/>
                      <a:gd name="T3" fmla="*/ 23 h 23"/>
                      <a:gd name="T4" fmla="*/ 23 w 46"/>
                      <a:gd name="T5" fmla="*/ 0 h 23"/>
                      <a:gd name="T6" fmla="*/ 46 w 46"/>
                      <a:gd name="T7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6" h="23">
                        <a:moveTo>
                          <a:pt x="46" y="23"/>
                        </a:move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0" y="10"/>
                          <a:pt x="10" y="0"/>
                          <a:pt x="23" y="0"/>
                        </a:cubicBezTo>
                        <a:cubicBezTo>
                          <a:pt x="36" y="0"/>
                          <a:pt x="46" y="10"/>
                          <a:pt x="46" y="23"/>
                        </a:cubicBezTo>
                        <a:close/>
                      </a:path>
                    </a:pathLst>
                  </a:custGeom>
                  <a:noFill/>
                  <a:ln w="14288" cap="rnd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</p:grp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E7E16F25-9A73-4F49-8593-4DDEE2A8AB5D}"/>
                    </a:ext>
                  </a:extLst>
                </p:cNvPr>
                <p:cNvSpPr/>
                <p:nvPr/>
              </p:nvSpPr>
              <p:spPr>
                <a:xfrm>
                  <a:off x="5642387" y="3639850"/>
                  <a:ext cx="2488294" cy="492443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600" i="1" dirty="0">
                      <a:solidFill>
                        <a:schemeClr val="bg1"/>
                      </a:solidFill>
                      <a:latin typeface="+mj-lt"/>
                      <a:cs typeface="Segoe UI" panose="020B0502040204020203" pitchFamily="34" charset="0"/>
                    </a:rPr>
                    <a:t>Lorem ipsum dolor sit amet, consectetur adipiscing elit. </a:t>
                  </a: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7DB03EE-BB00-488A-B451-6DF7DA5AC981}"/>
                  </a:ext>
                </a:extLst>
              </p:cNvPr>
              <p:cNvGrpSpPr/>
              <p:nvPr/>
            </p:nvGrpSpPr>
            <p:grpSpPr>
              <a:xfrm>
                <a:off x="4712185" y="5089358"/>
                <a:ext cx="3074540" cy="492443"/>
                <a:chOff x="5056141" y="4560242"/>
                <a:chExt cx="3074540" cy="492443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2FED15E3-F2A7-469C-B628-611921767E34}"/>
                    </a:ext>
                  </a:extLst>
                </p:cNvPr>
                <p:cNvGrpSpPr/>
                <p:nvPr/>
              </p:nvGrpSpPr>
              <p:grpSpPr>
                <a:xfrm>
                  <a:off x="5056141" y="4633426"/>
                  <a:ext cx="344488" cy="346075"/>
                  <a:chOff x="4841875" y="2895601"/>
                  <a:chExt cx="344488" cy="346075"/>
                </a:xfrm>
              </p:grpSpPr>
              <p:sp>
                <p:nvSpPr>
                  <p:cNvPr id="31" name="Freeform 258">
                    <a:extLst>
                      <a:ext uri="{FF2B5EF4-FFF2-40B4-BE49-F238E27FC236}">
                        <a16:creationId xmlns:a16="http://schemas.microsoft.com/office/drawing/2014/main" id="{66F1D3E8-8C01-4B14-8A55-CA0D336560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16488" y="2895601"/>
                    <a:ext cx="195263" cy="195263"/>
                  </a:xfrm>
                  <a:custGeom>
                    <a:avLst/>
                    <a:gdLst>
                      <a:gd name="T0" fmla="*/ 52 w 52"/>
                      <a:gd name="T1" fmla="*/ 26 h 52"/>
                      <a:gd name="T2" fmla="*/ 26 w 52"/>
                      <a:gd name="T3" fmla="*/ 52 h 52"/>
                      <a:gd name="T4" fmla="*/ 0 w 52"/>
                      <a:gd name="T5" fmla="*/ 25 h 52"/>
                      <a:gd name="T6" fmla="*/ 25 w 52"/>
                      <a:gd name="T7" fmla="*/ 0 h 52"/>
                      <a:gd name="T8" fmla="*/ 26 w 52"/>
                      <a:gd name="T9" fmla="*/ 0 h 52"/>
                      <a:gd name="T10" fmla="*/ 52 w 52"/>
                      <a:gd name="T11" fmla="*/ 26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2" h="52">
                        <a:moveTo>
                          <a:pt x="52" y="26"/>
                        </a:moveTo>
                        <a:cubicBezTo>
                          <a:pt x="52" y="40"/>
                          <a:pt x="40" y="52"/>
                          <a:pt x="26" y="52"/>
                        </a:cubicBezTo>
                        <a:cubicBezTo>
                          <a:pt x="12" y="52"/>
                          <a:pt x="0" y="40"/>
                          <a:pt x="0" y="25"/>
                        </a:cubicBezTo>
                        <a:cubicBezTo>
                          <a:pt x="0" y="11"/>
                          <a:pt x="11" y="1"/>
                          <a:pt x="25" y="0"/>
                        </a:cubicBezTo>
                        <a:cubicBezTo>
                          <a:pt x="25" y="0"/>
                          <a:pt x="26" y="0"/>
                          <a:pt x="26" y="0"/>
                        </a:cubicBezTo>
                        <a:cubicBezTo>
                          <a:pt x="40" y="0"/>
                          <a:pt x="52" y="11"/>
                          <a:pt x="52" y="26"/>
                        </a:cubicBezTo>
                        <a:close/>
                      </a:path>
                    </a:pathLst>
                  </a:custGeom>
                  <a:noFill/>
                  <a:ln w="14288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32" name="Freeform 259">
                    <a:extLst>
                      <a:ext uri="{FF2B5EF4-FFF2-40B4-BE49-F238E27FC236}">
                        <a16:creationId xmlns:a16="http://schemas.microsoft.com/office/drawing/2014/main" id="{C7E4337D-67E8-477B-8284-B0579D0160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57763" y="2895601"/>
                    <a:ext cx="52388" cy="195263"/>
                  </a:xfrm>
                  <a:custGeom>
                    <a:avLst/>
                    <a:gdLst>
                      <a:gd name="T0" fmla="*/ 14 w 14"/>
                      <a:gd name="T1" fmla="*/ 0 h 52"/>
                      <a:gd name="T2" fmla="*/ 14 w 14"/>
                      <a:gd name="T3" fmla="*/ 52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4" h="52">
                        <a:moveTo>
                          <a:pt x="14" y="0"/>
                        </a:moveTo>
                        <a:cubicBezTo>
                          <a:pt x="0" y="15"/>
                          <a:pt x="0" y="34"/>
                          <a:pt x="14" y="52"/>
                        </a:cubicBezTo>
                      </a:path>
                    </a:pathLst>
                  </a:custGeom>
                  <a:noFill/>
                  <a:ln w="14288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33" name="Freeform 260">
                    <a:extLst>
                      <a:ext uri="{FF2B5EF4-FFF2-40B4-BE49-F238E27FC236}">
                        <a16:creationId xmlns:a16="http://schemas.microsoft.com/office/drawing/2014/main" id="{C2AF1AB5-D96A-4C19-BE80-2C8A0736E9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18088" y="2895601"/>
                    <a:ext cx="52388" cy="195263"/>
                  </a:xfrm>
                  <a:custGeom>
                    <a:avLst/>
                    <a:gdLst>
                      <a:gd name="T0" fmla="*/ 0 w 14"/>
                      <a:gd name="T1" fmla="*/ 0 h 52"/>
                      <a:gd name="T2" fmla="*/ 0 w 14"/>
                      <a:gd name="T3" fmla="*/ 52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4" h="52">
                        <a:moveTo>
                          <a:pt x="0" y="0"/>
                        </a:moveTo>
                        <a:cubicBezTo>
                          <a:pt x="14" y="15"/>
                          <a:pt x="14" y="34"/>
                          <a:pt x="0" y="52"/>
                        </a:cubicBezTo>
                      </a:path>
                    </a:pathLst>
                  </a:custGeom>
                  <a:noFill/>
                  <a:ln w="14288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34" name="Line 261">
                    <a:extLst>
                      <a:ext uri="{FF2B5EF4-FFF2-40B4-BE49-F238E27FC236}">
                        <a16:creationId xmlns:a16="http://schemas.microsoft.com/office/drawing/2014/main" id="{FF7B7042-5F74-4182-89DF-79E95F0748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932363" y="3044826"/>
                    <a:ext cx="16510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35" name="Line 262">
                    <a:extLst>
                      <a:ext uri="{FF2B5EF4-FFF2-40B4-BE49-F238E27FC236}">
                        <a16:creationId xmlns:a16="http://schemas.microsoft.com/office/drawing/2014/main" id="{6D40A249-C0DF-492C-98A0-5563396CED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932363" y="2940051"/>
                    <a:ext cx="165100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36" name="Line 263">
                    <a:extLst>
                      <a:ext uri="{FF2B5EF4-FFF2-40B4-BE49-F238E27FC236}">
                        <a16:creationId xmlns:a16="http://schemas.microsoft.com/office/drawing/2014/main" id="{0424966D-2E93-463D-925D-8EC1314AA4C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916488" y="2992438"/>
                    <a:ext cx="195263" cy="0"/>
                  </a:xfrm>
                  <a:prstGeom prst="line">
                    <a:avLst/>
                  </a:prstGeom>
                  <a:noFill/>
                  <a:ln w="14288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37" name="Oval 264">
                    <a:extLst>
                      <a:ext uri="{FF2B5EF4-FFF2-40B4-BE49-F238E27FC236}">
                        <a16:creationId xmlns:a16="http://schemas.microsoft.com/office/drawing/2014/main" id="{A2027076-84C0-41AA-ABE6-E182664DD1A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64100" y="3105151"/>
                    <a:ext cx="74613" cy="76200"/>
                  </a:xfrm>
                  <a:prstGeom prst="ellipse">
                    <a:avLst/>
                  </a:prstGeom>
                  <a:noFill/>
                  <a:ln w="14288" cap="rnd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38" name="Oval 265">
                    <a:extLst>
                      <a:ext uri="{FF2B5EF4-FFF2-40B4-BE49-F238E27FC236}">
                        <a16:creationId xmlns:a16="http://schemas.microsoft.com/office/drawing/2014/main" id="{34911030-E1C4-47C6-B878-AB9504619EC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76813" y="3105151"/>
                    <a:ext cx="74613" cy="76200"/>
                  </a:xfrm>
                  <a:prstGeom prst="ellipse">
                    <a:avLst/>
                  </a:prstGeom>
                  <a:noFill/>
                  <a:ln w="14288" cap="rnd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39" name="Oval 266">
                    <a:extLst>
                      <a:ext uri="{FF2B5EF4-FFF2-40B4-BE49-F238E27FC236}">
                        <a16:creationId xmlns:a16="http://schemas.microsoft.com/office/drawing/2014/main" id="{872A828C-C960-409B-BA85-F3FA58C587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89525" y="3105151"/>
                    <a:ext cx="74613" cy="76200"/>
                  </a:xfrm>
                  <a:prstGeom prst="ellipse">
                    <a:avLst/>
                  </a:prstGeom>
                  <a:noFill/>
                  <a:ln w="14288" cap="rnd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40" name="Freeform 267">
                    <a:extLst>
                      <a:ext uri="{FF2B5EF4-FFF2-40B4-BE49-F238E27FC236}">
                        <a16:creationId xmlns:a16="http://schemas.microsoft.com/office/drawing/2014/main" id="{111031BF-F147-4673-B7D2-BAB9FDE013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41875" y="3181351"/>
                    <a:ext cx="344488" cy="60325"/>
                  </a:xfrm>
                  <a:custGeom>
                    <a:avLst/>
                    <a:gdLst>
                      <a:gd name="T0" fmla="*/ 76 w 92"/>
                      <a:gd name="T1" fmla="*/ 0 h 16"/>
                      <a:gd name="T2" fmla="*/ 61 w 92"/>
                      <a:gd name="T3" fmla="*/ 11 h 16"/>
                      <a:gd name="T4" fmla="*/ 46 w 92"/>
                      <a:gd name="T5" fmla="*/ 0 h 16"/>
                      <a:gd name="T6" fmla="*/ 31 w 92"/>
                      <a:gd name="T7" fmla="*/ 11 h 16"/>
                      <a:gd name="T8" fmla="*/ 16 w 92"/>
                      <a:gd name="T9" fmla="*/ 0 h 16"/>
                      <a:gd name="T10" fmla="*/ 0 w 92"/>
                      <a:gd name="T11" fmla="*/ 16 h 16"/>
                      <a:gd name="T12" fmla="*/ 92 w 92"/>
                      <a:gd name="T13" fmla="*/ 16 h 16"/>
                      <a:gd name="T14" fmla="*/ 76 w 92"/>
                      <a:gd name="T15" fmla="*/ 0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2" h="16">
                        <a:moveTo>
                          <a:pt x="76" y="0"/>
                        </a:moveTo>
                        <a:cubicBezTo>
                          <a:pt x="69" y="0"/>
                          <a:pt x="63" y="4"/>
                          <a:pt x="61" y="11"/>
                        </a:cubicBezTo>
                        <a:cubicBezTo>
                          <a:pt x="59" y="4"/>
                          <a:pt x="53" y="0"/>
                          <a:pt x="46" y="0"/>
                        </a:cubicBezTo>
                        <a:cubicBezTo>
                          <a:pt x="39" y="0"/>
                          <a:pt x="33" y="4"/>
                          <a:pt x="31" y="11"/>
                        </a:cubicBezTo>
                        <a:cubicBezTo>
                          <a:pt x="29" y="4"/>
                          <a:pt x="23" y="0"/>
                          <a:pt x="16" y="0"/>
                        </a:cubicBezTo>
                        <a:cubicBezTo>
                          <a:pt x="7" y="0"/>
                          <a:pt x="0" y="8"/>
                          <a:pt x="0" y="16"/>
                        </a:cubicBezTo>
                        <a:cubicBezTo>
                          <a:pt x="92" y="16"/>
                          <a:pt x="92" y="16"/>
                          <a:pt x="92" y="16"/>
                        </a:cubicBezTo>
                        <a:cubicBezTo>
                          <a:pt x="92" y="8"/>
                          <a:pt x="85" y="0"/>
                          <a:pt x="76" y="0"/>
                        </a:cubicBezTo>
                        <a:close/>
                      </a:path>
                    </a:pathLst>
                  </a:custGeom>
                  <a:noFill/>
                  <a:ln w="14288" cap="rnd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</p:grp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9482C2C4-A83F-481A-A4DA-8A5D9AD7A680}"/>
                    </a:ext>
                  </a:extLst>
                </p:cNvPr>
                <p:cNvSpPr/>
                <p:nvPr/>
              </p:nvSpPr>
              <p:spPr>
                <a:xfrm>
                  <a:off x="5642387" y="4560242"/>
                  <a:ext cx="2488294" cy="492443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600" i="1" dirty="0">
                      <a:solidFill>
                        <a:schemeClr val="bg1"/>
                      </a:solidFill>
                      <a:latin typeface="+mj-lt"/>
                      <a:cs typeface="Segoe UI" panose="020B0502040204020203" pitchFamily="34" charset="0"/>
                    </a:rPr>
                    <a:t>Lorem ipsum dolor sit amet, consectetur adipiscing elit. 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FB86711-61B6-4E9F-94FC-7E4E4C2AFDBB}"/>
                  </a:ext>
                </a:extLst>
              </p:cNvPr>
              <p:cNvGrpSpPr/>
              <p:nvPr/>
            </p:nvGrpSpPr>
            <p:grpSpPr>
              <a:xfrm>
                <a:off x="4721542" y="2742223"/>
                <a:ext cx="2998053" cy="246221"/>
                <a:chOff x="4721542" y="2734320"/>
                <a:chExt cx="2998053" cy="246221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4AF81162-F8E5-4429-8E39-AF70CBB53233}"/>
                    </a:ext>
                  </a:extLst>
                </p:cNvPr>
                <p:cNvGrpSpPr/>
                <p:nvPr/>
              </p:nvGrpSpPr>
              <p:grpSpPr>
                <a:xfrm>
                  <a:off x="5298431" y="2813132"/>
                  <a:ext cx="2421164" cy="88596"/>
                  <a:chOff x="4674462" y="2940354"/>
                  <a:chExt cx="3045133" cy="81030"/>
                </a:xfrm>
              </p:grpSpPr>
              <p:sp>
                <p:nvSpPr>
                  <p:cNvPr id="7" name="Rectangle: Rounded Corners 6">
                    <a:extLst>
                      <a:ext uri="{FF2B5EF4-FFF2-40B4-BE49-F238E27FC236}">
                        <a16:creationId xmlns:a16="http://schemas.microsoft.com/office/drawing/2014/main" id="{946F7D42-7783-4AA6-ADD6-AB6D2DF05CAF}"/>
                      </a:ext>
                    </a:extLst>
                  </p:cNvPr>
                  <p:cNvSpPr/>
                  <p:nvPr/>
                </p:nvSpPr>
                <p:spPr>
                  <a:xfrm>
                    <a:off x="4674462" y="2940367"/>
                    <a:ext cx="3045133" cy="810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alpha val="26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1" name="Rectangle: Rounded Corners 70">
                    <a:extLst>
                      <a:ext uri="{FF2B5EF4-FFF2-40B4-BE49-F238E27FC236}">
                        <a16:creationId xmlns:a16="http://schemas.microsoft.com/office/drawing/2014/main" id="{0A78528F-E9CB-4B99-BD4F-A6AE016C76C8}"/>
                      </a:ext>
                    </a:extLst>
                  </p:cNvPr>
                  <p:cNvSpPr/>
                  <p:nvPr/>
                </p:nvSpPr>
                <p:spPr>
                  <a:xfrm>
                    <a:off x="4674463" y="2940354"/>
                    <a:ext cx="1834287" cy="810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alpha val="6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CBE1CF42-34AD-45F7-9BB7-06D7FDE081B7}"/>
                    </a:ext>
                  </a:extLst>
                </p:cNvPr>
                <p:cNvSpPr/>
                <p:nvPr/>
              </p:nvSpPr>
              <p:spPr>
                <a:xfrm>
                  <a:off x="4721542" y="2734320"/>
                  <a:ext cx="446424" cy="246221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id-ID" sz="1600" i="1" dirty="0">
                      <a:solidFill>
                        <a:schemeClr val="bg1"/>
                      </a:solidFill>
                      <a:latin typeface="+mj-lt"/>
                      <a:cs typeface="Segoe UI" panose="020B0502040204020203" pitchFamily="34" charset="0"/>
                    </a:rPr>
                    <a:t>65%</a:t>
                  </a:r>
                  <a:endParaRPr lang="en-US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02F17230-3C6B-4C60-8575-90C979038AC0}"/>
                  </a:ext>
                </a:extLst>
              </p:cNvPr>
              <p:cNvGrpSpPr/>
              <p:nvPr/>
            </p:nvGrpSpPr>
            <p:grpSpPr>
              <a:xfrm>
                <a:off x="4721542" y="3730321"/>
                <a:ext cx="2998053" cy="246221"/>
                <a:chOff x="4721542" y="3848257"/>
                <a:chExt cx="2998053" cy="246221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9E0996D-AF4A-4FFB-A88F-2FEE0A9EDCD2}"/>
                    </a:ext>
                  </a:extLst>
                </p:cNvPr>
                <p:cNvGrpSpPr/>
                <p:nvPr/>
              </p:nvGrpSpPr>
              <p:grpSpPr>
                <a:xfrm>
                  <a:off x="5298431" y="3927069"/>
                  <a:ext cx="2421164" cy="88596"/>
                  <a:chOff x="4674462" y="2940354"/>
                  <a:chExt cx="3045133" cy="81030"/>
                </a:xfrm>
              </p:grpSpPr>
              <p:sp>
                <p:nvSpPr>
                  <p:cNvPr id="79" name="Rectangle: Rounded Corners 78">
                    <a:extLst>
                      <a:ext uri="{FF2B5EF4-FFF2-40B4-BE49-F238E27FC236}">
                        <a16:creationId xmlns:a16="http://schemas.microsoft.com/office/drawing/2014/main" id="{214774FE-1FFD-4D64-8A37-76CB44EB021C}"/>
                      </a:ext>
                    </a:extLst>
                  </p:cNvPr>
                  <p:cNvSpPr/>
                  <p:nvPr/>
                </p:nvSpPr>
                <p:spPr>
                  <a:xfrm>
                    <a:off x="4674462" y="2940367"/>
                    <a:ext cx="3045133" cy="810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alpha val="26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0" name="Rectangle: Rounded Corners 79">
                    <a:extLst>
                      <a:ext uri="{FF2B5EF4-FFF2-40B4-BE49-F238E27FC236}">
                        <a16:creationId xmlns:a16="http://schemas.microsoft.com/office/drawing/2014/main" id="{CCFD5BBD-3EB8-4D70-947E-F5AFBFF96EC0}"/>
                      </a:ext>
                    </a:extLst>
                  </p:cNvPr>
                  <p:cNvSpPr/>
                  <p:nvPr/>
                </p:nvSpPr>
                <p:spPr>
                  <a:xfrm>
                    <a:off x="4674465" y="2940354"/>
                    <a:ext cx="1569155" cy="810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alpha val="6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CC76473C-D689-4828-A3C2-DBFA64DB3596}"/>
                    </a:ext>
                  </a:extLst>
                </p:cNvPr>
                <p:cNvSpPr/>
                <p:nvPr/>
              </p:nvSpPr>
              <p:spPr>
                <a:xfrm>
                  <a:off x="4721542" y="3848257"/>
                  <a:ext cx="446424" cy="246221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id-ID" sz="1600" i="1" dirty="0">
                      <a:solidFill>
                        <a:schemeClr val="bg1"/>
                      </a:solidFill>
                      <a:latin typeface="+mj-lt"/>
                      <a:cs typeface="Segoe UI" panose="020B0502040204020203" pitchFamily="34" charset="0"/>
                    </a:rPr>
                    <a:t>50%</a:t>
                  </a:r>
                  <a:endParaRPr lang="en-US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604189C-E133-4D62-9D02-29130FCCC123}"/>
                  </a:ext>
                </a:extLst>
              </p:cNvPr>
              <p:cNvGrpSpPr/>
              <p:nvPr/>
            </p:nvGrpSpPr>
            <p:grpSpPr>
              <a:xfrm>
                <a:off x="4721542" y="4718420"/>
                <a:ext cx="2998053" cy="246221"/>
                <a:chOff x="4721542" y="4753566"/>
                <a:chExt cx="2998053" cy="246221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FBA54A74-91C7-4A8E-8256-29CECA65EBE5}"/>
                    </a:ext>
                  </a:extLst>
                </p:cNvPr>
                <p:cNvGrpSpPr/>
                <p:nvPr/>
              </p:nvGrpSpPr>
              <p:grpSpPr>
                <a:xfrm>
                  <a:off x="5298431" y="4832378"/>
                  <a:ext cx="2421164" cy="88596"/>
                  <a:chOff x="4674462" y="2940354"/>
                  <a:chExt cx="3045133" cy="81030"/>
                </a:xfrm>
              </p:grpSpPr>
              <p:sp>
                <p:nvSpPr>
                  <p:cNvPr id="84" name="Rectangle: Rounded Corners 83">
                    <a:extLst>
                      <a:ext uri="{FF2B5EF4-FFF2-40B4-BE49-F238E27FC236}">
                        <a16:creationId xmlns:a16="http://schemas.microsoft.com/office/drawing/2014/main" id="{BAF05105-E146-4A76-80BC-D132339D80CC}"/>
                      </a:ext>
                    </a:extLst>
                  </p:cNvPr>
                  <p:cNvSpPr/>
                  <p:nvPr/>
                </p:nvSpPr>
                <p:spPr>
                  <a:xfrm>
                    <a:off x="4674462" y="2940367"/>
                    <a:ext cx="3045133" cy="810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alpha val="26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5" name="Rectangle: Rounded Corners 84">
                    <a:extLst>
                      <a:ext uri="{FF2B5EF4-FFF2-40B4-BE49-F238E27FC236}">
                        <a16:creationId xmlns:a16="http://schemas.microsoft.com/office/drawing/2014/main" id="{C85F8D48-F497-4FF4-86A4-A306F3F0ED91}"/>
                      </a:ext>
                    </a:extLst>
                  </p:cNvPr>
                  <p:cNvSpPr/>
                  <p:nvPr/>
                </p:nvSpPr>
                <p:spPr>
                  <a:xfrm>
                    <a:off x="4674463" y="2940354"/>
                    <a:ext cx="2392762" cy="810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alpha val="6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AC35B425-E17C-46A6-BC1C-89C34E2B336C}"/>
                    </a:ext>
                  </a:extLst>
                </p:cNvPr>
                <p:cNvSpPr/>
                <p:nvPr/>
              </p:nvSpPr>
              <p:spPr>
                <a:xfrm>
                  <a:off x="4721542" y="4753566"/>
                  <a:ext cx="446424" cy="246221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id-ID" sz="1600" i="1" dirty="0">
                      <a:solidFill>
                        <a:schemeClr val="bg1"/>
                      </a:solidFill>
                      <a:latin typeface="+mj-lt"/>
                      <a:cs typeface="Segoe UI" panose="020B0502040204020203" pitchFamily="34" charset="0"/>
                    </a:rPr>
                    <a:t>80%</a:t>
                  </a:r>
                  <a:endParaRPr lang="en-US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6413DCC-904B-4563-90F1-A5A71C657368}"/>
                  </a:ext>
                </a:extLst>
              </p:cNvPr>
              <p:cNvGrpSpPr/>
              <p:nvPr/>
            </p:nvGrpSpPr>
            <p:grpSpPr>
              <a:xfrm>
                <a:off x="4721542" y="5706518"/>
                <a:ext cx="2998053" cy="246221"/>
                <a:chOff x="4721542" y="5706518"/>
                <a:chExt cx="2998053" cy="246221"/>
              </a:xfrm>
            </p:grpSpPr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C7ADDD0C-4947-4DFD-8604-1C7FC185D6F1}"/>
                    </a:ext>
                  </a:extLst>
                </p:cNvPr>
                <p:cNvGrpSpPr/>
                <p:nvPr/>
              </p:nvGrpSpPr>
              <p:grpSpPr>
                <a:xfrm>
                  <a:off x="5298431" y="5785330"/>
                  <a:ext cx="2421164" cy="88596"/>
                  <a:chOff x="4674462" y="2940354"/>
                  <a:chExt cx="3045133" cy="81030"/>
                </a:xfrm>
              </p:grpSpPr>
              <p:sp>
                <p:nvSpPr>
                  <p:cNvPr id="88" name="Rectangle: Rounded Corners 87">
                    <a:extLst>
                      <a:ext uri="{FF2B5EF4-FFF2-40B4-BE49-F238E27FC236}">
                        <a16:creationId xmlns:a16="http://schemas.microsoft.com/office/drawing/2014/main" id="{3EE0ED0C-1321-4AB3-B03A-B7AD85571E6C}"/>
                      </a:ext>
                    </a:extLst>
                  </p:cNvPr>
                  <p:cNvSpPr/>
                  <p:nvPr/>
                </p:nvSpPr>
                <p:spPr>
                  <a:xfrm>
                    <a:off x="4674462" y="2940367"/>
                    <a:ext cx="3045133" cy="810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alpha val="26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" name="Rectangle: Rounded Corners 88">
                    <a:extLst>
                      <a:ext uri="{FF2B5EF4-FFF2-40B4-BE49-F238E27FC236}">
                        <a16:creationId xmlns:a16="http://schemas.microsoft.com/office/drawing/2014/main" id="{4409F7EA-DE17-4C15-80F3-78361F8366BE}"/>
                      </a:ext>
                    </a:extLst>
                  </p:cNvPr>
                  <p:cNvSpPr/>
                  <p:nvPr/>
                </p:nvSpPr>
                <p:spPr>
                  <a:xfrm>
                    <a:off x="4674465" y="2940354"/>
                    <a:ext cx="949205" cy="810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alpha val="6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A101B8DB-BADB-4084-8CD6-6CEEA620099A}"/>
                    </a:ext>
                  </a:extLst>
                </p:cNvPr>
                <p:cNvSpPr/>
                <p:nvPr/>
              </p:nvSpPr>
              <p:spPr>
                <a:xfrm>
                  <a:off x="4721542" y="5706518"/>
                  <a:ext cx="446424" cy="246221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id-ID" sz="1600" i="1" dirty="0">
                      <a:solidFill>
                        <a:schemeClr val="bg1"/>
                      </a:solidFill>
                      <a:latin typeface="+mj-lt"/>
                      <a:cs typeface="Segoe UI" panose="020B0502040204020203" pitchFamily="34" charset="0"/>
                    </a:rPr>
                    <a:t>35%</a:t>
                  </a:r>
                  <a:endParaRPr lang="en-US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446733" y="1300476"/>
            <a:ext cx="3047138" cy="4564360"/>
            <a:chOff x="8462691" y="1300476"/>
            <a:chExt cx="3047138" cy="4564360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62691" y="1300476"/>
              <a:ext cx="3047138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id-ID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STRATEGY HUMAN RESOURCES: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DAD2E5F-3DBB-47BA-B90E-DDB45972B6AF}"/>
                </a:ext>
              </a:extLst>
            </p:cNvPr>
            <p:cNvSpPr/>
            <p:nvPr/>
          </p:nvSpPr>
          <p:spPr>
            <a:xfrm>
              <a:off x="8483139" y="2034038"/>
              <a:ext cx="2975669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Lorem ipsum dolor sit amet, consectetur adipiscing elit. 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6650A66-75C3-4933-AFC0-6AB58DFE89D9}"/>
                </a:ext>
              </a:extLst>
            </p:cNvPr>
            <p:cNvSpPr txBox="1"/>
            <p:nvPr/>
          </p:nvSpPr>
          <p:spPr>
            <a:xfrm>
              <a:off x="8462691" y="2899706"/>
              <a:ext cx="3047138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id-ID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STRATEGY HUMAN RESOURCES: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D1F5E0B-9D11-43FF-9946-9B61EF9D6E88}"/>
                </a:ext>
              </a:extLst>
            </p:cNvPr>
            <p:cNvSpPr/>
            <p:nvPr/>
          </p:nvSpPr>
          <p:spPr>
            <a:xfrm>
              <a:off x="8483139" y="3633268"/>
              <a:ext cx="2975669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Lorem ipsum dolor sit amet, consectetur adipiscing elit. 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BACDD99-66AF-423B-B714-10B1BD09EBE4}"/>
                </a:ext>
              </a:extLst>
            </p:cNvPr>
            <p:cNvSpPr txBox="1"/>
            <p:nvPr/>
          </p:nvSpPr>
          <p:spPr>
            <a:xfrm>
              <a:off x="8462691" y="4638831"/>
              <a:ext cx="3047138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id-ID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STRATEGY HUMAN RESOURCES: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6D9691D-4606-4981-97A5-3BEAC7F0804E}"/>
                </a:ext>
              </a:extLst>
            </p:cNvPr>
            <p:cNvSpPr/>
            <p:nvPr/>
          </p:nvSpPr>
          <p:spPr>
            <a:xfrm>
              <a:off x="8483139" y="5372393"/>
              <a:ext cx="2975669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Lorem ipsum dolor sit amet, consectetur adipiscing elit. 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4385043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2651992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3</a:t>
            </a:r>
          </a:p>
        </p:txBody>
      </p:sp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62F1-820E-4417-80C5-C39C6EC3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C19F4-862E-4F23-9831-16F07051F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802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6096000" y="-3087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66582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5400" b="1" cap="all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infrastructure</a:t>
            </a:r>
            <a:endParaRPr lang="en-US" sz="5400" b="1" cap="all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Human resources slide 10</a:t>
            </a:r>
          </a:p>
        </p:txBody>
      </p:sp>
    </p:spTree>
    <p:extLst>
      <p:ext uri="{BB962C8B-B14F-4D97-AF65-F5344CB8AC3E}">
        <p14:creationId xmlns:p14="http://schemas.microsoft.com/office/powerpoint/2010/main" val="644831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2044635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Infrastructure</a:t>
            </a:r>
            <a:endParaRPr lang="en-US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733192" y="3135016"/>
            <a:ext cx="3536195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If you would like to edit the data in the graph attached to this template, simply right-click on it and select 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Edit Data in Excel.</a:t>
            </a:r>
            <a:endParaRPr lang="en-US" sz="16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369BDDB6-A69A-415D-B73D-D630C736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962F88-A690-42F0-815F-187EB58BD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177" y="1310410"/>
            <a:ext cx="6597363" cy="423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14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6096000" y="-3087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61248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5400" b="1" cap="all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concept</a:t>
            </a:r>
            <a:endParaRPr lang="en-US" sz="5400" b="1" cap="all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Human resources slide 10</a:t>
            </a:r>
          </a:p>
        </p:txBody>
      </p:sp>
    </p:spTree>
    <p:extLst>
      <p:ext uri="{BB962C8B-B14F-4D97-AF65-F5344CB8AC3E}">
        <p14:creationId xmlns:p14="http://schemas.microsoft.com/office/powerpoint/2010/main" val="365156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Nunito">
      <a:majorFont>
        <a:latin typeface="Nunito Black"/>
        <a:ea typeface=""/>
        <a:cs typeface=""/>
      </a:majorFont>
      <a:minorFont>
        <a:latin typeface="Nuni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Human_resources.potx" id="{FCA23E4D-BBA6-42AA-B584-B2F61B58D23B}" vid="{FACEDC86-E352-46D7-8179-62AC0FE9D0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Human resources, from 24Slides</Template>
  <TotalTime>0</TotalTime>
  <Words>372</Words>
  <Application>Microsoft Office PowerPoint</Application>
  <PresentationFormat>Widescreen</PresentationFormat>
  <Paragraphs>81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Nunito</vt:lpstr>
      <vt:lpstr>Nunito Black</vt:lpstr>
      <vt:lpstr>Segoe UI</vt:lpstr>
      <vt:lpstr>Segoe UI Black</vt:lpstr>
      <vt:lpstr>Office Theme</vt:lpstr>
      <vt:lpstr>Human resources slide 1</vt:lpstr>
      <vt:lpstr>Human resources slide 4</vt:lpstr>
      <vt:lpstr>Human resources slide 2</vt:lpstr>
      <vt:lpstr>Human resources slide 10</vt:lpstr>
      <vt:lpstr>Human resources slide 3</vt:lpstr>
      <vt:lpstr>PowerPoint Presentation</vt:lpstr>
      <vt:lpstr>Human resources slide 10</vt:lpstr>
      <vt:lpstr>Human resources slide 11</vt:lpstr>
      <vt:lpstr>Human resources slide 10</vt:lpstr>
      <vt:lpstr>Human resources slide 11</vt:lpstr>
      <vt:lpstr>Human resources slide 8</vt:lpstr>
      <vt:lpstr>Human resources slide 1</vt:lpstr>
      <vt:lpstr>Human resources slide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2019-04-09T00:21:11Z</dcterms:created>
  <dcterms:modified xsi:type="dcterms:W3CDTF">2019-04-09T02:13:37Z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2018-11-20T23:59:14.8270896Z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