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4"/>
  </p:notesMasterIdLst>
  <p:sldIdLst>
    <p:sldId id="297" r:id="rId2"/>
    <p:sldId id="4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Nagler, P. Barbe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Lab: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In the Computer Lab this afternoon, you will</a:t>
            </a:r>
          </a:p>
          <a:p>
            <a:pPr lvl="1"/>
            <a:r>
              <a:rPr lang="en-US" dirty="0"/>
              <a:t>fork this repo to your own GitHub account</a:t>
            </a:r>
          </a:p>
          <a:p>
            <a:pPr lvl="1"/>
            <a:r>
              <a:rPr lang="en-US" dirty="0"/>
              <a:t>clone this forked repo to your laptop or desktop</a:t>
            </a:r>
          </a:p>
          <a:p>
            <a:pPr lvl="1"/>
            <a:r>
              <a:rPr lang="en-US" dirty="0"/>
              <a:t>document each of the following with an issue:</a:t>
            </a:r>
          </a:p>
          <a:p>
            <a:pPr lvl="2"/>
            <a:r>
              <a:rPr lang="en-US" dirty="0"/>
              <a:t>run the existing tests</a:t>
            </a:r>
          </a:p>
          <a:p>
            <a:pPr lvl="2"/>
            <a:r>
              <a:rPr lang="en-US" dirty="0"/>
              <a:t>create a branch</a:t>
            </a:r>
          </a:p>
          <a:p>
            <a:pPr lvl="3"/>
            <a:r>
              <a:rPr lang="en-US" dirty="0"/>
              <a:t>create a new example, based on one of the existing tests</a:t>
            </a:r>
          </a:p>
          <a:p>
            <a:pPr lvl="3"/>
            <a:r>
              <a:rPr lang="en-US" dirty="0"/>
              <a:t>merge the branch back into ‘master’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decide what part of the code you would like to test</a:t>
            </a:r>
          </a:p>
          <a:p>
            <a:pPr lvl="2"/>
            <a:r>
              <a:rPr lang="en-US" dirty="0"/>
              <a:t>create an ‘issue’ in the original repo regarding your plan to create a test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Century Gothic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2018-01-16T17:03:35Z</dcterms:modified>
</cp:coreProperties>
</file>