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4"/>
  </p:notesMasterIdLst>
  <p:sldIdLst>
    <p:sldId id="297" r:id="rId2"/>
    <p:sldId id="39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Graphical User Interfaces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-sirepo.radiasof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1320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P. Moeller, R. Nagler and C. Hall</a:t>
            </a:r>
          </a:p>
          <a:p>
            <a:pPr marL="1489075"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G. Andonian, UCLA / RadiaBeam Tech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49" y="1968375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Lab: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2779620"/>
            <a:ext cx="2159726" cy="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Learn how to use Sirepo/elegant</a:t>
            </a:r>
          </a:p>
          <a:p>
            <a:pPr lvl="1"/>
            <a:r>
              <a:rPr lang="en-US" dirty="0"/>
              <a:t>a browser-based GUI</a:t>
            </a:r>
          </a:p>
          <a:p>
            <a:pPr lvl="1"/>
            <a:endParaRPr lang="en-US" dirty="0"/>
          </a:p>
          <a:p>
            <a:r>
              <a:rPr lang="en-US" dirty="0"/>
              <a:t>To get started:</a:t>
            </a:r>
          </a:p>
          <a:p>
            <a:pPr lvl="1"/>
            <a:r>
              <a:rPr lang="en-US" dirty="0"/>
              <a:t>point your browser to:    </a:t>
            </a:r>
            <a:r>
              <a:rPr lang="en-US" dirty="0">
                <a:hlinkClick r:id="rId3"/>
              </a:rPr>
              <a:t>http://uspas-sirepo.radiasoft.org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your way to the ‘elegant’ page and launch the GU</a:t>
            </a:r>
          </a:p>
          <a:p>
            <a:pPr lvl="1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Century Gothic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2018-01-17T18:01:37Z</dcterms:modified>
</cp:coreProperties>
</file>