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Raleway Thin"/>
      <p:regular r:id="rId30"/>
      <p:bold r:id="rId31"/>
      <p:italic r:id="rId32"/>
      <p:boldItalic r:id="rId33"/>
    </p:embeddedFont>
    <p:embeddedFont>
      <p:font typeface="Roboto Mono"/>
      <p:regular r:id="rId34"/>
      <p:bold r:id="rId35"/>
      <p:italic r:id="rId36"/>
      <p:boldItalic r:id="rId37"/>
    </p:embeddedFont>
    <p:embeddedFont>
      <p:font typeface="Roboto Mono Regular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ji1kbykbi2oaBjRP7KWZm/93+S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Regular-italic.fntdata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font" Target="fonts/RobotoMonoRegular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regular.fntdata"/><Relationship Id="rId25" Type="http://schemas.openxmlformats.org/officeDocument/2006/relationships/slide" Target="slides/slide21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Thin-bold.fntdata"/><Relationship Id="rId30" Type="http://schemas.openxmlformats.org/officeDocument/2006/relationships/font" Target="fonts/RalewayThin-regular.fntdata"/><Relationship Id="rId11" Type="http://schemas.openxmlformats.org/officeDocument/2006/relationships/slide" Target="slides/slide7.xml"/><Relationship Id="rId33" Type="http://schemas.openxmlformats.org/officeDocument/2006/relationships/font" Target="fonts/RalewayThin-boldItalic.fntdata"/><Relationship Id="rId10" Type="http://schemas.openxmlformats.org/officeDocument/2006/relationships/slide" Target="slides/slide6.xml"/><Relationship Id="rId32" Type="http://schemas.openxmlformats.org/officeDocument/2006/relationships/font" Target="fonts/RalewayThin-italic.fntdata"/><Relationship Id="rId13" Type="http://schemas.openxmlformats.org/officeDocument/2006/relationships/slide" Target="slides/slide9.xml"/><Relationship Id="rId35" Type="http://schemas.openxmlformats.org/officeDocument/2006/relationships/font" Target="fonts/RobotoMono-bold.fntdata"/><Relationship Id="rId12" Type="http://schemas.openxmlformats.org/officeDocument/2006/relationships/slide" Target="slides/slide8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3.xml"/><Relationship Id="rId39" Type="http://schemas.openxmlformats.org/officeDocument/2006/relationships/font" Target="fonts/RobotoMonoRegular-bold.fntdata"/><Relationship Id="rId16" Type="http://schemas.openxmlformats.org/officeDocument/2006/relationships/slide" Target="slides/slide12.xml"/><Relationship Id="rId38" Type="http://schemas.openxmlformats.org/officeDocument/2006/relationships/font" Target="fonts/RobotoMonoRegular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5f920b5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95f920b5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50b598cb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950b598cb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50b598cb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950b598cb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95f920b5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g95f920b5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50b598cb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950b598cb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-título">
  <p:cSld name="MAIN_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Simples">
  <p:cSld name="MAIN_POINT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4"/>
          <p:cNvSpPr txBox="1"/>
          <p:nvPr>
            <p:ph type="title"/>
          </p:nvPr>
        </p:nvSpPr>
        <p:spPr>
          <a:xfrm>
            <a:off x="265500" y="831275"/>
            <a:ext cx="40452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" name="Google Shape;28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" name="Google Shape;29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idx="1" type="body"/>
          </p:nvPr>
        </p:nvSpPr>
        <p:spPr>
          <a:xfrm>
            <a:off x="1587700" y="4451725"/>
            <a:ext cx="5621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sp>
        <p:nvSpPr>
          <p:cNvPr id="33" name="Google Shape;3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/>
          <p:nvPr>
            <p:ph hasCustomPrompt="1" type="title"/>
          </p:nvPr>
        </p:nvSpPr>
        <p:spPr>
          <a:xfrm>
            <a:off x="311700" y="1716900"/>
            <a:ext cx="85206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b="1" sz="120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youtube.com/watch?v=Vx0mrgs5KeI" TargetMode="External"/><Relationship Id="rId4" Type="http://schemas.openxmlformats.org/officeDocument/2006/relationships/hyperlink" Target="https://www.youtube.com/watch?v=3FpYydr8ggc" TargetMode="External"/><Relationship Id="rId5" Type="http://schemas.openxmlformats.org/officeDocument/2006/relationships/hyperlink" Target="https://www.youtube.com/watch?v=iVUnXw64Ez8" TargetMode="External"/><Relationship Id="rId6" Type="http://schemas.openxmlformats.org/officeDocument/2006/relationships/hyperlink" Target="https://git-scm.com/doc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rogerdudler.github.io/git-guide/index.pt_BR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25" y="142875"/>
            <a:ext cx="4857750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95f920b50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043" y="0"/>
            <a:ext cx="5084682" cy="49911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95f920b504_0_5"/>
          <p:cNvSpPr/>
          <p:nvPr/>
        </p:nvSpPr>
        <p:spPr>
          <a:xfrm>
            <a:off x="2037000" y="4483700"/>
            <a:ext cx="1589700" cy="50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95f920b504_0_5"/>
          <p:cNvSpPr txBox="1"/>
          <p:nvPr/>
        </p:nvSpPr>
        <p:spPr>
          <a:xfrm>
            <a:off x="6670650" y="2271900"/>
            <a:ext cx="30591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1°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git add (nome do arquivo)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git add .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g95f920b504_0_5"/>
          <p:cNvSpPr txBox="1"/>
          <p:nvPr/>
        </p:nvSpPr>
        <p:spPr>
          <a:xfrm>
            <a:off x="6478175" y="827225"/>
            <a:ext cx="30591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2°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git status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g95f920b504_0_5"/>
          <p:cNvSpPr txBox="1"/>
          <p:nvPr/>
        </p:nvSpPr>
        <p:spPr>
          <a:xfrm>
            <a:off x="2107300" y="-74975"/>
            <a:ext cx="30591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3 º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git commit -m “msg”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g95f920b504_0_5"/>
          <p:cNvSpPr txBox="1"/>
          <p:nvPr/>
        </p:nvSpPr>
        <p:spPr>
          <a:xfrm>
            <a:off x="2107300" y="4392500"/>
            <a:ext cx="30591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4°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git push origin master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type="title"/>
          </p:nvPr>
        </p:nvSpPr>
        <p:spPr>
          <a:xfrm>
            <a:off x="1115550" y="49345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Lista de Comandos GIT</a:t>
            </a:r>
            <a:endParaRPr sz="3600"/>
          </a:p>
        </p:txBody>
      </p:sp>
      <p:sp>
        <p:nvSpPr>
          <p:cNvPr id="104" name="Google Shape;104;p10"/>
          <p:cNvSpPr txBox="1"/>
          <p:nvPr/>
        </p:nvSpPr>
        <p:spPr>
          <a:xfrm>
            <a:off x="475950" y="1884000"/>
            <a:ext cx="8192100" cy="13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Clonar um repositório já existente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pt-BR" sz="2000" u="none" cap="none" strike="noStrike">
                <a:solidFill>
                  <a:srgbClr val="00000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$ git clone https://github.com/repositorio</a:t>
            </a:r>
            <a:endParaRPr i="0" sz="2000" u="none" cap="none" strike="noStrike">
              <a:solidFill>
                <a:srgbClr val="000000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/>
          </p:nvPr>
        </p:nvSpPr>
        <p:spPr>
          <a:xfrm>
            <a:off x="1115550" y="49345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Comandos do Bash</a:t>
            </a:r>
            <a:endParaRPr sz="3600"/>
          </a:p>
        </p:txBody>
      </p:sp>
      <p:sp>
        <p:nvSpPr>
          <p:cNvPr id="110" name="Google Shape;110;p11"/>
          <p:cNvSpPr txBox="1"/>
          <p:nvPr/>
        </p:nvSpPr>
        <p:spPr>
          <a:xfrm>
            <a:off x="475950" y="1793900"/>
            <a:ext cx="81921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Verificar estado dos arquivos no repositório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pt-BR" sz="2000" u="none" cap="none" strike="noStrike">
                <a:solidFill>
                  <a:srgbClr val="00000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$ git status</a:t>
            </a:r>
            <a:endParaRPr i="0" sz="2000" u="none" cap="none" strike="noStrike">
              <a:solidFill>
                <a:srgbClr val="000000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1115550" y="49345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Comandos do Bash</a:t>
            </a:r>
            <a:endParaRPr sz="3600"/>
          </a:p>
        </p:txBody>
      </p:sp>
      <p:sp>
        <p:nvSpPr>
          <p:cNvPr id="116" name="Google Shape;116;p12"/>
          <p:cNvSpPr txBox="1"/>
          <p:nvPr/>
        </p:nvSpPr>
        <p:spPr>
          <a:xfrm>
            <a:off x="475950" y="1820750"/>
            <a:ext cx="81921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Adicionar um arquivo no stage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pt-BR" sz="2000" u="none" cap="none" strike="noStrike">
                <a:solidFill>
                  <a:srgbClr val="00000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$ git add nome_do_arquivo</a:t>
            </a:r>
            <a:endParaRPr i="0" sz="2000" u="none" cap="none" strike="noStrike">
              <a:solidFill>
                <a:srgbClr val="000000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Adicionar todos os arquivos no stage</a:t>
            </a:r>
            <a:endParaRPr b="1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pt-BR" sz="2000" u="none" cap="none" strike="noStrike">
                <a:solidFill>
                  <a:srgbClr val="00000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$ git add .</a:t>
            </a:r>
            <a:endParaRPr i="0" sz="2000" u="none" cap="none" strike="noStrike">
              <a:solidFill>
                <a:srgbClr val="000000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1115550" y="49345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Comandos do Bash</a:t>
            </a:r>
            <a:endParaRPr sz="3600"/>
          </a:p>
        </p:txBody>
      </p:sp>
      <p:sp>
        <p:nvSpPr>
          <p:cNvPr id="122" name="Google Shape;122;p13"/>
          <p:cNvSpPr txBox="1"/>
          <p:nvPr/>
        </p:nvSpPr>
        <p:spPr>
          <a:xfrm>
            <a:off x="475950" y="1820750"/>
            <a:ext cx="81921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Informar uma mensagem ao </a:t>
            </a: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“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commitar</a:t>
            </a: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”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 arquivo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pt-BR" sz="2000" u="none" cap="none" strike="noStrike">
                <a:solidFill>
                  <a:srgbClr val="00000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$ git commit –m “mensagem”</a:t>
            </a:r>
            <a:endParaRPr i="0" sz="2000" u="none" cap="none" strike="noStrike">
              <a:solidFill>
                <a:srgbClr val="000000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50b598cb0_0_46"/>
          <p:cNvSpPr txBox="1"/>
          <p:nvPr>
            <p:ph type="title"/>
          </p:nvPr>
        </p:nvSpPr>
        <p:spPr>
          <a:xfrm>
            <a:off x="1115550" y="49345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Comandos do Bash</a:t>
            </a:r>
            <a:endParaRPr sz="3600"/>
          </a:p>
        </p:txBody>
      </p:sp>
      <p:sp>
        <p:nvSpPr>
          <p:cNvPr id="128" name="Google Shape;128;g950b598cb0_0_46"/>
          <p:cNvSpPr txBox="1"/>
          <p:nvPr/>
        </p:nvSpPr>
        <p:spPr>
          <a:xfrm>
            <a:off x="475950" y="1820750"/>
            <a:ext cx="81921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Visualizar histórico de alterações feitas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pt-BR" sz="2000" u="none" cap="none" strike="noStrike">
                <a:solidFill>
                  <a:srgbClr val="00000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$ git </a:t>
            </a:r>
            <a:r>
              <a:rPr lang="pt-BR" sz="2000">
                <a:latin typeface="Roboto Mono Regular"/>
                <a:ea typeface="Roboto Mono Regular"/>
                <a:cs typeface="Roboto Mono Regular"/>
                <a:sym typeface="Roboto Mono Regular"/>
              </a:rPr>
              <a:t>log</a:t>
            </a:r>
            <a:endParaRPr i="0" sz="2000" u="none" cap="none" strike="noStrike">
              <a:solidFill>
                <a:srgbClr val="000000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1115550" y="49345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Comandos do Bash</a:t>
            </a:r>
            <a:endParaRPr sz="3600"/>
          </a:p>
        </p:txBody>
      </p:sp>
      <p:sp>
        <p:nvSpPr>
          <p:cNvPr id="134" name="Google Shape;134;p14"/>
          <p:cNvSpPr txBox="1"/>
          <p:nvPr/>
        </p:nvSpPr>
        <p:spPr>
          <a:xfrm>
            <a:off x="470025" y="1820750"/>
            <a:ext cx="83262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Enviar arquivos para o repositório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pt-BR" sz="2000" u="none" cap="none" strike="noStrike">
                <a:solidFill>
                  <a:srgbClr val="00000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$ git push</a:t>
            </a:r>
            <a:endParaRPr i="0" sz="2000" u="none" cap="none" strike="noStrike">
              <a:solidFill>
                <a:srgbClr val="000000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1115550" y="49345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Comandos do Bash</a:t>
            </a:r>
            <a:endParaRPr sz="3600"/>
          </a:p>
        </p:txBody>
      </p:sp>
      <p:sp>
        <p:nvSpPr>
          <p:cNvPr id="140" name="Google Shape;140;p15"/>
          <p:cNvSpPr txBox="1"/>
          <p:nvPr/>
        </p:nvSpPr>
        <p:spPr>
          <a:xfrm>
            <a:off x="470025" y="1820750"/>
            <a:ext cx="83262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Atualizar arquivos no repositório local a partir do repositório remoto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pt-BR" sz="2000" u="none" cap="none" strike="noStrike">
                <a:solidFill>
                  <a:srgbClr val="00000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$ git pull</a:t>
            </a:r>
            <a:endParaRPr i="0" sz="2000" u="none" cap="none" strike="noStrike">
              <a:solidFill>
                <a:srgbClr val="000000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50b598cb0_0_36"/>
          <p:cNvSpPr txBox="1"/>
          <p:nvPr>
            <p:ph type="title"/>
          </p:nvPr>
        </p:nvSpPr>
        <p:spPr>
          <a:xfrm>
            <a:off x="1115550" y="49345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Dicas</a:t>
            </a:r>
            <a:endParaRPr sz="3600"/>
          </a:p>
        </p:txBody>
      </p:sp>
      <p:sp>
        <p:nvSpPr>
          <p:cNvPr id="146" name="Google Shape;146;g950b598cb0_0_36"/>
          <p:cNvSpPr txBox="1"/>
          <p:nvPr/>
        </p:nvSpPr>
        <p:spPr>
          <a:xfrm>
            <a:off x="470025" y="1732075"/>
            <a:ext cx="83262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Char char="●"/>
            </a:pP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Arquivo .gitignore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●"/>
            </a:pP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Padrões de mensagens do commit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○"/>
            </a:pP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Sempre observar o que o commit faz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775" y="1073062"/>
            <a:ext cx="8086449" cy="29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95f920b504_0_0"/>
          <p:cNvSpPr txBox="1"/>
          <p:nvPr>
            <p:ph type="ctrTitle"/>
          </p:nvPr>
        </p:nvSpPr>
        <p:spPr>
          <a:xfrm>
            <a:off x="550625" y="1894050"/>
            <a:ext cx="73677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Aula 3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4800">
                <a:latin typeface="Raleway"/>
                <a:ea typeface="Raleway"/>
                <a:cs typeface="Raleway"/>
                <a:sym typeface="Raleway"/>
              </a:rPr>
              <a:t>Sistema de controle de versões</a:t>
            </a:r>
            <a:endParaRPr b="1" sz="4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115550" y="30865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Comandos do Bash</a:t>
            </a:r>
            <a:endParaRPr sz="3600"/>
          </a:p>
        </p:txBody>
      </p:sp>
      <p:sp>
        <p:nvSpPr>
          <p:cNvPr id="157" name="Google Shape;157;p17"/>
          <p:cNvSpPr txBox="1"/>
          <p:nvPr/>
        </p:nvSpPr>
        <p:spPr>
          <a:xfrm>
            <a:off x="1047175" y="1366750"/>
            <a:ext cx="74997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Comandos Básicos de Terminal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https://www.youtube.com/watch?v=Vx0mrgs5KeI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Você sabe o que é Git?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https://www.youtube.com/watch?v=3FpYydr8ggc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Configurando chaves SSH - Github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https://www.youtube.com/watch?v=iVUnXw64Ez8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Documentação do Git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https://git-scm.com/doc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50b598cb0_0_53"/>
          <p:cNvSpPr txBox="1"/>
          <p:nvPr>
            <p:ph type="title"/>
          </p:nvPr>
        </p:nvSpPr>
        <p:spPr>
          <a:xfrm>
            <a:off x="1115550" y="30865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Links interessantes</a:t>
            </a:r>
            <a:endParaRPr sz="3600"/>
          </a:p>
        </p:txBody>
      </p:sp>
      <p:sp>
        <p:nvSpPr>
          <p:cNvPr id="163" name="Google Shape;163;g950b598cb0_0_53"/>
          <p:cNvSpPr txBox="1"/>
          <p:nvPr/>
        </p:nvSpPr>
        <p:spPr>
          <a:xfrm>
            <a:off x="1047175" y="1366750"/>
            <a:ext cx="74997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https://rogerdudler.github.io/git-guide/index.pt_BR.html</a:t>
            </a:r>
            <a:endParaRPr b="1" i="0" sz="1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/>
          <p:nvPr>
            <p:ph type="title"/>
          </p:nvPr>
        </p:nvSpPr>
        <p:spPr>
          <a:xfrm>
            <a:off x="1115550" y="49345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TERMINAL</a:t>
            </a:r>
            <a:endParaRPr sz="3600"/>
          </a:p>
        </p:txBody>
      </p:sp>
      <p:sp>
        <p:nvSpPr>
          <p:cNvPr id="52" name="Google Shape;52;p3"/>
          <p:cNvSpPr txBox="1"/>
          <p:nvPr/>
        </p:nvSpPr>
        <p:spPr>
          <a:xfrm>
            <a:off x="470025" y="1551550"/>
            <a:ext cx="8192100" cy="26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Terminal é o programa que envolve e roda o shell. Historicamente, terminais eram computadores que serviam apenas para executar o shell. Hoje em dia, com pcs mais potentes e interface gráfica, existem emuladores de terminal. Eles são as janelas onde rodamos o shell.</a:t>
            </a:r>
            <a:endParaRPr b="0" i="0" sz="20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8450" y="1903799"/>
            <a:ext cx="3199725" cy="13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9"/>
          <p:cNvSpPr txBox="1"/>
          <p:nvPr/>
        </p:nvSpPr>
        <p:spPr>
          <a:xfrm>
            <a:off x="509200" y="1884000"/>
            <a:ext cx="4645500" cy="13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Char char="●"/>
            </a:pP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OpenSource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●"/>
            </a:pP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Criado pelo Linus Torvalds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/>
          <p:nvPr>
            <p:ph type="title"/>
          </p:nvPr>
        </p:nvSpPr>
        <p:spPr>
          <a:xfrm>
            <a:off x="1115550" y="49345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Git Bash</a:t>
            </a:r>
            <a:endParaRPr sz="3600"/>
          </a:p>
        </p:txBody>
      </p:sp>
      <p:sp>
        <p:nvSpPr>
          <p:cNvPr id="64" name="Google Shape;64;p4"/>
          <p:cNvSpPr txBox="1"/>
          <p:nvPr/>
        </p:nvSpPr>
        <p:spPr>
          <a:xfrm>
            <a:off x="475950" y="1856850"/>
            <a:ext cx="8192100" cy="14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Utilizaremos o Bash disponível no Git for Windows.</a:t>
            </a:r>
            <a:endParaRPr b="0" i="0" sz="20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https://gitforwindows.org/</a:t>
            </a:r>
            <a:endParaRPr b="0" i="0" sz="20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>
            <p:ph type="title"/>
          </p:nvPr>
        </p:nvSpPr>
        <p:spPr>
          <a:xfrm>
            <a:off x="1115550" y="49345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Comandos do Bash</a:t>
            </a:r>
            <a:endParaRPr sz="3600"/>
          </a:p>
        </p:txBody>
      </p:sp>
      <p:sp>
        <p:nvSpPr>
          <p:cNvPr id="70" name="Google Shape;70;p6"/>
          <p:cNvSpPr txBox="1"/>
          <p:nvPr/>
        </p:nvSpPr>
        <p:spPr>
          <a:xfrm>
            <a:off x="475950" y="1430675"/>
            <a:ext cx="81921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Lista arquivos dentro de uma pasta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Listagem simples</a:t>
            </a:r>
            <a:endParaRPr b="1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pt-BR" sz="2000" u="none" cap="none" strike="noStrike">
                <a:solidFill>
                  <a:srgbClr val="00000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$ ls</a:t>
            </a:r>
            <a:endParaRPr i="0" sz="2000" u="none" cap="none" strike="noStrike">
              <a:solidFill>
                <a:srgbClr val="000000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Listagem completa</a:t>
            </a:r>
            <a:endParaRPr b="1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pt-BR" sz="2000" u="none" cap="none" strike="noStrike">
                <a:solidFill>
                  <a:srgbClr val="00000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$ ls -la</a:t>
            </a:r>
            <a:endParaRPr i="0" sz="2000" u="none" cap="none" strike="noStrike">
              <a:solidFill>
                <a:srgbClr val="000000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type="title"/>
          </p:nvPr>
        </p:nvSpPr>
        <p:spPr>
          <a:xfrm>
            <a:off x="1115550" y="49345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Comandos do Bash</a:t>
            </a:r>
            <a:endParaRPr sz="3600"/>
          </a:p>
        </p:txBody>
      </p:sp>
      <p:sp>
        <p:nvSpPr>
          <p:cNvPr id="76" name="Google Shape;76;p5"/>
          <p:cNvSpPr txBox="1"/>
          <p:nvPr/>
        </p:nvSpPr>
        <p:spPr>
          <a:xfrm>
            <a:off x="475950" y="1418525"/>
            <a:ext cx="81921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Navegar entre pastas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Entrar na pasta:</a:t>
            </a:r>
            <a:endParaRPr b="1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pt-BR" sz="2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$ cd nome_da_pasta</a:t>
            </a:r>
            <a:endParaRPr i="0" sz="2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Sair da pasta:</a:t>
            </a:r>
            <a:endParaRPr b="1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pt-BR" sz="2000" u="none" cap="none" strike="noStrike">
                <a:solidFill>
                  <a:srgbClr val="00000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$ cd ..</a:t>
            </a:r>
            <a:endParaRPr i="0" sz="2000" u="none" cap="none" strike="noStrike">
              <a:solidFill>
                <a:srgbClr val="000000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/>
          <p:nvPr>
            <p:ph type="title"/>
          </p:nvPr>
        </p:nvSpPr>
        <p:spPr>
          <a:xfrm>
            <a:off x="1115550" y="49345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Comandos do Bash</a:t>
            </a:r>
            <a:endParaRPr sz="3600"/>
          </a:p>
        </p:txBody>
      </p:sp>
      <p:sp>
        <p:nvSpPr>
          <p:cNvPr id="82" name="Google Shape;82;p7"/>
          <p:cNvSpPr txBox="1"/>
          <p:nvPr/>
        </p:nvSpPr>
        <p:spPr>
          <a:xfrm>
            <a:off x="475950" y="1847000"/>
            <a:ext cx="8192100" cy="1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Criar uma pasta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pt-BR" sz="2000" u="none" cap="none" strike="noStrike">
                <a:solidFill>
                  <a:srgbClr val="00000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$ mkdir nome_da_pasta</a:t>
            </a:r>
            <a:endParaRPr i="0" sz="2000" u="none" cap="none" strike="noStrike">
              <a:solidFill>
                <a:srgbClr val="000000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>
            <p:ph type="title"/>
          </p:nvPr>
        </p:nvSpPr>
        <p:spPr>
          <a:xfrm>
            <a:off x="1115550" y="49345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Comandos do Bash</a:t>
            </a:r>
            <a:endParaRPr sz="3600"/>
          </a:p>
        </p:txBody>
      </p:sp>
      <p:sp>
        <p:nvSpPr>
          <p:cNvPr id="88" name="Google Shape;88;p8"/>
          <p:cNvSpPr txBox="1"/>
          <p:nvPr/>
        </p:nvSpPr>
        <p:spPr>
          <a:xfrm>
            <a:off x="475950" y="1458150"/>
            <a:ext cx="81921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Remover um arquivo ou pasta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Remover arquivo</a:t>
            </a:r>
            <a:endParaRPr b="1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pt-BR" sz="2000" u="none" cap="none" strike="noStrike">
                <a:solidFill>
                  <a:srgbClr val="00000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$ rm nome_arquivo.txt</a:t>
            </a:r>
            <a:endParaRPr i="0" sz="2000" u="none" cap="none" strike="noStrike">
              <a:solidFill>
                <a:srgbClr val="000000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Remover pasta</a:t>
            </a:r>
            <a:endParaRPr b="1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pt-BR" sz="2000" u="none" cap="none" strike="noStrike">
                <a:solidFill>
                  <a:srgbClr val="000000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$ rm -rf nome_da_pasta</a:t>
            </a:r>
            <a:endParaRPr i="0" sz="2000" u="none" cap="none" strike="noStrike">
              <a:solidFill>
                <a:srgbClr val="000000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