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aleway Th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4VEE0snqZTnpC4H563/5hK7r6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alewayThin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RalewayThin-italic.fntdata"/><Relationship Id="rId14" Type="http://schemas.openxmlformats.org/officeDocument/2006/relationships/font" Target="fonts/RalewayThin-bold.fntdata"/><Relationship Id="rId17" Type="http://customschemas.google.com/relationships/presentationmetadata" Target="metadata"/><Relationship Id="rId16" Type="http://schemas.openxmlformats.org/officeDocument/2006/relationships/font" Target="fonts/Raleway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188d68a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9188d68a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evelopers.google.com/identity/sign-in/android/start-integrating" TargetMode="External"/><Relationship Id="rId5" Type="http://schemas.openxmlformats.org/officeDocument/2006/relationships/hyperlink" Target="https://firebase.google.com/docs/auth/android/google-signin?hl=pt-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991525" y="1970700"/>
            <a:ext cx="59739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Aula 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45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9250" y="371850"/>
            <a:ext cx="6085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Login com Google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65387" l="0" r="0" t="19248"/>
          <a:stretch/>
        </p:blipFill>
        <p:spPr>
          <a:xfrm>
            <a:off x="2577875" y="3710075"/>
            <a:ext cx="3988250" cy="7729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" name="Google Shape;48;p7"/>
          <p:cNvSpPr txBox="1"/>
          <p:nvPr/>
        </p:nvSpPr>
        <p:spPr>
          <a:xfrm>
            <a:off x="955625" y="1292900"/>
            <a:ext cx="74202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Login com google precisam de dois passos. O primeiro é fazer a integração do seu app: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Raleway Thin"/>
                <a:ea typeface="Raleway Thin"/>
                <a:cs typeface="Raleway Thin"/>
                <a:sym typeface="Raleway Thin"/>
                <a:hlinkClick r:id="rId4"/>
              </a:rPr>
              <a:t>https://developers.google.com/identity/sign-in/android/start-integrating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O próximo passo é seguir a documentação: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latin typeface="Raleway Thin"/>
                <a:ea typeface="Raleway Thin"/>
                <a:cs typeface="Raleway Thin"/>
                <a:sym typeface="Raleway Thin"/>
                <a:hlinkClick r:id="rId5"/>
              </a:rPr>
              <a:t>https://firebase.google.com/docs/auth/android/google-signin?hl=pt-Br</a:t>
            </a:r>
            <a:endParaRPr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88d68a0e_0_0"/>
          <p:cNvSpPr txBox="1"/>
          <p:nvPr>
            <p:ph type="title"/>
          </p:nvPr>
        </p:nvSpPr>
        <p:spPr>
          <a:xfrm>
            <a:off x="379000" y="595575"/>
            <a:ext cx="56415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Sim!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Login com o Google é mais fácil do que se pensa...</a:t>
            </a:r>
            <a:endParaRPr sz="3000"/>
          </a:p>
        </p:txBody>
      </p:sp>
      <p:pic>
        <p:nvPicPr>
          <p:cNvPr id="54" name="Google Shape;54;g9188d68a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650" y="1408375"/>
            <a:ext cx="3052125" cy="30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1715250" y="413850"/>
            <a:ext cx="571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Praticando...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463" y="1536809"/>
            <a:ext cx="5511075" cy="31750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