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6" r:id="rId7"/>
    <p:sldId id="264" r:id="rId8"/>
    <p:sldId id="265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2018-07-03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8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2018-07-03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7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2018-07-03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6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2018-07-03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7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2018-07-03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0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2018-07-03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0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2018-07-03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5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2018-07-03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3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2018-07-03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8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2018-07-03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5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3EF1-DB6D-4734-9424-F8805F2B6E99}" type="datetimeFigureOut">
              <a:rPr lang="en-US" smtClean="0"/>
              <a:t>2018-07-03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0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93EF1-DB6D-4734-9424-F8805F2B6E99}" type="datetimeFigureOut">
              <a:rPr lang="en-US" smtClean="0"/>
              <a:t>2018-07-03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0DBDD-A8CB-426B-A5A1-1A1108E03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0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W3C Web of Things</a:t>
            </a:r>
            <a:br>
              <a:rPr lang="en-US" dirty="0" smtClean="0"/>
            </a:br>
            <a:r>
              <a:rPr lang="en-US" dirty="0" err="1" smtClean="0"/>
              <a:t>Plugfest</a:t>
            </a:r>
            <a:r>
              <a:rPr lang="en-US" dirty="0" smtClean="0"/>
              <a:t> Security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McCool</a:t>
            </a:r>
          </a:p>
          <a:p>
            <a:r>
              <a:rPr lang="en-US" dirty="0" smtClean="0"/>
              <a:t>W3C </a:t>
            </a:r>
            <a:r>
              <a:rPr lang="en-US" dirty="0" err="1" smtClean="0"/>
              <a:t>WoT</a:t>
            </a:r>
            <a:r>
              <a:rPr lang="en-US" dirty="0" smtClean="0"/>
              <a:t> WG Security and Privacy TF</a:t>
            </a:r>
          </a:p>
          <a:p>
            <a:r>
              <a:rPr lang="en-US" dirty="0" err="1" smtClean="0"/>
              <a:t>Bundang</a:t>
            </a:r>
            <a:r>
              <a:rPr lang="en-US" dirty="0" smtClean="0"/>
              <a:t>, July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25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1209"/>
            <a:ext cx="10515600" cy="481575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Implementations/use cases for all existing schemes</a:t>
            </a:r>
          </a:p>
          <a:p>
            <a:r>
              <a:rPr lang="en-US" dirty="0" smtClean="0"/>
              <a:t>New schemes</a:t>
            </a:r>
          </a:p>
          <a:p>
            <a:pPr lvl="1"/>
            <a:r>
              <a:rPr lang="en-US" dirty="0" smtClean="0"/>
              <a:t>Local TLS/DTLS</a:t>
            </a:r>
          </a:p>
          <a:p>
            <a:pPr lvl="1"/>
            <a:r>
              <a:rPr lang="en-US" dirty="0" smtClean="0"/>
              <a:t>MQTT, </a:t>
            </a:r>
            <a:r>
              <a:rPr lang="en-US" dirty="0" err="1" smtClean="0"/>
              <a:t>CoAP</a:t>
            </a:r>
            <a:r>
              <a:rPr lang="en-US" dirty="0" smtClean="0"/>
              <a:t>, OCF</a:t>
            </a:r>
          </a:p>
          <a:p>
            <a:pPr lvl="1"/>
            <a:r>
              <a:rPr lang="en-US" dirty="0" smtClean="0"/>
              <a:t>Basic </a:t>
            </a:r>
            <a:r>
              <a:rPr lang="en-US" dirty="0" err="1" smtClean="0"/>
              <a:t>auth</a:t>
            </a:r>
            <a:r>
              <a:rPr lang="en-US" dirty="0" smtClean="0"/>
              <a:t> over HTTPS, Digest over (local) HTTP</a:t>
            </a:r>
          </a:p>
          <a:p>
            <a:r>
              <a:rPr lang="en-US" dirty="0" smtClean="0"/>
              <a:t>Demonstration of at least one scheme using external vocabulary</a:t>
            </a:r>
          </a:p>
          <a:p>
            <a:pPr lvl="1"/>
            <a:r>
              <a:rPr lang="en-US" dirty="0" smtClean="0"/>
              <a:t>And maybe move some existing schemes out to </a:t>
            </a:r>
            <a:r>
              <a:rPr lang="en-US" smtClean="0"/>
              <a:t>external vocabulary…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6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4336"/>
            <a:ext cx="10515600" cy="4732627"/>
          </a:xfrm>
        </p:spPr>
        <p:txBody>
          <a:bodyPr/>
          <a:lstStyle/>
          <a:p>
            <a:r>
              <a:rPr lang="en-US" dirty="0" smtClean="0"/>
              <a:t>Who tried what</a:t>
            </a:r>
          </a:p>
          <a:p>
            <a:pPr lvl="1"/>
            <a:r>
              <a:rPr lang="en-US" dirty="0" smtClean="0"/>
              <a:t>Intel, Panasonic, Smart Things, Siemens, EURECOM, others?</a:t>
            </a:r>
          </a:p>
          <a:p>
            <a:pPr lvl="1"/>
            <a:r>
              <a:rPr lang="en-US" dirty="0" smtClean="0"/>
              <a:t>HTTPS (direct and via proxy), </a:t>
            </a:r>
            <a:r>
              <a:rPr lang="en-US" dirty="0" err="1" smtClean="0"/>
              <a:t>Auth</a:t>
            </a:r>
            <a:r>
              <a:rPr lang="en-US" dirty="0" smtClean="0"/>
              <a:t> (basic, digest, bearer tokens, </a:t>
            </a:r>
            <a:r>
              <a:rPr lang="en-US" dirty="0" err="1" smtClean="0"/>
              <a:t>psk</a:t>
            </a:r>
            <a:r>
              <a:rPr lang="en-US" dirty="0" smtClean="0"/>
              <a:t>)</a:t>
            </a:r>
          </a:p>
          <a:p>
            <a:r>
              <a:rPr lang="en-US" dirty="0" smtClean="0"/>
              <a:t>Issues Arising</a:t>
            </a:r>
          </a:p>
          <a:p>
            <a:pPr lvl="1"/>
            <a:r>
              <a:rPr lang="en-US" dirty="0" smtClean="0"/>
              <a:t>Security Metadata Structure</a:t>
            </a:r>
          </a:p>
          <a:p>
            <a:pPr lvl="2"/>
            <a:r>
              <a:rPr lang="en-US" dirty="0" smtClean="0"/>
              <a:t>Definitions, multiple levels (2? 3?)</a:t>
            </a:r>
          </a:p>
          <a:p>
            <a:pPr lvl="1"/>
            <a:r>
              <a:rPr lang="en-US" dirty="0" smtClean="0"/>
              <a:t>Security Metadata Content</a:t>
            </a:r>
          </a:p>
          <a:p>
            <a:pPr lvl="2"/>
            <a:r>
              <a:rPr lang="en-US" dirty="0" smtClean="0"/>
              <a:t>Schemes, scheme parameters, vocabulary</a:t>
            </a:r>
          </a:p>
          <a:p>
            <a:pPr lvl="1"/>
            <a:r>
              <a:rPr lang="en-US" dirty="0" smtClean="0"/>
              <a:t>Interactions with Architecture</a:t>
            </a:r>
          </a:p>
          <a:p>
            <a:pPr lvl="2"/>
            <a:r>
              <a:rPr lang="en-US" dirty="0" smtClean="0"/>
              <a:t>Proxies</a:t>
            </a:r>
          </a:p>
          <a:p>
            <a:r>
              <a:rPr lang="en-US" dirty="0" smtClean="0"/>
              <a:t>TO DO</a:t>
            </a:r>
          </a:p>
          <a:p>
            <a:pPr lvl="1"/>
            <a:r>
              <a:rPr lang="en-US" dirty="0" smtClean="0"/>
              <a:t>Online and </a:t>
            </a:r>
            <a:r>
              <a:rPr lang="en-US" dirty="0" err="1" smtClean="0"/>
              <a:t>plugfest</a:t>
            </a:r>
            <a:endParaRPr lang="en-US" dirty="0" smtClean="0"/>
          </a:p>
          <a:p>
            <a:pPr lvl="1"/>
            <a:r>
              <a:rPr lang="en-US" dirty="0" smtClean="0"/>
              <a:t>Security testing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2351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5448"/>
            <a:ext cx="5822373" cy="5404919"/>
          </a:xfrm>
        </p:spPr>
        <p:txBody>
          <a:bodyPr>
            <a:noAutofit/>
          </a:bodyPr>
          <a:lstStyle/>
          <a:p>
            <a:r>
              <a:rPr lang="en-US" dirty="0" err="1" smtClean="0"/>
              <a:t>Auth</a:t>
            </a:r>
            <a:endParaRPr lang="en-US" dirty="0" smtClean="0"/>
          </a:p>
          <a:p>
            <a:pPr lvl="1"/>
            <a:r>
              <a:rPr lang="en-US" sz="2000" dirty="0" smtClean="0"/>
              <a:t>HTTP Basic</a:t>
            </a:r>
          </a:p>
          <a:p>
            <a:pPr lvl="1"/>
            <a:r>
              <a:rPr lang="en-US" sz="2000" dirty="0" smtClean="0"/>
              <a:t>HTTP Digest </a:t>
            </a:r>
          </a:p>
          <a:p>
            <a:r>
              <a:rPr lang="en-US" dirty="0" smtClean="0"/>
              <a:t>Encryption</a:t>
            </a:r>
          </a:p>
          <a:p>
            <a:pPr lvl="1"/>
            <a:r>
              <a:rPr lang="en-US" sz="2000" dirty="0" smtClean="0"/>
              <a:t>HTTPS Proxy endpoint, Let's Encrypt certs</a:t>
            </a:r>
          </a:p>
          <a:p>
            <a:pPr lvl="2"/>
            <a:r>
              <a:rPr lang="en-US" sz="1800" dirty="0" smtClean="0"/>
              <a:t>Running in cloud service </a:t>
            </a:r>
          </a:p>
          <a:p>
            <a:pPr lvl="2"/>
            <a:r>
              <a:rPr lang="en-US" sz="1800" dirty="0" smtClean="0"/>
              <a:t>Transparent proxy (endpoint wrapper)</a:t>
            </a:r>
          </a:p>
          <a:p>
            <a:pPr lvl="2"/>
            <a:r>
              <a:rPr lang="en-US" sz="1800" dirty="0" smtClean="0"/>
              <a:t>Both cloud and reverse tunneled HTTP services</a:t>
            </a:r>
          </a:p>
          <a:p>
            <a:pPr lvl="1"/>
            <a:r>
              <a:rPr lang="en-US" sz="2000" dirty="0"/>
              <a:t>Direct </a:t>
            </a:r>
            <a:r>
              <a:rPr lang="en-US" sz="2000" dirty="0" smtClean="0"/>
              <a:t>HTTPS with </a:t>
            </a:r>
            <a:r>
              <a:rPr lang="en-US" sz="2000" dirty="0"/>
              <a:t>Let's Encrypt </a:t>
            </a:r>
            <a:r>
              <a:rPr lang="en-US" sz="2000" dirty="0" smtClean="0"/>
              <a:t>certs</a:t>
            </a:r>
          </a:p>
          <a:p>
            <a:pPr lvl="2"/>
            <a:r>
              <a:rPr lang="en-US" sz="1800" dirty="0" smtClean="0"/>
              <a:t>Running on local device; reverse tunneled out and exposed on cloud endpoint</a:t>
            </a:r>
          </a:p>
          <a:p>
            <a:pPr lvl="2"/>
            <a:r>
              <a:rPr lang="en-US" sz="1800" dirty="0" smtClean="0"/>
              <a:t>Certificate valid for cloud endpoint; but TLS managed by device (end-to-end security)</a:t>
            </a:r>
          </a:p>
          <a:p>
            <a:pPr lvl="1"/>
            <a:r>
              <a:rPr lang="en-US" sz="2000" dirty="0" smtClean="0"/>
              <a:t>Direct HTTPS with self-signed certs</a:t>
            </a:r>
          </a:p>
          <a:p>
            <a:pPr lvl="2"/>
            <a:r>
              <a:rPr lang="en-US" sz="1800" dirty="0" smtClean="0"/>
              <a:t>For local devices</a:t>
            </a:r>
          </a:p>
          <a:p>
            <a:pPr lvl="2"/>
            <a:r>
              <a:rPr lang="en-US" sz="1800" dirty="0" smtClean="0"/>
              <a:t>Client must accept self-signed cert</a:t>
            </a:r>
            <a:endParaRPr lang="en-US" sz="3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37218" y="561110"/>
            <a:ext cx="5354781" cy="6192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Secured services</a:t>
            </a:r>
          </a:p>
          <a:p>
            <a:pPr lvl="1"/>
            <a:r>
              <a:rPr lang="en-US" sz="2000" dirty="0" smtClean="0"/>
              <a:t>Thing Directories (cloud and gateway)</a:t>
            </a:r>
          </a:p>
          <a:p>
            <a:pPr lvl="1"/>
            <a:r>
              <a:rPr lang="en-US" sz="2000" dirty="0" smtClean="0"/>
              <a:t>Thing Playground (cloud)</a:t>
            </a:r>
          </a:p>
          <a:p>
            <a:pPr lvl="1"/>
            <a:r>
              <a:rPr lang="en-US" sz="2000" dirty="0" smtClean="0"/>
              <a:t>OCF-</a:t>
            </a:r>
            <a:r>
              <a:rPr lang="en-US" sz="2000" dirty="0" err="1" smtClean="0"/>
              <a:t>WoT</a:t>
            </a:r>
            <a:r>
              <a:rPr lang="en-US" sz="2000" dirty="0" smtClean="0"/>
              <a:t> metadata bridge (gateway)</a:t>
            </a:r>
          </a:p>
          <a:p>
            <a:pPr lvl="1"/>
            <a:r>
              <a:rPr lang="en-US" sz="2000" dirty="0" err="1" smtClean="0"/>
              <a:t>CoAP</a:t>
            </a:r>
            <a:r>
              <a:rPr lang="en-US" sz="2000" dirty="0" smtClean="0"/>
              <a:t>/HTTP bridge (gateway)</a:t>
            </a:r>
          </a:p>
          <a:p>
            <a:pPr lvl="1"/>
            <a:r>
              <a:rPr lang="en-US" sz="2000" dirty="0" smtClean="0"/>
              <a:t>OCF devices (via </a:t>
            </a:r>
            <a:r>
              <a:rPr lang="en-US" sz="2000" dirty="0" err="1" smtClean="0"/>
              <a:t>CoAP</a:t>
            </a:r>
            <a:r>
              <a:rPr lang="en-US" sz="2000" dirty="0" smtClean="0"/>
              <a:t>/HTTP bridge)</a:t>
            </a:r>
          </a:p>
          <a:p>
            <a:pPr lvl="1"/>
            <a:r>
              <a:rPr lang="en-US" sz="2000" dirty="0" smtClean="0"/>
              <a:t>Simple-webcam (native web service)</a:t>
            </a:r>
          </a:p>
          <a:p>
            <a:r>
              <a:rPr lang="en-US" sz="2400" dirty="0" smtClean="0"/>
              <a:t>Other notes</a:t>
            </a:r>
          </a:p>
          <a:p>
            <a:pPr lvl="1"/>
            <a:r>
              <a:rPr lang="en-US" sz="2000" dirty="0" smtClean="0"/>
              <a:t>Two cloud servers</a:t>
            </a:r>
          </a:p>
          <a:p>
            <a:pPr lvl="1"/>
            <a:r>
              <a:rPr lang="en-US" sz="2000" dirty="0"/>
              <a:t>T</a:t>
            </a:r>
            <a:r>
              <a:rPr lang="en-US" sz="2000" dirty="0" smtClean="0"/>
              <a:t>wo separate local networks behind NATs</a:t>
            </a:r>
          </a:p>
          <a:p>
            <a:pPr lvl="1"/>
            <a:r>
              <a:rPr lang="en-US" sz="2000" dirty="0" smtClean="0"/>
              <a:t>TDs with multiple forms (different endpoints) with different security for the same physical device</a:t>
            </a:r>
          </a:p>
          <a:p>
            <a:pPr lvl="1"/>
            <a:r>
              <a:rPr lang="en-US" sz="2000" dirty="0" smtClean="0"/>
              <a:t>Challenges with port 22 being blocked…</a:t>
            </a:r>
            <a:endParaRPr lang="en-US" sz="2800" dirty="0" smtClean="0"/>
          </a:p>
          <a:p>
            <a:pPr lvl="1"/>
            <a:endParaRPr lang="en-US" sz="4500" dirty="0" smtClean="0"/>
          </a:p>
          <a:p>
            <a:pPr lvl="1"/>
            <a:endParaRPr lang="en-US" dirty="0" smtClean="0"/>
          </a:p>
          <a:p>
            <a:pPr marL="914400" lvl="2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517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Siemens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317793"/>
            <a:ext cx="10875818" cy="5404919"/>
          </a:xfrm>
        </p:spPr>
        <p:txBody>
          <a:bodyPr>
            <a:noAutofit/>
          </a:bodyPr>
          <a:lstStyle/>
          <a:p>
            <a:r>
              <a:rPr lang="en-US" sz="3600" dirty="0" err="1" smtClean="0"/>
              <a:t>Auth</a:t>
            </a:r>
            <a:endParaRPr lang="en-US" sz="3600" dirty="0" smtClean="0"/>
          </a:p>
          <a:p>
            <a:pPr lvl="1"/>
            <a:r>
              <a:rPr lang="en-US" sz="2800" dirty="0" smtClean="0"/>
              <a:t>HTTP basic</a:t>
            </a:r>
          </a:p>
          <a:p>
            <a:pPr lvl="1"/>
            <a:r>
              <a:rPr lang="en-US" sz="2800" dirty="0" smtClean="0"/>
              <a:t>JWT bearer tokens</a:t>
            </a:r>
          </a:p>
          <a:p>
            <a:r>
              <a:rPr lang="en-US" sz="3600" dirty="0" smtClean="0"/>
              <a:t>Encryption</a:t>
            </a:r>
          </a:p>
          <a:p>
            <a:pPr lvl="1"/>
            <a:r>
              <a:rPr lang="en-US" sz="2800" dirty="0" smtClean="0"/>
              <a:t>HTTPS</a:t>
            </a:r>
          </a:p>
          <a:p>
            <a:r>
              <a:rPr lang="en-US" sz="3600" dirty="0" smtClean="0"/>
              <a:t>Other</a:t>
            </a:r>
          </a:p>
          <a:p>
            <a:pPr lvl="1"/>
            <a:r>
              <a:rPr lang="en-US" sz="2800" dirty="0" smtClean="0"/>
              <a:t>HTTP proxy support: </a:t>
            </a:r>
          </a:p>
          <a:p>
            <a:pPr lvl="2"/>
            <a:r>
              <a:rPr lang="en-US" dirty="0" smtClean="0"/>
              <a:t>Both forward proxies and reverse proxies (things only reachable through proxies)</a:t>
            </a:r>
          </a:p>
          <a:p>
            <a:pPr lvl="1"/>
            <a:r>
              <a:rPr lang="en-US" sz="2800" dirty="0" smtClean="0"/>
              <a:t>Used with Oracle instance</a:t>
            </a:r>
          </a:p>
          <a:p>
            <a:pPr lvl="1"/>
            <a:r>
              <a:rPr lang="en-US" sz="2800" dirty="0" smtClean="0"/>
              <a:t>Bearer tokens with Fujitsu beacon light</a:t>
            </a:r>
          </a:p>
        </p:txBody>
      </p:sp>
    </p:spTree>
    <p:extLst>
      <p:ext uri="{BB962C8B-B14F-4D97-AF65-F5344CB8AC3E}">
        <p14:creationId xmlns:p14="http://schemas.microsoft.com/office/powerpoint/2010/main" val="249488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Panasonic: Implementation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8966"/>
            <a:ext cx="5257800" cy="540491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Bearer authentication </a:t>
            </a:r>
            <a:r>
              <a:rPr lang="en-US" dirty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"bearer" </a:t>
            </a:r>
            <a:r>
              <a:rPr lang="en-US" dirty="0" smtClean="0"/>
              <a:t>security scheme</a:t>
            </a:r>
          </a:p>
          <a:p>
            <a:pPr lvl="1"/>
            <a:r>
              <a:rPr lang="en-US" sz="2900" dirty="0" smtClean="0"/>
              <a:t>Indicated authorization </a:t>
            </a:r>
            <a:r>
              <a:rPr lang="en-US" sz="2900" dirty="0" err="1" smtClean="0"/>
              <a:t>Url</a:t>
            </a:r>
            <a:r>
              <a:rPr lang="en-US" sz="2900" dirty="0" smtClean="0"/>
              <a:t>…</a:t>
            </a:r>
          </a:p>
          <a:p>
            <a:pPr lvl="1"/>
            <a:r>
              <a:rPr lang="en-US" sz="2900" dirty="0" smtClean="0"/>
              <a:t>But actually formed </a:t>
            </a:r>
            <a:r>
              <a:rPr lang="en-US" sz="2900" dirty="0"/>
              <a:t>a bearer token </a:t>
            </a:r>
            <a:r>
              <a:rPr lang="en-US" sz="2900" dirty="0" smtClean="0"/>
              <a:t>manually</a:t>
            </a:r>
            <a:endParaRPr lang="en-US" sz="2900" dirty="0"/>
          </a:p>
          <a:p>
            <a:r>
              <a:rPr lang="en-US" dirty="0" smtClean="0"/>
              <a:t>Specified security in TD by default</a:t>
            </a:r>
          </a:p>
          <a:p>
            <a:r>
              <a:rPr lang="en-US" dirty="0"/>
              <a:t>I</a:t>
            </a:r>
            <a:r>
              <a:rPr lang="en-US" dirty="0" smtClean="0"/>
              <a:t>ndicated </a:t>
            </a:r>
            <a:r>
              <a:rPr lang="en-US" dirty="0"/>
              <a:t>no authentication is required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security":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/>
              <a:t>override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At top level, used this: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security":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scheme": "bearer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format":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jwt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"ES256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authorizationUrl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"…"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}],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348966"/>
            <a:ext cx="5978236" cy="540491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n forms for interactions that did not use security, used this: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"forms": [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operationStatus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mediaType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"application/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"https://…/operationStatus",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mediaType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"application/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subProtocol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LongPoll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observeProperty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"security": []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://…./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operationStatus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mediaType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"application/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observeProperty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"security": []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8610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Panasonic: Implementation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8966"/>
            <a:ext cx="10515600" cy="5404919"/>
          </a:xfrm>
        </p:spPr>
        <p:txBody>
          <a:bodyPr>
            <a:noAutofit/>
          </a:bodyPr>
          <a:lstStyle/>
          <a:p>
            <a:r>
              <a:rPr lang="en-US" sz="2000" dirty="0" smtClean="0"/>
              <a:t>Online </a:t>
            </a:r>
            <a:r>
              <a:rPr lang="en-US" sz="2000" dirty="0" err="1"/>
              <a:t>WoT</a:t>
            </a:r>
            <a:r>
              <a:rPr lang="en-US" sz="2000" dirty="0"/>
              <a:t> Server Simulator requires the following HTTP header upon </a:t>
            </a:r>
            <a:r>
              <a:rPr lang="en-US" sz="2000" dirty="0" smtClean="0"/>
              <a:t>request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X-PWOT-TOKEN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&lt;access token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/>
              <a:t>However</a:t>
            </a:r>
            <a:r>
              <a:rPr lang="en-US" sz="2000" dirty="0"/>
              <a:t>, </a:t>
            </a:r>
            <a:r>
              <a:rPr lang="en-US" sz="2000" dirty="0" smtClean="0"/>
              <a:t>the </a:t>
            </a:r>
            <a:r>
              <a:rPr lang="en-US" sz="2000" dirty="0"/>
              <a:t>TD is not correct at this moment</a:t>
            </a:r>
            <a:r>
              <a:rPr lang="en-US" sz="2000" dirty="0" smtClean="0"/>
              <a:t>.  Currently we have: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"security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cat":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token:jwt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": "ES256",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as": "https://plugfest.thingweb.io:8443"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}],</a:t>
            </a:r>
          </a:p>
          <a:p>
            <a:r>
              <a:rPr lang="en-US" sz="2000" dirty="0" smtClean="0"/>
              <a:t>It </a:t>
            </a:r>
            <a:r>
              <a:rPr lang="en-US" sz="2000" dirty="0"/>
              <a:t>should </a:t>
            </a:r>
            <a:r>
              <a:rPr lang="en-US" sz="2000" dirty="0" smtClean="0"/>
              <a:t>updated to the </a:t>
            </a:r>
            <a:r>
              <a:rPr lang="en-US" sz="2000" dirty="0"/>
              <a:t>new TD specs.</a:t>
            </a:r>
          </a:p>
          <a:p>
            <a:r>
              <a:rPr lang="en-US" sz="2000" dirty="0" smtClean="0"/>
              <a:t>It </a:t>
            </a:r>
            <a:r>
              <a:rPr lang="en-US" sz="2000" dirty="0"/>
              <a:t>should use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scheme":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apikey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==&gt; plan to </a:t>
            </a:r>
            <a:r>
              <a:rPr lang="en-US" sz="2000" dirty="0"/>
              <a:t>update the TD of Online </a:t>
            </a:r>
            <a:r>
              <a:rPr lang="en-US" sz="2000" dirty="0" err="1"/>
              <a:t>WoT</a:t>
            </a:r>
            <a:r>
              <a:rPr lang="en-US" sz="2000" dirty="0"/>
              <a:t> Server Simulator </a:t>
            </a:r>
            <a:r>
              <a:rPr lang="en-US" sz="2000" dirty="0" smtClean="0"/>
              <a:t>by the </a:t>
            </a:r>
            <a:r>
              <a:rPr lang="en-US" sz="2000" dirty="0"/>
              <a:t>next </a:t>
            </a:r>
            <a:r>
              <a:rPr lang="en-US" sz="2000" dirty="0" err="1"/>
              <a:t>PlugFest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885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165"/>
            <a:ext cx="10515600" cy="5143500"/>
          </a:xfrm>
        </p:spPr>
        <p:txBody>
          <a:bodyPr>
            <a:normAutofit fontScale="62500" lnSpcReduction="20000"/>
          </a:bodyPr>
          <a:lstStyle/>
          <a:p>
            <a:r>
              <a:rPr lang="en-US" sz="4000" dirty="0" smtClean="0"/>
              <a:t>Example TDs for </a:t>
            </a:r>
            <a:r>
              <a:rPr lang="en-US" sz="4000" dirty="0" err="1" smtClean="0"/>
              <a:t>CoAP</a:t>
            </a:r>
            <a:r>
              <a:rPr lang="en-US" sz="4000" dirty="0" smtClean="0"/>
              <a:t> devices using PSK</a:t>
            </a:r>
          </a:p>
          <a:p>
            <a:r>
              <a:rPr lang="en-US" sz="4000" dirty="0" smtClean="0"/>
              <a:t>Raising need for </a:t>
            </a:r>
            <a:r>
              <a:rPr lang="en-US" sz="4000" dirty="0" err="1" smtClean="0"/>
              <a:t>CoAP</a:t>
            </a:r>
            <a:r>
              <a:rPr lang="en-US" sz="4000" dirty="0" smtClean="0"/>
              <a:t>-specific security metadata</a:t>
            </a:r>
          </a:p>
          <a:p>
            <a:r>
              <a:rPr lang="en-US" sz="4000" dirty="0" smtClean="0"/>
              <a:t>MQTT metadata can probably reuse existing vocabulary, </a:t>
            </a:r>
            <a:r>
              <a:rPr lang="en-US" sz="4000" dirty="0" err="1" smtClean="0"/>
              <a:t>eg</a:t>
            </a:r>
            <a:r>
              <a:rPr lang="en-US" sz="4000" dirty="0" smtClean="0"/>
              <a:t> "basic"</a:t>
            </a:r>
          </a:p>
          <a:p>
            <a:pPr lvl="1"/>
            <a:r>
              <a:rPr lang="en-US" sz="4000" dirty="0" smtClean="0"/>
              <a:t>An assumption that needs to be tested</a:t>
            </a:r>
          </a:p>
        </p:txBody>
      </p:sp>
    </p:spTree>
    <p:extLst>
      <p:ext uri="{BB962C8B-B14F-4D97-AF65-F5344CB8AC3E}">
        <p14:creationId xmlns:p14="http://schemas.microsoft.com/office/powerpoint/2010/main" val="3380984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Eurecom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245"/>
            <a:ext cx="10515600" cy="5205640"/>
          </a:xfrm>
        </p:spPr>
        <p:txBody>
          <a:bodyPr>
            <a:normAutofit fontScale="62500" lnSpcReduction="20000"/>
          </a:bodyPr>
          <a:lstStyle/>
          <a:p>
            <a:r>
              <a:rPr lang="en-US" sz="5100" dirty="0" err="1" smtClean="0"/>
              <a:t>Auth</a:t>
            </a:r>
            <a:r>
              <a:rPr lang="en-US" sz="5100" dirty="0" smtClean="0"/>
              <a:t>:</a:t>
            </a:r>
          </a:p>
          <a:p>
            <a:pPr lvl="1"/>
            <a:r>
              <a:rPr lang="en-US" sz="4000" dirty="0" smtClean="0"/>
              <a:t>Bearer tokens</a:t>
            </a:r>
          </a:p>
          <a:p>
            <a:r>
              <a:rPr lang="en-US" sz="5100" dirty="0" smtClean="0"/>
              <a:t>Encryption</a:t>
            </a:r>
          </a:p>
          <a:p>
            <a:pPr lvl="1"/>
            <a:r>
              <a:rPr lang="en-US" sz="4000" dirty="0" smtClean="0"/>
              <a:t>HTTPS for both Things and TD service</a:t>
            </a:r>
          </a:p>
          <a:p>
            <a:pPr lvl="1"/>
            <a:r>
              <a:rPr lang="en-US" sz="4000" dirty="0" smtClean="0"/>
              <a:t>TDs encrypted and decrypted after download using pre-shared key</a:t>
            </a:r>
          </a:p>
        </p:txBody>
      </p:sp>
    </p:spTree>
    <p:extLst>
      <p:ext uri="{BB962C8B-B14F-4D97-AF65-F5344CB8AC3E}">
        <p14:creationId xmlns:p14="http://schemas.microsoft.com/office/powerpoint/2010/main" val="4188327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Arising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0819"/>
            <a:ext cx="10515600" cy="504998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NAT Traversal</a:t>
            </a:r>
          </a:p>
          <a:p>
            <a:pPr lvl="1"/>
            <a:r>
              <a:rPr lang="en-US" sz="2000" dirty="0" smtClean="0"/>
              <a:t>Can't depend on port 22 being open…</a:t>
            </a:r>
          </a:p>
          <a:p>
            <a:r>
              <a:rPr lang="en-US" sz="2400" dirty="0" smtClean="0"/>
              <a:t>Pre-shared keys</a:t>
            </a:r>
          </a:p>
          <a:p>
            <a:pPr lvl="1"/>
            <a:r>
              <a:rPr lang="en-US" sz="2000" dirty="0" smtClean="0"/>
              <a:t>Is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"scheme": "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psk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 smtClean="0"/>
              <a:t>needed?</a:t>
            </a:r>
          </a:p>
          <a:p>
            <a:r>
              <a:rPr lang="en-US" sz="2400" dirty="0" smtClean="0"/>
              <a:t>Self-signed certificates</a:t>
            </a:r>
          </a:p>
          <a:p>
            <a:pPr lvl="1"/>
            <a:r>
              <a:rPr lang="en-US" sz="2000" dirty="0" smtClean="0"/>
              <a:t>Need to validate certificate: Onboarding service? </a:t>
            </a:r>
            <a:r>
              <a:rPr lang="en-US" sz="2000" dirty="0"/>
              <a:t>V</a:t>
            </a:r>
            <a:r>
              <a:rPr lang="en-US" sz="2000" dirty="0" smtClean="0"/>
              <a:t>alidation service?</a:t>
            </a:r>
          </a:p>
          <a:p>
            <a:pPr lvl="1"/>
            <a:r>
              <a:rPr lang="en-US" sz="2000" dirty="0" smtClean="0"/>
              <a:t>Is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"scheme": "cert" </a:t>
            </a:r>
            <a:r>
              <a:rPr lang="en-US" sz="2000" dirty="0" smtClean="0"/>
              <a:t>needed?</a:t>
            </a:r>
          </a:p>
          <a:p>
            <a:r>
              <a:rPr lang="en-US" sz="2400" dirty="0" smtClean="0"/>
              <a:t>Security definitions vs activated security configurations</a:t>
            </a:r>
          </a:p>
          <a:p>
            <a:r>
              <a:rPr lang="en-US" sz="2400" dirty="0" smtClean="0"/>
              <a:t>Multilevel security configurations</a:t>
            </a:r>
          </a:p>
          <a:p>
            <a:pPr lvl="1"/>
            <a:r>
              <a:rPr lang="en-US" sz="2000" dirty="0" smtClean="0"/>
              <a:t>Right now can be given at three levels; top, interaction, form</a:t>
            </a:r>
          </a:p>
          <a:p>
            <a:pPr lvl="1"/>
            <a:r>
              <a:rPr lang="en-US" sz="2000" dirty="0" smtClean="0"/>
              <a:t>Configurations at lower overrides higher</a:t>
            </a:r>
          </a:p>
          <a:p>
            <a:pPr lvl="1"/>
            <a:r>
              <a:rPr lang="en-US" sz="2000" dirty="0" smtClean="0"/>
              <a:t>All three needed?</a:t>
            </a:r>
          </a:p>
          <a:p>
            <a:r>
              <a:rPr lang="en-US" sz="2400" dirty="0" smtClean="0"/>
              <a:t>"Add-on" security configurations</a:t>
            </a:r>
          </a:p>
          <a:p>
            <a:pPr lvl="1"/>
            <a:r>
              <a:rPr lang="en-US" sz="2000" dirty="0" smtClean="0"/>
              <a:t>Would be nice to have way to add </a:t>
            </a:r>
            <a:r>
              <a:rPr lang="en-US" sz="2000" dirty="0" err="1" smtClean="0"/>
              <a:t>configs</a:t>
            </a:r>
            <a:r>
              <a:rPr lang="en-US" sz="2000" dirty="0" smtClean="0"/>
              <a:t>, not just overrides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787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639</Words>
  <Application>Microsoft Office PowerPoint</Application>
  <PresentationFormat>Widescreen</PresentationFormat>
  <Paragraphs>133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W3C Web of Things Plugfest Security Review</vt:lpstr>
      <vt:lpstr>Outline</vt:lpstr>
      <vt:lpstr>Intel</vt:lpstr>
      <vt:lpstr>Siemens</vt:lpstr>
      <vt:lpstr>Panasonic: Implementation 1</vt:lpstr>
      <vt:lpstr>Panasonic: Implementation 2</vt:lpstr>
      <vt:lpstr>Smart Things</vt:lpstr>
      <vt:lpstr>Eurecom</vt:lpstr>
      <vt:lpstr>Issues Arising</vt:lpstr>
      <vt:lpstr>Next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W3C Web of Things Security Metadata Proposal</dc:title>
  <dc:creator>Mccool, Michael</dc:creator>
  <cp:keywords>CTPClassification=CTP_NT</cp:keywords>
  <cp:lastModifiedBy>Mccool, Michael</cp:lastModifiedBy>
  <cp:revision>56</cp:revision>
  <dcterms:created xsi:type="dcterms:W3CDTF">2018-03-20T07:35:22Z</dcterms:created>
  <dcterms:modified xsi:type="dcterms:W3CDTF">2018-07-03T06:37:25Z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8f3673cb-9aeb-4dba-bca1-ff94deb0bae9</vt:lpwstr>
  </property>
  <property fmtid="{D5CDD505-2E9C-101B-9397-08002B2CF9AE}" pid="3" name="CTP_TimeStamp">
    <vt:lpwstr>2018-07-03 06:37:25Z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