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95" r:id="rId2"/>
    <p:sldId id="348" r:id="rId3"/>
    <p:sldId id="369" r:id="rId4"/>
    <p:sldId id="396" r:id="rId5"/>
    <p:sldId id="397" r:id="rId6"/>
    <p:sldId id="398" r:id="rId7"/>
    <p:sldId id="408" r:id="rId8"/>
    <p:sldId id="409" r:id="rId9"/>
    <p:sldId id="432" r:id="rId10"/>
    <p:sldId id="403" r:id="rId11"/>
    <p:sldId id="404" r:id="rId12"/>
    <p:sldId id="405" r:id="rId13"/>
    <p:sldId id="419" r:id="rId14"/>
    <p:sldId id="414" r:id="rId15"/>
    <p:sldId id="415" r:id="rId16"/>
    <p:sldId id="417" r:id="rId17"/>
    <p:sldId id="433" r:id="rId18"/>
    <p:sldId id="399" r:id="rId19"/>
    <p:sldId id="400" r:id="rId20"/>
    <p:sldId id="401" r:id="rId21"/>
    <p:sldId id="434" r:id="rId22"/>
    <p:sldId id="421" r:id="rId23"/>
    <p:sldId id="422" r:id="rId24"/>
    <p:sldId id="423" r:id="rId25"/>
    <p:sldId id="435" r:id="rId26"/>
    <p:sldId id="425" r:id="rId27"/>
    <p:sldId id="426" r:id="rId28"/>
    <p:sldId id="427" r:id="rId29"/>
    <p:sldId id="429" r:id="rId30"/>
    <p:sldId id="436" r:id="rId31"/>
    <p:sldId id="430" r:id="rId32"/>
    <p:sldId id="437" r:id="rId33"/>
    <p:sldId id="438" r:id="rId34"/>
    <p:sldId id="439" r:id="rId35"/>
    <p:sldId id="440" r:id="rId36"/>
    <p:sldId id="441" r:id="rId37"/>
    <p:sldId id="442" r:id="rId38"/>
    <p:sldId id="3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39B4"/>
    <a:srgbClr val="F8F8F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45" autoAdjust="0"/>
    <p:restoredTop sz="77609"/>
  </p:normalViewPr>
  <p:slideViewPr>
    <p:cSldViewPr snapToGrid="0" showGuides="1">
      <p:cViewPr varScale="1">
        <p:scale>
          <a:sx n="84" d="100"/>
          <a:sy n="84" d="100"/>
        </p:scale>
        <p:origin x="23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7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AAB3E-6B1C-EE48-A3A7-1E7ADF3341DC}" type="datetimeFigureOut">
              <a:rPr lang="en-US" smtClean="0"/>
              <a:t>2018-03-28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9E321-0A73-D843-9701-AF62A911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9E321-0A73-D843-9701-AF62A9119A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94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425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4CC12-0163-4FFD-8EF8-183544FE2391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2849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6D44F-F1D6-9E44-9F26-2D1D3A7D8B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45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6D44F-F1D6-9E44-9F26-2D1D3A7D8B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67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6D44F-F1D6-9E44-9F26-2D1D3A7D8B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67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425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4CC12-0163-4FFD-8EF8-183544FE2391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3991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6D44F-F1D6-9E44-9F26-2D1D3A7D8B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40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6D44F-F1D6-9E44-9F26-2D1D3A7D8B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80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6D44F-F1D6-9E44-9F26-2D1D3A7D8BA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3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425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4CC12-0163-4FFD-8EF8-183544FE2391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0765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6D44F-F1D6-9E44-9F26-2D1D3A7D8BA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92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6D44F-F1D6-9E44-9F26-2D1D3A7D8B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73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6D44F-F1D6-9E44-9F26-2D1D3A7D8BA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25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6D44F-F1D6-9E44-9F26-2D1D3A7D8BA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929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425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4CC12-0163-4FFD-8EF8-183544FE2391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7640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6D44F-F1D6-9E44-9F26-2D1D3A7D8BA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611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6D44F-F1D6-9E44-9F26-2D1D3A7D8BA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182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6D44F-F1D6-9E44-9F26-2D1D3A7D8BA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37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425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4CC12-0163-4FFD-8EF8-183544FE2391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09528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6D44F-F1D6-9E44-9F26-2D1D3A7D8BA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817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6D44F-F1D6-9E44-9F26-2D1D3A7D8BA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78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6D44F-F1D6-9E44-9F26-2D1D3A7D8BA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59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425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4CC12-0163-4FFD-8EF8-183544FE2391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1323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6D44F-F1D6-9E44-9F26-2D1D3A7D8BA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449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425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4CC12-0163-4FFD-8EF8-183544FE2391}" type="slidenum">
              <a:rPr lang="en-GB" smtClean="0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27930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6D44F-F1D6-9E44-9F26-2D1D3A7D8BA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9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6D44F-F1D6-9E44-9F26-2D1D3A7D8BA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851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6D44F-F1D6-9E44-9F26-2D1D3A7D8BA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779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6D44F-F1D6-9E44-9F26-2D1D3A7D8BA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630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6D44F-F1D6-9E44-9F26-2D1D3A7D8BA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670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9E321-0A73-D843-9701-AF62A9119A8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81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6D44F-F1D6-9E44-9F26-2D1D3A7D8B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63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6D44F-F1D6-9E44-9F26-2D1D3A7D8B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63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6D44F-F1D6-9E44-9F26-2D1D3A7D8B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24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425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4CC12-0163-4FFD-8EF8-183544FE2391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6452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6D44F-F1D6-9E44-9F26-2D1D3A7D8B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89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6D44F-F1D6-9E44-9F26-2D1D3A7D8B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68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0FA8B15F-409C-42C6-AFD3-76623F1320A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r>
              <a:rPr lang="en-US" dirty="0"/>
              <a:t>[Insert Picture &amp; send to back]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6A965BBD-D8D3-472C-9BAE-878491CA2DDA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8359775" cy="6858000"/>
          </a:xfrm>
          <a:custGeom>
            <a:avLst/>
            <a:gdLst>
              <a:gd name="T0" fmla="*/ 0 w 5266"/>
              <a:gd name="T1" fmla="*/ 0 h 4320"/>
              <a:gd name="T2" fmla="*/ 0 w 5266"/>
              <a:gd name="T3" fmla="*/ 4320 h 4320"/>
              <a:gd name="T4" fmla="*/ 4882 w 5266"/>
              <a:gd name="T5" fmla="*/ 4320 h 4320"/>
              <a:gd name="T6" fmla="*/ 5266 w 5266"/>
              <a:gd name="T7" fmla="*/ 3049 h 4320"/>
              <a:gd name="T8" fmla="*/ 5266 w 5266"/>
              <a:gd name="T9" fmla="*/ 3049 h 4320"/>
              <a:gd name="T10" fmla="*/ 5210 w 5266"/>
              <a:gd name="T11" fmla="*/ 3009 h 4320"/>
              <a:gd name="T12" fmla="*/ 5155 w 5266"/>
              <a:gd name="T13" fmla="*/ 2966 h 4320"/>
              <a:gd name="T14" fmla="*/ 5101 w 5266"/>
              <a:gd name="T15" fmla="*/ 2923 h 4320"/>
              <a:gd name="T16" fmla="*/ 5049 w 5266"/>
              <a:gd name="T17" fmla="*/ 2878 h 4320"/>
              <a:gd name="T18" fmla="*/ 4998 w 5266"/>
              <a:gd name="T19" fmla="*/ 2831 h 4320"/>
              <a:gd name="T20" fmla="*/ 4949 w 5266"/>
              <a:gd name="T21" fmla="*/ 2783 h 4320"/>
              <a:gd name="T22" fmla="*/ 4900 w 5266"/>
              <a:gd name="T23" fmla="*/ 2734 h 4320"/>
              <a:gd name="T24" fmla="*/ 4854 w 5266"/>
              <a:gd name="T25" fmla="*/ 2683 h 4320"/>
              <a:gd name="T26" fmla="*/ 4809 w 5266"/>
              <a:gd name="T27" fmla="*/ 2631 h 4320"/>
              <a:gd name="T28" fmla="*/ 4765 w 5266"/>
              <a:gd name="T29" fmla="*/ 2576 h 4320"/>
              <a:gd name="T30" fmla="*/ 4722 w 5266"/>
              <a:gd name="T31" fmla="*/ 2522 h 4320"/>
              <a:gd name="T32" fmla="*/ 4683 w 5266"/>
              <a:gd name="T33" fmla="*/ 2466 h 4320"/>
              <a:gd name="T34" fmla="*/ 4644 w 5266"/>
              <a:gd name="T35" fmla="*/ 2408 h 4320"/>
              <a:gd name="T36" fmla="*/ 4606 w 5266"/>
              <a:gd name="T37" fmla="*/ 2348 h 4320"/>
              <a:gd name="T38" fmla="*/ 4570 w 5266"/>
              <a:gd name="T39" fmla="*/ 2288 h 4320"/>
              <a:gd name="T40" fmla="*/ 4537 w 5266"/>
              <a:gd name="T41" fmla="*/ 2228 h 4320"/>
              <a:gd name="T42" fmla="*/ 4505 w 5266"/>
              <a:gd name="T43" fmla="*/ 2166 h 4320"/>
              <a:gd name="T44" fmla="*/ 4475 w 5266"/>
              <a:gd name="T45" fmla="*/ 2102 h 4320"/>
              <a:gd name="T46" fmla="*/ 4447 w 5266"/>
              <a:gd name="T47" fmla="*/ 2038 h 4320"/>
              <a:gd name="T48" fmla="*/ 4421 w 5266"/>
              <a:gd name="T49" fmla="*/ 1973 h 4320"/>
              <a:gd name="T50" fmla="*/ 4396 w 5266"/>
              <a:gd name="T51" fmla="*/ 1905 h 4320"/>
              <a:gd name="T52" fmla="*/ 4374 w 5266"/>
              <a:gd name="T53" fmla="*/ 1838 h 4320"/>
              <a:gd name="T54" fmla="*/ 4353 w 5266"/>
              <a:gd name="T55" fmla="*/ 1770 h 4320"/>
              <a:gd name="T56" fmla="*/ 4334 w 5266"/>
              <a:gd name="T57" fmla="*/ 1701 h 4320"/>
              <a:gd name="T58" fmla="*/ 4317 w 5266"/>
              <a:gd name="T59" fmla="*/ 1631 h 4320"/>
              <a:gd name="T60" fmla="*/ 4304 w 5266"/>
              <a:gd name="T61" fmla="*/ 1562 h 4320"/>
              <a:gd name="T62" fmla="*/ 4291 w 5266"/>
              <a:gd name="T63" fmla="*/ 1489 h 4320"/>
              <a:gd name="T64" fmla="*/ 4282 w 5266"/>
              <a:gd name="T65" fmla="*/ 1418 h 4320"/>
              <a:gd name="T66" fmla="*/ 4274 w 5266"/>
              <a:gd name="T67" fmla="*/ 1344 h 4320"/>
              <a:gd name="T68" fmla="*/ 4267 w 5266"/>
              <a:gd name="T69" fmla="*/ 1271 h 4320"/>
              <a:gd name="T70" fmla="*/ 4265 w 5266"/>
              <a:gd name="T71" fmla="*/ 1198 h 4320"/>
              <a:gd name="T72" fmla="*/ 4263 w 5266"/>
              <a:gd name="T73" fmla="*/ 1123 h 4320"/>
              <a:gd name="T74" fmla="*/ 4263 w 5266"/>
              <a:gd name="T75" fmla="*/ 1123 h 4320"/>
              <a:gd name="T76" fmla="*/ 4265 w 5266"/>
              <a:gd name="T77" fmla="*/ 1046 h 4320"/>
              <a:gd name="T78" fmla="*/ 4269 w 5266"/>
              <a:gd name="T79" fmla="*/ 971 h 4320"/>
              <a:gd name="T80" fmla="*/ 4274 w 5266"/>
              <a:gd name="T81" fmla="*/ 898 h 4320"/>
              <a:gd name="T82" fmla="*/ 4282 w 5266"/>
              <a:gd name="T83" fmla="*/ 823 h 4320"/>
              <a:gd name="T84" fmla="*/ 4293 w 5266"/>
              <a:gd name="T85" fmla="*/ 750 h 4320"/>
              <a:gd name="T86" fmla="*/ 4304 w 5266"/>
              <a:gd name="T87" fmla="*/ 677 h 4320"/>
              <a:gd name="T88" fmla="*/ 4319 w 5266"/>
              <a:gd name="T89" fmla="*/ 606 h 4320"/>
              <a:gd name="T90" fmla="*/ 4336 w 5266"/>
              <a:gd name="T91" fmla="*/ 534 h 4320"/>
              <a:gd name="T92" fmla="*/ 4355 w 5266"/>
              <a:gd name="T93" fmla="*/ 465 h 4320"/>
              <a:gd name="T94" fmla="*/ 4377 w 5266"/>
              <a:gd name="T95" fmla="*/ 396 h 4320"/>
              <a:gd name="T96" fmla="*/ 4400 w 5266"/>
              <a:gd name="T97" fmla="*/ 326 h 4320"/>
              <a:gd name="T98" fmla="*/ 4424 w 5266"/>
              <a:gd name="T99" fmla="*/ 259 h 4320"/>
              <a:gd name="T100" fmla="*/ 4452 w 5266"/>
              <a:gd name="T101" fmla="*/ 193 h 4320"/>
              <a:gd name="T102" fmla="*/ 4481 w 5266"/>
              <a:gd name="T103" fmla="*/ 128 h 4320"/>
              <a:gd name="T104" fmla="*/ 4512 w 5266"/>
              <a:gd name="T105" fmla="*/ 64 h 4320"/>
              <a:gd name="T106" fmla="*/ 4544 w 5266"/>
              <a:gd name="T107" fmla="*/ 0 h 4320"/>
              <a:gd name="T108" fmla="*/ 0 w 5266"/>
              <a:gd name="T109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266" h="4320">
                <a:moveTo>
                  <a:pt x="0" y="0"/>
                </a:moveTo>
                <a:lnTo>
                  <a:pt x="0" y="4320"/>
                </a:lnTo>
                <a:lnTo>
                  <a:pt x="4882" y="4320"/>
                </a:lnTo>
                <a:lnTo>
                  <a:pt x="5266" y="3049"/>
                </a:lnTo>
                <a:lnTo>
                  <a:pt x="5266" y="3049"/>
                </a:lnTo>
                <a:lnTo>
                  <a:pt x="5210" y="3009"/>
                </a:lnTo>
                <a:lnTo>
                  <a:pt x="5155" y="2966"/>
                </a:lnTo>
                <a:lnTo>
                  <a:pt x="5101" y="2923"/>
                </a:lnTo>
                <a:lnTo>
                  <a:pt x="5049" y="2878"/>
                </a:lnTo>
                <a:lnTo>
                  <a:pt x="4998" y="2831"/>
                </a:lnTo>
                <a:lnTo>
                  <a:pt x="4949" y="2783"/>
                </a:lnTo>
                <a:lnTo>
                  <a:pt x="4900" y="2734"/>
                </a:lnTo>
                <a:lnTo>
                  <a:pt x="4854" y="2683"/>
                </a:lnTo>
                <a:lnTo>
                  <a:pt x="4809" y="2631"/>
                </a:lnTo>
                <a:lnTo>
                  <a:pt x="4765" y="2576"/>
                </a:lnTo>
                <a:lnTo>
                  <a:pt x="4722" y="2522"/>
                </a:lnTo>
                <a:lnTo>
                  <a:pt x="4683" y="2466"/>
                </a:lnTo>
                <a:lnTo>
                  <a:pt x="4644" y="2408"/>
                </a:lnTo>
                <a:lnTo>
                  <a:pt x="4606" y="2348"/>
                </a:lnTo>
                <a:lnTo>
                  <a:pt x="4570" y="2288"/>
                </a:lnTo>
                <a:lnTo>
                  <a:pt x="4537" y="2228"/>
                </a:lnTo>
                <a:lnTo>
                  <a:pt x="4505" y="2166"/>
                </a:lnTo>
                <a:lnTo>
                  <a:pt x="4475" y="2102"/>
                </a:lnTo>
                <a:lnTo>
                  <a:pt x="4447" y="2038"/>
                </a:lnTo>
                <a:lnTo>
                  <a:pt x="4421" y="1973"/>
                </a:lnTo>
                <a:lnTo>
                  <a:pt x="4396" y="1905"/>
                </a:lnTo>
                <a:lnTo>
                  <a:pt x="4374" y="1838"/>
                </a:lnTo>
                <a:lnTo>
                  <a:pt x="4353" y="1770"/>
                </a:lnTo>
                <a:lnTo>
                  <a:pt x="4334" y="1701"/>
                </a:lnTo>
                <a:lnTo>
                  <a:pt x="4317" y="1631"/>
                </a:lnTo>
                <a:lnTo>
                  <a:pt x="4304" y="1562"/>
                </a:lnTo>
                <a:lnTo>
                  <a:pt x="4291" y="1489"/>
                </a:lnTo>
                <a:lnTo>
                  <a:pt x="4282" y="1418"/>
                </a:lnTo>
                <a:lnTo>
                  <a:pt x="4274" y="1344"/>
                </a:lnTo>
                <a:lnTo>
                  <a:pt x="4267" y="1271"/>
                </a:lnTo>
                <a:lnTo>
                  <a:pt x="4265" y="1198"/>
                </a:lnTo>
                <a:lnTo>
                  <a:pt x="4263" y="1123"/>
                </a:lnTo>
                <a:lnTo>
                  <a:pt x="4263" y="1123"/>
                </a:lnTo>
                <a:lnTo>
                  <a:pt x="4265" y="1046"/>
                </a:lnTo>
                <a:lnTo>
                  <a:pt x="4269" y="971"/>
                </a:lnTo>
                <a:lnTo>
                  <a:pt x="4274" y="898"/>
                </a:lnTo>
                <a:lnTo>
                  <a:pt x="4282" y="823"/>
                </a:lnTo>
                <a:lnTo>
                  <a:pt x="4293" y="750"/>
                </a:lnTo>
                <a:lnTo>
                  <a:pt x="4304" y="677"/>
                </a:lnTo>
                <a:lnTo>
                  <a:pt x="4319" y="606"/>
                </a:lnTo>
                <a:lnTo>
                  <a:pt x="4336" y="534"/>
                </a:lnTo>
                <a:lnTo>
                  <a:pt x="4355" y="465"/>
                </a:lnTo>
                <a:lnTo>
                  <a:pt x="4377" y="396"/>
                </a:lnTo>
                <a:lnTo>
                  <a:pt x="4400" y="326"/>
                </a:lnTo>
                <a:lnTo>
                  <a:pt x="4424" y="259"/>
                </a:lnTo>
                <a:lnTo>
                  <a:pt x="4452" y="193"/>
                </a:lnTo>
                <a:lnTo>
                  <a:pt x="4481" y="128"/>
                </a:lnTo>
                <a:lnTo>
                  <a:pt x="4512" y="64"/>
                </a:lnTo>
                <a:lnTo>
                  <a:pt x="454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21AB9A-FDEA-4284-9A29-96F36D8BEAE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026481"/>
            <a:ext cx="4572000" cy="2387600"/>
          </a:xfrm>
        </p:spPr>
        <p:txBody>
          <a:bodyPr anchor="b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[Click </a:t>
            </a:r>
            <a:r>
              <a:rPr lang="en-US" dirty="0"/>
              <a:t>to edit Master </a:t>
            </a:r>
            <a:r>
              <a:rPr lang="en-US"/>
              <a:t>title style]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3C854E8-C2B0-48CB-B2DE-E631AC5E03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430840"/>
            <a:ext cx="4572000" cy="369459"/>
          </a:xfrm>
        </p:spPr>
        <p:txBody>
          <a:bodyPr>
            <a:normAutofit/>
          </a:bodyPr>
          <a:lstStyle>
            <a:lvl1pPr marL="0" indent="0" algn="l">
              <a:buNone/>
              <a:defRPr sz="15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r>
              <a:rPr lang="en-US" dirty="0"/>
              <a:t>]</a:t>
            </a: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xmlns="" id="{6B5C4B47-0C11-40B2-93D2-7EADF7C0D9B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524000" y="1202533"/>
            <a:ext cx="3721100" cy="546100"/>
          </a:xfrm>
          <a:custGeom>
            <a:avLst/>
            <a:gdLst>
              <a:gd name="T0" fmla="*/ 601 w 2344"/>
              <a:gd name="T1" fmla="*/ 161 h 344"/>
              <a:gd name="T2" fmla="*/ 623 w 2344"/>
              <a:gd name="T3" fmla="*/ 109 h 344"/>
              <a:gd name="T4" fmla="*/ 651 w 2344"/>
              <a:gd name="T5" fmla="*/ 109 h 344"/>
              <a:gd name="T6" fmla="*/ 803 w 2344"/>
              <a:gd name="T7" fmla="*/ 195 h 344"/>
              <a:gd name="T8" fmla="*/ 877 w 2344"/>
              <a:gd name="T9" fmla="*/ 151 h 344"/>
              <a:gd name="T10" fmla="*/ 831 w 2344"/>
              <a:gd name="T11" fmla="*/ 109 h 344"/>
              <a:gd name="T12" fmla="*/ 843 w 2344"/>
              <a:gd name="T13" fmla="*/ 153 h 344"/>
              <a:gd name="T14" fmla="*/ 959 w 2344"/>
              <a:gd name="T15" fmla="*/ 217 h 344"/>
              <a:gd name="T16" fmla="*/ 1129 w 2344"/>
              <a:gd name="T17" fmla="*/ 155 h 344"/>
              <a:gd name="T18" fmla="*/ 1069 w 2344"/>
              <a:gd name="T19" fmla="*/ 105 h 344"/>
              <a:gd name="T20" fmla="*/ 1005 w 2344"/>
              <a:gd name="T21" fmla="*/ 187 h 344"/>
              <a:gd name="T22" fmla="*/ 1093 w 2344"/>
              <a:gd name="T23" fmla="*/ 239 h 344"/>
              <a:gd name="T24" fmla="*/ 1087 w 2344"/>
              <a:gd name="T25" fmla="*/ 207 h 344"/>
              <a:gd name="T26" fmla="*/ 1039 w 2344"/>
              <a:gd name="T27" fmla="*/ 173 h 344"/>
              <a:gd name="T28" fmla="*/ 1093 w 2344"/>
              <a:gd name="T29" fmla="*/ 147 h 344"/>
              <a:gd name="T30" fmla="*/ 1307 w 2344"/>
              <a:gd name="T31" fmla="*/ 185 h 344"/>
              <a:gd name="T32" fmla="*/ 1243 w 2344"/>
              <a:gd name="T33" fmla="*/ 211 h 344"/>
              <a:gd name="T34" fmla="*/ 1447 w 2344"/>
              <a:gd name="T35" fmla="*/ 109 h 344"/>
              <a:gd name="T36" fmla="*/ 1577 w 2344"/>
              <a:gd name="T37" fmla="*/ 117 h 344"/>
              <a:gd name="T38" fmla="*/ 1569 w 2344"/>
              <a:gd name="T39" fmla="*/ 223 h 344"/>
              <a:gd name="T40" fmla="*/ 1669 w 2344"/>
              <a:gd name="T41" fmla="*/ 213 h 344"/>
              <a:gd name="T42" fmla="*/ 1643 w 2344"/>
              <a:gd name="T43" fmla="*/ 111 h 344"/>
              <a:gd name="T44" fmla="*/ 1589 w 2344"/>
              <a:gd name="T45" fmla="*/ 195 h 344"/>
              <a:gd name="T46" fmla="*/ 1615 w 2344"/>
              <a:gd name="T47" fmla="*/ 135 h 344"/>
              <a:gd name="T48" fmla="*/ 1635 w 2344"/>
              <a:gd name="T49" fmla="*/ 205 h 344"/>
              <a:gd name="T50" fmla="*/ 1790 w 2344"/>
              <a:gd name="T51" fmla="*/ 209 h 344"/>
              <a:gd name="T52" fmla="*/ 1731 w 2344"/>
              <a:gd name="T53" fmla="*/ 207 h 344"/>
              <a:gd name="T54" fmla="*/ 1735 w 2344"/>
              <a:gd name="T55" fmla="*/ 133 h 344"/>
              <a:gd name="T56" fmla="*/ 1816 w 2344"/>
              <a:gd name="T57" fmla="*/ 149 h 344"/>
              <a:gd name="T58" fmla="*/ 1760 w 2344"/>
              <a:gd name="T59" fmla="*/ 105 h 344"/>
              <a:gd name="T60" fmla="*/ 1699 w 2344"/>
              <a:gd name="T61" fmla="*/ 187 h 344"/>
              <a:gd name="T62" fmla="*/ 1780 w 2344"/>
              <a:gd name="T63" fmla="*/ 239 h 344"/>
              <a:gd name="T64" fmla="*/ 1926 w 2344"/>
              <a:gd name="T65" fmla="*/ 177 h 344"/>
              <a:gd name="T66" fmla="*/ 1942 w 2344"/>
              <a:gd name="T67" fmla="*/ 123 h 344"/>
              <a:gd name="T68" fmla="*/ 1900 w 2344"/>
              <a:gd name="T69" fmla="*/ 187 h 344"/>
              <a:gd name="T70" fmla="*/ 1926 w 2344"/>
              <a:gd name="T71" fmla="*/ 231 h 344"/>
              <a:gd name="T72" fmla="*/ 1932 w 2344"/>
              <a:gd name="T73" fmla="*/ 179 h 344"/>
              <a:gd name="T74" fmla="*/ 1922 w 2344"/>
              <a:gd name="T75" fmla="*/ 137 h 344"/>
              <a:gd name="T76" fmla="*/ 2012 w 2344"/>
              <a:gd name="T77" fmla="*/ 107 h 344"/>
              <a:gd name="T78" fmla="*/ 1968 w 2344"/>
              <a:gd name="T79" fmla="*/ 201 h 344"/>
              <a:gd name="T80" fmla="*/ 2064 w 2344"/>
              <a:gd name="T81" fmla="*/ 231 h 344"/>
              <a:gd name="T82" fmla="*/ 2072 w 2344"/>
              <a:gd name="T83" fmla="*/ 125 h 344"/>
              <a:gd name="T84" fmla="*/ 2002 w 2344"/>
              <a:gd name="T85" fmla="*/ 215 h 344"/>
              <a:gd name="T86" fmla="*/ 2002 w 2344"/>
              <a:gd name="T87" fmla="*/ 133 h 344"/>
              <a:gd name="T88" fmla="*/ 2064 w 2344"/>
              <a:gd name="T89" fmla="*/ 155 h 344"/>
              <a:gd name="T90" fmla="*/ 2026 w 2344"/>
              <a:gd name="T91" fmla="*/ 223 h 344"/>
              <a:gd name="T92" fmla="*/ 2162 w 2344"/>
              <a:gd name="T93" fmla="*/ 223 h 344"/>
              <a:gd name="T94" fmla="*/ 2108 w 2344"/>
              <a:gd name="T95" fmla="*/ 193 h 344"/>
              <a:gd name="T96" fmla="*/ 2162 w 2344"/>
              <a:gd name="T97" fmla="*/ 243 h 344"/>
              <a:gd name="T98" fmla="*/ 2192 w 2344"/>
              <a:gd name="T99" fmla="*/ 109 h 344"/>
              <a:gd name="T100" fmla="*/ 2322 w 2344"/>
              <a:gd name="T101" fmla="*/ 185 h 344"/>
              <a:gd name="T102" fmla="*/ 2330 w 2344"/>
              <a:gd name="T103" fmla="*/ 117 h 344"/>
              <a:gd name="T104" fmla="*/ 2308 w 2344"/>
              <a:gd name="T105" fmla="*/ 127 h 344"/>
              <a:gd name="T106" fmla="*/ 2298 w 2344"/>
              <a:gd name="T107" fmla="*/ 171 h 344"/>
              <a:gd name="T108" fmla="*/ 52 w 2344"/>
              <a:gd name="T109" fmla="*/ 54 h 344"/>
              <a:gd name="T110" fmla="*/ 2 w 2344"/>
              <a:gd name="T111" fmla="*/ 209 h 344"/>
              <a:gd name="T112" fmla="*/ 122 w 2344"/>
              <a:gd name="T113" fmla="*/ 199 h 344"/>
              <a:gd name="T114" fmla="*/ 98 w 2344"/>
              <a:gd name="T115" fmla="*/ 93 h 344"/>
              <a:gd name="T116" fmla="*/ 232 w 2344"/>
              <a:gd name="T117" fmla="*/ 52 h 344"/>
              <a:gd name="T118" fmla="*/ 260 w 2344"/>
              <a:gd name="T119" fmla="*/ 173 h 344"/>
              <a:gd name="T120" fmla="*/ 338 w 2344"/>
              <a:gd name="T121" fmla="*/ 278 h 344"/>
              <a:gd name="T122" fmla="*/ 340 w 2344"/>
              <a:gd name="T123" fmla="*/ 97 h 344"/>
              <a:gd name="T124" fmla="*/ 200 w 2344"/>
              <a:gd name="T125" fmla="*/ 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44" h="344">
                <a:moveTo>
                  <a:pt x="400" y="127"/>
                </a:moveTo>
                <a:lnTo>
                  <a:pt x="440" y="127"/>
                </a:lnTo>
                <a:lnTo>
                  <a:pt x="440" y="239"/>
                </a:lnTo>
                <a:lnTo>
                  <a:pt x="464" y="239"/>
                </a:lnTo>
                <a:lnTo>
                  <a:pt x="464" y="127"/>
                </a:lnTo>
                <a:lnTo>
                  <a:pt x="504" y="127"/>
                </a:lnTo>
                <a:lnTo>
                  <a:pt x="504" y="109"/>
                </a:lnTo>
                <a:lnTo>
                  <a:pt x="400" y="109"/>
                </a:lnTo>
                <a:lnTo>
                  <a:pt x="400" y="127"/>
                </a:lnTo>
                <a:close/>
                <a:moveTo>
                  <a:pt x="601" y="161"/>
                </a:moveTo>
                <a:lnTo>
                  <a:pt x="542" y="161"/>
                </a:lnTo>
                <a:lnTo>
                  <a:pt x="542" y="109"/>
                </a:lnTo>
                <a:lnTo>
                  <a:pt x="520" y="109"/>
                </a:lnTo>
                <a:lnTo>
                  <a:pt x="520" y="239"/>
                </a:lnTo>
                <a:lnTo>
                  <a:pt x="542" y="239"/>
                </a:lnTo>
                <a:lnTo>
                  <a:pt x="542" y="181"/>
                </a:lnTo>
                <a:lnTo>
                  <a:pt x="601" y="181"/>
                </a:lnTo>
                <a:lnTo>
                  <a:pt x="601" y="239"/>
                </a:lnTo>
                <a:lnTo>
                  <a:pt x="623" y="239"/>
                </a:lnTo>
                <a:lnTo>
                  <a:pt x="623" y="109"/>
                </a:lnTo>
                <a:lnTo>
                  <a:pt x="601" y="109"/>
                </a:lnTo>
                <a:lnTo>
                  <a:pt x="601" y="161"/>
                </a:lnTo>
                <a:close/>
                <a:moveTo>
                  <a:pt x="675" y="181"/>
                </a:moveTo>
                <a:lnTo>
                  <a:pt x="739" y="181"/>
                </a:lnTo>
                <a:lnTo>
                  <a:pt x="739" y="163"/>
                </a:lnTo>
                <a:lnTo>
                  <a:pt x="675" y="163"/>
                </a:lnTo>
                <a:lnTo>
                  <a:pt x="675" y="127"/>
                </a:lnTo>
                <a:lnTo>
                  <a:pt x="745" y="127"/>
                </a:lnTo>
                <a:lnTo>
                  <a:pt x="745" y="109"/>
                </a:lnTo>
                <a:lnTo>
                  <a:pt x="651" y="109"/>
                </a:lnTo>
                <a:lnTo>
                  <a:pt x="651" y="239"/>
                </a:lnTo>
                <a:lnTo>
                  <a:pt x="745" y="239"/>
                </a:lnTo>
                <a:lnTo>
                  <a:pt x="745" y="219"/>
                </a:lnTo>
                <a:lnTo>
                  <a:pt x="675" y="219"/>
                </a:lnTo>
                <a:lnTo>
                  <a:pt x="675" y="181"/>
                </a:lnTo>
                <a:close/>
                <a:moveTo>
                  <a:pt x="831" y="109"/>
                </a:moveTo>
                <a:lnTo>
                  <a:pt x="769" y="109"/>
                </a:lnTo>
                <a:lnTo>
                  <a:pt x="769" y="239"/>
                </a:lnTo>
                <a:lnTo>
                  <a:pt x="803" y="239"/>
                </a:lnTo>
                <a:lnTo>
                  <a:pt x="803" y="195"/>
                </a:lnTo>
                <a:lnTo>
                  <a:pt x="831" y="195"/>
                </a:lnTo>
                <a:lnTo>
                  <a:pt x="831" y="195"/>
                </a:lnTo>
                <a:lnTo>
                  <a:pt x="841" y="195"/>
                </a:lnTo>
                <a:lnTo>
                  <a:pt x="849" y="193"/>
                </a:lnTo>
                <a:lnTo>
                  <a:pt x="857" y="191"/>
                </a:lnTo>
                <a:lnTo>
                  <a:pt x="865" y="185"/>
                </a:lnTo>
                <a:lnTo>
                  <a:pt x="869" y="179"/>
                </a:lnTo>
                <a:lnTo>
                  <a:pt x="873" y="171"/>
                </a:lnTo>
                <a:lnTo>
                  <a:pt x="877" y="161"/>
                </a:lnTo>
                <a:lnTo>
                  <a:pt x="877" y="151"/>
                </a:lnTo>
                <a:lnTo>
                  <a:pt x="877" y="151"/>
                </a:lnTo>
                <a:lnTo>
                  <a:pt x="875" y="139"/>
                </a:lnTo>
                <a:lnTo>
                  <a:pt x="873" y="131"/>
                </a:lnTo>
                <a:lnTo>
                  <a:pt x="869" y="123"/>
                </a:lnTo>
                <a:lnTo>
                  <a:pt x="863" y="117"/>
                </a:lnTo>
                <a:lnTo>
                  <a:pt x="855" y="113"/>
                </a:lnTo>
                <a:lnTo>
                  <a:pt x="847" y="111"/>
                </a:lnTo>
                <a:lnTo>
                  <a:pt x="839" y="109"/>
                </a:lnTo>
                <a:lnTo>
                  <a:pt x="831" y="109"/>
                </a:lnTo>
                <a:lnTo>
                  <a:pt x="831" y="109"/>
                </a:lnTo>
                <a:close/>
                <a:moveTo>
                  <a:pt x="825" y="169"/>
                </a:moveTo>
                <a:lnTo>
                  <a:pt x="803" y="169"/>
                </a:lnTo>
                <a:lnTo>
                  <a:pt x="803" y="135"/>
                </a:lnTo>
                <a:lnTo>
                  <a:pt x="825" y="135"/>
                </a:lnTo>
                <a:lnTo>
                  <a:pt x="825" y="135"/>
                </a:lnTo>
                <a:lnTo>
                  <a:pt x="833" y="137"/>
                </a:lnTo>
                <a:lnTo>
                  <a:pt x="837" y="139"/>
                </a:lnTo>
                <a:lnTo>
                  <a:pt x="841" y="145"/>
                </a:lnTo>
                <a:lnTo>
                  <a:pt x="843" y="153"/>
                </a:lnTo>
                <a:lnTo>
                  <a:pt x="843" y="153"/>
                </a:lnTo>
                <a:lnTo>
                  <a:pt x="841" y="161"/>
                </a:lnTo>
                <a:lnTo>
                  <a:pt x="837" y="165"/>
                </a:lnTo>
                <a:lnTo>
                  <a:pt x="833" y="169"/>
                </a:lnTo>
                <a:lnTo>
                  <a:pt x="825" y="169"/>
                </a:lnTo>
                <a:lnTo>
                  <a:pt x="825" y="169"/>
                </a:lnTo>
                <a:close/>
                <a:moveTo>
                  <a:pt x="921" y="109"/>
                </a:moveTo>
                <a:lnTo>
                  <a:pt x="873" y="239"/>
                </a:lnTo>
                <a:lnTo>
                  <a:pt x="907" y="239"/>
                </a:lnTo>
                <a:lnTo>
                  <a:pt x="915" y="217"/>
                </a:lnTo>
                <a:lnTo>
                  <a:pt x="959" y="217"/>
                </a:lnTo>
                <a:lnTo>
                  <a:pt x="967" y="239"/>
                </a:lnTo>
                <a:lnTo>
                  <a:pt x="1003" y="239"/>
                </a:lnTo>
                <a:lnTo>
                  <a:pt x="955" y="109"/>
                </a:lnTo>
                <a:lnTo>
                  <a:pt x="921" y="109"/>
                </a:lnTo>
                <a:close/>
                <a:moveTo>
                  <a:pt x="923" y="191"/>
                </a:moveTo>
                <a:lnTo>
                  <a:pt x="937" y="145"/>
                </a:lnTo>
                <a:lnTo>
                  <a:pt x="937" y="145"/>
                </a:lnTo>
                <a:lnTo>
                  <a:pt x="953" y="191"/>
                </a:lnTo>
                <a:lnTo>
                  <a:pt x="923" y="191"/>
                </a:lnTo>
                <a:close/>
                <a:moveTo>
                  <a:pt x="1129" y="155"/>
                </a:moveTo>
                <a:lnTo>
                  <a:pt x="1129" y="155"/>
                </a:lnTo>
                <a:lnTo>
                  <a:pt x="1127" y="145"/>
                </a:lnTo>
                <a:lnTo>
                  <a:pt x="1123" y="135"/>
                </a:lnTo>
                <a:lnTo>
                  <a:pt x="1117" y="125"/>
                </a:lnTo>
                <a:lnTo>
                  <a:pt x="1109" y="119"/>
                </a:lnTo>
                <a:lnTo>
                  <a:pt x="1101" y="113"/>
                </a:lnTo>
                <a:lnTo>
                  <a:pt x="1091" y="109"/>
                </a:lnTo>
                <a:lnTo>
                  <a:pt x="1079" y="107"/>
                </a:lnTo>
                <a:lnTo>
                  <a:pt x="1069" y="105"/>
                </a:lnTo>
                <a:lnTo>
                  <a:pt x="1069" y="105"/>
                </a:lnTo>
                <a:lnTo>
                  <a:pt x="1055" y="107"/>
                </a:lnTo>
                <a:lnTo>
                  <a:pt x="1043" y="111"/>
                </a:lnTo>
                <a:lnTo>
                  <a:pt x="1031" y="117"/>
                </a:lnTo>
                <a:lnTo>
                  <a:pt x="1023" y="125"/>
                </a:lnTo>
                <a:lnTo>
                  <a:pt x="1015" y="135"/>
                </a:lnTo>
                <a:lnTo>
                  <a:pt x="1009" y="147"/>
                </a:lnTo>
                <a:lnTo>
                  <a:pt x="1005" y="161"/>
                </a:lnTo>
                <a:lnTo>
                  <a:pt x="1005" y="175"/>
                </a:lnTo>
                <a:lnTo>
                  <a:pt x="1005" y="175"/>
                </a:lnTo>
                <a:lnTo>
                  <a:pt x="1005" y="187"/>
                </a:lnTo>
                <a:lnTo>
                  <a:pt x="1009" y="201"/>
                </a:lnTo>
                <a:lnTo>
                  <a:pt x="1015" y="213"/>
                </a:lnTo>
                <a:lnTo>
                  <a:pt x="1023" y="223"/>
                </a:lnTo>
                <a:lnTo>
                  <a:pt x="1031" y="231"/>
                </a:lnTo>
                <a:lnTo>
                  <a:pt x="1043" y="237"/>
                </a:lnTo>
                <a:lnTo>
                  <a:pt x="1055" y="241"/>
                </a:lnTo>
                <a:lnTo>
                  <a:pt x="1069" y="243"/>
                </a:lnTo>
                <a:lnTo>
                  <a:pt x="1069" y="243"/>
                </a:lnTo>
                <a:lnTo>
                  <a:pt x="1081" y="241"/>
                </a:lnTo>
                <a:lnTo>
                  <a:pt x="1093" y="239"/>
                </a:lnTo>
                <a:lnTo>
                  <a:pt x="1103" y="235"/>
                </a:lnTo>
                <a:lnTo>
                  <a:pt x="1111" y="229"/>
                </a:lnTo>
                <a:lnTo>
                  <a:pt x="1117" y="221"/>
                </a:lnTo>
                <a:lnTo>
                  <a:pt x="1123" y="211"/>
                </a:lnTo>
                <a:lnTo>
                  <a:pt x="1127" y="201"/>
                </a:lnTo>
                <a:lnTo>
                  <a:pt x="1129" y="189"/>
                </a:lnTo>
                <a:lnTo>
                  <a:pt x="1095" y="189"/>
                </a:lnTo>
                <a:lnTo>
                  <a:pt x="1095" y="189"/>
                </a:lnTo>
                <a:lnTo>
                  <a:pt x="1093" y="199"/>
                </a:lnTo>
                <a:lnTo>
                  <a:pt x="1087" y="207"/>
                </a:lnTo>
                <a:lnTo>
                  <a:pt x="1079" y="211"/>
                </a:lnTo>
                <a:lnTo>
                  <a:pt x="1069" y="213"/>
                </a:lnTo>
                <a:lnTo>
                  <a:pt x="1069" y="213"/>
                </a:lnTo>
                <a:lnTo>
                  <a:pt x="1061" y="211"/>
                </a:lnTo>
                <a:lnTo>
                  <a:pt x="1055" y="209"/>
                </a:lnTo>
                <a:lnTo>
                  <a:pt x="1049" y="205"/>
                </a:lnTo>
                <a:lnTo>
                  <a:pt x="1045" y="201"/>
                </a:lnTo>
                <a:lnTo>
                  <a:pt x="1041" y="189"/>
                </a:lnTo>
                <a:lnTo>
                  <a:pt x="1039" y="173"/>
                </a:lnTo>
                <a:lnTo>
                  <a:pt x="1039" y="173"/>
                </a:lnTo>
                <a:lnTo>
                  <a:pt x="1041" y="159"/>
                </a:lnTo>
                <a:lnTo>
                  <a:pt x="1045" y="147"/>
                </a:lnTo>
                <a:lnTo>
                  <a:pt x="1049" y="141"/>
                </a:lnTo>
                <a:lnTo>
                  <a:pt x="1055" y="139"/>
                </a:lnTo>
                <a:lnTo>
                  <a:pt x="1061" y="135"/>
                </a:lnTo>
                <a:lnTo>
                  <a:pt x="1069" y="135"/>
                </a:lnTo>
                <a:lnTo>
                  <a:pt x="1069" y="135"/>
                </a:lnTo>
                <a:lnTo>
                  <a:pt x="1079" y="137"/>
                </a:lnTo>
                <a:lnTo>
                  <a:pt x="1087" y="139"/>
                </a:lnTo>
                <a:lnTo>
                  <a:pt x="1093" y="147"/>
                </a:lnTo>
                <a:lnTo>
                  <a:pt x="1095" y="155"/>
                </a:lnTo>
                <a:lnTo>
                  <a:pt x="1095" y="155"/>
                </a:lnTo>
                <a:lnTo>
                  <a:pt x="1129" y="155"/>
                </a:lnTo>
                <a:close/>
                <a:moveTo>
                  <a:pt x="1149" y="239"/>
                </a:moveTo>
                <a:lnTo>
                  <a:pt x="1183" y="239"/>
                </a:lnTo>
                <a:lnTo>
                  <a:pt x="1183" y="109"/>
                </a:lnTo>
                <a:lnTo>
                  <a:pt x="1149" y="109"/>
                </a:lnTo>
                <a:lnTo>
                  <a:pt x="1149" y="239"/>
                </a:lnTo>
                <a:close/>
                <a:moveTo>
                  <a:pt x="1243" y="185"/>
                </a:moveTo>
                <a:lnTo>
                  <a:pt x="1307" y="185"/>
                </a:lnTo>
                <a:lnTo>
                  <a:pt x="1307" y="159"/>
                </a:lnTo>
                <a:lnTo>
                  <a:pt x="1243" y="159"/>
                </a:lnTo>
                <a:lnTo>
                  <a:pt x="1243" y="135"/>
                </a:lnTo>
                <a:lnTo>
                  <a:pt x="1313" y="135"/>
                </a:lnTo>
                <a:lnTo>
                  <a:pt x="1313" y="109"/>
                </a:lnTo>
                <a:lnTo>
                  <a:pt x="1209" y="109"/>
                </a:lnTo>
                <a:lnTo>
                  <a:pt x="1209" y="239"/>
                </a:lnTo>
                <a:lnTo>
                  <a:pt x="1313" y="239"/>
                </a:lnTo>
                <a:lnTo>
                  <a:pt x="1313" y="211"/>
                </a:lnTo>
                <a:lnTo>
                  <a:pt x="1243" y="211"/>
                </a:lnTo>
                <a:lnTo>
                  <a:pt x="1243" y="185"/>
                </a:lnTo>
                <a:close/>
                <a:moveTo>
                  <a:pt x="1371" y="109"/>
                </a:moveTo>
                <a:lnTo>
                  <a:pt x="1337" y="109"/>
                </a:lnTo>
                <a:lnTo>
                  <a:pt x="1337" y="239"/>
                </a:lnTo>
                <a:lnTo>
                  <a:pt x="1431" y="239"/>
                </a:lnTo>
                <a:lnTo>
                  <a:pt x="1431" y="211"/>
                </a:lnTo>
                <a:lnTo>
                  <a:pt x="1371" y="211"/>
                </a:lnTo>
                <a:lnTo>
                  <a:pt x="1371" y="109"/>
                </a:lnTo>
                <a:close/>
                <a:moveTo>
                  <a:pt x="1481" y="109"/>
                </a:moveTo>
                <a:lnTo>
                  <a:pt x="1447" y="109"/>
                </a:lnTo>
                <a:lnTo>
                  <a:pt x="1447" y="239"/>
                </a:lnTo>
                <a:lnTo>
                  <a:pt x="1541" y="239"/>
                </a:lnTo>
                <a:lnTo>
                  <a:pt x="1541" y="211"/>
                </a:lnTo>
                <a:lnTo>
                  <a:pt x="1481" y="211"/>
                </a:lnTo>
                <a:lnTo>
                  <a:pt x="1481" y="109"/>
                </a:lnTo>
                <a:close/>
                <a:moveTo>
                  <a:pt x="1615" y="105"/>
                </a:moveTo>
                <a:lnTo>
                  <a:pt x="1615" y="105"/>
                </a:lnTo>
                <a:lnTo>
                  <a:pt x="1601" y="107"/>
                </a:lnTo>
                <a:lnTo>
                  <a:pt x="1589" y="111"/>
                </a:lnTo>
                <a:lnTo>
                  <a:pt x="1577" y="117"/>
                </a:lnTo>
                <a:lnTo>
                  <a:pt x="1569" y="125"/>
                </a:lnTo>
                <a:lnTo>
                  <a:pt x="1561" y="135"/>
                </a:lnTo>
                <a:lnTo>
                  <a:pt x="1555" y="147"/>
                </a:lnTo>
                <a:lnTo>
                  <a:pt x="1553" y="159"/>
                </a:lnTo>
                <a:lnTo>
                  <a:pt x="1551" y="173"/>
                </a:lnTo>
                <a:lnTo>
                  <a:pt x="1551" y="173"/>
                </a:lnTo>
                <a:lnTo>
                  <a:pt x="1553" y="187"/>
                </a:lnTo>
                <a:lnTo>
                  <a:pt x="1555" y="201"/>
                </a:lnTo>
                <a:lnTo>
                  <a:pt x="1561" y="213"/>
                </a:lnTo>
                <a:lnTo>
                  <a:pt x="1569" y="223"/>
                </a:lnTo>
                <a:lnTo>
                  <a:pt x="1577" y="231"/>
                </a:lnTo>
                <a:lnTo>
                  <a:pt x="1589" y="237"/>
                </a:lnTo>
                <a:lnTo>
                  <a:pt x="1601" y="241"/>
                </a:lnTo>
                <a:lnTo>
                  <a:pt x="1615" y="243"/>
                </a:lnTo>
                <a:lnTo>
                  <a:pt x="1615" y="243"/>
                </a:lnTo>
                <a:lnTo>
                  <a:pt x="1629" y="241"/>
                </a:lnTo>
                <a:lnTo>
                  <a:pt x="1643" y="237"/>
                </a:lnTo>
                <a:lnTo>
                  <a:pt x="1653" y="231"/>
                </a:lnTo>
                <a:lnTo>
                  <a:pt x="1663" y="223"/>
                </a:lnTo>
                <a:lnTo>
                  <a:pt x="1669" y="213"/>
                </a:lnTo>
                <a:lnTo>
                  <a:pt x="1675" y="201"/>
                </a:lnTo>
                <a:lnTo>
                  <a:pt x="1679" y="187"/>
                </a:lnTo>
                <a:lnTo>
                  <a:pt x="1679" y="173"/>
                </a:lnTo>
                <a:lnTo>
                  <a:pt x="1679" y="173"/>
                </a:lnTo>
                <a:lnTo>
                  <a:pt x="1679" y="159"/>
                </a:lnTo>
                <a:lnTo>
                  <a:pt x="1675" y="147"/>
                </a:lnTo>
                <a:lnTo>
                  <a:pt x="1669" y="135"/>
                </a:lnTo>
                <a:lnTo>
                  <a:pt x="1663" y="125"/>
                </a:lnTo>
                <a:lnTo>
                  <a:pt x="1653" y="117"/>
                </a:lnTo>
                <a:lnTo>
                  <a:pt x="1643" y="111"/>
                </a:lnTo>
                <a:lnTo>
                  <a:pt x="1629" y="107"/>
                </a:lnTo>
                <a:lnTo>
                  <a:pt x="1615" y="105"/>
                </a:lnTo>
                <a:lnTo>
                  <a:pt x="1615" y="105"/>
                </a:lnTo>
                <a:close/>
                <a:moveTo>
                  <a:pt x="1615" y="213"/>
                </a:moveTo>
                <a:lnTo>
                  <a:pt x="1615" y="213"/>
                </a:lnTo>
                <a:lnTo>
                  <a:pt x="1607" y="211"/>
                </a:lnTo>
                <a:lnTo>
                  <a:pt x="1601" y="209"/>
                </a:lnTo>
                <a:lnTo>
                  <a:pt x="1597" y="205"/>
                </a:lnTo>
                <a:lnTo>
                  <a:pt x="1593" y="201"/>
                </a:lnTo>
                <a:lnTo>
                  <a:pt x="1589" y="195"/>
                </a:lnTo>
                <a:lnTo>
                  <a:pt x="1587" y="189"/>
                </a:lnTo>
                <a:lnTo>
                  <a:pt x="1585" y="173"/>
                </a:lnTo>
                <a:lnTo>
                  <a:pt x="1585" y="173"/>
                </a:lnTo>
                <a:lnTo>
                  <a:pt x="1587" y="159"/>
                </a:lnTo>
                <a:lnTo>
                  <a:pt x="1593" y="147"/>
                </a:lnTo>
                <a:lnTo>
                  <a:pt x="1597" y="141"/>
                </a:lnTo>
                <a:lnTo>
                  <a:pt x="1601" y="139"/>
                </a:lnTo>
                <a:lnTo>
                  <a:pt x="1607" y="135"/>
                </a:lnTo>
                <a:lnTo>
                  <a:pt x="1615" y="135"/>
                </a:lnTo>
                <a:lnTo>
                  <a:pt x="1615" y="135"/>
                </a:lnTo>
                <a:lnTo>
                  <a:pt x="1623" y="135"/>
                </a:lnTo>
                <a:lnTo>
                  <a:pt x="1629" y="139"/>
                </a:lnTo>
                <a:lnTo>
                  <a:pt x="1635" y="141"/>
                </a:lnTo>
                <a:lnTo>
                  <a:pt x="1639" y="147"/>
                </a:lnTo>
                <a:lnTo>
                  <a:pt x="1643" y="159"/>
                </a:lnTo>
                <a:lnTo>
                  <a:pt x="1645" y="173"/>
                </a:lnTo>
                <a:lnTo>
                  <a:pt x="1645" y="173"/>
                </a:lnTo>
                <a:lnTo>
                  <a:pt x="1643" y="189"/>
                </a:lnTo>
                <a:lnTo>
                  <a:pt x="1639" y="201"/>
                </a:lnTo>
                <a:lnTo>
                  <a:pt x="1635" y="205"/>
                </a:lnTo>
                <a:lnTo>
                  <a:pt x="1629" y="209"/>
                </a:lnTo>
                <a:lnTo>
                  <a:pt x="1623" y="211"/>
                </a:lnTo>
                <a:lnTo>
                  <a:pt x="1615" y="213"/>
                </a:lnTo>
                <a:lnTo>
                  <a:pt x="1615" y="213"/>
                </a:lnTo>
                <a:close/>
                <a:moveTo>
                  <a:pt x="1762" y="187"/>
                </a:moveTo>
                <a:lnTo>
                  <a:pt x="1796" y="187"/>
                </a:lnTo>
                <a:lnTo>
                  <a:pt x="1796" y="187"/>
                </a:lnTo>
                <a:lnTo>
                  <a:pt x="1796" y="195"/>
                </a:lnTo>
                <a:lnTo>
                  <a:pt x="1794" y="203"/>
                </a:lnTo>
                <a:lnTo>
                  <a:pt x="1790" y="209"/>
                </a:lnTo>
                <a:lnTo>
                  <a:pt x="1786" y="213"/>
                </a:lnTo>
                <a:lnTo>
                  <a:pt x="1782" y="217"/>
                </a:lnTo>
                <a:lnTo>
                  <a:pt x="1774" y="221"/>
                </a:lnTo>
                <a:lnTo>
                  <a:pt x="1768" y="223"/>
                </a:lnTo>
                <a:lnTo>
                  <a:pt x="1760" y="223"/>
                </a:lnTo>
                <a:lnTo>
                  <a:pt x="1760" y="223"/>
                </a:lnTo>
                <a:lnTo>
                  <a:pt x="1751" y="223"/>
                </a:lnTo>
                <a:lnTo>
                  <a:pt x="1743" y="219"/>
                </a:lnTo>
                <a:lnTo>
                  <a:pt x="1735" y="215"/>
                </a:lnTo>
                <a:lnTo>
                  <a:pt x="1731" y="207"/>
                </a:lnTo>
                <a:lnTo>
                  <a:pt x="1727" y="201"/>
                </a:lnTo>
                <a:lnTo>
                  <a:pt x="1723" y="191"/>
                </a:lnTo>
                <a:lnTo>
                  <a:pt x="1721" y="183"/>
                </a:lnTo>
                <a:lnTo>
                  <a:pt x="1721" y="173"/>
                </a:lnTo>
                <a:lnTo>
                  <a:pt x="1721" y="173"/>
                </a:lnTo>
                <a:lnTo>
                  <a:pt x="1721" y="165"/>
                </a:lnTo>
                <a:lnTo>
                  <a:pt x="1723" y="155"/>
                </a:lnTo>
                <a:lnTo>
                  <a:pt x="1727" y="147"/>
                </a:lnTo>
                <a:lnTo>
                  <a:pt x="1731" y="139"/>
                </a:lnTo>
                <a:lnTo>
                  <a:pt x="1735" y="133"/>
                </a:lnTo>
                <a:lnTo>
                  <a:pt x="1743" y="127"/>
                </a:lnTo>
                <a:lnTo>
                  <a:pt x="1751" y="125"/>
                </a:lnTo>
                <a:lnTo>
                  <a:pt x="1760" y="123"/>
                </a:lnTo>
                <a:lnTo>
                  <a:pt x="1760" y="123"/>
                </a:lnTo>
                <a:lnTo>
                  <a:pt x="1772" y="125"/>
                </a:lnTo>
                <a:lnTo>
                  <a:pt x="1782" y="131"/>
                </a:lnTo>
                <a:lnTo>
                  <a:pt x="1790" y="139"/>
                </a:lnTo>
                <a:lnTo>
                  <a:pt x="1792" y="143"/>
                </a:lnTo>
                <a:lnTo>
                  <a:pt x="1792" y="149"/>
                </a:lnTo>
                <a:lnTo>
                  <a:pt x="1816" y="149"/>
                </a:lnTo>
                <a:lnTo>
                  <a:pt x="1816" y="149"/>
                </a:lnTo>
                <a:lnTo>
                  <a:pt x="1812" y="139"/>
                </a:lnTo>
                <a:lnTo>
                  <a:pt x="1808" y="131"/>
                </a:lnTo>
                <a:lnTo>
                  <a:pt x="1804" y="123"/>
                </a:lnTo>
                <a:lnTo>
                  <a:pt x="1796" y="117"/>
                </a:lnTo>
                <a:lnTo>
                  <a:pt x="1788" y="111"/>
                </a:lnTo>
                <a:lnTo>
                  <a:pt x="1780" y="107"/>
                </a:lnTo>
                <a:lnTo>
                  <a:pt x="1770" y="105"/>
                </a:lnTo>
                <a:lnTo>
                  <a:pt x="1760" y="105"/>
                </a:lnTo>
                <a:lnTo>
                  <a:pt x="1760" y="105"/>
                </a:lnTo>
                <a:lnTo>
                  <a:pt x="1747" y="107"/>
                </a:lnTo>
                <a:lnTo>
                  <a:pt x="1735" y="111"/>
                </a:lnTo>
                <a:lnTo>
                  <a:pt x="1723" y="117"/>
                </a:lnTo>
                <a:lnTo>
                  <a:pt x="1715" y="125"/>
                </a:lnTo>
                <a:lnTo>
                  <a:pt x="1707" y="135"/>
                </a:lnTo>
                <a:lnTo>
                  <a:pt x="1703" y="147"/>
                </a:lnTo>
                <a:lnTo>
                  <a:pt x="1699" y="161"/>
                </a:lnTo>
                <a:lnTo>
                  <a:pt x="1699" y="173"/>
                </a:lnTo>
                <a:lnTo>
                  <a:pt x="1699" y="173"/>
                </a:lnTo>
                <a:lnTo>
                  <a:pt x="1699" y="187"/>
                </a:lnTo>
                <a:lnTo>
                  <a:pt x="1703" y="201"/>
                </a:lnTo>
                <a:lnTo>
                  <a:pt x="1707" y="213"/>
                </a:lnTo>
                <a:lnTo>
                  <a:pt x="1715" y="223"/>
                </a:lnTo>
                <a:lnTo>
                  <a:pt x="1723" y="231"/>
                </a:lnTo>
                <a:lnTo>
                  <a:pt x="1735" y="237"/>
                </a:lnTo>
                <a:lnTo>
                  <a:pt x="1747" y="241"/>
                </a:lnTo>
                <a:lnTo>
                  <a:pt x="1760" y="243"/>
                </a:lnTo>
                <a:lnTo>
                  <a:pt x="1760" y="243"/>
                </a:lnTo>
                <a:lnTo>
                  <a:pt x="1770" y="241"/>
                </a:lnTo>
                <a:lnTo>
                  <a:pt x="1780" y="239"/>
                </a:lnTo>
                <a:lnTo>
                  <a:pt x="1790" y="233"/>
                </a:lnTo>
                <a:lnTo>
                  <a:pt x="1798" y="225"/>
                </a:lnTo>
                <a:lnTo>
                  <a:pt x="1802" y="239"/>
                </a:lnTo>
                <a:lnTo>
                  <a:pt x="1816" y="239"/>
                </a:lnTo>
                <a:lnTo>
                  <a:pt x="1816" y="169"/>
                </a:lnTo>
                <a:lnTo>
                  <a:pt x="1762" y="169"/>
                </a:lnTo>
                <a:lnTo>
                  <a:pt x="1762" y="187"/>
                </a:lnTo>
                <a:close/>
                <a:moveTo>
                  <a:pt x="1926" y="177"/>
                </a:moveTo>
                <a:lnTo>
                  <a:pt x="1926" y="177"/>
                </a:lnTo>
                <a:lnTo>
                  <a:pt x="1926" y="177"/>
                </a:lnTo>
                <a:lnTo>
                  <a:pt x="1932" y="175"/>
                </a:lnTo>
                <a:lnTo>
                  <a:pt x="1938" y="169"/>
                </a:lnTo>
                <a:lnTo>
                  <a:pt x="1942" y="165"/>
                </a:lnTo>
                <a:lnTo>
                  <a:pt x="1944" y="159"/>
                </a:lnTo>
                <a:lnTo>
                  <a:pt x="1946" y="153"/>
                </a:lnTo>
                <a:lnTo>
                  <a:pt x="1948" y="143"/>
                </a:lnTo>
                <a:lnTo>
                  <a:pt x="1948" y="143"/>
                </a:lnTo>
                <a:lnTo>
                  <a:pt x="1946" y="135"/>
                </a:lnTo>
                <a:lnTo>
                  <a:pt x="1944" y="129"/>
                </a:lnTo>
                <a:lnTo>
                  <a:pt x="1942" y="123"/>
                </a:lnTo>
                <a:lnTo>
                  <a:pt x="1936" y="117"/>
                </a:lnTo>
                <a:lnTo>
                  <a:pt x="1930" y="113"/>
                </a:lnTo>
                <a:lnTo>
                  <a:pt x="1924" y="111"/>
                </a:lnTo>
                <a:lnTo>
                  <a:pt x="1914" y="109"/>
                </a:lnTo>
                <a:lnTo>
                  <a:pt x="1904" y="109"/>
                </a:lnTo>
                <a:lnTo>
                  <a:pt x="1844" y="109"/>
                </a:lnTo>
                <a:lnTo>
                  <a:pt x="1844" y="241"/>
                </a:lnTo>
                <a:lnTo>
                  <a:pt x="1866" y="241"/>
                </a:lnTo>
                <a:lnTo>
                  <a:pt x="1866" y="187"/>
                </a:lnTo>
                <a:lnTo>
                  <a:pt x="1900" y="187"/>
                </a:lnTo>
                <a:lnTo>
                  <a:pt x="1900" y="187"/>
                </a:lnTo>
                <a:lnTo>
                  <a:pt x="1906" y="187"/>
                </a:lnTo>
                <a:lnTo>
                  <a:pt x="1912" y="189"/>
                </a:lnTo>
                <a:lnTo>
                  <a:pt x="1916" y="191"/>
                </a:lnTo>
                <a:lnTo>
                  <a:pt x="1920" y="195"/>
                </a:lnTo>
                <a:lnTo>
                  <a:pt x="1922" y="199"/>
                </a:lnTo>
                <a:lnTo>
                  <a:pt x="1924" y="205"/>
                </a:lnTo>
                <a:lnTo>
                  <a:pt x="1926" y="221"/>
                </a:lnTo>
                <a:lnTo>
                  <a:pt x="1926" y="221"/>
                </a:lnTo>
                <a:lnTo>
                  <a:pt x="1926" y="231"/>
                </a:lnTo>
                <a:lnTo>
                  <a:pt x="1928" y="239"/>
                </a:lnTo>
                <a:lnTo>
                  <a:pt x="1952" y="239"/>
                </a:lnTo>
                <a:lnTo>
                  <a:pt x="1952" y="239"/>
                </a:lnTo>
                <a:lnTo>
                  <a:pt x="1950" y="235"/>
                </a:lnTo>
                <a:lnTo>
                  <a:pt x="1948" y="227"/>
                </a:lnTo>
                <a:lnTo>
                  <a:pt x="1946" y="205"/>
                </a:lnTo>
                <a:lnTo>
                  <a:pt x="1946" y="205"/>
                </a:lnTo>
                <a:lnTo>
                  <a:pt x="1944" y="193"/>
                </a:lnTo>
                <a:lnTo>
                  <a:pt x="1938" y="183"/>
                </a:lnTo>
                <a:lnTo>
                  <a:pt x="1932" y="179"/>
                </a:lnTo>
                <a:lnTo>
                  <a:pt x="1926" y="177"/>
                </a:lnTo>
                <a:lnTo>
                  <a:pt x="1926" y="177"/>
                </a:lnTo>
                <a:close/>
                <a:moveTo>
                  <a:pt x="1902" y="169"/>
                </a:moveTo>
                <a:lnTo>
                  <a:pt x="1866" y="169"/>
                </a:lnTo>
                <a:lnTo>
                  <a:pt x="1866" y="127"/>
                </a:lnTo>
                <a:lnTo>
                  <a:pt x="1902" y="127"/>
                </a:lnTo>
                <a:lnTo>
                  <a:pt x="1902" y="127"/>
                </a:lnTo>
                <a:lnTo>
                  <a:pt x="1910" y="127"/>
                </a:lnTo>
                <a:lnTo>
                  <a:pt x="1918" y="131"/>
                </a:lnTo>
                <a:lnTo>
                  <a:pt x="1922" y="137"/>
                </a:lnTo>
                <a:lnTo>
                  <a:pt x="1924" y="147"/>
                </a:lnTo>
                <a:lnTo>
                  <a:pt x="1924" y="147"/>
                </a:lnTo>
                <a:lnTo>
                  <a:pt x="1924" y="157"/>
                </a:lnTo>
                <a:lnTo>
                  <a:pt x="1920" y="163"/>
                </a:lnTo>
                <a:lnTo>
                  <a:pt x="1912" y="167"/>
                </a:lnTo>
                <a:lnTo>
                  <a:pt x="1902" y="169"/>
                </a:lnTo>
                <a:lnTo>
                  <a:pt x="1902" y="169"/>
                </a:lnTo>
                <a:close/>
                <a:moveTo>
                  <a:pt x="2026" y="105"/>
                </a:moveTo>
                <a:lnTo>
                  <a:pt x="2026" y="105"/>
                </a:lnTo>
                <a:lnTo>
                  <a:pt x="2012" y="107"/>
                </a:lnTo>
                <a:lnTo>
                  <a:pt x="2000" y="111"/>
                </a:lnTo>
                <a:lnTo>
                  <a:pt x="1990" y="117"/>
                </a:lnTo>
                <a:lnTo>
                  <a:pt x="1982" y="125"/>
                </a:lnTo>
                <a:lnTo>
                  <a:pt x="1974" y="135"/>
                </a:lnTo>
                <a:lnTo>
                  <a:pt x="1968" y="147"/>
                </a:lnTo>
                <a:lnTo>
                  <a:pt x="1966" y="161"/>
                </a:lnTo>
                <a:lnTo>
                  <a:pt x="1964" y="173"/>
                </a:lnTo>
                <a:lnTo>
                  <a:pt x="1964" y="173"/>
                </a:lnTo>
                <a:lnTo>
                  <a:pt x="1966" y="187"/>
                </a:lnTo>
                <a:lnTo>
                  <a:pt x="1968" y="201"/>
                </a:lnTo>
                <a:lnTo>
                  <a:pt x="1974" y="213"/>
                </a:lnTo>
                <a:lnTo>
                  <a:pt x="1982" y="223"/>
                </a:lnTo>
                <a:lnTo>
                  <a:pt x="1990" y="231"/>
                </a:lnTo>
                <a:lnTo>
                  <a:pt x="2000" y="237"/>
                </a:lnTo>
                <a:lnTo>
                  <a:pt x="2012" y="241"/>
                </a:lnTo>
                <a:lnTo>
                  <a:pt x="2026" y="243"/>
                </a:lnTo>
                <a:lnTo>
                  <a:pt x="2026" y="243"/>
                </a:lnTo>
                <a:lnTo>
                  <a:pt x="2040" y="241"/>
                </a:lnTo>
                <a:lnTo>
                  <a:pt x="2052" y="237"/>
                </a:lnTo>
                <a:lnTo>
                  <a:pt x="2064" y="231"/>
                </a:lnTo>
                <a:lnTo>
                  <a:pt x="2072" y="223"/>
                </a:lnTo>
                <a:lnTo>
                  <a:pt x="2080" y="213"/>
                </a:lnTo>
                <a:lnTo>
                  <a:pt x="2084" y="201"/>
                </a:lnTo>
                <a:lnTo>
                  <a:pt x="2088" y="187"/>
                </a:lnTo>
                <a:lnTo>
                  <a:pt x="2088" y="173"/>
                </a:lnTo>
                <a:lnTo>
                  <a:pt x="2088" y="173"/>
                </a:lnTo>
                <a:lnTo>
                  <a:pt x="2088" y="161"/>
                </a:lnTo>
                <a:lnTo>
                  <a:pt x="2084" y="147"/>
                </a:lnTo>
                <a:lnTo>
                  <a:pt x="2080" y="135"/>
                </a:lnTo>
                <a:lnTo>
                  <a:pt x="2072" y="125"/>
                </a:lnTo>
                <a:lnTo>
                  <a:pt x="2064" y="117"/>
                </a:lnTo>
                <a:lnTo>
                  <a:pt x="2052" y="111"/>
                </a:lnTo>
                <a:lnTo>
                  <a:pt x="2040" y="107"/>
                </a:lnTo>
                <a:lnTo>
                  <a:pt x="2026" y="105"/>
                </a:lnTo>
                <a:lnTo>
                  <a:pt x="2026" y="105"/>
                </a:lnTo>
                <a:close/>
                <a:moveTo>
                  <a:pt x="2026" y="223"/>
                </a:moveTo>
                <a:lnTo>
                  <a:pt x="2026" y="223"/>
                </a:lnTo>
                <a:lnTo>
                  <a:pt x="2018" y="223"/>
                </a:lnTo>
                <a:lnTo>
                  <a:pt x="2010" y="219"/>
                </a:lnTo>
                <a:lnTo>
                  <a:pt x="2002" y="215"/>
                </a:lnTo>
                <a:lnTo>
                  <a:pt x="1996" y="209"/>
                </a:lnTo>
                <a:lnTo>
                  <a:pt x="1992" y="201"/>
                </a:lnTo>
                <a:lnTo>
                  <a:pt x="1990" y="193"/>
                </a:lnTo>
                <a:lnTo>
                  <a:pt x="1988" y="183"/>
                </a:lnTo>
                <a:lnTo>
                  <a:pt x="1988" y="173"/>
                </a:lnTo>
                <a:lnTo>
                  <a:pt x="1988" y="173"/>
                </a:lnTo>
                <a:lnTo>
                  <a:pt x="1990" y="155"/>
                </a:lnTo>
                <a:lnTo>
                  <a:pt x="1992" y="147"/>
                </a:lnTo>
                <a:lnTo>
                  <a:pt x="1996" y="139"/>
                </a:lnTo>
                <a:lnTo>
                  <a:pt x="2002" y="133"/>
                </a:lnTo>
                <a:lnTo>
                  <a:pt x="2008" y="129"/>
                </a:lnTo>
                <a:lnTo>
                  <a:pt x="2018" y="125"/>
                </a:lnTo>
                <a:lnTo>
                  <a:pt x="2026" y="123"/>
                </a:lnTo>
                <a:lnTo>
                  <a:pt x="2026" y="123"/>
                </a:lnTo>
                <a:lnTo>
                  <a:pt x="2036" y="125"/>
                </a:lnTo>
                <a:lnTo>
                  <a:pt x="2044" y="129"/>
                </a:lnTo>
                <a:lnTo>
                  <a:pt x="2052" y="133"/>
                </a:lnTo>
                <a:lnTo>
                  <a:pt x="2056" y="139"/>
                </a:lnTo>
                <a:lnTo>
                  <a:pt x="2060" y="147"/>
                </a:lnTo>
                <a:lnTo>
                  <a:pt x="2064" y="155"/>
                </a:lnTo>
                <a:lnTo>
                  <a:pt x="2066" y="173"/>
                </a:lnTo>
                <a:lnTo>
                  <a:pt x="2066" y="173"/>
                </a:lnTo>
                <a:lnTo>
                  <a:pt x="2064" y="193"/>
                </a:lnTo>
                <a:lnTo>
                  <a:pt x="2060" y="201"/>
                </a:lnTo>
                <a:lnTo>
                  <a:pt x="2056" y="209"/>
                </a:lnTo>
                <a:lnTo>
                  <a:pt x="2052" y="215"/>
                </a:lnTo>
                <a:lnTo>
                  <a:pt x="2044" y="219"/>
                </a:lnTo>
                <a:lnTo>
                  <a:pt x="2036" y="223"/>
                </a:lnTo>
                <a:lnTo>
                  <a:pt x="2026" y="223"/>
                </a:lnTo>
                <a:lnTo>
                  <a:pt x="2026" y="223"/>
                </a:lnTo>
                <a:close/>
                <a:moveTo>
                  <a:pt x="2192" y="185"/>
                </a:moveTo>
                <a:lnTo>
                  <a:pt x="2192" y="185"/>
                </a:lnTo>
                <a:lnTo>
                  <a:pt x="2192" y="199"/>
                </a:lnTo>
                <a:lnTo>
                  <a:pt x="2190" y="205"/>
                </a:lnTo>
                <a:lnTo>
                  <a:pt x="2188" y="211"/>
                </a:lnTo>
                <a:lnTo>
                  <a:pt x="2184" y="215"/>
                </a:lnTo>
                <a:lnTo>
                  <a:pt x="2178" y="219"/>
                </a:lnTo>
                <a:lnTo>
                  <a:pt x="2172" y="223"/>
                </a:lnTo>
                <a:lnTo>
                  <a:pt x="2162" y="223"/>
                </a:lnTo>
                <a:lnTo>
                  <a:pt x="2162" y="223"/>
                </a:lnTo>
                <a:lnTo>
                  <a:pt x="2152" y="223"/>
                </a:lnTo>
                <a:lnTo>
                  <a:pt x="2144" y="219"/>
                </a:lnTo>
                <a:lnTo>
                  <a:pt x="2140" y="215"/>
                </a:lnTo>
                <a:lnTo>
                  <a:pt x="2136" y="211"/>
                </a:lnTo>
                <a:lnTo>
                  <a:pt x="2134" y="205"/>
                </a:lnTo>
                <a:lnTo>
                  <a:pt x="2132" y="199"/>
                </a:lnTo>
                <a:lnTo>
                  <a:pt x="2132" y="185"/>
                </a:lnTo>
                <a:lnTo>
                  <a:pt x="2132" y="109"/>
                </a:lnTo>
                <a:lnTo>
                  <a:pt x="2108" y="109"/>
                </a:lnTo>
                <a:lnTo>
                  <a:pt x="2108" y="193"/>
                </a:lnTo>
                <a:lnTo>
                  <a:pt x="2108" y="193"/>
                </a:lnTo>
                <a:lnTo>
                  <a:pt x="2110" y="205"/>
                </a:lnTo>
                <a:lnTo>
                  <a:pt x="2112" y="215"/>
                </a:lnTo>
                <a:lnTo>
                  <a:pt x="2118" y="223"/>
                </a:lnTo>
                <a:lnTo>
                  <a:pt x="2124" y="231"/>
                </a:lnTo>
                <a:lnTo>
                  <a:pt x="2130" y="235"/>
                </a:lnTo>
                <a:lnTo>
                  <a:pt x="2140" y="239"/>
                </a:lnTo>
                <a:lnTo>
                  <a:pt x="2150" y="243"/>
                </a:lnTo>
                <a:lnTo>
                  <a:pt x="2162" y="243"/>
                </a:lnTo>
                <a:lnTo>
                  <a:pt x="2162" y="243"/>
                </a:lnTo>
                <a:lnTo>
                  <a:pt x="2174" y="243"/>
                </a:lnTo>
                <a:lnTo>
                  <a:pt x="2184" y="239"/>
                </a:lnTo>
                <a:lnTo>
                  <a:pt x="2192" y="235"/>
                </a:lnTo>
                <a:lnTo>
                  <a:pt x="2200" y="231"/>
                </a:lnTo>
                <a:lnTo>
                  <a:pt x="2206" y="223"/>
                </a:lnTo>
                <a:lnTo>
                  <a:pt x="2210" y="215"/>
                </a:lnTo>
                <a:lnTo>
                  <a:pt x="2214" y="205"/>
                </a:lnTo>
                <a:lnTo>
                  <a:pt x="2214" y="193"/>
                </a:lnTo>
                <a:lnTo>
                  <a:pt x="2214" y="109"/>
                </a:lnTo>
                <a:lnTo>
                  <a:pt x="2192" y="109"/>
                </a:lnTo>
                <a:lnTo>
                  <a:pt x="2192" y="185"/>
                </a:lnTo>
                <a:close/>
                <a:moveTo>
                  <a:pt x="2300" y="109"/>
                </a:moveTo>
                <a:lnTo>
                  <a:pt x="2242" y="109"/>
                </a:lnTo>
                <a:lnTo>
                  <a:pt x="2242" y="239"/>
                </a:lnTo>
                <a:lnTo>
                  <a:pt x="2266" y="239"/>
                </a:lnTo>
                <a:lnTo>
                  <a:pt x="2266" y="189"/>
                </a:lnTo>
                <a:lnTo>
                  <a:pt x="2300" y="189"/>
                </a:lnTo>
                <a:lnTo>
                  <a:pt x="2300" y="189"/>
                </a:lnTo>
                <a:lnTo>
                  <a:pt x="2312" y="189"/>
                </a:lnTo>
                <a:lnTo>
                  <a:pt x="2322" y="185"/>
                </a:lnTo>
                <a:lnTo>
                  <a:pt x="2330" y="181"/>
                </a:lnTo>
                <a:lnTo>
                  <a:pt x="2336" y="175"/>
                </a:lnTo>
                <a:lnTo>
                  <a:pt x="2340" y="169"/>
                </a:lnTo>
                <a:lnTo>
                  <a:pt x="2342" y="163"/>
                </a:lnTo>
                <a:lnTo>
                  <a:pt x="2344" y="149"/>
                </a:lnTo>
                <a:lnTo>
                  <a:pt x="2344" y="149"/>
                </a:lnTo>
                <a:lnTo>
                  <a:pt x="2342" y="135"/>
                </a:lnTo>
                <a:lnTo>
                  <a:pt x="2340" y="129"/>
                </a:lnTo>
                <a:lnTo>
                  <a:pt x="2336" y="123"/>
                </a:lnTo>
                <a:lnTo>
                  <a:pt x="2330" y="117"/>
                </a:lnTo>
                <a:lnTo>
                  <a:pt x="2322" y="113"/>
                </a:lnTo>
                <a:lnTo>
                  <a:pt x="2312" y="109"/>
                </a:lnTo>
                <a:lnTo>
                  <a:pt x="2300" y="109"/>
                </a:lnTo>
                <a:lnTo>
                  <a:pt x="2300" y="109"/>
                </a:lnTo>
                <a:close/>
                <a:moveTo>
                  <a:pt x="2298" y="171"/>
                </a:moveTo>
                <a:lnTo>
                  <a:pt x="2266" y="171"/>
                </a:lnTo>
                <a:lnTo>
                  <a:pt x="2266" y="127"/>
                </a:lnTo>
                <a:lnTo>
                  <a:pt x="2300" y="127"/>
                </a:lnTo>
                <a:lnTo>
                  <a:pt x="2300" y="127"/>
                </a:lnTo>
                <a:lnTo>
                  <a:pt x="2308" y="127"/>
                </a:lnTo>
                <a:lnTo>
                  <a:pt x="2314" y="131"/>
                </a:lnTo>
                <a:lnTo>
                  <a:pt x="2320" y="137"/>
                </a:lnTo>
                <a:lnTo>
                  <a:pt x="2322" y="149"/>
                </a:lnTo>
                <a:lnTo>
                  <a:pt x="2322" y="149"/>
                </a:lnTo>
                <a:lnTo>
                  <a:pt x="2320" y="155"/>
                </a:lnTo>
                <a:lnTo>
                  <a:pt x="2320" y="159"/>
                </a:lnTo>
                <a:lnTo>
                  <a:pt x="2314" y="165"/>
                </a:lnTo>
                <a:lnTo>
                  <a:pt x="2306" y="169"/>
                </a:lnTo>
                <a:lnTo>
                  <a:pt x="2298" y="171"/>
                </a:lnTo>
                <a:lnTo>
                  <a:pt x="2298" y="171"/>
                </a:lnTo>
                <a:close/>
                <a:moveTo>
                  <a:pt x="182" y="0"/>
                </a:moveTo>
                <a:lnTo>
                  <a:pt x="182" y="0"/>
                </a:lnTo>
                <a:lnTo>
                  <a:pt x="162" y="0"/>
                </a:lnTo>
                <a:lnTo>
                  <a:pt x="144" y="4"/>
                </a:lnTo>
                <a:lnTo>
                  <a:pt x="128" y="8"/>
                </a:lnTo>
                <a:lnTo>
                  <a:pt x="110" y="14"/>
                </a:lnTo>
                <a:lnTo>
                  <a:pt x="94" y="22"/>
                </a:lnTo>
                <a:lnTo>
                  <a:pt x="80" y="32"/>
                </a:lnTo>
                <a:lnTo>
                  <a:pt x="66" y="42"/>
                </a:lnTo>
                <a:lnTo>
                  <a:pt x="52" y="54"/>
                </a:lnTo>
                <a:lnTo>
                  <a:pt x="42" y="66"/>
                </a:lnTo>
                <a:lnTo>
                  <a:pt x="30" y="80"/>
                </a:lnTo>
                <a:lnTo>
                  <a:pt x="22" y="97"/>
                </a:lnTo>
                <a:lnTo>
                  <a:pt x="14" y="113"/>
                </a:lnTo>
                <a:lnTo>
                  <a:pt x="8" y="129"/>
                </a:lnTo>
                <a:lnTo>
                  <a:pt x="4" y="147"/>
                </a:lnTo>
                <a:lnTo>
                  <a:pt x="0" y="165"/>
                </a:lnTo>
                <a:lnTo>
                  <a:pt x="0" y="185"/>
                </a:lnTo>
                <a:lnTo>
                  <a:pt x="0" y="185"/>
                </a:lnTo>
                <a:lnTo>
                  <a:pt x="2" y="209"/>
                </a:lnTo>
                <a:lnTo>
                  <a:pt x="6" y="233"/>
                </a:lnTo>
                <a:lnTo>
                  <a:pt x="14" y="255"/>
                </a:lnTo>
                <a:lnTo>
                  <a:pt x="24" y="278"/>
                </a:lnTo>
                <a:lnTo>
                  <a:pt x="38" y="298"/>
                </a:lnTo>
                <a:lnTo>
                  <a:pt x="52" y="316"/>
                </a:lnTo>
                <a:lnTo>
                  <a:pt x="70" y="330"/>
                </a:lnTo>
                <a:lnTo>
                  <a:pt x="88" y="344"/>
                </a:lnTo>
                <a:lnTo>
                  <a:pt x="130" y="205"/>
                </a:lnTo>
                <a:lnTo>
                  <a:pt x="130" y="205"/>
                </a:lnTo>
                <a:lnTo>
                  <a:pt x="122" y="199"/>
                </a:lnTo>
                <a:lnTo>
                  <a:pt x="114" y="191"/>
                </a:lnTo>
                <a:lnTo>
                  <a:pt x="108" y="183"/>
                </a:lnTo>
                <a:lnTo>
                  <a:pt x="102" y="173"/>
                </a:lnTo>
                <a:lnTo>
                  <a:pt x="96" y="163"/>
                </a:lnTo>
                <a:lnTo>
                  <a:pt x="94" y="153"/>
                </a:lnTo>
                <a:lnTo>
                  <a:pt x="92" y="141"/>
                </a:lnTo>
                <a:lnTo>
                  <a:pt x="90" y="129"/>
                </a:lnTo>
                <a:lnTo>
                  <a:pt x="90" y="129"/>
                </a:lnTo>
                <a:lnTo>
                  <a:pt x="92" y="111"/>
                </a:lnTo>
                <a:lnTo>
                  <a:pt x="98" y="93"/>
                </a:lnTo>
                <a:lnTo>
                  <a:pt x="106" y="78"/>
                </a:lnTo>
                <a:lnTo>
                  <a:pt x="116" y="64"/>
                </a:lnTo>
                <a:lnTo>
                  <a:pt x="130" y="52"/>
                </a:lnTo>
                <a:lnTo>
                  <a:pt x="146" y="44"/>
                </a:lnTo>
                <a:lnTo>
                  <a:pt x="162" y="38"/>
                </a:lnTo>
                <a:lnTo>
                  <a:pt x="182" y="36"/>
                </a:lnTo>
                <a:lnTo>
                  <a:pt x="182" y="36"/>
                </a:lnTo>
                <a:lnTo>
                  <a:pt x="200" y="38"/>
                </a:lnTo>
                <a:lnTo>
                  <a:pt x="216" y="44"/>
                </a:lnTo>
                <a:lnTo>
                  <a:pt x="232" y="52"/>
                </a:lnTo>
                <a:lnTo>
                  <a:pt x="246" y="64"/>
                </a:lnTo>
                <a:lnTo>
                  <a:pt x="256" y="78"/>
                </a:lnTo>
                <a:lnTo>
                  <a:pt x="264" y="93"/>
                </a:lnTo>
                <a:lnTo>
                  <a:pt x="270" y="111"/>
                </a:lnTo>
                <a:lnTo>
                  <a:pt x="272" y="129"/>
                </a:lnTo>
                <a:lnTo>
                  <a:pt x="272" y="129"/>
                </a:lnTo>
                <a:lnTo>
                  <a:pt x="270" y="141"/>
                </a:lnTo>
                <a:lnTo>
                  <a:pt x="268" y="153"/>
                </a:lnTo>
                <a:lnTo>
                  <a:pt x="266" y="163"/>
                </a:lnTo>
                <a:lnTo>
                  <a:pt x="260" y="173"/>
                </a:lnTo>
                <a:lnTo>
                  <a:pt x="256" y="183"/>
                </a:lnTo>
                <a:lnTo>
                  <a:pt x="248" y="191"/>
                </a:lnTo>
                <a:lnTo>
                  <a:pt x="240" y="199"/>
                </a:lnTo>
                <a:lnTo>
                  <a:pt x="232" y="205"/>
                </a:lnTo>
                <a:lnTo>
                  <a:pt x="274" y="344"/>
                </a:lnTo>
                <a:lnTo>
                  <a:pt x="274" y="344"/>
                </a:lnTo>
                <a:lnTo>
                  <a:pt x="292" y="330"/>
                </a:lnTo>
                <a:lnTo>
                  <a:pt x="310" y="316"/>
                </a:lnTo>
                <a:lnTo>
                  <a:pt x="326" y="298"/>
                </a:lnTo>
                <a:lnTo>
                  <a:pt x="338" y="278"/>
                </a:lnTo>
                <a:lnTo>
                  <a:pt x="348" y="255"/>
                </a:lnTo>
                <a:lnTo>
                  <a:pt x="356" y="233"/>
                </a:lnTo>
                <a:lnTo>
                  <a:pt x="360" y="209"/>
                </a:lnTo>
                <a:lnTo>
                  <a:pt x="362" y="185"/>
                </a:lnTo>
                <a:lnTo>
                  <a:pt x="362" y="185"/>
                </a:lnTo>
                <a:lnTo>
                  <a:pt x="362" y="165"/>
                </a:lnTo>
                <a:lnTo>
                  <a:pt x="358" y="147"/>
                </a:lnTo>
                <a:lnTo>
                  <a:pt x="354" y="129"/>
                </a:lnTo>
                <a:lnTo>
                  <a:pt x="348" y="113"/>
                </a:lnTo>
                <a:lnTo>
                  <a:pt x="340" y="97"/>
                </a:lnTo>
                <a:lnTo>
                  <a:pt x="332" y="80"/>
                </a:lnTo>
                <a:lnTo>
                  <a:pt x="320" y="66"/>
                </a:lnTo>
                <a:lnTo>
                  <a:pt x="310" y="54"/>
                </a:lnTo>
                <a:lnTo>
                  <a:pt x="296" y="42"/>
                </a:lnTo>
                <a:lnTo>
                  <a:pt x="282" y="32"/>
                </a:lnTo>
                <a:lnTo>
                  <a:pt x="268" y="22"/>
                </a:lnTo>
                <a:lnTo>
                  <a:pt x="252" y="14"/>
                </a:lnTo>
                <a:lnTo>
                  <a:pt x="234" y="8"/>
                </a:lnTo>
                <a:lnTo>
                  <a:pt x="218" y="4"/>
                </a:lnTo>
                <a:lnTo>
                  <a:pt x="200" y="0"/>
                </a:lnTo>
                <a:lnTo>
                  <a:pt x="182" y="0"/>
                </a:lnTo>
                <a:lnTo>
                  <a:pt x="18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xmlns="" id="{D82B087F-9B39-4634-A2AD-3D2D0D736FC7}"/>
              </a:ext>
            </a:extLst>
          </p:cNvPr>
          <p:cNvSpPr>
            <a:spLocks/>
          </p:cNvSpPr>
          <p:nvPr userDrawn="1"/>
        </p:nvSpPr>
        <p:spPr bwMode="auto">
          <a:xfrm>
            <a:off x="0" y="4819954"/>
            <a:ext cx="8362277" cy="49102"/>
          </a:xfrm>
          <a:custGeom>
            <a:avLst/>
            <a:gdLst>
              <a:gd name="T0" fmla="*/ 7680 w 7680"/>
              <a:gd name="T1" fmla="*/ 16 h 32"/>
              <a:gd name="T2" fmla="*/ 7680 w 7680"/>
              <a:gd name="T3" fmla="*/ 16 h 32"/>
              <a:gd name="T4" fmla="*/ 7655 w 7680"/>
              <a:gd name="T5" fmla="*/ 0 h 32"/>
              <a:gd name="T6" fmla="*/ 0 w 7680"/>
              <a:gd name="T7" fmla="*/ 0 h 32"/>
              <a:gd name="T8" fmla="*/ 0 w 7680"/>
              <a:gd name="T9" fmla="*/ 32 h 32"/>
              <a:gd name="T10" fmla="*/ 7675 w 7680"/>
              <a:gd name="T11" fmla="*/ 32 h 32"/>
              <a:gd name="T12" fmla="*/ 7680 w 7680"/>
              <a:gd name="T13" fmla="*/ 16 h 32"/>
              <a:gd name="connsiteX0" fmla="*/ 9852 w 10000"/>
              <a:gd name="connsiteY0" fmla="*/ 6562 h 10000"/>
              <a:gd name="connsiteX1" fmla="*/ 10000 w 10000"/>
              <a:gd name="connsiteY1" fmla="*/ 5000 h 10000"/>
              <a:gd name="connsiteX2" fmla="*/ 9967 w 10000"/>
              <a:gd name="connsiteY2" fmla="*/ 0 h 10000"/>
              <a:gd name="connsiteX3" fmla="*/ 0 w 10000"/>
              <a:gd name="connsiteY3" fmla="*/ 0 h 10000"/>
              <a:gd name="connsiteX4" fmla="*/ 0 w 10000"/>
              <a:gd name="connsiteY4" fmla="*/ 10000 h 10000"/>
              <a:gd name="connsiteX5" fmla="*/ 9993 w 10000"/>
              <a:gd name="connsiteY5" fmla="*/ 10000 h 10000"/>
              <a:gd name="connsiteX6" fmla="*/ 9852 w 10000"/>
              <a:gd name="connsiteY6" fmla="*/ 6562 h 10000"/>
              <a:gd name="connsiteX0" fmla="*/ 9875 w 10000"/>
              <a:gd name="connsiteY0" fmla="*/ 4479 h 10000"/>
              <a:gd name="connsiteX1" fmla="*/ 10000 w 10000"/>
              <a:gd name="connsiteY1" fmla="*/ 5000 h 10000"/>
              <a:gd name="connsiteX2" fmla="*/ 9967 w 10000"/>
              <a:gd name="connsiteY2" fmla="*/ 0 h 10000"/>
              <a:gd name="connsiteX3" fmla="*/ 0 w 10000"/>
              <a:gd name="connsiteY3" fmla="*/ 0 h 10000"/>
              <a:gd name="connsiteX4" fmla="*/ 0 w 10000"/>
              <a:gd name="connsiteY4" fmla="*/ 10000 h 10000"/>
              <a:gd name="connsiteX5" fmla="*/ 9993 w 10000"/>
              <a:gd name="connsiteY5" fmla="*/ 10000 h 10000"/>
              <a:gd name="connsiteX6" fmla="*/ 9875 w 10000"/>
              <a:gd name="connsiteY6" fmla="*/ 4479 h 10000"/>
              <a:gd name="connsiteX0" fmla="*/ 9993 w 10736"/>
              <a:gd name="connsiteY0" fmla="*/ 10000 h 10000"/>
              <a:gd name="connsiteX1" fmla="*/ 10000 w 10736"/>
              <a:gd name="connsiteY1" fmla="*/ 5000 h 10000"/>
              <a:gd name="connsiteX2" fmla="*/ 9967 w 10736"/>
              <a:gd name="connsiteY2" fmla="*/ 0 h 10000"/>
              <a:gd name="connsiteX3" fmla="*/ 0 w 10736"/>
              <a:gd name="connsiteY3" fmla="*/ 0 h 10000"/>
              <a:gd name="connsiteX4" fmla="*/ 0 w 10736"/>
              <a:gd name="connsiteY4" fmla="*/ 10000 h 10000"/>
              <a:gd name="connsiteX5" fmla="*/ 9993 w 10736"/>
              <a:gd name="connsiteY5" fmla="*/ 10000 h 10000"/>
              <a:gd name="connsiteX0" fmla="*/ 9993 w 10022"/>
              <a:gd name="connsiteY0" fmla="*/ 10000 h 10541"/>
              <a:gd name="connsiteX1" fmla="*/ 10000 w 10022"/>
              <a:gd name="connsiteY1" fmla="*/ 5000 h 10541"/>
              <a:gd name="connsiteX2" fmla="*/ 9967 w 10022"/>
              <a:gd name="connsiteY2" fmla="*/ 0 h 10541"/>
              <a:gd name="connsiteX3" fmla="*/ 0 w 10022"/>
              <a:gd name="connsiteY3" fmla="*/ 0 h 10541"/>
              <a:gd name="connsiteX4" fmla="*/ 0 w 10022"/>
              <a:gd name="connsiteY4" fmla="*/ 10000 h 10541"/>
              <a:gd name="connsiteX5" fmla="*/ 9993 w 10022"/>
              <a:gd name="connsiteY5" fmla="*/ 10000 h 10541"/>
              <a:gd name="connsiteX0" fmla="*/ 9993 w 10736"/>
              <a:gd name="connsiteY0" fmla="*/ 10000 h 10962"/>
              <a:gd name="connsiteX1" fmla="*/ 10000 w 10736"/>
              <a:gd name="connsiteY1" fmla="*/ 5000 h 10962"/>
              <a:gd name="connsiteX2" fmla="*/ 9967 w 10736"/>
              <a:gd name="connsiteY2" fmla="*/ 0 h 10962"/>
              <a:gd name="connsiteX3" fmla="*/ 0 w 10736"/>
              <a:gd name="connsiteY3" fmla="*/ 0 h 10962"/>
              <a:gd name="connsiteX4" fmla="*/ 0 w 10736"/>
              <a:gd name="connsiteY4" fmla="*/ 10000 h 10962"/>
              <a:gd name="connsiteX5" fmla="*/ 9993 w 10736"/>
              <a:gd name="connsiteY5" fmla="*/ 10000 h 10962"/>
              <a:gd name="connsiteX0" fmla="*/ 9993 w 10736"/>
              <a:gd name="connsiteY0" fmla="*/ 10000 h 10740"/>
              <a:gd name="connsiteX1" fmla="*/ 10000 w 10736"/>
              <a:gd name="connsiteY1" fmla="*/ 5000 h 10740"/>
              <a:gd name="connsiteX2" fmla="*/ 9967 w 10736"/>
              <a:gd name="connsiteY2" fmla="*/ 0 h 10740"/>
              <a:gd name="connsiteX3" fmla="*/ 0 w 10736"/>
              <a:gd name="connsiteY3" fmla="*/ 0 h 10740"/>
              <a:gd name="connsiteX4" fmla="*/ 0 w 10736"/>
              <a:gd name="connsiteY4" fmla="*/ 10000 h 10740"/>
              <a:gd name="connsiteX5" fmla="*/ 9993 w 10736"/>
              <a:gd name="connsiteY5" fmla="*/ 10000 h 10740"/>
              <a:gd name="connsiteX0" fmla="*/ 9993 w 10000"/>
              <a:gd name="connsiteY0" fmla="*/ 10000 h 10740"/>
              <a:gd name="connsiteX1" fmla="*/ 10000 w 10000"/>
              <a:gd name="connsiteY1" fmla="*/ 5000 h 10740"/>
              <a:gd name="connsiteX2" fmla="*/ 9967 w 10000"/>
              <a:gd name="connsiteY2" fmla="*/ 0 h 10740"/>
              <a:gd name="connsiteX3" fmla="*/ 0 w 10000"/>
              <a:gd name="connsiteY3" fmla="*/ 0 h 10740"/>
              <a:gd name="connsiteX4" fmla="*/ 0 w 10000"/>
              <a:gd name="connsiteY4" fmla="*/ 10000 h 10740"/>
              <a:gd name="connsiteX5" fmla="*/ 9993 w 10000"/>
              <a:gd name="connsiteY5" fmla="*/ 10000 h 10740"/>
              <a:gd name="connsiteX0" fmla="*/ 9993 w 9993"/>
              <a:gd name="connsiteY0" fmla="*/ 10000 h 10740"/>
              <a:gd name="connsiteX1" fmla="*/ 9812 w 9993"/>
              <a:gd name="connsiteY1" fmla="*/ 3958 h 10740"/>
              <a:gd name="connsiteX2" fmla="*/ 9967 w 9993"/>
              <a:gd name="connsiteY2" fmla="*/ 0 h 10740"/>
              <a:gd name="connsiteX3" fmla="*/ 0 w 9993"/>
              <a:gd name="connsiteY3" fmla="*/ 0 h 10740"/>
              <a:gd name="connsiteX4" fmla="*/ 0 w 9993"/>
              <a:gd name="connsiteY4" fmla="*/ 10000 h 10740"/>
              <a:gd name="connsiteX5" fmla="*/ 9993 w 9993"/>
              <a:gd name="connsiteY5" fmla="*/ 10000 h 10740"/>
              <a:gd name="connsiteX0" fmla="*/ 10000 w 10010"/>
              <a:gd name="connsiteY0" fmla="*/ 9311 h 10000"/>
              <a:gd name="connsiteX1" fmla="*/ 10010 w 10010"/>
              <a:gd name="connsiteY1" fmla="*/ 4170 h 10000"/>
              <a:gd name="connsiteX2" fmla="*/ 9974 w 10010"/>
              <a:gd name="connsiteY2" fmla="*/ 0 h 10000"/>
              <a:gd name="connsiteX3" fmla="*/ 0 w 10010"/>
              <a:gd name="connsiteY3" fmla="*/ 0 h 10000"/>
              <a:gd name="connsiteX4" fmla="*/ 0 w 10010"/>
              <a:gd name="connsiteY4" fmla="*/ 9311 h 10000"/>
              <a:gd name="connsiteX5" fmla="*/ 10000 w 10010"/>
              <a:gd name="connsiteY5" fmla="*/ 931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0" h="10000">
                <a:moveTo>
                  <a:pt x="10000" y="9311"/>
                </a:moveTo>
                <a:cubicBezTo>
                  <a:pt x="9998" y="9506"/>
                  <a:pt x="10014" y="5722"/>
                  <a:pt x="10010" y="4170"/>
                </a:cubicBezTo>
                <a:cubicBezTo>
                  <a:pt x="9999" y="2618"/>
                  <a:pt x="9985" y="1552"/>
                  <a:pt x="9974" y="0"/>
                </a:cubicBezTo>
                <a:lnTo>
                  <a:pt x="0" y="0"/>
                </a:lnTo>
                <a:lnTo>
                  <a:pt x="0" y="9311"/>
                </a:lnTo>
                <a:cubicBezTo>
                  <a:pt x="1666" y="10863"/>
                  <a:pt x="4999" y="9311"/>
                  <a:pt x="10000" y="931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xmlns="" id="{3C86F298-D7E2-4FBE-82F0-2365458565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5800299"/>
            <a:ext cx="4572000" cy="42227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65760" indent="0">
              <a:buNone/>
              <a:defRPr>
                <a:solidFill>
                  <a:schemeClr val="bg1"/>
                </a:solidFill>
              </a:defRPr>
            </a:lvl2pPr>
            <a:lvl3pPr marL="731520" indent="0">
              <a:buNone/>
              <a:defRPr>
                <a:solidFill>
                  <a:schemeClr val="bg1"/>
                </a:solidFill>
              </a:defRPr>
            </a:lvl3pPr>
            <a:lvl4pPr marL="1097280" indent="0">
              <a:buNone/>
              <a:defRPr>
                <a:solidFill>
                  <a:schemeClr val="bg1"/>
                </a:solidFill>
              </a:defRPr>
            </a:lvl4pPr>
            <a:lvl5pPr marL="146304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[Job title]</a:t>
            </a:r>
          </a:p>
        </p:txBody>
      </p:sp>
    </p:spTree>
    <p:extLst>
      <p:ext uri="{BB962C8B-B14F-4D97-AF65-F5344CB8AC3E}">
        <p14:creationId xmlns:p14="http://schemas.microsoft.com/office/powerpoint/2010/main" val="46050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eature 3 (Rep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A1C8171-8A51-4EF6-B972-D1F39BFEA51F}"/>
              </a:ext>
            </a:extLst>
          </p:cNvPr>
          <p:cNvSpPr/>
          <p:nvPr userDrawn="1"/>
        </p:nvSpPr>
        <p:spPr>
          <a:xfrm>
            <a:off x="0" y="0"/>
            <a:ext cx="12192000" cy="29678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D8816C4D-C074-46E9-95BD-C9631EDBDD1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10450" y="257174"/>
            <a:ext cx="3619500" cy="271065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[Picture]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C616BAA2-D2A9-41F3-95FD-CF24254080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500" y="1284864"/>
            <a:ext cx="5740400" cy="1325563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[Click </a:t>
            </a:r>
            <a:r>
              <a:rPr lang="en-US" dirty="0"/>
              <a:t>to edit Master </a:t>
            </a:r>
            <a:r>
              <a:rPr lang="en-US"/>
              <a:t>title style]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FF5C0ADE-BEC0-4EF9-940B-819C4012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3699667"/>
            <a:ext cx="9950450" cy="2574133"/>
          </a:xfrm>
        </p:spPr>
        <p:txBody>
          <a:bodyPr numCol="3" spcCol="914400">
            <a:normAutofit/>
          </a:bodyPr>
          <a:lstStyle>
            <a:lvl1pPr marL="0" indent="0">
              <a:buNone/>
              <a:defRPr sz="1200"/>
            </a:lvl1pPr>
            <a:lvl2pPr marL="365760" indent="0">
              <a:buNone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19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eature 3 (Present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BF0A1E0A-EB4E-44B0-B59B-F33B2B0ECD5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079500" y="3699667"/>
            <a:ext cx="9950450" cy="257413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A1C8171-8A51-4EF6-B972-D1F39BFEA51F}"/>
              </a:ext>
            </a:extLst>
          </p:cNvPr>
          <p:cNvSpPr/>
          <p:nvPr userDrawn="1"/>
        </p:nvSpPr>
        <p:spPr>
          <a:xfrm>
            <a:off x="0" y="0"/>
            <a:ext cx="12192000" cy="29678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D8816C4D-C074-46E9-95BD-C9631EDBDD1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10450" y="257174"/>
            <a:ext cx="3619500" cy="271065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[Picture]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C616BAA2-D2A9-41F3-95FD-CF24254080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500" y="1284864"/>
            <a:ext cx="5740400" cy="1325563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[Click </a:t>
            </a:r>
            <a:r>
              <a:rPr lang="en-US" dirty="0"/>
              <a:t>to edit Master </a:t>
            </a:r>
            <a:r>
              <a:rPr lang="en-US"/>
              <a:t>title style]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49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eature 4 (Rep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D8816C4D-C074-46E9-95BD-C9631EDBDD1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967830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[Insert </a:t>
            </a:r>
            <a:r>
              <a:rPr lang="en-US" dirty="0"/>
              <a:t>a </a:t>
            </a:r>
            <a:r>
              <a:rPr lang="en-US"/>
              <a:t>large image]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FF5C0ADE-BEC0-4EF9-940B-819C4012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3699667"/>
            <a:ext cx="9950450" cy="2574133"/>
          </a:xfrm>
        </p:spPr>
        <p:txBody>
          <a:bodyPr numCol="3" spcCol="914400">
            <a:normAutofit/>
          </a:bodyPr>
          <a:lstStyle>
            <a:lvl1pPr marL="0" indent="0">
              <a:buNone/>
              <a:defRPr sz="1200"/>
            </a:lvl1pPr>
            <a:lvl2pPr marL="365760" indent="0">
              <a:buNone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3846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eature 4 (Present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D8816C4D-C074-46E9-95BD-C9631EDBDD1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967830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[Insert </a:t>
            </a:r>
            <a:r>
              <a:rPr lang="en-US" dirty="0"/>
              <a:t>a </a:t>
            </a:r>
            <a:r>
              <a:rPr lang="en-US"/>
              <a:t>large image]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C4317C01-63E3-4FEA-9CA1-54BC56A3D71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079500" y="3699667"/>
            <a:ext cx="9950450" cy="257413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3667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20F5B4-39D8-4129-9214-8F3393F62F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7415" y="699330"/>
            <a:ext cx="4294606" cy="1325563"/>
          </a:xfrm>
        </p:spPr>
        <p:txBody>
          <a:bodyPr wrap="none" anchor="b" anchorCtr="0">
            <a:normAutofit/>
          </a:bodyPr>
          <a:lstStyle>
            <a:lvl1pPr>
              <a:defRPr sz="7500"/>
            </a:lvl1pPr>
          </a:lstStyle>
          <a:p>
            <a:r>
              <a:rPr lang="en-US"/>
              <a:t>[Contents]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09B8B1-BEA4-400F-985B-DEF0895F4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584" y="4407570"/>
            <a:ext cx="2882900" cy="1560095"/>
          </a:xfrm>
        </p:spPr>
        <p:txBody>
          <a:bodyPr>
            <a:normAutofit/>
          </a:bodyPr>
          <a:lstStyle>
            <a:lvl1pPr marL="274320" indent="-274320">
              <a:spcBef>
                <a:spcPts val="0"/>
              </a:spcBef>
              <a:spcAft>
                <a:spcPts val="300"/>
              </a:spcAft>
              <a:buClr>
                <a:schemeClr val="tx2">
                  <a:lumMod val="40000"/>
                  <a:lumOff val="60000"/>
                </a:schemeClr>
              </a:buClr>
              <a:buFont typeface="HGGothicE" panose="020B0909000000000000" pitchFamily="49" charset="-128"/>
              <a:buChar char="-"/>
              <a:defRPr sz="105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AB6BDF93-DBE6-4985-9AF8-29A2553848CD}"/>
              </a:ext>
            </a:extLst>
          </p:cNvPr>
          <p:cNvCxnSpPr>
            <a:cxnSpLocks/>
          </p:cNvCxnSpPr>
          <p:nvPr userDrawn="1"/>
        </p:nvCxnSpPr>
        <p:spPr>
          <a:xfrm>
            <a:off x="0" y="2151893"/>
            <a:ext cx="5213684" cy="0"/>
          </a:xfrm>
          <a:prstGeom prst="line">
            <a:avLst/>
          </a:prstGeom>
          <a:ln w="635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F0589494-EC8D-4504-8D2F-17C8448B0B7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34234" y="4407569"/>
            <a:ext cx="2882900" cy="1560095"/>
          </a:xfrm>
        </p:spPr>
        <p:txBody>
          <a:bodyPr>
            <a:normAutofit/>
          </a:bodyPr>
          <a:lstStyle>
            <a:lvl1pPr marL="274320" indent="-274320">
              <a:spcBef>
                <a:spcPts val="0"/>
              </a:spcBef>
              <a:spcAft>
                <a:spcPts val="300"/>
              </a:spcAft>
              <a:buClr>
                <a:schemeClr val="tx2">
                  <a:lumMod val="40000"/>
                  <a:lumOff val="60000"/>
                </a:schemeClr>
              </a:buClr>
              <a:buFont typeface="HGGothicE" panose="020B0909000000000000" pitchFamily="49" charset="-128"/>
              <a:buChar char="-"/>
              <a:defRPr sz="105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3FFF9F23-7F0F-4E95-A644-63AC2F1756BA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988968" y="4407569"/>
            <a:ext cx="2882900" cy="1560095"/>
          </a:xfrm>
        </p:spPr>
        <p:txBody>
          <a:bodyPr>
            <a:normAutofit/>
          </a:bodyPr>
          <a:lstStyle>
            <a:lvl1pPr marL="274320" indent="-274320">
              <a:spcBef>
                <a:spcPts val="0"/>
              </a:spcBef>
              <a:spcAft>
                <a:spcPts val="300"/>
              </a:spcAft>
              <a:buClr>
                <a:schemeClr val="tx2">
                  <a:lumMod val="40000"/>
                  <a:lumOff val="60000"/>
                </a:schemeClr>
              </a:buClr>
              <a:buFont typeface="HGGothicE" panose="020B0909000000000000" pitchFamily="49" charset="-128"/>
              <a:buChar char="-"/>
              <a:defRPr sz="105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B0F11A52-956A-48E7-9C6F-6B32C38B7A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11250" y="2784699"/>
            <a:ext cx="2882900" cy="1091265"/>
          </a:xfrm>
        </p:spPr>
        <p:txBody>
          <a:bodyPr>
            <a:noAutofit/>
          </a:bodyPr>
          <a:lstStyle>
            <a:lvl1pPr marL="0" indent="0">
              <a:buNone/>
              <a:defRPr sz="8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55192E43-9513-4DB5-A297-5286341799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11250" y="3849380"/>
            <a:ext cx="2882900" cy="403894"/>
          </a:xfrm>
        </p:spPr>
        <p:txBody>
          <a:bodyPr>
            <a:normAutofit/>
          </a:bodyPr>
          <a:lstStyle>
            <a:lvl1pPr marL="0" indent="0">
              <a:buNone/>
              <a:defRPr sz="1800" b="1" cap="none" baseline="0">
                <a:solidFill>
                  <a:schemeClr val="tx1"/>
                </a:solidFill>
              </a:defRPr>
            </a:lvl1pPr>
            <a:lvl2pPr marL="365760" indent="0">
              <a:buNone/>
              <a:defRPr/>
            </a:lvl2pPr>
            <a:lvl3pPr marL="731520" indent="0">
              <a:buNone/>
              <a:defRPr/>
            </a:lvl3pPr>
            <a:lvl4pPr marL="1097280" indent="0">
              <a:buNone/>
              <a:defRPr/>
            </a:lvl4pPr>
            <a:lvl5pPr marL="1463040" indent="0">
              <a:buNone/>
              <a:defRPr/>
            </a:lvl5pPr>
          </a:lstStyle>
          <a:p>
            <a:pPr lvl="0"/>
            <a:r>
              <a:rPr lang="en-US" dirty="0"/>
              <a:t>[Section Title]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xmlns="" id="{54CADEDC-F8D4-4DD8-8478-A4FC5A4C9C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50109" y="2784699"/>
            <a:ext cx="2882900" cy="1091265"/>
          </a:xfrm>
        </p:spPr>
        <p:txBody>
          <a:bodyPr>
            <a:noAutofit/>
          </a:bodyPr>
          <a:lstStyle>
            <a:lvl1pPr marL="0" indent="0">
              <a:buNone/>
              <a:defRPr sz="8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xmlns="" id="{BA77D906-9B6B-4F5C-BE94-3403E83636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50109" y="3849380"/>
            <a:ext cx="2882900" cy="403894"/>
          </a:xfrm>
        </p:spPr>
        <p:txBody>
          <a:bodyPr>
            <a:normAutofit/>
          </a:bodyPr>
          <a:lstStyle>
            <a:lvl1pPr marL="0" indent="0">
              <a:buNone/>
              <a:defRPr sz="1800" b="1" cap="none" baseline="0">
                <a:solidFill>
                  <a:schemeClr val="tx1"/>
                </a:solidFill>
              </a:defRPr>
            </a:lvl1pPr>
            <a:lvl2pPr marL="365760" indent="0">
              <a:buNone/>
              <a:defRPr/>
            </a:lvl2pPr>
            <a:lvl3pPr marL="731520" indent="0">
              <a:buNone/>
              <a:defRPr/>
            </a:lvl3pPr>
            <a:lvl4pPr marL="1097280" indent="0">
              <a:buNone/>
              <a:defRPr/>
            </a:lvl4pPr>
            <a:lvl5pPr marL="1463040" indent="0">
              <a:buNone/>
              <a:defRPr/>
            </a:lvl5pPr>
          </a:lstStyle>
          <a:p>
            <a:pPr lvl="0"/>
            <a:r>
              <a:rPr lang="en-US" dirty="0"/>
              <a:t>[Section Title]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xmlns="" id="{132EFEC2-1D65-4ADF-9A90-74C0299FBE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88968" y="2784699"/>
            <a:ext cx="2882900" cy="1091265"/>
          </a:xfrm>
        </p:spPr>
        <p:txBody>
          <a:bodyPr>
            <a:noAutofit/>
          </a:bodyPr>
          <a:lstStyle>
            <a:lvl1pPr marL="0" indent="0">
              <a:buNone/>
              <a:defRPr sz="8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xmlns="" id="{D14BEB65-7C0C-4FAA-9C16-ECDA4D47690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8968" y="3849380"/>
            <a:ext cx="2882900" cy="403894"/>
          </a:xfrm>
        </p:spPr>
        <p:txBody>
          <a:bodyPr>
            <a:normAutofit/>
          </a:bodyPr>
          <a:lstStyle>
            <a:lvl1pPr marL="0" indent="0">
              <a:buNone/>
              <a:defRPr sz="1800" b="1" cap="none" baseline="0">
                <a:solidFill>
                  <a:schemeClr val="tx1"/>
                </a:solidFill>
              </a:defRPr>
            </a:lvl1pPr>
            <a:lvl2pPr marL="365760" indent="0">
              <a:buNone/>
              <a:defRPr/>
            </a:lvl2pPr>
            <a:lvl3pPr marL="731520" indent="0">
              <a:buNone/>
              <a:defRPr/>
            </a:lvl3pPr>
            <a:lvl4pPr marL="1097280" indent="0">
              <a:buNone/>
              <a:defRPr/>
            </a:lvl4pPr>
            <a:lvl5pPr marL="1463040" indent="0">
              <a:buNone/>
              <a:defRPr/>
            </a:lvl5pPr>
          </a:lstStyle>
          <a:p>
            <a:pPr lvl="0"/>
            <a:r>
              <a:rPr lang="en-US" dirty="0"/>
              <a:t>[Section Title]</a:t>
            </a:r>
          </a:p>
        </p:txBody>
      </p:sp>
    </p:spTree>
    <p:extLst>
      <p:ext uri="{BB962C8B-B14F-4D97-AF65-F5344CB8AC3E}">
        <p14:creationId xmlns:p14="http://schemas.microsoft.com/office/powerpoint/2010/main" val="1259851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20F5B4-39D8-4129-9214-8F3393F62F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7415" y="699330"/>
            <a:ext cx="4294606" cy="1325563"/>
          </a:xfrm>
        </p:spPr>
        <p:txBody>
          <a:bodyPr wrap="none" anchor="b" anchorCtr="0">
            <a:normAutofit/>
          </a:bodyPr>
          <a:lstStyle>
            <a:lvl1pPr>
              <a:defRPr sz="7500"/>
            </a:lvl1pPr>
          </a:lstStyle>
          <a:p>
            <a:r>
              <a:rPr lang="en-US"/>
              <a:t>[Contents]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AB6BDF93-DBE6-4985-9AF8-29A2553848CD}"/>
              </a:ext>
            </a:extLst>
          </p:cNvPr>
          <p:cNvCxnSpPr>
            <a:cxnSpLocks/>
          </p:cNvCxnSpPr>
          <p:nvPr userDrawn="1"/>
        </p:nvCxnSpPr>
        <p:spPr>
          <a:xfrm>
            <a:off x="0" y="2151893"/>
            <a:ext cx="5213684" cy="0"/>
          </a:xfrm>
          <a:prstGeom prst="line">
            <a:avLst/>
          </a:prstGeom>
          <a:ln w="635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63DEC458-5D80-4297-BD94-822086139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811" y="2999873"/>
            <a:ext cx="4732422" cy="3177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defRPr lang="en-US" dirty="0"/>
            </a:lvl1pPr>
            <a:lvl2pPr marL="822960" indent="-457200">
              <a:spcBef>
                <a:spcPts val="0"/>
              </a:spcBef>
              <a:buClr>
                <a:schemeClr val="tx1"/>
              </a:buClr>
              <a:buFont typeface="+mj-lt"/>
              <a:buAutoNum type="alphaUcPeriod"/>
              <a:defRPr lang="en-US" dirty="0"/>
            </a:lvl2pPr>
            <a:lvl3pPr marL="1188720" indent="-457200">
              <a:spcBef>
                <a:spcPts val="0"/>
              </a:spcBef>
              <a:buClr>
                <a:schemeClr val="tx1"/>
              </a:buClr>
              <a:buFont typeface="+mj-lt"/>
              <a:buAutoNum type="romanUcPeriod"/>
              <a:defRPr lang="en-US" dirty="0"/>
            </a:lvl3pPr>
            <a:lvl4pPr marL="1554480" indent="-457200">
              <a:spcBef>
                <a:spcPts val="0"/>
              </a:spcBef>
              <a:buClr>
                <a:schemeClr val="tx1"/>
              </a:buClr>
              <a:buFont typeface="+mj-lt"/>
              <a:buAutoNum type="romanUcPeriod"/>
              <a:defRPr lang="en-US" dirty="0"/>
            </a:lvl4pPr>
            <a:lvl5pPr marL="1920240" indent="-457200">
              <a:spcBef>
                <a:spcPts val="0"/>
              </a:spcBef>
              <a:buClr>
                <a:schemeClr val="tx1"/>
              </a:buClr>
              <a:buFont typeface="+mj-lt"/>
              <a:buAutoNum type="romanUcPeriod"/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8639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574FDDAE-A0EC-49C9-B178-2C07AFAD2282}"/>
              </a:ext>
            </a:extLst>
          </p:cNvPr>
          <p:cNvSpPr/>
          <p:nvPr userDrawn="1"/>
        </p:nvSpPr>
        <p:spPr>
          <a:xfrm rot="956757">
            <a:off x="4541663" y="-2135007"/>
            <a:ext cx="9448800" cy="94488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53BE769F-B5D5-4386-9117-D4E89CC5797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5325" y="695325"/>
            <a:ext cx="4640263" cy="55149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[Icon]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43198589-936B-4C71-9C7D-DC138C9961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1939" y="2766218"/>
            <a:ext cx="6276644" cy="1325563"/>
          </a:xfrm>
        </p:spPr>
        <p:txBody>
          <a:bodyPr anchor="b" anchorCtr="0"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6A767EEA-301D-4909-8ECE-79411707884F}"/>
              </a:ext>
            </a:extLst>
          </p:cNvPr>
          <p:cNvCxnSpPr>
            <a:cxnSpLocks/>
          </p:cNvCxnSpPr>
          <p:nvPr userDrawn="1"/>
        </p:nvCxnSpPr>
        <p:spPr>
          <a:xfrm>
            <a:off x="5240741" y="4390126"/>
            <a:ext cx="7915701" cy="0"/>
          </a:xfrm>
          <a:prstGeom prst="line">
            <a:avLst/>
          </a:prstGeom>
          <a:ln w="635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531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- Cherry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574FDDAE-A0EC-49C9-B178-2C07AFAD2282}"/>
              </a:ext>
            </a:extLst>
          </p:cNvPr>
          <p:cNvSpPr/>
          <p:nvPr userDrawn="1"/>
        </p:nvSpPr>
        <p:spPr>
          <a:xfrm rot="956757">
            <a:off x="4541663" y="-2135007"/>
            <a:ext cx="9448800" cy="94488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53BE769F-B5D5-4386-9117-D4E89CC5797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5325" y="695325"/>
            <a:ext cx="4640263" cy="55149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[Icon]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43198589-936B-4C71-9C7D-DC138C9961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1939" y="2766218"/>
            <a:ext cx="6276644" cy="1325563"/>
          </a:xfrm>
        </p:spPr>
        <p:txBody>
          <a:bodyPr anchor="b" anchorCtr="0"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6A767EEA-301D-4909-8ECE-79411707884F}"/>
              </a:ext>
            </a:extLst>
          </p:cNvPr>
          <p:cNvCxnSpPr>
            <a:cxnSpLocks/>
          </p:cNvCxnSpPr>
          <p:nvPr userDrawn="1"/>
        </p:nvCxnSpPr>
        <p:spPr>
          <a:xfrm>
            <a:off x="5240741" y="4390126"/>
            <a:ext cx="7915701" cy="0"/>
          </a:xfrm>
          <a:prstGeom prst="line">
            <a:avLst/>
          </a:prstGeom>
          <a:ln w="635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658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574FDDAE-A0EC-49C9-B178-2C07AFAD2282}"/>
              </a:ext>
            </a:extLst>
          </p:cNvPr>
          <p:cNvSpPr/>
          <p:nvPr userDrawn="1"/>
        </p:nvSpPr>
        <p:spPr>
          <a:xfrm rot="956757">
            <a:off x="4541663" y="-2135007"/>
            <a:ext cx="9448800" cy="94488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53BE769F-B5D5-4386-9117-D4E89CC5797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5325" y="695325"/>
            <a:ext cx="4640263" cy="55149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[Icon]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43198589-936B-4C71-9C7D-DC138C9961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1939" y="2766218"/>
            <a:ext cx="6276644" cy="1325563"/>
          </a:xfrm>
        </p:spPr>
        <p:txBody>
          <a:bodyPr anchor="b" anchorCtr="0"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6A767EEA-301D-4909-8ECE-79411707884F}"/>
              </a:ext>
            </a:extLst>
          </p:cNvPr>
          <p:cNvCxnSpPr>
            <a:cxnSpLocks/>
          </p:cNvCxnSpPr>
          <p:nvPr userDrawn="1"/>
        </p:nvCxnSpPr>
        <p:spPr>
          <a:xfrm>
            <a:off x="5240741" y="4390126"/>
            <a:ext cx="7915701" cy="0"/>
          </a:xfrm>
          <a:prstGeom prst="line">
            <a:avLst/>
          </a:prstGeom>
          <a:ln w="635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2379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574FDDAE-A0EC-49C9-B178-2C07AFAD2282}"/>
              </a:ext>
            </a:extLst>
          </p:cNvPr>
          <p:cNvSpPr/>
          <p:nvPr userDrawn="1"/>
        </p:nvSpPr>
        <p:spPr>
          <a:xfrm rot="956757">
            <a:off x="4541663" y="-2135007"/>
            <a:ext cx="9448800" cy="9448800"/>
          </a:xfrm>
          <a:prstGeom prst="roundRect">
            <a:avLst/>
          </a:prstGeom>
          <a:solidFill>
            <a:srgbClr val="6239B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53BE769F-B5D5-4386-9117-D4E89CC5797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5325" y="695325"/>
            <a:ext cx="4640263" cy="55149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[Icon]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43198589-936B-4C71-9C7D-DC138C9961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1939" y="2766218"/>
            <a:ext cx="6276644" cy="1325563"/>
          </a:xfrm>
        </p:spPr>
        <p:txBody>
          <a:bodyPr anchor="b" anchorCtr="0"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6A767EEA-301D-4909-8ECE-79411707884F}"/>
              </a:ext>
            </a:extLst>
          </p:cNvPr>
          <p:cNvCxnSpPr>
            <a:cxnSpLocks/>
          </p:cNvCxnSpPr>
          <p:nvPr userDrawn="1"/>
        </p:nvCxnSpPr>
        <p:spPr>
          <a:xfrm>
            <a:off x="5240741" y="4390126"/>
            <a:ext cx="7915701" cy="0"/>
          </a:xfrm>
          <a:prstGeom prst="line">
            <a:avLst/>
          </a:prstGeom>
          <a:ln w="635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21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20F5B4-39D8-4129-9214-8F3393F62F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365125"/>
            <a:ext cx="10058400" cy="1325563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/>
              <a:t>[Click </a:t>
            </a:r>
            <a:r>
              <a:rPr lang="en-US" dirty="0"/>
              <a:t>to edit Master </a:t>
            </a:r>
            <a:r>
              <a:rPr lang="en-US"/>
              <a:t>title style]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09B8B1-BEA4-400F-985B-DEF0895F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2206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6B789828-D38F-45A8-9D14-6F25D3927D92}"/>
              </a:ext>
            </a:extLst>
          </p:cNvPr>
          <p:cNvSpPr/>
          <p:nvPr userDrawn="1"/>
        </p:nvSpPr>
        <p:spPr>
          <a:xfrm rot="20041295">
            <a:off x="-3797300" y="-1181100"/>
            <a:ext cx="9448800" cy="94488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24B124-5939-4171-A913-0DC15A929BF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054605" y="305649"/>
            <a:ext cx="3778989" cy="3778989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[Icon Placeholder]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AC8BEBB0-3E6F-48CF-A3CA-EE44C6CB9D55}"/>
              </a:ext>
            </a:extLst>
          </p:cNvPr>
          <p:cNvSpPr txBox="1">
            <a:spLocks/>
          </p:cNvSpPr>
          <p:nvPr userDrawn="1"/>
        </p:nvSpPr>
        <p:spPr>
          <a:xfrm>
            <a:off x="6731000" y="4205863"/>
            <a:ext cx="32131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200" baseline="0" dirty="0">
                <a:solidFill>
                  <a:schemeClr val="tx1"/>
                </a:solidFill>
              </a:rPr>
              <a:t>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0B89E22-610E-4B02-9F73-96AF944634A2}"/>
              </a:ext>
            </a:extLst>
          </p:cNvPr>
          <p:cNvCxnSpPr/>
          <p:nvPr userDrawn="1"/>
        </p:nvCxnSpPr>
        <p:spPr>
          <a:xfrm>
            <a:off x="6883400" y="5410200"/>
            <a:ext cx="53086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ABA6F14-9A64-4D60-8217-24F5F1B7B89B}"/>
              </a:ext>
            </a:extLst>
          </p:cNvPr>
          <p:cNvSpPr txBox="1">
            <a:spLocks/>
          </p:cNvSpPr>
          <p:nvPr userDrawn="1"/>
        </p:nvSpPr>
        <p:spPr>
          <a:xfrm>
            <a:off x="3543300" y="4205863"/>
            <a:ext cx="32131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200" baseline="0" dirty="0">
                <a:solidFill>
                  <a:schemeClr val="bg1"/>
                </a:solidFill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829143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6B789828-D38F-45A8-9D14-6F25D3927D92}"/>
              </a:ext>
            </a:extLst>
          </p:cNvPr>
          <p:cNvSpPr/>
          <p:nvPr userDrawn="1"/>
        </p:nvSpPr>
        <p:spPr>
          <a:xfrm rot="20149834">
            <a:off x="-14179718" y="-13158694"/>
            <a:ext cx="19863846" cy="19863846"/>
          </a:xfrm>
          <a:prstGeom prst="roundRect">
            <a:avLst>
              <a:gd name="adj" fmla="val 104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AC8BEBB0-3E6F-48CF-A3CA-EE44C6CB9D55}"/>
              </a:ext>
            </a:extLst>
          </p:cNvPr>
          <p:cNvSpPr txBox="1">
            <a:spLocks/>
          </p:cNvSpPr>
          <p:nvPr userDrawn="1"/>
        </p:nvSpPr>
        <p:spPr>
          <a:xfrm>
            <a:off x="8107612" y="870492"/>
            <a:ext cx="3860774" cy="23229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0" b="1" spc="-400" baseline="0" dirty="0">
                <a:solidFill>
                  <a:schemeClr val="tx1"/>
                </a:solidFill>
                <a:latin typeface="+mn-lt"/>
              </a:rPr>
              <a:t>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0B89E22-610E-4B02-9F73-96AF944634A2}"/>
              </a:ext>
            </a:extLst>
          </p:cNvPr>
          <p:cNvCxnSpPr>
            <a:cxnSpLocks/>
          </p:cNvCxnSpPr>
          <p:nvPr userDrawn="1"/>
        </p:nvCxnSpPr>
        <p:spPr>
          <a:xfrm>
            <a:off x="7410450" y="4758611"/>
            <a:ext cx="478155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ABA6F14-9A64-4D60-8217-24F5F1B7B89B}"/>
              </a:ext>
            </a:extLst>
          </p:cNvPr>
          <p:cNvSpPr txBox="1">
            <a:spLocks/>
          </p:cNvSpPr>
          <p:nvPr userDrawn="1"/>
        </p:nvSpPr>
        <p:spPr>
          <a:xfrm>
            <a:off x="1689573" y="589910"/>
            <a:ext cx="6565900" cy="26035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0" b="1" spc="-400" baseline="0" dirty="0">
                <a:solidFill>
                  <a:schemeClr val="bg1"/>
                </a:solidFill>
                <a:latin typeface="+mn-lt"/>
              </a:rPr>
              <a:t>Break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74746ABE-86D7-4258-9CA4-4123D1414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0450" y="3336796"/>
            <a:ext cx="4102100" cy="1325563"/>
          </a:xfrm>
        </p:spPr>
        <p:txBody>
          <a:bodyPr anchor="b" anchorCtr="0">
            <a:normAutofit/>
          </a:bodyPr>
          <a:lstStyle>
            <a:lvl1pPr>
              <a:defRPr sz="3000" b="0" spc="-100" baseline="0">
                <a:solidFill>
                  <a:schemeClr val="tx2"/>
                </a:solidFill>
                <a:latin typeface="+mj-lt"/>
                <a:ea typeface="Roboto slab light" pitchFamily="2" charset="0"/>
              </a:defRPr>
            </a:lvl1pPr>
          </a:lstStyle>
          <a:p>
            <a:r>
              <a:rPr lang="en-US"/>
              <a:t>[Click </a:t>
            </a:r>
            <a:r>
              <a:rPr lang="en-US" dirty="0"/>
              <a:t>to </a:t>
            </a:r>
            <a:r>
              <a:rPr lang="en-US"/>
              <a:t>edit title]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514FDFDF-07C4-47C9-B9D5-403DCA0A6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0450" y="5042648"/>
            <a:ext cx="4102100" cy="140627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65760" indent="0">
              <a:buNone/>
              <a:defRPr sz="1800"/>
            </a:lvl2pPr>
            <a:lvl3pPr marL="731520" indent="0">
              <a:buNone/>
              <a:defRPr sz="1800"/>
            </a:lvl3pPr>
            <a:lvl4pPr marL="1097280" indent="0">
              <a:buNone/>
              <a:defRPr sz="1800"/>
            </a:lvl4pPr>
            <a:lvl5pPr marL="1463040" indent="0">
              <a:buNone/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2393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A1C8171-8A51-4EF6-B972-D1F39BFEA51F}"/>
              </a:ext>
            </a:extLst>
          </p:cNvPr>
          <p:cNvSpPr/>
          <p:nvPr userDrawn="1"/>
        </p:nvSpPr>
        <p:spPr>
          <a:xfrm>
            <a:off x="0" y="0"/>
            <a:ext cx="12192000" cy="388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C616BAA2-D2A9-41F3-95FD-CF24254080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500" y="395864"/>
            <a:ext cx="5740400" cy="1325563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[Project Timeline]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FF5C0ADE-BEC0-4EF9-940B-819C4012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880767"/>
            <a:ext cx="2895600" cy="1532733"/>
          </a:xfrm>
        </p:spPr>
        <p:txBody>
          <a:bodyPr numCol="1" spcCol="0">
            <a:normAutofit/>
          </a:bodyPr>
          <a:lstStyle>
            <a:lvl1pPr marL="0" indent="0">
              <a:buNone/>
              <a:defRPr sz="1200" b="0"/>
            </a:lvl1pPr>
            <a:lvl2pPr marL="365760" indent="0">
              <a:buNone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9C3A514D-6182-4329-9E1C-FC829807723C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079500" y="4392721"/>
            <a:ext cx="2895600" cy="445980"/>
          </a:xfrm>
        </p:spPr>
        <p:txBody>
          <a:bodyPr numCol="1" spcCol="0">
            <a:normAutofit/>
          </a:bodyPr>
          <a:lstStyle>
            <a:lvl1pPr marL="0" indent="0">
              <a:buNone/>
              <a:defRPr sz="1200" b="1" i="0" cap="none" baseline="0"/>
            </a:lvl1pPr>
            <a:lvl2pPr marL="365760" indent="0">
              <a:buNone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[Month ‘00]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24B124-5939-4171-A913-0DC15A929BF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79500" y="2120900"/>
            <a:ext cx="1308100" cy="1308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[Icon Placeholder]</a:t>
            </a:r>
          </a:p>
        </p:txBody>
      </p:sp>
    </p:spTree>
    <p:extLst>
      <p:ext uri="{BB962C8B-B14F-4D97-AF65-F5344CB8AC3E}">
        <p14:creationId xmlns:p14="http://schemas.microsoft.com/office/powerpoint/2010/main" val="17083529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dit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20F5B4-39D8-4129-9214-8F3393F62F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1584" y="1132464"/>
            <a:ext cx="4102100" cy="1325563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/>
              <a:t>[Click </a:t>
            </a:r>
            <a:r>
              <a:rPr lang="en-US" dirty="0"/>
              <a:t>to edit Master </a:t>
            </a:r>
            <a:r>
              <a:rPr lang="en-US"/>
              <a:t>title style]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09B8B1-BEA4-400F-985B-DEF0895F4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584" y="3429000"/>
            <a:ext cx="4102100" cy="27479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AB6BDF93-DBE6-4985-9AF8-29A2553848CD}"/>
              </a:ext>
            </a:extLst>
          </p:cNvPr>
          <p:cNvCxnSpPr>
            <a:cxnSpLocks/>
          </p:cNvCxnSpPr>
          <p:nvPr userDrawn="1"/>
        </p:nvCxnSpPr>
        <p:spPr>
          <a:xfrm>
            <a:off x="0" y="2585027"/>
            <a:ext cx="521368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xmlns="" id="{1A1F2BD8-B17D-4C47-BCFB-F86D2036E62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60961"/>
            <a:ext cx="6156960" cy="6992983"/>
          </a:xfrm>
          <a:ln w="6350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[Screenshot </a:t>
            </a:r>
            <a:r>
              <a:rPr lang="en-US" dirty="0"/>
              <a:t>/ </a:t>
            </a:r>
            <a:r>
              <a:rPr lang="en-US"/>
              <a:t>large picture]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499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dit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CAF1D04-C19A-4063-AAB0-AD957B1E703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20F5B4-39D8-4129-9214-8F3393F62F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1584" y="1132464"/>
            <a:ext cx="4102100" cy="1325563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[Click </a:t>
            </a:r>
            <a:r>
              <a:rPr lang="en-US" dirty="0"/>
              <a:t>to edit Master </a:t>
            </a:r>
            <a:r>
              <a:rPr lang="en-US"/>
              <a:t>title style]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09B8B1-BEA4-400F-985B-DEF0895F4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584" y="3429000"/>
            <a:ext cx="4102100" cy="274796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AB6BDF93-DBE6-4985-9AF8-29A2553848CD}"/>
              </a:ext>
            </a:extLst>
          </p:cNvPr>
          <p:cNvCxnSpPr>
            <a:cxnSpLocks/>
          </p:cNvCxnSpPr>
          <p:nvPr userDrawn="1"/>
        </p:nvCxnSpPr>
        <p:spPr>
          <a:xfrm>
            <a:off x="0" y="2585027"/>
            <a:ext cx="521368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D8816C4D-C074-46E9-95BD-C9631EDBDD1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60961"/>
            <a:ext cx="6156960" cy="6992983"/>
          </a:xfrm>
          <a:ln w="6350">
            <a:solidFill>
              <a:schemeClr val="tx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[Screenshot </a:t>
            </a:r>
            <a:r>
              <a:rPr lang="en-US" dirty="0"/>
              <a:t>/ </a:t>
            </a:r>
            <a:r>
              <a:rPr lang="en-US"/>
              <a:t>large picture]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212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F9EF842-4555-4F3D-9F3D-A480EC491A3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6B789828-D38F-45A8-9D14-6F25D3927D92}"/>
              </a:ext>
            </a:extLst>
          </p:cNvPr>
          <p:cNvSpPr/>
          <p:nvPr userDrawn="1"/>
        </p:nvSpPr>
        <p:spPr>
          <a:xfrm rot="20041295">
            <a:off x="-8301061" y="-293995"/>
            <a:ext cx="9448800" cy="9448800"/>
          </a:xfrm>
          <a:prstGeom prst="roundRect">
            <a:avLst/>
          </a:prstGeom>
          <a:solidFill>
            <a:schemeClr val="accent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4D6B713E-7D2E-46A8-AFB0-AC09027BE22C}"/>
              </a:ext>
            </a:extLst>
          </p:cNvPr>
          <p:cNvSpPr/>
          <p:nvPr userDrawn="1"/>
        </p:nvSpPr>
        <p:spPr>
          <a:xfrm rot="20041295">
            <a:off x="8201359" y="-5505164"/>
            <a:ext cx="9448800" cy="9448800"/>
          </a:xfrm>
          <a:prstGeom prst="roundRect">
            <a:avLst/>
          </a:prstGeom>
          <a:solidFill>
            <a:schemeClr val="accent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dia Placeholder 5">
            <a:extLst>
              <a:ext uri="{FF2B5EF4-FFF2-40B4-BE49-F238E27FC236}">
                <a16:creationId xmlns:a16="http://schemas.microsoft.com/office/drawing/2014/main" xmlns="" id="{944620AA-FD6F-4F48-98D5-9604157C5E7C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736600" y="546100"/>
            <a:ext cx="10631488" cy="58007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[Media Placeholder]</a:t>
            </a:r>
          </a:p>
        </p:txBody>
      </p:sp>
    </p:spTree>
    <p:extLst>
      <p:ext uri="{BB962C8B-B14F-4D97-AF65-F5344CB8AC3E}">
        <p14:creationId xmlns:p14="http://schemas.microsoft.com/office/powerpoint/2010/main" val="10654052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4647FF2-2FB4-4D82-953D-3525FB00B75E}"/>
              </a:ext>
            </a:extLst>
          </p:cNvPr>
          <p:cNvSpPr/>
          <p:nvPr userDrawn="1"/>
        </p:nvSpPr>
        <p:spPr>
          <a:xfrm>
            <a:off x="0" y="2417029"/>
            <a:ext cx="3061252" cy="22298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C616BAA2-D2A9-41F3-95FD-CF24254080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500" y="395864"/>
            <a:ext cx="10101847" cy="1325563"/>
          </a:xfrm>
        </p:spPr>
        <p:txBody>
          <a:bodyPr anchor="b" anchorCtr="0"/>
          <a:lstStyle>
            <a:lvl1pPr algn="ctr">
              <a:defRPr b="0">
                <a:solidFill>
                  <a:schemeClr val="tx2"/>
                </a:solidFill>
                <a:latin typeface="+mj-lt"/>
                <a:ea typeface="Roboto slab light" pitchFamily="2" charset="0"/>
              </a:defRPr>
            </a:lvl1pPr>
          </a:lstStyle>
          <a:p>
            <a:r>
              <a:rPr lang="en-US" dirty="0"/>
              <a:t>[Headline]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FF5C0ADE-BEC0-4EF9-940B-819C4012F4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02" y="3163285"/>
            <a:ext cx="2313277" cy="1209932"/>
          </a:xfrm>
        </p:spPr>
        <p:txBody>
          <a:bodyPr numCol="1" spcCol="0">
            <a:normAutofit/>
          </a:bodyPr>
          <a:lstStyle>
            <a:lvl1pPr marL="0" indent="0" algn="ctr">
              <a:buNone/>
              <a:defRPr sz="1050" b="0">
                <a:solidFill>
                  <a:schemeClr val="bg1"/>
                </a:solidFill>
              </a:defRPr>
            </a:lvl1pPr>
            <a:lvl2pPr marL="365760" indent="0">
              <a:buNone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[content]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9C3A514D-6182-4329-9E1C-FC829807723C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41901" y="2579822"/>
            <a:ext cx="2313277" cy="445980"/>
          </a:xfrm>
        </p:spPr>
        <p:txBody>
          <a:bodyPr numCol="1" spcCol="0" anchor="b" anchorCtr="0">
            <a:normAutofit/>
          </a:bodyPr>
          <a:lstStyle>
            <a:lvl1pPr marL="0" indent="0" algn="ctr">
              <a:buNone/>
              <a:defRPr sz="1200" b="1" i="0" cap="none" baseline="0">
                <a:solidFill>
                  <a:schemeClr val="bg1"/>
                </a:solidFill>
              </a:defRPr>
            </a:lvl1pPr>
            <a:lvl2pPr marL="365760" indent="0">
              <a:buNone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[Title]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24B124-5939-4171-A913-0DC15A929BF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62276" y="5105400"/>
            <a:ext cx="1308100" cy="1308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[Blue icon placeholder]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450DCE8-FA1F-4DBE-80BD-4E521253F6D7}"/>
              </a:ext>
            </a:extLst>
          </p:cNvPr>
          <p:cNvSpPr/>
          <p:nvPr userDrawn="1"/>
        </p:nvSpPr>
        <p:spPr>
          <a:xfrm>
            <a:off x="3061252" y="4646646"/>
            <a:ext cx="3034748" cy="22298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062BA73-4DA1-4A59-8CBE-7B506274FDE0}"/>
              </a:ext>
            </a:extLst>
          </p:cNvPr>
          <p:cNvSpPr/>
          <p:nvPr userDrawn="1"/>
        </p:nvSpPr>
        <p:spPr>
          <a:xfrm>
            <a:off x="6096000" y="2417029"/>
            <a:ext cx="3061252" cy="22298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CD403B9-A0C9-4FFC-8624-F9F0F841E859}"/>
              </a:ext>
            </a:extLst>
          </p:cNvPr>
          <p:cNvSpPr/>
          <p:nvPr userDrawn="1"/>
        </p:nvSpPr>
        <p:spPr>
          <a:xfrm>
            <a:off x="9157252" y="4646646"/>
            <a:ext cx="3034748" cy="2229855"/>
          </a:xfrm>
          <a:prstGeom prst="rect">
            <a:avLst/>
          </a:prstGeom>
          <a:solidFill>
            <a:srgbClr val="623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65CBDD2C-7987-4AD6-8C8F-E5B2F055EC0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428333" y="5465873"/>
            <a:ext cx="2313277" cy="1209932"/>
          </a:xfrm>
        </p:spPr>
        <p:txBody>
          <a:bodyPr numCol="1" spcCol="0">
            <a:normAutofit/>
          </a:bodyPr>
          <a:lstStyle>
            <a:lvl1pPr marL="0" indent="0" algn="ctr">
              <a:buNone/>
              <a:defRPr sz="1050" b="0">
                <a:solidFill>
                  <a:schemeClr val="bg1"/>
                </a:solidFill>
              </a:defRPr>
            </a:lvl1pPr>
            <a:lvl2pPr marL="365760" indent="0">
              <a:buNone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[content]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6D22F68B-F067-42C0-8893-E2338346DD2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428332" y="4882410"/>
            <a:ext cx="2313277" cy="445980"/>
          </a:xfrm>
        </p:spPr>
        <p:txBody>
          <a:bodyPr numCol="1" spcCol="0" anchor="b" anchorCtr="0">
            <a:normAutofit/>
          </a:bodyPr>
          <a:lstStyle>
            <a:lvl1pPr marL="0" indent="0" algn="ctr">
              <a:buNone/>
              <a:defRPr sz="1200" b="1" i="0" cap="none" baseline="0">
                <a:solidFill>
                  <a:schemeClr val="bg1"/>
                </a:solidFill>
              </a:defRPr>
            </a:lvl1pPr>
            <a:lvl2pPr marL="365760" indent="0">
              <a:buNone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[Title]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74D30CE7-FE38-4B3D-92D0-E29DC18681C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441878" y="3163285"/>
            <a:ext cx="2313277" cy="1209932"/>
          </a:xfrm>
        </p:spPr>
        <p:txBody>
          <a:bodyPr numCol="1" spcCol="0">
            <a:normAutofit/>
          </a:bodyPr>
          <a:lstStyle>
            <a:lvl1pPr marL="0" indent="0" algn="ctr">
              <a:buNone/>
              <a:defRPr sz="1050" b="0">
                <a:solidFill>
                  <a:schemeClr val="bg1"/>
                </a:solidFill>
              </a:defRPr>
            </a:lvl1pPr>
            <a:lvl2pPr marL="365760" indent="0">
              <a:buNone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[content]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BF736882-11FC-4BA7-AE17-93400A7D2CC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441877" y="2579822"/>
            <a:ext cx="2313277" cy="445980"/>
          </a:xfrm>
        </p:spPr>
        <p:txBody>
          <a:bodyPr numCol="1" spcCol="0" anchor="b" anchorCtr="0">
            <a:normAutofit/>
          </a:bodyPr>
          <a:lstStyle>
            <a:lvl1pPr marL="0" indent="0" algn="ctr">
              <a:buNone/>
              <a:defRPr sz="1200" b="1" i="0" cap="none" baseline="0">
                <a:solidFill>
                  <a:schemeClr val="bg1"/>
                </a:solidFill>
              </a:defRPr>
            </a:lvl1pPr>
            <a:lvl2pPr marL="365760" indent="0">
              <a:buNone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[Title]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B3110704-E585-4742-B277-5D24B1DDA63F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9511081" y="5465873"/>
            <a:ext cx="2313277" cy="1209932"/>
          </a:xfrm>
        </p:spPr>
        <p:txBody>
          <a:bodyPr numCol="1" spcCol="0">
            <a:normAutofit/>
          </a:bodyPr>
          <a:lstStyle>
            <a:lvl1pPr marL="0" indent="0" algn="ctr">
              <a:buNone/>
              <a:defRPr sz="1050" b="0">
                <a:solidFill>
                  <a:schemeClr val="bg1"/>
                </a:solidFill>
              </a:defRPr>
            </a:lvl1pPr>
            <a:lvl2pPr marL="365760" indent="0">
              <a:buNone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[content]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xmlns="" id="{F5B8B233-2E29-450E-94D3-0B82D636F13D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9511080" y="4882410"/>
            <a:ext cx="2313277" cy="445980"/>
          </a:xfrm>
        </p:spPr>
        <p:txBody>
          <a:bodyPr numCol="1" spcCol="0" anchor="b" anchorCtr="0">
            <a:normAutofit/>
          </a:bodyPr>
          <a:lstStyle>
            <a:lvl1pPr marL="0" indent="0" algn="ctr">
              <a:buNone/>
              <a:defRPr sz="1200" b="1" i="0" cap="none" baseline="0">
                <a:solidFill>
                  <a:schemeClr val="bg1"/>
                </a:solidFill>
              </a:defRPr>
            </a:lvl1pPr>
            <a:lvl2pPr marL="365760" indent="0">
              <a:buNone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[Title]</a:t>
            </a: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xmlns="" id="{A5180685-817C-4328-B330-DBFD1DF85F1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924605" y="2774950"/>
            <a:ext cx="1308100" cy="1308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[Cherry icon placeholder]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xmlns="" id="{9CD33A34-514E-4982-9BAF-24B88B72745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972576" y="5105400"/>
            <a:ext cx="1308100" cy="1308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[Aqua icon placeholder]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xmlns="" id="{8A70E4BD-CC6A-402C-98C0-1CAC1095185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020576" y="2774950"/>
            <a:ext cx="1308100" cy="1308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[Purple icon placeholder]</a:t>
            </a:r>
          </a:p>
        </p:txBody>
      </p:sp>
    </p:spTree>
    <p:extLst>
      <p:ext uri="{BB962C8B-B14F-4D97-AF65-F5344CB8AC3E}">
        <p14:creationId xmlns:p14="http://schemas.microsoft.com/office/powerpoint/2010/main" val="38304081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CAF1D04-C19A-4063-AAB0-AD957B1E703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09B8B1-BEA4-400F-985B-DEF0895F418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47163" y="1712495"/>
            <a:ext cx="4102100" cy="274796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  <a:ea typeface="Roboto slab light" pitchFamily="2" charset="0"/>
              </a:defRPr>
            </a:lvl1pPr>
            <a:lvl2pPr marL="365760" indent="0">
              <a:buNone/>
              <a:defRPr sz="2000">
                <a:solidFill>
                  <a:schemeClr val="bg1"/>
                </a:solidFill>
              </a:defRPr>
            </a:lvl2pPr>
            <a:lvl3pPr marL="731520" indent="0">
              <a:buNone/>
              <a:defRPr sz="2000">
                <a:solidFill>
                  <a:schemeClr val="bg1"/>
                </a:solidFill>
              </a:defRPr>
            </a:lvl3pPr>
            <a:lvl4pPr marL="1097280" indent="0">
              <a:buNone/>
              <a:defRPr sz="2000">
                <a:solidFill>
                  <a:schemeClr val="bg1"/>
                </a:solidFill>
              </a:defRPr>
            </a:lvl4pPr>
            <a:lvl5pPr marL="1463040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[Quote]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60B58300-F9FE-4EEC-B4A4-45757A6041BA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12446" y="1167067"/>
            <a:ext cx="1034717" cy="2747962"/>
          </a:xfrm>
        </p:spPr>
        <p:txBody>
          <a:bodyPr>
            <a:normAutofit/>
          </a:bodyPr>
          <a:lstStyle>
            <a:lvl1pPr marL="0" indent="0">
              <a:buNone/>
              <a:defRPr sz="16000">
                <a:solidFill>
                  <a:schemeClr val="bg2"/>
                </a:solidFill>
                <a:latin typeface="+mj-lt"/>
                <a:ea typeface="Roboto slab light" pitchFamily="2" charset="0"/>
              </a:defRPr>
            </a:lvl1pPr>
            <a:lvl2pPr marL="365760" indent="0">
              <a:buNone/>
              <a:defRPr sz="2000">
                <a:solidFill>
                  <a:schemeClr val="bg1"/>
                </a:solidFill>
              </a:defRPr>
            </a:lvl2pPr>
            <a:lvl3pPr marL="731520" indent="0">
              <a:buNone/>
              <a:defRPr sz="2000">
                <a:solidFill>
                  <a:schemeClr val="bg1"/>
                </a:solidFill>
              </a:defRPr>
            </a:lvl3pPr>
            <a:lvl4pPr marL="1097280" indent="0">
              <a:buNone/>
              <a:defRPr sz="2000">
                <a:solidFill>
                  <a:schemeClr val="bg1"/>
                </a:solidFill>
              </a:defRPr>
            </a:lvl4pPr>
            <a:lvl5pPr marL="1463040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E4256E2-3CFA-411F-BC3B-C76939D6C51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047163" y="4655466"/>
            <a:ext cx="4102100" cy="590302"/>
          </a:xfrm>
        </p:spPr>
        <p:txBody>
          <a:bodyPr>
            <a:normAutofit/>
          </a:bodyPr>
          <a:lstStyle>
            <a:lvl1pPr marL="457200" indent="-457200">
              <a:buClr>
                <a:schemeClr val="bg2"/>
              </a:buClr>
              <a:buFont typeface="HGGothicE" panose="020B0909000000000000" pitchFamily="49" charset="-128"/>
              <a:buChar char="-"/>
              <a:defRPr sz="2000" b="1">
                <a:solidFill>
                  <a:schemeClr val="bg1"/>
                </a:solidFill>
                <a:latin typeface="+mn-lt"/>
                <a:ea typeface="Roboto slab light" pitchFamily="2" charset="0"/>
              </a:defRPr>
            </a:lvl1pPr>
            <a:lvl2pPr marL="365760" indent="0">
              <a:buNone/>
              <a:defRPr sz="2000">
                <a:solidFill>
                  <a:schemeClr val="bg1"/>
                </a:solidFill>
              </a:defRPr>
            </a:lvl2pPr>
            <a:lvl3pPr marL="731520" indent="0">
              <a:buNone/>
              <a:defRPr sz="2000">
                <a:solidFill>
                  <a:schemeClr val="bg1"/>
                </a:solidFill>
              </a:defRPr>
            </a:lvl3pPr>
            <a:lvl4pPr marL="1097280" indent="0">
              <a:buNone/>
              <a:defRPr sz="2000">
                <a:solidFill>
                  <a:schemeClr val="bg1"/>
                </a:solidFill>
              </a:defRPr>
            </a:lvl4pPr>
            <a:lvl5pPr marL="1463040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[Quote Source]</a:t>
            </a:r>
          </a:p>
        </p:txBody>
      </p:sp>
    </p:spTree>
    <p:extLst>
      <p:ext uri="{BB962C8B-B14F-4D97-AF65-F5344CB8AC3E}">
        <p14:creationId xmlns:p14="http://schemas.microsoft.com/office/powerpoint/2010/main" val="1302790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D61E-C5E8-1E4B-B560-731D13EBB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300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185F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683" y="2130426"/>
            <a:ext cx="10363200" cy="1470025"/>
          </a:xfrm>
        </p:spPr>
        <p:txBody>
          <a:bodyPr>
            <a:normAutofit/>
          </a:bodyPr>
          <a:lstStyle>
            <a:lvl1pPr>
              <a:defRPr sz="4000" b="1" i="0" cap="none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Shape 38"/>
          <p:cNvSpPr>
            <a:spLocks noGrp="1"/>
          </p:cNvSpPr>
          <p:nvPr>
            <p:ph type="body" idx="1"/>
          </p:nvPr>
        </p:nvSpPr>
        <p:spPr>
          <a:xfrm>
            <a:off x="590683" y="2040483"/>
            <a:ext cx="10397067" cy="534442"/>
          </a:xfrm>
          <a:prstGeom prst="rect">
            <a:avLst/>
          </a:prstGeom>
          <a:solidFill>
            <a:srgbClr val="185FAE"/>
          </a:solidFill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lang="en-GB" sz="2800" b="1" cap="none" spc="384" dirty="0">
                <a:solidFill>
                  <a:srgbClr val="F2F2F2"/>
                </a:solidFill>
                <a:latin typeface="Corbel"/>
                <a:cs typeface="Corbel"/>
              </a:rPr>
              <a:t>Presenter name </a:t>
            </a:r>
            <a:endParaRPr sz="2800" b="1" cap="none" spc="384" dirty="0">
              <a:solidFill>
                <a:srgbClr val="F2F2F2"/>
              </a:solidFill>
              <a:latin typeface="Corbel"/>
              <a:cs typeface="Corbel"/>
            </a:endParaRPr>
          </a:p>
        </p:txBody>
      </p:sp>
      <p:pic>
        <p:nvPicPr>
          <p:cNvPr id="8" name="tpg-2015-monochrome-white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467" y="8902990"/>
            <a:ext cx="4583435" cy="495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tpg-2015-monochrome-white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0667" y="9055390"/>
            <a:ext cx="4583435" cy="495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icture 9" descr="tpg-2015-monochrome-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518" y="6085352"/>
            <a:ext cx="3959209" cy="42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20F5B4-39D8-4129-9214-8F3393F62F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365125"/>
            <a:ext cx="10058400" cy="1325563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/>
              <a:t>[Click </a:t>
            </a:r>
            <a:r>
              <a:rPr lang="en-US" dirty="0"/>
              <a:t>to edit Master </a:t>
            </a:r>
            <a:r>
              <a:rPr lang="en-US"/>
              <a:t>title style]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09B8B1-BEA4-400F-985B-DEF0895F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C5D4B8B4-D064-49FF-8181-6F2F29C7CF9C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1476375" cy="6858000"/>
          </a:xfrm>
          <a:custGeom>
            <a:avLst/>
            <a:gdLst>
              <a:gd name="T0" fmla="*/ 0 w 930"/>
              <a:gd name="T1" fmla="*/ 0 h 4320"/>
              <a:gd name="T2" fmla="*/ 0 w 930"/>
              <a:gd name="T3" fmla="*/ 4320 h 4320"/>
              <a:gd name="T4" fmla="*/ 137 w 930"/>
              <a:gd name="T5" fmla="*/ 4320 h 4320"/>
              <a:gd name="T6" fmla="*/ 296 w 930"/>
              <a:gd name="T7" fmla="*/ 737 h 4320"/>
              <a:gd name="T8" fmla="*/ 296 w 930"/>
              <a:gd name="T9" fmla="*/ 737 h 4320"/>
              <a:gd name="T10" fmla="*/ 296 w 930"/>
              <a:gd name="T11" fmla="*/ 737 h 4320"/>
              <a:gd name="T12" fmla="*/ 296 w 930"/>
              <a:gd name="T13" fmla="*/ 737 h 4320"/>
              <a:gd name="T14" fmla="*/ 299 w 930"/>
              <a:gd name="T15" fmla="*/ 696 h 4320"/>
              <a:gd name="T16" fmla="*/ 307 w 930"/>
              <a:gd name="T17" fmla="*/ 658 h 4320"/>
              <a:gd name="T18" fmla="*/ 316 w 930"/>
              <a:gd name="T19" fmla="*/ 623 h 4320"/>
              <a:gd name="T20" fmla="*/ 327 w 930"/>
              <a:gd name="T21" fmla="*/ 593 h 4320"/>
              <a:gd name="T22" fmla="*/ 341 w 930"/>
              <a:gd name="T23" fmla="*/ 564 h 4320"/>
              <a:gd name="T24" fmla="*/ 354 w 930"/>
              <a:gd name="T25" fmla="*/ 542 h 4320"/>
              <a:gd name="T26" fmla="*/ 367 w 930"/>
              <a:gd name="T27" fmla="*/ 521 h 4320"/>
              <a:gd name="T28" fmla="*/ 380 w 930"/>
              <a:gd name="T29" fmla="*/ 504 h 4320"/>
              <a:gd name="T30" fmla="*/ 930 w 930"/>
              <a:gd name="T31" fmla="*/ 0 h 4320"/>
              <a:gd name="T32" fmla="*/ 0 w 930"/>
              <a:gd name="T33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30" h="4320">
                <a:moveTo>
                  <a:pt x="0" y="0"/>
                </a:moveTo>
                <a:lnTo>
                  <a:pt x="0" y="4320"/>
                </a:lnTo>
                <a:lnTo>
                  <a:pt x="137" y="4320"/>
                </a:lnTo>
                <a:lnTo>
                  <a:pt x="296" y="737"/>
                </a:lnTo>
                <a:lnTo>
                  <a:pt x="296" y="737"/>
                </a:lnTo>
                <a:lnTo>
                  <a:pt x="296" y="737"/>
                </a:lnTo>
                <a:lnTo>
                  <a:pt x="296" y="737"/>
                </a:lnTo>
                <a:lnTo>
                  <a:pt x="299" y="696"/>
                </a:lnTo>
                <a:lnTo>
                  <a:pt x="307" y="658"/>
                </a:lnTo>
                <a:lnTo>
                  <a:pt x="316" y="623"/>
                </a:lnTo>
                <a:lnTo>
                  <a:pt x="327" y="593"/>
                </a:lnTo>
                <a:lnTo>
                  <a:pt x="341" y="564"/>
                </a:lnTo>
                <a:lnTo>
                  <a:pt x="354" y="542"/>
                </a:lnTo>
                <a:lnTo>
                  <a:pt x="367" y="521"/>
                </a:lnTo>
                <a:lnTo>
                  <a:pt x="380" y="504"/>
                </a:lnTo>
                <a:lnTo>
                  <a:pt x="93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02F21F96-5A43-415F-A9BA-49D344A7E31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8686" y="128588"/>
            <a:ext cx="497054" cy="497054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[Icon]</a:t>
            </a:r>
          </a:p>
        </p:txBody>
      </p:sp>
    </p:spTree>
    <p:extLst>
      <p:ext uri="{BB962C8B-B14F-4D97-AF65-F5344CB8AC3E}">
        <p14:creationId xmlns:p14="http://schemas.microsoft.com/office/powerpoint/2010/main" val="11218841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rgbClr val="185F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683" y="2130426"/>
            <a:ext cx="10363200" cy="1470025"/>
          </a:xfrm>
        </p:spPr>
        <p:txBody>
          <a:bodyPr>
            <a:normAutofit/>
          </a:bodyPr>
          <a:lstStyle>
            <a:lvl1pPr>
              <a:defRPr sz="4000" b="1" i="0" cap="none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Shape 38"/>
          <p:cNvSpPr>
            <a:spLocks noGrp="1"/>
          </p:cNvSpPr>
          <p:nvPr>
            <p:ph type="body" idx="1"/>
          </p:nvPr>
        </p:nvSpPr>
        <p:spPr>
          <a:xfrm>
            <a:off x="590683" y="2040483"/>
            <a:ext cx="10397067" cy="534442"/>
          </a:xfrm>
          <a:prstGeom prst="rect">
            <a:avLst/>
          </a:prstGeom>
          <a:solidFill>
            <a:srgbClr val="185FAE"/>
          </a:solidFill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lang="en-GB" sz="2800" b="1" cap="none" spc="384" dirty="0">
                <a:solidFill>
                  <a:srgbClr val="F2F2F2"/>
                </a:solidFill>
                <a:latin typeface="Corbel"/>
                <a:cs typeface="Corbel"/>
              </a:rPr>
              <a:t>Presenter name </a:t>
            </a:r>
            <a:endParaRPr sz="2800" b="1" cap="none" spc="384" dirty="0">
              <a:solidFill>
                <a:srgbClr val="F2F2F2"/>
              </a:solidFill>
              <a:latin typeface="Corbel"/>
              <a:cs typeface="Corbel"/>
            </a:endParaRPr>
          </a:p>
        </p:txBody>
      </p:sp>
      <p:pic>
        <p:nvPicPr>
          <p:cNvPr id="8" name="tpg-2015-monochrome-white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467" y="8902990"/>
            <a:ext cx="4583435" cy="495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tpg-2015-monochrome-white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0667" y="9055390"/>
            <a:ext cx="4583435" cy="495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icture 9" descr="tpg-2015-monochrome-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518" y="6085352"/>
            <a:ext cx="3959209" cy="42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132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solidFill>
          <a:srgbClr val="185F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683" y="2130426"/>
            <a:ext cx="10363200" cy="1470025"/>
          </a:xfrm>
        </p:spPr>
        <p:txBody>
          <a:bodyPr>
            <a:normAutofit/>
          </a:bodyPr>
          <a:lstStyle>
            <a:lvl1pPr>
              <a:defRPr sz="4000" b="1" i="0" cap="none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Shape 38"/>
          <p:cNvSpPr>
            <a:spLocks noGrp="1"/>
          </p:cNvSpPr>
          <p:nvPr>
            <p:ph type="body" idx="1"/>
          </p:nvPr>
        </p:nvSpPr>
        <p:spPr>
          <a:xfrm>
            <a:off x="590683" y="2040483"/>
            <a:ext cx="10397067" cy="534442"/>
          </a:xfrm>
          <a:prstGeom prst="rect">
            <a:avLst/>
          </a:prstGeom>
          <a:solidFill>
            <a:srgbClr val="185FAE"/>
          </a:solidFill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lang="en-GB" sz="2800" b="1" cap="none" spc="384" dirty="0">
                <a:solidFill>
                  <a:srgbClr val="F2F2F2"/>
                </a:solidFill>
                <a:latin typeface="Corbel"/>
                <a:cs typeface="Corbel"/>
              </a:rPr>
              <a:t>Presenter name </a:t>
            </a:r>
            <a:endParaRPr sz="2800" b="1" cap="none" spc="384" dirty="0">
              <a:solidFill>
                <a:srgbClr val="F2F2F2"/>
              </a:solidFill>
              <a:latin typeface="Corbel"/>
              <a:cs typeface="Corbel"/>
            </a:endParaRPr>
          </a:p>
        </p:txBody>
      </p:sp>
      <p:pic>
        <p:nvPicPr>
          <p:cNvPr id="8" name="tpg-2015-monochrome-white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467" y="8902990"/>
            <a:ext cx="4583435" cy="495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tpg-2015-monochrome-white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0667" y="9055390"/>
            <a:ext cx="4583435" cy="495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icture 9" descr="tpg-2015-monochrome-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518" y="6085352"/>
            <a:ext cx="3959209" cy="42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211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solidFill>
          <a:srgbClr val="185F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683" y="2130426"/>
            <a:ext cx="10363200" cy="1470025"/>
          </a:xfrm>
        </p:spPr>
        <p:txBody>
          <a:bodyPr>
            <a:normAutofit/>
          </a:bodyPr>
          <a:lstStyle>
            <a:lvl1pPr>
              <a:defRPr sz="4000" b="1" i="0" cap="none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Shape 38"/>
          <p:cNvSpPr>
            <a:spLocks noGrp="1"/>
          </p:cNvSpPr>
          <p:nvPr>
            <p:ph type="body" idx="1"/>
          </p:nvPr>
        </p:nvSpPr>
        <p:spPr>
          <a:xfrm>
            <a:off x="590683" y="2040483"/>
            <a:ext cx="10397067" cy="534442"/>
          </a:xfrm>
          <a:prstGeom prst="rect">
            <a:avLst/>
          </a:prstGeom>
          <a:solidFill>
            <a:srgbClr val="185FAE"/>
          </a:solidFill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lang="en-GB" sz="2800" b="1" cap="none" spc="384" dirty="0">
                <a:solidFill>
                  <a:srgbClr val="F2F2F2"/>
                </a:solidFill>
                <a:latin typeface="Corbel"/>
                <a:cs typeface="Corbel"/>
              </a:rPr>
              <a:t>Presenter name </a:t>
            </a:r>
            <a:endParaRPr sz="2800" b="1" cap="none" spc="384" dirty="0">
              <a:solidFill>
                <a:srgbClr val="F2F2F2"/>
              </a:solidFill>
              <a:latin typeface="Corbel"/>
              <a:cs typeface="Corbel"/>
            </a:endParaRPr>
          </a:p>
        </p:txBody>
      </p:sp>
      <p:pic>
        <p:nvPicPr>
          <p:cNvPr id="8" name="tpg-2015-monochrome-white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467" y="8902990"/>
            <a:ext cx="4583435" cy="495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tpg-2015-monochrome-white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0667" y="9055390"/>
            <a:ext cx="4583435" cy="495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icture 9" descr="tpg-2015-monochrome-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518" y="6085352"/>
            <a:ext cx="3959209" cy="42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585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50"/>
            </a:lvl1pPr>
            <a:lvl2pPr marL="0" indent="85725" algn="ctr">
              <a:spcBef>
                <a:spcPts val="0"/>
              </a:spcBef>
              <a:buSzTx/>
              <a:buNone/>
              <a:defRPr sz="1650"/>
            </a:lvl2pPr>
            <a:lvl3pPr marL="0" indent="171450" algn="ctr">
              <a:spcBef>
                <a:spcPts val="0"/>
              </a:spcBef>
              <a:buSzTx/>
              <a:buNone/>
              <a:defRPr sz="1650"/>
            </a:lvl3pPr>
            <a:lvl4pPr marL="0" indent="257175" algn="ctr">
              <a:spcBef>
                <a:spcPts val="0"/>
              </a:spcBef>
              <a:buSzTx/>
              <a:buNone/>
              <a:defRPr sz="1650"/>
            </a:lvl4pPr>
            <a:lvl5pPr marL="0" indent="342900" algn="ctr">
              <a:spcBef>
                <a:spcPts val="0"/>
              </a:spcBef>
              <a:buSzTx/>
              <a:buNone/>
              <a:defRPr sz="16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250055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291009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D61E-C5E8-1E4B-B560-731D13EBB2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4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h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20F5B4-39D8-4129-9214-8F3393F62F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365125"/>
            <a:ext cx="10058400" cy="1325563"/>
          </a:xfrm>
        </p:spPr>
        <p:txBody>
          <a:bodyPr anchor="b" anchorCtr="0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[Click </a:t>
            </a:r>
            <a:r>
              <a:rPr lang="en-US" dirty="0"/>
              <a:t>to edit Master </a:t>
            </a:r>
            <a:r>
              <a:rPr lang="en-US"/>
              <a:t>title style]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09B8B1-BEA4-400F-985B-DEF0895F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5">
                  <a:lumMod val="40000"/>
                  <a:lumOff val="60000"/>
                </a:schemeClr>
              </a:buClr>
              <a:defRPr/>
            </a:lvl1pPr>
            <a:lvl2pPr>
              <a:buClr>
                <a:schemeClr val="accent5">
                  <a:lumMod val="40000"/>
                  <a:lumOff val="60000"/>
                </a:schemeClr>
              </a:buClr>
              <a:defRPr/>
            </a:lvl2pPr>
            <a:lvl3pPr>
              <a:buClr>
                <a:schemeClr val="accent5">
                  <a:lumMod val="40000"/>
                  <a:lumOff val="60000"/>
                </a:schemeClr>
              </a:buClr>
              <a:defRPr/>
            </a:lvl3pPr>
            <a:lvl4pPr>
              <a:buClr>
                <a:schemeClr val="accent5">
                  <a:lumMod val="40000"/>
                  <a:lumOff val="60000"/>
                </a:schemeClr>
              </a:buClr>
              <a:defRPr/>
            </a:lvl4pPr>
            <a:lvl5pPr>
              <a:buClr>
                <a:schemeClr val="accent5">
                  <a:lumMod val="40000"/>
                  <a:lumOff val="60000"/>
                </a:schemeClr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C5D4B8B4-D064-49FF-8181-6F2F29C7CF9C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1476375" cy="6858000"/>
          </a:xfrm>
          <a:custGeom>
            <a:avLst/>
            <a:gdLst>
              <a:gd name="T0" fmla="*/ 0 w 930"/>
              <a:gd name="T1" fmla="*/ 0 h 4320"/>
              <a:gd name="T2" fmla="*/ 0 w 930"/>
              <a:gd name="T3" fmla="*/ 4320 h 4320"/>
              <a:gd name="T4" fmla="*/ 137 w 930"/>
              <a:gd name="T5" fmla="*/ 4320 h 4320"/>
              <a:gd name="T6" fmla="*/ 296 w 930"/>
              <a:gd name="T7" fmla="*/ 737 h 4320"/>
              <a:gd name="T8" fmla="*/ 296 w 930"/>
              <a:gd name="T9" fmla="*/ 737 h 4320"/>
              <a:gd name="T10" fmla="*/ 296 w 930"/>
              <a:gd name="T11" fmla="*/ 737 h 4320"/>
              <a:gd name="T12" fmla="*/ 296 w 930"/>
              <a:gd name="T13" fmla="*/ 737 h 4320"/>
              <a:gd name="T14" fmla="*/ 299 w 930"/>
              <a:gd name="T15" fmla="*/ 696 h 4320"/>
              <a:gd name="T16" fmla="*/ 307 w 930"/>
              <a:gd name="T17" fmla="*/ 658 h 4320"/>
              <a:gd name="T18" fmla="*/ 316 w 930"/>
              <a:gd name="T19" fmla="*/ 623 h 4320"/>
              <a:gd name="T20" fmla="*/ 327 w 930"/>
              <a:gd name="T21" fmla="*/ 593 h 4320"/>
              <a:gd name="T22" fmla="*/ 341 w 930"/>
              <a:gd name="T23" fmla="*/ 564 h 4320"/>
              <a:gd name="T24" fmla="*/ 354 w 930"/>
              <a:gd name="T25" fmla="*/ 542 h 4320"/>
              <a:gd name="T26" fmla="*/ 367 w 930"/>
              <a:gd name="T27" fmla="*/ 521 h 4320"/>
              <a:gd name="T28" fmla="*/ 380 w 930"/>
              <a:gd name="T29" fmla="*/ 504 h 4320"/>
              <a:gd name="T30" fmla="*/ 930 w 930"/>
              <a:gd name="T31" fmla="*/ 0 h 4320"/>
              <a:gd name="T32" fmla="*/ 0 w 930"/>
              <a:gd name="T33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30" h="4320">
                <a:moveTo>
                  <a:pt x="0" y="0"/>
                </a:moveTo>
                <a:lnTo>
                  <a:pt x="0" y="4320"/>
                </a:lnTo>
                <a:lnTo>
                  <a:pt x="137" y="4320"/>
                </a:lnTo>
                <a:lnTo>
                  <a:pt x="296" y="737"/>
                </a:lnTo>
                <a:lnTo>
                  <a:pt x="296" y="737"/>
                </a:lnTo>
                <a:lnTo>
                  <a:pt x="296" y="737"/>
                </a:lnTo>
                <a:lnTo>
                  <a:pt x="296" y="737"/>
                </a:lnTo>
                <a:lnTo>
                  <a:pt x="299" y="696"/>
                </a:lnTo>
                <a:lnTo>
                  <a:pt x="307" y="658"/>
                </a:lnTo>
                <a:lnTo>
                  <a:pt x="316" y="623"/>
                </a:lnTo>
                <a:lnTo>
                  <a:pt x="327" y="593"/>
                </a:lnTo>
                <a:lnTo>
                  <a:pt x="341" y="564"/>
                </a:lnTo>
                <a:lnTo>
                  <a:pt x="354" y="542"/>
                </a:lnTo>
                <a:lnTo>
                  <a:pt x="367" y="521"/>
                </a:lnTo>
                <a:lnTo>
                  <a:pt x="380" y="504"/>
                </a:lnTo>
                <a:lnTo>
                  <a:pt x="93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02F21F96-5A43-415F-A9BA-49D344A7E31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8686" y="128588"/>
            <a:ext cx="497054" cy="497054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[Icon]</a:t>
            </a:r>
          </a:p>
        </p:txBody>
      </p:sp>
    </p:spTree>
    <p:extLst>
      <p:ext uri="{BB962C8B-B14F-4D97-AF65-F5344CB8AC3E}">
        <p14:creationId xmlns:p14="http://schemas.microsoft.com/office/powerpoint/2010/main" val="406323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20F5B4-39D8-4129-9214-8F3393F62F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365125"/>
            <a:ext cx="10058400" cy="1325563"/>
          </a:xfrm>
        </p:spPr>
        <p:txBody>
          <a:bodyPr anchor="b" anchorCtr="0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[Click </a:t>
            </a:r>
            <a:r>
              <a:rPr lang="en-US" dirty="0"/>
              <a:t>to edit Master </a:t>
            </a:r>
            <a:r>
              <a:rPr lang="en-US"/>
              <a:t>title style]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09B8B1-BEA4-400F-985B-DEF0895F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40000"/>
                  <a:lumOff val="60000"/>
                </a:schemeClr>
              </a:buClr>
              <a:defRPr/>
            </a:lvl1pPr>
            <a:lvl2pPr>
              <a:buClr>
                <a:schemeClr val="accent6">
                  <a:lumMod val="40000"/>
                  <a:lumOff val="60000"/>
                </a:schemeClr>
              </a:buClr>
              <a:defRPr/>
            </a:lvl2pPr>
            <a:lvl3pPr>
              <a:buClr>
                <a:schemeClr val="accent6">
                  <a:lumMod val="40000"/>
                  <a:lumOff val="60000"/>
                </a:schemeClr>
              </a:buClr>
              <a:defRPr/>
            </a:lvl3pPr>
            <a:lvl4pPr>
              <a:buClr>
                <a:schemeClr val="accent6">
                  <a:lumMod val="40000"/>
                  <a:lumOff val="60000"/>
                </a:schemeClr>
              </a:buClr>
              <a:defRPr/>
            </a:lvl4pPr>
            <a:lvl5pPr>
              <a:buClr>
                <a:schemeClr val="accent6">
                  <a:lumMod val="40000"/>
                  <a:lumOff val="60000"/>
                </a:schemeClr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C5D4B8B4-D064-49FF-8181-6F2F29C7CF9C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1476375" cy="6858000"/>
          </a:xfrm>
          <a:custGeom>
            <a:avLst/>
            <a:gdLst>
              <a:gd name="T0" fmla="*/ 0 w 930"/>
              <a:gd name="T1" fmla="*/ 0 h 4320"/>
              <a:gd name="T2" fmla="*/ 0 w 930"/>
              <a:gd name="T3" fmla="*/ 4320 h 4320"/>
              <a:gd name="T4" fmla="*/ 137 w 930"/>
              <a:gd name="T5" fmla="*/ 4320 h 4320"/>
              <a:gd name="T6" fmla="*/ 296 w 930"/>
              <a:gd name="T7" fmla="*/ 737 h 4320"/>
              <a:gd name="T8" fmla="*/ 296 w 930"/>
              <a:gd name="T9" fmla="*/ 737 h 4320"/>
              <a:gd name="T10" fmla="*/ 296 w 930"/>
              <a:gd name="T11" fmla="*/ 737 h 4320"/>
              <a:gd name="T12" fmla="*/ 296 w 930"/>
              <a:gd name="T13" fmla="*/ 737 h 4320"/>
              <a:gd name="T14" fmla="*/ 299 w 930"/>
              <a:gd name="T15" fmla="*/ 696 h 4320"/>
              <a:gd name="T16" fmla="*/ 307 w 930"/>
              <a:gd name="T17" fmla="*/ 658 h 4320"/>
              <a:gd name="T18" fmla="*/ 316 w 930"/>
              <a:gd name="T19" fmla="*/ 623 h 4320"/>
              <a:gd name="T20" fmla="*/ 327 w 930"/>
              <a:gd name="T21" fmla="*/ 593 h 4320"/>
              <a:gd name="T22" fmla="*/ 341 w 930"/>
              <a:gd name="T23" fmla="*/ 564 h 4320"/>
              <a:gd name="T24" fmla="*/ 354 w 930"/>
              <a:gd name="T25" fmla="*/ 542 h 4320"/>
              <a:gd name="T26" fmla="*/ 367 w 930"/>
              <a:gd name="T27" fmla="*/ 521 h 4320"/>
              <a:gd name="T28" fmla="*/ 380 w 930"/>
              <a:gd name="T29" fmla="*/ 504 h 4320"/>
              <a:gd name="T30" fmla="*/ 930 w 930"/>
              <a:gd name="T31" fmla="*/ 0 h 4320"/>
              <a:gd name="T32" fmla="*/ 0 w 930"/>
              <a:gd name="T33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30" h="4320">
                <a:moveTo>
                  <a:pt x="0" y="0"/>
                </a:moveTo>
                <a:lnTo>
                  <a:pt x="0" y="4320"/>
                </a:lnTo>
                <a:lnTo>
                  <a:pt x="137" y="4320"/>
                </a:lnTo>
                <a:lnTo>
                  <a:pt x="296" y="737"/>
                </a:lnTo>
                <a:lnTo>
                  <a:pt x="296" y="737"/>
                </a:lnTo>
                <a:lnTo>
                  <a:pt x="296" y="737"/>
                </a:lnTo>
                <a:lnTo>
                  <a:pt x="296" y="737"/>
                </a:lnTo>
                <a:lnTo>
                  <a:pt x="299" y="696"/>
                </a:lnTo>
                <a:lnTo>
                  <a:pt x="307" y="658"/>
                </a:lnTo>
                <a:lnTo>
                  <a:pt x="316" y="623"/>
                </a:lnTo>
                <a:lnTo>
                  <a:pt x="327" y="593"/>
                </a:lnTo>
                <a:lnTo>
                  <a:pt x="341" y="564"/>
                </a:lnTo>
                <a:lnTo>
                  <a:pt x="354" y="542"/>
                </a:lnTo>
                <a:lnTo>
                  <a:pt x="367" y="521"/>
                </a:lnTo>
                <a:lnTo>
                  <a:pt x="380" y="504"/>
                </a:lnTo>
                <a:lnTo>
                  <a:pt x="93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02F21F96-5A43-415F-A9BA-49D344A7E31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8686" y="128588"/>
            <a:ext cx="497054" cy="497054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[Icon]</a:t>
            </a:r>
          </a:p>
        </p:txBody>
      </p:sp>
    </p:spTree>
    <p:extLst>
      <p:ext uri="{BB962C8B-B14F-4D97-AF65-F5344CB8AC3E}">
        <p14:creationId xmlns:p14="http://schemas.microsoft.com/office/powerpoint/2010/main" val="386045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20F5B4-39D8-4129-9214-8F3393F62F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365125"/>
            <a:ext cx="10058400" cy="1325563"/>
          </a:xfrm>
        </p:spPr>
        <p:txBody>
          <a:bodyPr anchor="b" anchorCtr="0"/>
          <a:lstStyle>
            <a:lvl1pPr>
              <a:defRPr>
                <a:solidFill>
                  <a:srgbClr val="6239B4"/>
                </a:solidFill>
              </a:defRPr>
            </a:lvl1pPr>
          </a:lstStyle>
          <a:p>
            <a:r>
              <a:rPr lang="en-US"/>
              <a:t>[Click </a:t>
            </a:r>
            <a:r>
              <a:rPr lang="en-US" dirty="0"/>
              <a:t>to edit Master </a:t>
            </a:r>
            <a:r>
              <a:rPr lang="en-US"/>
              <a:t>title style]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09B8B1-BEA4-400F-985B-DEF0895F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B39CE0"/>
              </a:buClr>
              <a:defRPr/>
            </a:lvl1pPr>
            <a:lvl2pPr>
              <a:buClr>
                <a:srgbClr val="B39CE0"/>
              </a:buClr>
              <a:defRPr/>
            </a:lvl2pPr>
            <a:lvl3pPr>
              <a:buClr>
                <a:srgbClr val="B39CE0"/>
              </a:buClr>
              <a:defRPr/>
            </a:lvl3pPr>
            <a:lvl4pPr>
              <a:buClr>
                <a:srgbClr val="B39CE0"/>
              </a:buClr>
              <a:defRPr/>
            </a:lvl4pPr>
            <a:lvl5pPr>
              <a:buClr>
                <a:srgbClr val="B39CE0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C5D4B8B4-D064-49FF-8181-6F2F29C7CF9C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1476375" cy="6858000"/>
          </a:xfrm>
          <a:custGeom>
            <a:avLst/>
            <a:gdLst>
              <a:gd name="T0" fmla="*/ 0 w 930"/>
              <a:gd name="T1" fmla="*/ 0 h 4320"/>
              <a:gd name="T2" fmla="*/ 0 w 930"/>
              <a:gd name="T3" fmla="*/ 4320 h 4320"/>
              <a:gd name="T4" fmla="*/ 137 w 930"/>
              <a:gd name="T5" fmla="*/ 4320 h 4320"/>
              <a:gd name="T6" fmla="*/ 296 w 930"/>
              <a:gd name="T7" fmla="*/ 737 h 4320"/>
              <a:gd name="T8" fmla="*/ 296 w 930"/>
              <a:gd name="T9" fmla="*/ 737 h 4320"/>
              <a:gd name="T10" fmla="*/ 296 w 930"/>
              <a:gd name="T11" fmla="*/ 737 h 4320"/>
              <a:gd name="T12" fmla="*/ 296 w 930"/>
              <a:gd name="T13" fmla="*/ 737 h 4320"/>
              <a:gd name="T14" fmla="*/ 299 w 930"/>
              <a:gd name="T15" fmla="*/ 696 h 4320"/>
              <a:gd name="T16" fmla="*/ 307 w 930"/>
              <a:gd name="T17" fmla="*/ 658 h 4320"/>
              <a:gd name="T18" fmla="*/ 316 w 930"/>
              <a:gd name="T19" fmla="*/ 623 h 4320"/>
              <a:gd name="T20" fmla="*/ 327 w 930"/>
              <a:gd name="T21" fmla="*/ 593 h 4320"/>
              <a:gd name="T22" fmla="*/ 341 w 930"/>
              <a:gd name="T23" fmla="*/ 564 h 4320"/>
              <a:gd name="T24" fmla="*/ 354 w 930"/>
              <a:gd name="T25" fmla="*/ 542 h 4320"/>
              <a:gd name="T26" fmla="*/ 367 w 930"/>
              <a:gd name="T27" fmla="*/ 521 h 4320"/>
              <a:gd name="T28" fmla="*/ 380 w 930"/>
              <a:gd name="T29" fmla="*/ 504 h 4320"/>
              <a:gd name="T30" fmla="*/ 930 w 930"/>
              <a:gd name="T31" fmla="*/ 0 h 4320"/>
              <a:gd name="T32" fmla="*/ 0 w 930"/>
              <a:gd name="T33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30" h="4320">
                <a:moveTo>
                  <a:pt x="0" y="0"/>
                </a:moveTo>
                <a:lnTo>
                  <a:pt x="0" y="4320"/>
                </a:lnTo>
                <a:lnTo>
                  <a:pt x="137" y="4320"/>
                </a:lnTo>
                <a:lnTo>
                  <a:pt x="296" y="737"/>
                </a:lnTo>
                <a:lnTo>
                  <a:pt x="296" y="737"/>
                </a:lnTo>
                <a:lnTo>
                  <a:pt x="296" y="737"/>
                </a:lnTo>
                <a:lnTo>
                  <a:pt x="296" y="737"/>
                </a:lnTo>
                <a:lnTo>
                  <a:pt x="299" y="696"/>
                </a:lnTo>
                <a:lnTo>
                  <a:pt x="307" y="658"/>
                </a:lnTo>
                <a:lnTo>
                  <a:pt x="316" y="623"/>
                </a:lnTo>
                <a:lnTo>
                  <a:pt x="327" y="593"/>
                </a:lnTo>
                <a:lnTo>
                  <a:pt x="341" y="564"/>
                </a:lnTo>
                <a:lnTo>
                  <a:pt x="354" y="542"/>
                </a:lnTo>
                <a:lnTo>
                  <a:pt x="367" y="521"/>
                </a:lnTo>
                <a:lnTo>
                  <a:pt x="380" y="504"/>
                </a:lnTo>
                <a:lnTo>
                  <a:pt x="930" y="0"/>
                </a:lnTo>
                <a:lnTo>
                  <a:pt x="0" y="0"/>
                </a:lnTo>
                <a:close/>
              </a:path>
            </a:pathLst>
          </a:custGeom>
          <a:solidFill>
            <a:srgbClr val="6239B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02F21F96-5A43-415F-A9BA-49D344A7E31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8686" y="128588"/>
            <a:ext cx="497054" cy="497054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[Icon]</a:t>
            </a:r>
          </a:p>
        </p:txBody>
      </p:sp>
    </p:spTree>
    <p:extLst>
      <p:ext uri="{BB962C8B-B14F-4D97-AF65-F5344CB8AC3E}">
        <p14:creationId xmlns:p14="http://schemas.microsoft.com/office/powerpoint/2010/main" val="183009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09B8B1-BEA4-400F-985B-DEF0895F4182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65760" indent="0">
              <a:spcBef>
                <a:spcPts val="0"/>
              </a:spcBef>
              <a:spcAft>
                <a:spcPts val="0"/>
              </a:spcAft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731520" indent="0">
              <a:spcBef>
                <a:spcPts val="0"/>
              </a:spcBef>
              <a:spcAft>
                <a:spcPts val="0"/>
              </a:spcAft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097280" indent="0">
              <a:spcBef>
                <a:spcPts val="0"/>
              </a:spcBef>
              <a:spcAft>
                <a:spcPts val="0"/>
              </a:spcAft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463040" indent="0">
              <a:spcBef>
                <a:spcPts val="0"/>
              </a:spcBef>
              <a:spcAft>
                <a:spcPts val="0"/>
              </a:spcAft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dirty="0"/>
              <a:t>&lt;code examples&gt;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EEFD1BD-01CC-4A4A-B6E4-2A6AA57D2D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365125"/>
            <a:ext cx="10058400" cy="1325563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/>
              <a:t>[Click </a:t>
            </a:r>
            <a:r>
              <a:rPr lang="en-US" dirty="0"/>
              <a:t>to edit Master </a:t>
            </a:r>
            <a:r>
              <a:rPr lang="en-US"/>
              <a:t>title style]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6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ea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20F5B4-39D8-4129-9214-8F3393F62F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5900" y="1132464"/>
            <a:ext cx="4102100" cy="1325563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/>
              <a:t>[Click </a:t>
            </a:r>
            <a:r>
              <a:rPr lang="en-US" dirty="0"/>
              <a:t>to edit Master </a:t>
            </a:r>
            <a:r>
              <a:rPr lang="en-US"/>
              <a:t>title style]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09B8B1-BEA4-400F-985B-DEF0895F4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5900" y="2933699"/>
            <a:ext cx="4102100" cy="32432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AB6BDF93-DBE6-4985-9AF8-29A2553848CD}"/>
              </a:ext>
            </a:extLst>
          </p:cNvPr>
          <p:cNvCxnSpPr/>
          <p:nvPr userDrawn="1"/>
        </p:nvCxnSpPr>
        <p:spPr>
          <a:xfrm>
            <a:off x="6654800" y="2585027"/>
            <a:ext cx="55372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D8816C4D-C074-46E9-95BD-C9631EDBDD1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63600" y="622300"/>
            <a:ext cx="5168900" cy="6235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[Picture]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5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ea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A1C8171-8A51-4EF6-B972-D1F39BFEA51F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20F5B4-39D8-4129-9214-8F3393F62F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9348" y="2967830"/>
            <a:ext cx="3583201" cy="1325563"/>
          </a:xfrm>
        </p:spPr>
        <p:txBody>
          <a:bodyPr anchor="b" anchorCtr="0">
            <a:normAutofit/>
          </a:bodyPr>
          <a:lstStyle>
            <a:lvl1pPr>
              <a:defRPr sz="3000" b="0" spc="-100" baseline="0">
                <a:solidFill>
                  <a:schemeClr val="tx2"/>
                </a:solidFill>
                <a:latin typeface="+mj-lt"/>
                <a:ea typeface="Roboto slab light" pitchFamily="2" charset="0"/>
              </a:defRPr>
            </a:lvl1pPr>
          </a:lstStyle>
          <a:p>
            <a:r>
              <a:rPr lang="en-US"/>
              <a:t>[Click </a:t>
            </a:r>
            <a:r>
              <a:rPr lang="en-US" dirty="0"/>
              <a:t>to </a:t>
            </a:r>
            <a:r>
              <a:rPr lang="en-US"/>
              <a:t>edit title]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09B8B1-BEA4-400F-985B-DEF0895F4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348" y="4513262"/>
            <a:ext cx="3583202" cy="1663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65760" indent="0">
              <a:buNone/>
              <a:defRPr sz="1800"/>
            </a:lvl2pPr>
            <a:lvl3pPr marL="731520" indent="0">
              <a:buNone/>
              <a:defRPr sz="1800"/>
            </a:lvl3pPr>
            <a:lvl4pPr marL="1097280" indent="0">
              <a:buNone/>
              <a:defRPr sz="1800"/>
            </a:lvl4pPr>
            <a:lvl5pPr marL="1463040" indent="0">
              <a:buNone/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D8816C4D-C074-46E9-95BD-C9631EDBDD1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749800" y="1084262"/>
            <a:ext cx="2742347" cy="5092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[Picture]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352D9F27-699B-4CB3-8091-E1BB8E907C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6400" y="381000"/>
            <a:ext cx="4431270" cy="27051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0" b="1" spc="-1000" baseline="0">
                <a:solidFill>
                  <a:schemeClr val="bg1"/>
                </a:solidFill>
                <a:latin typeface="+mj-lt"/>
              </a:defRPr>
            </a:lvl1pPr>
            <a:lvl2pPr marL="365760" indent="0">
              <a:buNone/>
              <a:defRPr/>
            </a:lvl2pPr>
            <a:lvl3pPr marL="731520" indent="0">
              <a:buNone/>
              <a:defRPr/>
            </a:lvl3pPr>
            <a:lvl4pPr marL="1097280" indent="0">
              <a:buNone/>
              <a:defRPr/>
            </a:lvl4pPr>
            <a:lvl5pPr marL="1463040" indent="0">
              <a:buNone/>
              <a:defRPr/>
            </a:lvl5pPr>
          </a:lstStyle>
          <a:p>
            <a:pPr lvl="0"/>
            <a:r>
              <a:rPr lang="en-US"/>
              <a:t>[1.]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0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F696672-4053-40B2-8D5A-353AB704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5125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[Click </a:t>
            </a:r>
            <a:r>
              <a:rPr lang="en-US" dirty="0"/>
              <a:t>to edit Master </a:t>
            </a:r>
            <a:r>
              <a:rPr lang="en-US"/>
              <a:t>title style]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69E07F-966D-40C4-889D-88FA8BC10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254827"/>
            <a:ext cx="10058400" cy="3922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825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6" r:id="rId3"/>
    <p:sldLayoutId id="2147483667" r:id="rId4"/>
    <p:sldLayoutId id="2147483668" r:id="rId5"/>
    <p:sldLayoutId id="2147483669" r:id="rId6"/>
    <p:sldLayoutId id="2147483662" r:id="rId7"/>
    <p:sldLayoutId id="2147483651" r:id="rId8"/>
    <p:sldLayoutId id="2147483652" r:id="rId9"/>
    <p:sldLayoutId id="2147483653" r:id="rId10"/>
    <p:sldLayoutId id="2147483674" r:id="rId11"/>
    <p:sldLayoutId id="2147483654" r:id="rId12"/>
    <p:sldLayoutId id="2147483675" r:id="rId13"/>
    <p:sldLayoutId id="2147483660" r:id="rId14"/>
    <p:sldLayoutId id="2147483661" r:id="rId15"/>
    <p:sldLayoutId id="2147483670" r:id="rId16"/>
    <p:sldLayoutId id="2147483671" r:id="rId17"/>
    <p:sldLayoutId id="2147483672" r:id="rId18"/>
    <p:sldLayoutId id="2147483673" r:id="rId19"/>
    <p:sldLayoutId id="2147483656" r:id="rId20"/>
    <p:sldLayoutId id="2147483657" r:id="rId21"/>
    <p:sldLayoutId id="2147483655" r:id="rId22"/>
    <p:sldLayoutId id="2147483658" r:id="rId23"/>
    <p:sldLayoutId id="2147483659" r:id="rId24"/>
    <p:sldLayoutId id="2147483663" r:id="rId25"/>
    <p:sldLayoutId id="2147483664" r:id="rId26"/>
    <p:sldLayoutId id="2147483665" r:id="rId27"/>
    <p:sldLayoutId id="2147483680" r:id="rId28"/>
    <p:sldLayoutId id="2147483681" r:id="rId29"/>
    <p:sldLayoutId id="2147483682" r:id="rId30"/>
    <p:sldLayoutId id="2147483683" r:id="rId31"/>
    <p:sldLayoutId id="2147483686" r:id="rId32"/>
    <p:sldLayoutId id="2147483687" r:id="rId33"/>
    <p:sldLayoutId id="2147483688" r:id="rId34"/>
    <p:sldLayoutId id="2147483689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Clr>
          <a:schemeClr val="accent4"/>
        </a:buClr>
        <a:buFont typeface="Wingdings" panose="05000000000000000000" pitchFamily="2" charset="2"/>
        <a:buChar char="§"/>
        <a:defRPr sz="2400" kern="1200">
          <a:solidFill>
            <a:schemeClr val="tx2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31520" indent="-365760" algn="l" defTabSz="914400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Clr>
          <a:schemeClr val="accent4"/>
        </a:buClr>
        <a:buFont typeface="HGGothicE" panose="020B0909000000000000" pitchFamily="49" charset="-128"/>
        <a:buChar char="-"/>
        <a:defRPr sz="2400" kern="1200">
          <a:solidFill>
            <a:schemeClr val="tx2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097280" indent="-365760" algn="l" defTabSz="914400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Clr>
          <a:schemeClr val="accent4"/>
        </a:buClr>
        <a:buFont typeface="HGGothicE" panose="020B0909000000000000" pitchFamily="49" charset="-128"/>
        <a:buChar char="-"/>
        <a:defRPr sz="2400" kern="1200">
          <a:solidFill>
            <a:schemeClr val="tx2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463040" indent="-365760" algn="l" defTabSz="914400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Clr>
          <a:schemeClr val="accent4"/>
        </a:buClr>
        <a:buFont typeface="HGGothicE" panose="020B0909000000000000" pitchFamily="49" charset="-128"/>
        <a:buChar char="-"/>
        <a:defRPr sz="2400" kern="1200">
          <a:solidFill>
            <a:schemeClr val="tx2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1828800" indent="-365760" algn="l" defTabSz="914400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Clr>
          <a:schemeClr val="accent4"/>
        </a:buClr>
        <a:buFont typeface="HGGothicE" panose="020B0909000000000000" pitchFamily="49" charset="-128"/>
        <a:buChar char="-"/>
        <a:defRPr sz="2400" kern="1200">
          <a:solidFill>
            <a:schemeClr val="tx2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close up of a road&#10;&#10;Description generated with high confidence">
            <a:extLst>
              <a:ext uri="{FF2B5EF4-FFF2-40B4-BE49-F238E27FC236}">
                <a16:creationId xmlns:a16="http://schemas.microsoft.com/office/drawing/2014/main" xmlns="" id="{263ADBB8-F5CD-4207-B29E-90BA4536F7C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7" r="16687"/>
          <a:stretch>
            <a:fillRect/>
          </a:stretch>
        </p:blipFill>
        <p:spPr/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70337D13-10B4-4F56-AE2E-214016F47536}"/>
              </a:ext>
            </a:extLst>
          </p:cNvPr>
          <p:cNvGrpSpPr/>
          <p:nvPr/>
        </p:nvGrpSpPr>
        <p:grpSpPr>
          <a:xfrm>
            <a:off x="0" y="0"/>
            <a:ext cx="8362277" cy="6858000"/>
            <a:chOff x="0" y="0"/>
            <a:chExt cx="8362277" cy="6858000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xmlns="" id="{6D0DAF1A-C1BF-4D8A-AC34-ECB2EE972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359775" cy="6858000"/>
            </a:xfrm>
            <a:custGeom>
              <a:avLst/>
              <a:gdLst>
                <a:gd name="T0" fmla="*/ 0 w 5266"/>
                <a:gd name="T1" fmla="*/ 0 h 4320"/>
                <a:gd name="T2" fmla="*/ 0 w 5266"/>
                <a:gd name="T3" fmla="*/ 4320 h 4320"/>
                <a:gd name="T4" fmla="*/ 4882 w 5266"/>
                <a:gd name="T5" fmla="*/ 4320 h 4320"/>
                <a:gd name="T6" fmla="*/ 5266 w 5266"/>
                <a:gd name="T7" fmla="*/ 3049 h 4320"/>
                <a:gd name="T8" fmla="*/ 5266 w 5266"/>
                <a:gd name="T9" fmla="*/ 3049 h 4320"/>
                <a:gd name="T10" fmla="*/ 5210 w 5266"/>
                <a:gd name="T11" fmla="*/ 3009 h 4320"/>
                <a:gd name="T12" fmla="*/ 5155 w 5266"/>
                <a:gd name="T13" fmla="*/ 2966 h 4320"/>
                <a:gd name="T14" fmla="*/ 5101 w 5266"/>
                <a:gd name="T15" fmla="*/ 2923 h 4320"/>
                <a:gd name="T16" fmla="*/ 5049 w 5266"/>
                <a:gd name="T17" fmla="*/ 2878 h 4320"/>
                <a:gd name="T18" fmla="*/ 4998 w 5266"/>
                <a:gd name="T19" fmla="*/ 2831 h 4320"/>
                <a:gd name="T20" fmla="*/ 4949 w 5266"/>
                <a:gd name="T21" fmla="*/ 2783 h 4320"/>
                <a:gd name="T22" fmla="*/ 4900 w 5266"/>
                <a:gd name="T23" fmla="*/ 2734 h 4320"/>
                <a:gd name="T24" fmla="*/ 4854 w 5266"/>
                <a:gd name="T25" fmla="*/ 2683 h 4320"/>
                <a:gd name="T26" fmla="*/ 4809 w 5266"/>
                <a:gd name="T27" fmla="*/ 2631 h 4320"/>
                <a:gd name="T28" fmla="*/ 4765 w 5266"/>
                <a:gd name="T29" fmla="*/ 2576 h 4320"/>
                <a:gd name="T30" fmla="*/ 4722 w 5266"/>
                <a:gd name="T31" fmla="*/ 2522 h 4320"/>
                <a:gd name="T32" fmla="*/ 4683 w 5266"/>
                <a:gd name="T33" fmla="*/ 2466 h 4320"/>
                <a:gd name="T34" fmla="*/ 4644 w 5266"/>
                <a:gd name="T35" fmla="*/ 2408 h 4320"/>
                <a:gd name="T36" fmla="*/ 4606 w 5266"/>
                <a:gd name="T37" fmla="*/ 2348 h 4320"/>
                <a:gd name="T38" fmla="*/ 4570 w 5266"/>
                <a:gd name="T39" fmla="*/ 2288 h 4320"/>
                <a:gd name="T40" fmla="*/ 4537 w 5266"/>
                <a:gd name="T41" fmla="*/ 2228 h 4320"/>
                <a:gd name="T42" fmla="*/ 4505 w 5266"/>
                <a:gd name="T43" fmla="*/ 2166 h 4320"/>
                <a:gd name="T44" fmla="*/ 4475 w 5266"/>
                <a:gd name="T45" fmla="*/ 2102 h 4320"/>
                <a:gd name="T46" fmla="*/ 4447 w 5266"/>
                <a:gd name="T47" fmla="*/ 2038 h 4320"/>
                <a:gd name="T48" fmla="*/ 4421 w 5266"/>
                <a:gd name="T49" fmla="*/ 1973 h 4320"/>
                <a:gd name="T50" fmla="*/ 4396 w 5266"/>
                <a:gd name="T51" fmla="*/ 1905 h 4320"/>
                <a:gd name="T52" fmla="*/ 4374 w 5266"/>
                <a:gd name="T53" fmla="*/ 1838 h 4320"/>
                <a:gd name="T54" fmla="*/ 4353 w 5266"/>
                <a:gd name="T55" fmla="*/ 1770 h 4320"/>
                <a:gd name="T56" fmla="*/ 4334 w 5266"/>
                <a:gd name="T57" fmla="*/ 1701 h 4320"/>
                <a:gd name="T58" fmla="*/ 4317 w 5266"/>
                <a:gd name="T59" fmla="*/ 1631 h 4320"/>
                <a:gd name="T60" fmla="*/ 4304 w 5266"/>
                <a:gd name="T61" fmla="*/ 1562 h 4320"/>
                <a:gd name="T62" fmla="*/ 4291 w 5266"/>
                <a:gd name="T63" fmla="*/ 1489 h 4320"/>
                <a:gd name="T64" fmla="*/ 4282 w 5266"/>
                <a:gd name="T65" fmla="*/ 1418 h 4320"/>
                <a:gd name="T66" fmla="*/ 4274 w 5266"/>
                <a:gd name="T67" fmla="*/ 1344 h 4320"/>
                <a:gd name="T68" fmla="*/ 4267 w 5266"/>
                <a:gd name="T69" fmla="*/ 1271 h 4320"/>
                <a:gd name="T70" fmla="*/ 4265 w 5266"/>
                <a:gd name="T71" fmla="*/ 1198 h 4320"/>
                <a:gd name="T72" fmla="*/ 4263 w 5266"/>
                <a:gd name="T73" fmla="*/ 1123 h 4320"/>
                <a:gd name="T74" fmla="*/ 4263 w 5266"/>
                <a:gd name="T75" fmla="*/ 1123 h 4320"/>
                <a:gd name="T76" fmla="*/ 4265 w 5266"/>
                <a:gd name="T77" fmla="*/ 1046 h 4320"/>
                <a:gd name="T78" fmla="*/ 4269 w 5266"/>
                <a:gd name="T79" fmla="*/ 971 h 4320"/>
                <a:gd name="T80" fmla="*/ 4274 w 5266"/>
                <a:gd name="T81" fmla="*/ 898 h 4320"/>
                <a:gd name="T82" fmla="*/ 4282 w 5266"/>
                <a:gd name="T83" fmla="*/ 823 h 4320"/>
                <a:gd name="T84" fmla="*/ 4293 w 5266"/>
                <a:gd name="T85" fmla="*/ 750 h 4320"/>
                <a:gd name="T86" fmla="*/ 4304 w 5266"/>
                <a:gd name="T87" fmla="*/ 677 h 4320"/>
                <a:gd name="T88" fmla="*/ 4319 w 5266"/>
                <a:gd name="T89" fmla="*/ 606 h 4320"/>
                <a:gd name="T90" fmla="*/ 4336 w 5266"/>
                <a:gd name="T91" fmla="*/ 534 h 4320"/>
                <a:gd name="T92" fmla="*/ 4355 w 5266"/>
                <a:gd name="T93" fmla="*/ 465 h 4320"/>
                <a:gd name="T94" fmla="*/ 4377 w 5266"/>
                <a:gd name="T95" fmla="*/ 396 h 4320"/>
                <a:gd name="T96" fmla="*/ 4400 w 5266"/>
                <a:gd name="T97" fmla="*/ 326 h 4320"/>
                <a:gd name="T98" fmla="*/ 4424 w 5266"/>
                <a:gd name="T99" fmla="*/ 259 h 4320"/>
                <a:gd name="T100" fmla="*/ 4452 w 5266"/>
                <a:gd name="T101" fmla="*/ 193 h 4320"/>
                <a:gd name="T102" fmla="*/ 4481 w 5266"/>
                <a:gd name="T103" fmla="*/ 128 h 4320"/>
                <a:gd name="T104" fmla="*/ 4512 w 5266"/>
                <a:gd name="T105" fmla="*/ 64 h 4320"/>
                <a:gd name="T106" fmla="*/ 4544 w 5266"/>
                <a:gd name="T107" fmla="*/ 0 h 4320"/>
                <a:gd name="T108" fmla="*/ 0 w 5266"/>
                <a:gd name="T10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266" h="4320">
                  <a:moveTo>
                    <a:pt x="0" y="0"/>
                  </a:moveTo>
                  <a:lnTo>
                    <a:pt x="0" y="4320"/>
                  </a:lnTo>
                  <a:lnTo>
                    <a:pt x="4882" y="4320"/>
                  </a:lnTo>
                  <a:lnTo>
                    <a:pt x="5266" y="3049"/>
                  </a:lnTo>
                  <a:lnTo>
                    <a:pt x="5266" y="3049"/>
                  </a:lnTo>
                  <a:lnTo>
                    <a:pt x="5210" y="3009"/>
                  </a:lnTo>
                  <a:lnTo>
                    <a:pt x="5155" y="2966"/>
                  </a:lnTo>
                  <a:lnTo>
                    <a:pt x="5101" y="2923"/>
                  </a:lnTo>
                  <a:lnTo>
                    <a:pt x="5049" y="2878"/>
                  </a:lnTo>
                  <a:lnTo>
                    <a:pt x="4998" y="2831"/>
                  </a:lnTo>
                  <a:lnTo>
                    <a:pt x="4949" y="2783"/>
                  </a:lnTo>
                  <a:lnTo>
                    <a:pt x="4900" y="2734"/>
                  </a:lnTo>
                  <a:lnTo>
                    <a:pt x="4854" y="2683"/>
                  </a:lnTo>
                  <a:lnTo>
                    <a:pt x="4809" y="2631"/>
                  </a:lnTo>
                  <a:lnTo>
                    <a:pt x="4765" y="2576"/>
                  </a:lnTo>
                  <a:lnTo>
                    <a:pt x="4722" y="2522"/>
                  </a:lnTo>
                  <a:lnTo>
                    <a:pt x="4683" y="2466"/>
                  </a:lnTo>
                  <a:lnTo>
                    <a:pt x="4644" y="2408"/>
                  </a:lnTo>
                  <a:lnTo>
                    <a:pt x="4606" y="2348"/>
                  </a:lnTo>
                  <a:lnTo>
                    <a:pt x="4570" y="2288"/>
                  </a:lnTo>
                  <a:lnTo>
                    <a:pt x="4537" y="2228"/>
                  </a:lnTo>
                  <a:lnTo>
                    <a:pt x="4505" y="2166"/>
                  </a:lnTo>
                  <a:lnTo>
                    <a:pt x="4475" y="2102"/>
                  </a:lnTo>
                  <a:lnTo>
                    <a:pt x="4447" y="2038"/>
                  </a:lnTo>
                  <a:lnTo>
                    <a:pt x="4421" y="1973"/>
                  </a:lnTo>
                  <a:lnTo>
                    <a:pt x="4396" y="1905"/>
                  </a:lnTo>
                  <a:lnTo>
                    <a:pt x="4374" y="1838"/>
                  </a:lnTo>
                  <a:lnTo>
                    <a:pt x="4353" y="1770"/>
                  </a:lnTo>
                  <a:lnTo>
                    <a:pt x="4334" y="1701"/>
                  </a:lnTo>
                  <a:lnTo>
                    <a:pt x="4317" y="1631"/>
                  </a:lnTo>
                  <a:lnTo>
                    <a:pt x="4304" y="1562"/>
                  </a:lnTo>
                  <a:lnTo>
                    <a:pt x="4291" y="1489"/>
                  </a:lnTo>
                  <a:lnTo>
                    <a:pt x="4282" y="1418"/>
                  </a:lnTo>
                  <a:lnTo>
                    <a:pt x="4274" y="1344"/>
                  </a:lnTo>
                  <a:lnTo>
                    <a:pt x="4267" y="1271"/>
                  </a:lnTo>
                  <a:lnTo>
                    <a:pt x="4265" y="1198"/>
                  </a:lnTo>
                  <a:lnTo>
                    <a:pt x="4263" y="1123"/>
                  </a:lnTo>
                  <a:lnTo>
                    <a:pt x="4263" y="1123"/>
                  </a:lnTo>
                  <a:lnTo>
                    <a:pt x="4265" y="1046"/>
                  </a:lnTo>
                  <a:lnTo>
                    <a:pt x="4269" y="971"/>
                  </a:lnTo>
                  <a:lnTo>
                    <a:pt x="4274" y="898"/>
                  </a:lnTo>
                  <a:lnTo>
                    <a:pt x="4282" y="823"/>
                  </a:lnTo>
                  <a:lnTo>
                    <a:pt x="4293" y="750"/>
                  </a:lnTo>
                  <a:lnTo>
                    <a:pt x="4304" y="677"/>
                  </a:lnTo>
                  <a:lnTo>
                    <a:pt x="4319" y="606"/>
                  </a:lnTo>
                  <a:lnTo>
                    <a:pt x="4336" y="534"/>
                  </a:lnTo>
                  <a:lnTo>
                    <a:pt x="4355" y="465"/>
                  </a:lnTo>
                  <a:lnTo>
                    <a:pt x="4377" y="396"/>
                  </a:lnTo>
                  <a:lnTo>
                    <a:pt x="4400" y="326"/>
                  </a:lnTo>
                  <a:lnTo>
                    <a:pt x="4424" y="259"/>
                  </a:lnTo>
                  <a:lnTo>
                    <a:pt x="4452" y="193"/>
                  </a:lnTo>
                  <a:lnTo>
                    <a:pt x="4481" y="128"/>
                  </a:lnTo>
                  <a:lnTo>
                    <a:pt x="4512" y="64"/>
                  </a:lnTo>
                  <a:lnTo>
                    <a:pt x="45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Freeform 13">
              <a:extLst>
                <a:ext uri="{FF2B5EF4-FFF2-40B4-BE49-F238E27FC236}">
                  <a16:creationId xmlns:a16="http://schemas.microsoft.com/office/drawing/2014/main" xmlns="" id="{617712BC-E48A-490B-A19D-46D554CDE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19954"/>
              <a:ext cx="8362277" cy="49102"/>
            </a:xfrm>
            <a:custGeom>
              <a:avLst/>
              <a:gdLst>
                <a:gd name="T0" fmla="*/ 7680 w 7680"/>
                <a:gd name="T1" fmla="*/ 16 h 32"/>
                <a:gd name="T2" fmla="*/ 7680 w 7680"/>
                <a:gd name="T3" fmla="*/ 16 h 32"/>
                <a:gd name="T4" fmla="*/ 7655 w 7680"/>
                <a:gd name="T5" fmla="*/ 0 h 32"/>
                <a:gd name="T6" fmla="*/ 0 w 7680"/>
                <a:gd name="T7" fmla="*/ 0 h 32"/>
                <a:gd name="T8" fmla="*/ 0 w 7680"/>
                <a:gd name="T9" fmla="*/ 32 h 32"/>
                <a:gd name="T10" fmla="*/ 7675 w 7680"/>
                <a:gd name="T11" fmla="*/ 32 h 32"/>
                <a:gd name="T12" fmla="*/ 7680 w 7680"/>
                <a:gd name="T13" fmla="*/ 16 h 32"/>
                <a:gd name="connsiteX0" fmla="*/ 9852 w 10000"/>
                <a:gd name="connsiteY0" fmla="*/ 6562 h 10000"/>
                <a:gd name="connsiteX1" fmla="*/ 10000 w 10000"/>
                <a:gd name="connsiteY1" fmla="*/ 5000 h 10000"/>
                <a:gd name="connsiteX2" fmla="*/ 9967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10000 h 10000"/>
                <a:gd name="connsiteX5" fmla="*/ 9993 w 10000"/>
                <a:gd name="connsiteY5" fmla="*/ 10000 h 10000"/>
                <a:gd name="connsiteX6" fmla="*/ 9852 w 10000"/>
                <a:gd name="connsiteY6" fmla="*/ 6562 h 10000"/>
                <a:gd name="connsiteX0" fmla="*/ 9875 w 10000"/>
                <a:gd name="connsiteY0" fmla="*/ 4479 h 10000"/>
                <a:gd name="connsiteX1" fmla="*/ 10000 w 10000"/>
                <a:gd name="connsiteY1" fmla="*/ 5000 h 10000"/>
                <a:gd name="connsiteX2" fmla="*/ 9967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10000 h 10000"/>
                <a:gd name="connsiteX5" fmla="*/ 9993 w 10000"/>
                <a:gd name="connsiteY5" fmla="*/ 10000 h 10000"/>
                <a:gd name="connsiteX6" fmla="*/ 9875 w 10000"/>
                <a:gd name="connsiteY6" fmla="*/ 4479 h 10000"/>
                <a:gd name="connsiteX0" fmla="*/ 9993 w 10736"/>
                <a:gd name="connsiteY0" fmla="*/ 10000 h 10000"/>
                <a:gd name="connsiteX1" fmla="*/ 10000 w 10736"/>
                <a:gd name="connsiteY1" fmla="*/ 5000 h 10000"/>
                <a:gd name="connsiteX2" fmla="*/ 9967 w 10736"/>
                <a:gd name="connsiteY2" fmla="*/ 0 h 10000"/>
                <a:gd name="connsiteX3" fmla="*/ 0 w 10736"/>
                <a:gd name="connsiteY3" fmla="*/ 0 h 10000"/>
                <a:gd name="connsiteX4" fmla="*/ 0 w 10736"/>
                <a:gd name="connsiteY4" fmla="*/ 10000 h 10000"/>
                <a:gd name="connsiteX5" fmla="*/ 9993 w 10736"/>
                <a:gd name="connsiteY5" fmla="*/ 10000 h 10000"/>
                <a:gd name="connsiteX0" fmla="*/ 9993 w 10022"/>
                <a:gd name="connsiteY0" fmla="*/ 10000 h 10541"/>
                <a:gd name="connsiteX1" fmla="*/ 10000 w 10022"/>
                <a:gd name="connsiteY1" fmla="*/ 5000 h 10541"/>
                <a:gd name="connsiteX2" fmla="*/ 9967 w 10022"/>
                <a:gd name="connsiteY2" fmla="*/ 0 h 10541"/>
                <a:gd name="connsiteX3" fmla="*/ 0 w 10022"/>
                <a:gd name="connsiteY3" fmla="*/ 0 h 10541"/>
                <a:gd name="connsiteX4" fmla="*/ 0 w 10022"/>
                <a:gd name="connsiteY4" fmla="*/ 10000 h 10541"/>
                <a:gd name="connsiteX5" fmla="*/ 9993 w 10022"/>
                <a:gd name="connsiteY5" fmla="*/ 10000 h 10541"/>
                <a:gd name="connsiteX0" fmla="*/ 9993 w 10736"/>
                <a:gd name="connsiteY0" fmla="*/ 10000 h 10962"/>
                <a:gd name="connsiteX1" fmla="*/ 10000 w 10736"/>
                <a:gd name="connsiteY1" fmla="*/ 5000 h 10962"/>
                <a:gd name="connsiteX2" fmla="*/ 9967 w 10736"/>
                <a:gd name="connsiteY2" fmla="*/ 0 h 10962"/>
                <a:gd name="connsiteX3" fmla="*/ 0 w 10736"/>
                <a:gd name="connsiteY3" fmla="*/ 0 h 10962"/>
                <a:gd name="connsiteX4" fmla="*/ 0 w 10736"/>
                <a:gd name="connsiteY4" fmla="*/ 10000 h 10962"/>
                <a:gd name="connsiteX5" fmla="*/ 9993 w 10736"/>
                <a:gd name="connsiteY5" fmla="*/ 10000 h 10962"/>
                <a:gd name="connsiteX0" fmla="*/ 9993 w 10736"/>
                <a:gd name="connsiteY0" fmla="*/ 10000 h 10740"/>
                <a:gd name="connsiteX1" fmla="*/ 10000 w 10736"/>
                <a:gd name="connsiteY1" fmla="*/ 5000 h 10740"/>
                <a:gd name="connsiteX2" fmla="*/ 9967 w 10736"/>
                <a:gd name="connsiteY2" fmla="*/ 0 h 10740"/>
                <a:gd name="connsiteX3" fmla="*/ 0 w 10736"/>
                <a:gd name="connsiteY3" fmla="*/ 0 h 10740"/>
                <a:gd name="connsiteX4" fmla="*/ 0 w 10736"/>
                <a:gd name="connsiteY4" fmla="*/ 10000 h 10740"/>
                <a:gd name="connsiteX5" fmla="*/ 9993 w 10736"/>
                <a:gd name="connsiteY5" fmla="*/ 10000 h 10740"/>
                <a:gd name="connsiteX0" fmla="*/ 9993 w 10000"/>
                <a:gd name="connsiteY0" fmla="*/ 10000 h 10740"/>
                <a:gd name="connsiteX1" fmla="*/ 10000 w 10000"/>
                <a:gd name="connsiteY1" fmla="*/ 5000 h 10740"/>
                <a:gd name="connsiteX2" fmla="*/ 9967 w 10000"/>
                <a:gd name="connsiteY2" fmla="*/ 0 h 10740"/>
                <a:gd name="connsiteX3" fmla="*/ 0 w 10000"/>
                <a:gd name="connsiteY3" fmla="*/ 0 h 10740"/>
                <a:gd name="connsiteX4" fmla="*/ 0 w 10000"/>
                <a:gd name="connsiteY4" fmla="*/ 10000 h 10740"/>
                <a:gd name="connsiteX5" fmla="*/ 9993 w 10000"/>
                <a:gd name="connsiteY5" fmla="*/ 10000 h 10740"/>
                <a:gd name="connsiteX0" fmla="*/ 9993 w 9993"/>
                <a:gd name="connsiteY0" fmla="*/ 10000 h 10740"/>
                <a:gd name="connsiteX1" fmla="*/ 9812 w 9993"/>
                <a:gd name="connsiteY1" fmla="*/ 3958 h 10740"/>
                <a:gd name="connsiteX2" fmla="*/ 9967 w 9993"/>
                <a:gd name="connsiteY2" fmla="*/ 0 h 10740"/>
                <a:gd name="connsiteX3" fmla="*/ 0 w 9993"/>
                <a:gd name="connsiteY3" fmla="*/ 0 h 10740"/>
                <a:gd name="connsiteX4" fmla="*/ 0 w 9993"/>
                <a:gd name="connsiteY4" fmla="*/ 10000 h 10740"/>
                <a:gd name="connsiteX5" fmla="*/ 9993 w 9993"/>
                <a:gd name="connsiteY5" fmla="*/ 10000 h 10740"/>
                <a:gd name="connsiteX0" fmla="*/ 10000 w 10010"/>
                <a:gd name="connsiteY0" fmla="*/ 9311 h 10000"/>
                <a:gd name="connsiteX1" fmla="*/ 10010 w 10010"/>
                <a:gd name="connsiteY1" fmla="*/ 4170 h 10000"/>
                <a:gd name="connsiteX2" fmla="*/ 9974 w 10010"/>
                <a:gd name="connsiteY2" fmla="*/ 0 h 10000"/>
                <a:gd name="connsiteX3" fmla="*/ 0 w 10010"/>
                <a:gd name="connsiteY3" fmla="*/ 0 h 10000"/>
                <a:gd name="connsiteX4" fmla="*/ 0 w 10010"/>
                <a:gd name="connsiteY4" fmla="*/ 9311 h 10000"/>
                <a:gd name="connsiteX5" fmla="*/ 10000 w 10010"/>
                <a:gd name="connsiteY5" fmla="*/ 9311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10" h="10000">
                  <a:moveTo>
                    <a:pt x="10000" y="9311"/>
                  </a:moveTo>
                  <a:cubicBezTo>
                    <a:pt x="9998" y="9506"/>
                    <a:pt x="10014" y="5722"/>
                    <a:pt x="10010" y="4170"/>
                  </a:cubicBezTo>
                  <a:cubicBezTo>
                    <a:pt x="9999" y="2618"/>
                    <a:pt x="9985" y="1552"/>
                    <a:pt x="9974" y="0"/>
                  </a:cubicBezTo>
                  <a:lnTo>
                    <a:pt x="0" y="0"/>
                  </a:lnTo>
                  <a:lnTo>
                    <a:pt x="0" y="9311"/>
                  </a:lnTo>
                  <a:cubicBezTo>
                    <a:pt x="1666" y="10863"/>
                    <a:pt x="4999" y="9311"/>
                    <a:pt x="10000" y="93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9" name="Title 18">
            <a:extLst>
              <a:ext uri="{FF2B5EF4-FFF2-40B4-BE49-F238E27FC236}">
                <a16:creationId xmlns:a16="http://schemas.microsoft.com/office/drawing/2014/main" xmlns="" id="{368EE50C-1076-4C66-B3FD-1742C2179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2128"/>
            <a:ext cx="4572000" cy="2387600"/>
          </a:xfrm>
        </p:spPr>
        <p:txBody>
          <a:bodyPr>
            <a:normAutofit/>
          </a:bodyPr>
          <a:lstStyle/>
          <a:p>
            <a:r>
              <a:rPr lang="en-GB" dirty="0"/>
              <a:t>Accessibility Use Cases</a:t>
            </a:r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BFA9F3EE-1406-4F34-A686-C677763BBE2A}"/>
              </a:ext>
            </a:extLst>
          </p:cNvPr>
          <p:cNvSpPr>
            <a:spLocks noEditPoints="1"/>
          </p:cNvSpPr>
          <p:nvPr/>
        </p:nvSpPr>
        <p:spPr bwMode="auto">
          <a:xfrm>
            <a:off x="1524000" y="1202533"/>
            <a:ext cx="3721100" cy="546100"/>
          </a:xfrm>
          <a:custGeom>
            <a:avLst/>
            <a:gdLst>
              <a:gd name="T0" fmla="*/ 601 w 2344"/>
              <a:gd name="T1" fmla="*/ 161 h 344"/>
              <a:gd name="T2" fmla="*/ 623 w 2344"/>
              <a:gd name="T3" fmla="*/ 109 h 344"/>
              <a:gd name="T4" fmla="*/ 651 w 2344"/>
              <a:gd name="T5" fmla="*/ 109 h 344"/>
              <a:gd name="T6" fmla="*/ 803 w 2344"/>
              <a:gd name="T7" fmla="*/ 195 h 344"/>
              <a:gd name="T8" fmla="*/ 877 w 2344"/>
              <a:gd name="T9" fmla="*/ 151 h 344"/>
              <a:gd name="T10" fmla="*/ 831 w 2344"/>
              <a:gd name="T11" fmla="*/ 109 h 344"/>
              <a:gd name="T12" fmla="*/ 843 w 2344"/>
              <a:gd name="T13" fmla="*/ 153 h 344"/>
              <a:gd name="T14" fmla="*/ 959 w 2344"/>
              <a:gd name="T15" fmla="*/ 217 h 344"/>
              <a:gd name="T16" fmla="*/ 1129 w 2344"/>
              <a:gd name="T17" fmla="*/ 155 h 344"/>
              <a:gd name="T18" fmla="*/ 1069 w 2344"/>
              <a:gd name="T19" fmla="*/ 105 h 344"/>
              <a:gd name="T20" fmla="*/ 1005 w 2344"/>
              <a:gd name="T21" fmla="*/ 187 h 344"/>
              <a:gd name="T22" fmla="*/ 1093 w 2344"/>
              <a:gd name="T23" fmla="*/ 239 h 344"/>
              <a:gd name="T24" fmla="*/ 1087 w 2344"/>
              <a:gd name="T25" fmla="*/ 207 h 344"/>
              <a:gd name="T26" fmla="*/ 1039 w 2344"/>
              <a:gd name="T27" fmla="*/ 173 h 344"/>
              <a:gd name="T28" fmla="*/ 1093 w 2344"/>
              <a:gd name="T29" fmla="*/ 147 h 344"/>
              <a:gd name="T30" fmla="*/ 1307 w 2344"/>
              <a:gd name="T31" fmla="*/ 185 h 344"/>
              <a:gd name="T32" fmla="*/ 1243 w 2344"/>
              <a:gd name="T33" fmla="*/ 211 h 344"/>
              <a:gd name="T34" fmla="*/ 1447 w 2344"/>
              <a:gd name="T35" fmla="*/ 109 h 344"/>
              <a:gd name="T36" fmla="*/ 1577 w 2344"/>
              <a:gd name="T37" fmla="*/ 117 h 344"/>
              <a:gd name="T38" fmla="*/ 1569 w 2344"/>
              <a:gd name="T39" fmla="*/ 223 h 344"/>
              <a:gd name="T40" fmla="*/ 1669 w 2344"/>
              <a:gd name="T41" fmla="*/ 213 h 344"/>
              <a:gd name="T42" fmla="*/ 1643 w 2344"/>
              <a:gd name="T43" fmla="*/ 111 h 344"/>
              <a:gd name="T44" fmla="*/ 1589 w 2344"/>
              <a:gd name="T45" fmla="*/ 195 h 344"/>
              <a:gd name="T46" fmla="*/ 1615 w 2344"/>
              <a:gd name="T47" fmla="*/ 135 h 344"/>
              <a:gd name="T48" fmla="*/ 1635 w 2344"/>
              <a:gd name="T49" fmla="*/ 205 h 344"/>
              <a:gd name="T50" fmla="*/ 1790 w 2344"/>
              <a:gd name="T51" fmla="*/ 209 h 344"/>
              <a:gd name="T52" fmla="*/ 1731 w 2344"/>
              <a:gd name="T53" fmla="*/ 207 h 344"/>
              <a:gd name="T54" fmla="*/ 1735 w 2344"/>
              <a:gd name="T55" fmla="*/ 133 h 344"/>
              <a:gd name="T56" fmla="*/ 1816 w 2344"/>
              <a:gd name="T57" fmla="*/ 149 h 344"/>
              <a:gd name="T58" fmla="*/ 1760 w 2344"/>
              <a:gd name="T59" fmla="*/ 105 h 344"/>
              <a:gd name="T60" fmla="*/ 1699 w 2344"/>
              <a:gd name="T61" fmla="*/ 187 h 344"/>
              <a:gd name="T62" fmla="*/ 1780 w 2344"/>
              <a:gd name="T63" fmla="*/ 239 h 344"/>
              <a:gd name="T64" fmla="*/ 1926 w 2344"/>
              <a:gd name="T65" fmla="*/ 177 h 344"/>
              <a:gd name="T66" fmla="*/ 1942 w 2344"/>
              <a:gd name="T67" fmla="*/ 123 h 344"/>
              <a:gd name="T68" fmla="*/ 1900 w 2344"/>
              <a:gd name="T69" fmla="*/ 187 h 344"/>
              <a:gd name="T70" fmla="*/ 1926 w 2344"/>
              <a:gd name="T71" fmla="*/ 231 h 344"/>
              <a:gd name="T72" fmla="*/ 1932 w 2344"/>
              <a:gd name="T73" fmla="*/ 179 h 344"/>
              <a:gd name="T74" fmla="*/ 1922 w 2344"/>
              <a:gd name="T75" fmla="*/ 137 h 344"/>
              <a:gd name="T76" fmla="*/ 2012 w 2344"/>
              <a:gd name="T77" fmla="*/ 107 h 344"/>
              <a:gd name="T78" fmla="*/ 1968 w 2344"/>
              <a:gd name="T79" fmla="*/ 201 h 344"/>
              <a:gd name="T80" fmla="*/ 2064 w 2344"/>
              <a:gd name="T81" fmla="*/ 231 h 344"/>
              <a:gd name="T82" fmla="*/ 2072 w 2344"/>
              <a:gd name="T83" fmla="*/ 125 h 344"/>
              <a:gd name="T84" fmla="*/ 2002 w 2344"/>
              <a:gd name="T85" fmla="*/ 215 h 344"/>
              <a:gd name="T86" fmla="*/ 2002 w 2344"/>
              <a:gd name="T87" fmla="*/ 133 h 344"/>
              <a:gd name="T88" fmla="*/ 2064 w 2344"/>
              <a:gd name="T89" fmla="*/ 155 h 344"/>
              <a:gd name="T90" fmla="*/ 2026 w 2344"/>
              <a:gd name="T91" fmla="*/ 223 h 344"/>
              <a:gd name="T92" fmla="*/ 2162 w 2344"/>
              <a:gd name="T93" fmla="*/ 223 h 344"/>
              <a:gd name="T94" fmla="*/ 2108 w 2344"/>
              <a:gd name="T95" fmla="*/ 193 h 344"/>
              <a:gd name="T96" fmla="*/ 2162 w 2344"/>
              <a:gd name="T97" fmla="*/ 243 h 344"/>
              <a:gd name="T98" fmla="*/ 2192 w 2344"/>
              <a:gd name="T99" fmla="*/ 109 h 344"/>
              <a:gd name="T100" fmla="*/ 2322 w 2344"/>
              <a:gd name="T101" fmla="*/ 185 h 344"/>
              <a:gd name="T102" fmla="*/ 2330 w 2344"/>
              <a:gd name="T103" fmla="*/ 117 h 344"/>
              <a:gd name="T104" fmla="*/ 2308 w 2344"/>
              <a:gd name="T105" fmla="*/ 127 h 344"/>
              <a:gd name="T106" fmla="*/ 2298 w 2344"/>
              <a:gd name="T107" fmla="*/ 171 h 344"/>
              <a:gd name="T108" fmla="*/ 52 w 2344"/>
              <a:gd name="T109" fmla="*/ 54 h 344"/>
              <a:gd name="T110" fmla="*/ 2 w 2344"/>
              <a:gd name="T111" fmla="*/ 209 h 344"/>
              <a:gd name="T112" fmla="*/ 122 w 2344"/>
              <a:gd name="T113" fmla="*/ 199 h 344"/>
              <a:gd name="T114" fmla="*/ 98 w 2344"/>
              <a:gd name="T115" fmla="*/ 93 h 344"/>
              <a:gd name="T116" fmla="*/ 232 w 2344"/>
              <a:gd name="T117" fmla="*/ 52 h 344"/>
              <a:gd name="T118" fmla="*/ 260 w 2344"/>
              <a:gd name="T119" fmla="*/ 173 h 344"/>
              <a:gd name="T120" fmla="*/ 338 w 2344"/>
              <a:gd name="T121" fmla="*/ 278 h 344"/>
              <a:gd name="T122" fmla="*/ 340 w 2344"/>
              <a:gd name="T123" fmla="*/ 97 h 344"/>
              <a:gd name="T124" fmla="*/ 200 w 2344"/>
              <a:gd name="T125" fmla="*/ 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44" h="344">
                <a:moveTo>
                  <a:pt x="400" y="127"/>
                </a:moveTo>
                <a:lnTo>
                  <a:pt x="440" y="127"/>
                </a:lnTo>
                <a:lnTo>
                  <a:pt x="440" y="239"/>
                </a:lnTo>
                <a:lnTo>
                  <a:pt x="464" y="239"/>
                </a:lnTo>
                <a:lnTo>
                  <a:pt x="464" y="127"/>
                </a:lnTo>
                <a:lnTo>
                  <a:pt x="504" y="127"/>
                </a:lnTo>
                <a:lnTo>
                  <a:pt x="504" y="109"/>
                </a:lnTo>
                <a:lnTo>
                  <a:pt x="400" y="109"/>
                </a:lnTo>
                <a:lnTo>
                  <a:pt x="400" y="127"/>
                </a:lnTo>
                <a:close/>
                <a:moveTo>
                  <a:pt x="601" y="161"/>
                </a:moveTo>
                <a:lnTo>
                  <a:pt x="542" y="161"/>
                </a:lnTo>
                <a:lnTo>
                  <a:pt x="542" y="109"/>
                </a:lnTo>
                <a:lnTo>
                  <a:pt x="520" y="109"/>
                </a:lnTo>
                <a:lnTo>
                  <a:pt x="520" y="239"/>
                </a:lnTo>
                <a:lnTo>
                  <a:pt x="542" y="239"/>
                </a:lnTo>
                <a:lnTo>
                  <a:pt x="542" y="181"/>
                </a:lnTo>
                <a:lnTo>
                  <a:pt x="601" y="181"/>
                </a:lnTo>
                <a:lnTo>
                  <a:pt x="601" y="239"/>
                </a:lnTo>
                <a:lnTo>
                  <a:pt x="623" y="239"/>
                </a:lnTo>
                <a:lnTo>
                  <a:pt x="623" y="109"/>
                </a:lnTo>
                <a:lnTo>
                  <a:pt x="601" y="109"/>
                </a:lnTo>
                <a:lnTo>
                  <a:pt x="601" y="161"/>
                </a:lnTo>
                <a:close/>
                <a:moveTo>
                  <a:pt x="675" y="181"/>
                </a:moveTo>
                <a:lnTo>
                  <a:pt x="739" y="181"/>
                </a:lnTo>
                <a:lnTo>
                  <a:pt x="739" y="163"/>
                </a:lnTo>
                <a:lnTo>
                  <a:pt x="675" y="163"/>
                </a:lnTo>
                <a:lnTo>
                  <a:pt x="675" y="127"/>
                </a:lnTo>
                <a:lnTo>
                  <a:pt x="745" y="127"/>
                </a:lnTo>
                <a:lnTo>
                  <a:pt x="745" y="109"/>
                </a:lnTo>
                <a:lnTo>
                  <a:pt x="651" y="109"/>
                </a:lnTo>
                <a:lnTo>
                  <a:pt x="651" y="239"/>
                </a:lnTo>
                <a:lnTo>
                  <a:pt x="745" y="239"/>
                </a:lnTo>
                <a:lnTo>
                  <a:pt x="745" y="219"/>
                </a:lnTo>
                <a:lnTo>
                  <a:pt x="675" y="219"/>
                </a:lnTo>
                <a:lnTo>
                  <a:pt x="675" y="181"/>
                </a:lnTo>
                <a:close/>
                <a:moveTo>
                  <a:pt x="831" y="109"/>
                </a:moveTo>
                <a:lnTo>
                  <a:pt x="769" y="109"/>
                </a:lnTo>
                <a:lnTo>
                  <a:pt x="769" y="239"/>
                </a:lnTo>
                <a:lnTo>
                  <a:pt x="803" y="239"/>
                </a:lnTo>
                <a:lnTo>
                  <a:pt x="803" y="195"/>
                </a:lnTo>
                <a:lnTo>
                  <a:pt x="831" y="195"/>
                </a:lnTo>
                <a:lnTo>
                  <a:pt x="831" y="195"/>
                </a:lnTo>
                <a:lnTo>
                  <a:pt x="841" y="195"/>
                </a:lnTo>
                <a:lnTo>
                  <a:pt x="849" y="193"/>
                </a:lnTo>
                <a:lnTo>
                  <a:pt x="857" y="191"/>
                </a:lnTo>
                <a:lnTo>
                  <a:pt x="865" y="185"/>
                </a:lnTo>
                <a:lnTo>
                  <a:pt x="869" y="179"/>
                </a:lnTo>
                <a:lnTo>
                  <a:pt x="873" y="171"/>
                </a:lnTo>
                <a:lnTo>
                  <a:pt x="877" y="161"/>
                </a:lnTo>
                <a:lnTo>
                  <a:pt x="877" y="151"/>
                </a:lnTo>
                <a:lnTo>
                  <a:pt x="877" y="151"/>
                </a:lnTo>
                <a:lnTo>
                  <a:pt x="875" y="139"/>
                </a:lnTo>
                <a:lnTo>
                  <a:pt x="873" y="131"/>
                </a:lnTo>
                <a:lnTo>
                  <a:pt x="869" y="123"/>
                </a:lnTo>
                <a:lnTo>
                  <a:pt x="863" y="117"/>
                </a:lnTo>
                <a:lnTo>
                  <a:pt x="855" y="113"/>
                </a:lnTo>
                <a:lnTo>
                  <a:pt x="847" y="111"/>
                </a:lnTo>
                <a:lnTo>
                  <a:pt x="839" y="109"/>
                </a:lnTo>
                <a:lnTo>
                  <a:pt x="831" y="109"/>
                </a:lnTo>
                <a:lnTo>
                  <a:pt x="831" y="109"/>
                </a:lnTo>
                <a:close/>
                <a:moveTo>
                  <a:pt x="825" y="169"/>
                </a:moveTo>
                <a:lnTo>
                  <a:pt x="803" y="169"/>
                </a:lnTo>
                <a:lnTo>
                  <a:pt x="803" y="135"/>
                </a:lnTo>
                <a:lnTo>
                  <a:pt x="825" y="135"/>
                </a:lnTo>
                <a:lnTo>
                  <a:pt x="825" y="135"/>
                </a:lnTo>
                <a:lnTo>
                  <a:pt x="833" y="137"/>
                </a:lnTo>
                <a:lnTo>
                  <a:pt x="837" y="139"/>
                </a:lnTo>
                <a:lnTo>
                  <a:pt x="841" y="145"/>
                </a:lnTo>
                <a:lnTo>
                  <a:pt x="843" y="153"/>
                </a:lnTo>
                <a:lnTo>
                  <a:pt x="843" y="153"/>
                </a:lnTo>
                <a:lnTo>
                  <a:pt x="841" y="161"/>
                </a:lnTo>
                <a:lnTo>
                  <a:pt x="837" y="165"/>
                </a:lnTo>
                <a:lnTo>
                  <a:pt x="833" y="169"/>
                </a:lnTo>
                <a:lnTo>
                  <a:pt x="825" y="169"/>
                </a:lnTo>
                <a:lnTo>
                  <a:pt x="825" y="169"/>
                </a:lnTo>
                <a:close/>
                <a:moveTo>
                  <a:pt x="921" y="109"/>
                </a:moveTo>
                <a:lnTo>
                  <a:pt x="873" y="239"/>
                </a:lnTo>
                <a:lnTo>
                  <a:pt x="907" y="239"/>
                </a:lnTo>
                <a:lnTo>
                  <a:pt x="915" y="217"/>
                </a:lnTo>
                <a:lnTo>
                  <a:pt x="959" y="217"/>
                </a:lnTo>
                <a:lnTo>
                  <a:pt x="967" y="239"/>
                </a:lnTo>
                <a:lnTo>
                  <a:pt x="1003" y="239"/>
                </a:lnTo>
                <a:lnTo>
                  <a:pt x="955" y="109"/>
                </a:lnTo>
                <a:lnTo>
                  <a:pt x="921" y="109"/>
                </a:lnTo>
                <a:close/>
                <a:moveTo>
                  <a:pt x="923" y="191"/>
                </a:moveTo>
                <a:lnTo>
                  <a:pt x="937" y="145"/>
                </a:lnTo>
                <a:lnTo>
                  <a:pt x="937" y="145"/>
                </a:lnTo>
                <a:lnTo>
                  <a:pt x="953" y="191"/>
                </a:lnTo>
                <a:lnTo>
                  <a:pt x="923" y="191"/>
                </a:lnTo>
                <a:close/>
                <a:moveTo>
                  <a:pt x="1129" y="155"/>
                </a:moveTo>
                <a:lnTo>
                  <a:pt x="1129" y="155"/>
                </a:lnTo>
                <a:lnTo>
                  <a:pt x="1127" y="145"/>
                </a:lnTo>
                <a:lnTo>
                  <a:pt x="1123" y="135"/>
                </a:lnTo>
                <a:lnTo>
                  <a:pt x="1117" y="125"/>
                </a:lnTo>
                <a:lnTo>
                  <a:pt x="1109" y="119"/>
                </a:lnTo>
                <a:lnTo>
                  <a:pt x="1101" y="113"/>
                </a:lnTo>
                <a:lnTo>
                  <a:pt x="1091" y="109"/>
                </a:lnTo>
                <a:lnTo>
                  <a:pt x="1079" y="107"/>
                </a:lnTo>
                <a:lnTo>
                  <a:pt x="1069" y="105"/>
                </a:lnTo>
                <a:lnTo>
                  <a:pt x="1069" y="105"/>
                </a:lnTo>
                <a:lnTo>
                  <a:pt x="1055" y="107"/>
                </a:lnTo>
                <a:lnTo>
                  <a:pt x="1043" y="111"/>
                </a:lnTo>
                <a:lnTo>
                  <a:pt x="1031" y="117"/>
                </a:lnTo>
                <a:lnTo>
                  <a:pt x="1023" y="125"/>
                </a:lnTo>
                <a:lnTo>
                  <a:pt x="1015" y="135"/>
                </a:lnTo>
                <a:lnTo>
                  <a:pt x="1009" y="147"/>
                </a:lnTo>
                <a:lnTo>
                  <a:pt x="1005" y="161"/>
                </a:lnTo>
                <a:lnTo>
                  <a:pt x="1005" y="175"/>
                </a:lnTo>
                <a:lnTo>
                  <a:pt x="1005" y="175"/>
                </a:lnTo>
                <a:lnTo>
                  <a:pt x="1005" y="187"/>
                </a:lnTo>
                <a:lnTo>
                  <a:pt x="1009" y="201"/>
                </a:lnTo>
                <a:lnTo>
                  <a:pt x="1015" y="213"/>
                </a:lnTo>
                <a:lnTo>
                  <a:pt x="1023" y="223"/>
                </a:lnTo>
                <a:lnTo>
                  <a:pt x="1031" y="231"/>
                </a:lnTo>
                <a:lnTo>
                  <a:pt x="1043" y="237"/>
                </a:lnTo>
                <a:lnTo>
                  <a:pt x="1055" y="241"/>
                </a:lnTo>
                <a:lnTo>
                  <a:pt x="1069" y="243"/>
                </a:lnTo>
                <a:lnTo>
                  <a:pt x="1069" y="243"/>
                </a:lnTo>
                <a:lnTo>
                  <a:pt x="1081" y="241"/>
                </a:lnTo>
                <a:lnTo>
                  <a:pt x="1093" y="239"/>
                </a:lnTo>
                <a:lnTo>
                  <a:pt x="1103" y="235"/>
                </a:lnTo>
                <a:lnTo>
                  <a:pt x="1111" y="229"/>
                </a:lnTo>
                <a:lnTo>
                  <a:pt x="1117" y="221"/>
                </a:lnTo>
                <a:lnTo>
                  <a:pt x="1123" y="211"/>
                </a:lnTo>
                <a:lnTo>
                  <a:pt x="1127" y="201"/>
                </a:lnTo>
                <a:lnTo>
                  <a:pt x="1129" y="189"/>
                </a:lnTo>
                <a:lnTo>
                  <a:pt x="1095" y="189"/>
                </a:lnTo>
                <a:lnTo>
                  <a:pt x="1095" y="189"/>
                </a:lnTo>
                <a:lnTo>
                  <a:pt x="1093" y="199"/>
                </a:lnTo>
                <a:lnTo>
                  <a:pt x="1087" y="207"/>
                </a:lnTo>
                <a:lnTo>
                  <a:pt x="1079" y="211"/>
                </a:lnTo>
                <a:lnTo>
                  <a:pt x="1069" y="213"/>
                </a:lnTo>
                <a:lnTo>
                  <a:pt x="1069" y="213"/>
                </a:lnTo>
                <a:lnTo>
                  <a:pt x="1061" y="211"/>
                </a:lnTo>
                <a:lnTo>
                  <a:pt x="1055" y="209"/>
                </a:lnTo>
                <a:lnTo>
                  <a:pt x="1049" y="205"/>
                </a:lnTo>
                <a:lnTo>
                  <a:pt x="1045" y="201"/>
                </a:lnTo>
                <a:lnTo>
                  <a:pt x="1041" y="189"/>
                </a:lnTo>
                <a:lnTo>
                  <a:pt x="1039" y="173"/>
                </a:lnTo>
                <a:lnTo>
                  <a:pt x="1039" y="173"/>
                </a:lnTo>
                <a:lnTo>
                  <a:pt x="1041" y="159"/>
                </a:lnTo>
                <a:lnTo>
                  <a:pt x="1045" y="147"/>
                </a:lnTo>
                <a:lnTo>
                  <a:pt x="1049" y="141"/>
                </a:lnTo>
                <a:lnTo>
                  <a:pt x="1055" y="139"/>
                </a:lnTo>
                <a:lnTo>
                  <a:pt x="1061" y="135"/>
                </a:lnTo>
                <a:lnTo>
                  <a:pt x="1069" y="135"/>
                </a:lnTo>
                <a:lnTo>
                  <a:pt x="1069" y="135"/>
                </a:lnTo>
                <a:lnTo>
                  <a:pt x="1079" y="137"/>
                </a:lnTo>
                <a:lnTo>
                  <a:pt x="1087" y="139"/>
                </a:lnTo>
                <a:lnTo>
                  <a:pt x="1093" y="147"/>
                </a:lnTo>
                <a:lnTo>
                  <a:pt x="1095" y="155"/>
                </a:lnTo>
                <a:lnTo>
                  <a:pt x="1095" y="155"/>
                </a:lnTo>
                <a:lnTo>
                  <a:pt x="1129" y="155"/>
                </a:lnTo>
                <a:close/>
                <a:moveTo>
                  <a:pt x="1149" y="239"/>
                </a:moveTo>
                <a:lnTo>
                  <a:pt x="1183" y="239"/>
                </a:lnTo>
                <a:lnTo>
                  <a:pt x="1183" y="109"/>
                </a:lnTo>
                <a:lnTo>
                  <a:pt x="1149" y="109"/>
                </a:lnTo>
                <a:lnTo>
                  <a:pt x="1149" y="239"/>
                </a:lnTo>
                <a:close/>
                <a:moveTo>
                  <a:pt x="1243" y="185"/>
                </a:moveTo>
                <a:lnTo>
                  <a:pt x="1307" y="185"/>
                </a:lnTo>
                <a:lnTo>
                  <a:pt x="1307" y="159"/>
                </a:lnTo>
                <a:lnTo>
                  <a:pt x="1243" y="159"/>
                </a:lnTo>
                <a:lnTo>
                  <a:pt x="1243" y="135"/>
                </a:lnTo>
                <a:lnTo>
                  <a:pt x="1313" y="135"/>
                </a:lnTo>
                <a:lnTo>
                  <a:pt x="1313" y="109"/>
                </a:lnTo>
                <a:lnTo>
                  <a:pt x="1209" y="109"/>
                </a:lnTo>
                <a:lnTo>
                  <a:pt x="1209" y="239"/>
                </a:lnTo>
                <a:lnTo>
                  <a:pt x="1313" y="239"/>
                </a:lnTo>
                <a:lnTo>
                  <a:pt x="1313" y="211"/>
                </a:lnTo>
                <a:lnTo>
                  <a:pt x="1243" y="211"/>
                </a:lnTo>
                <a:lnTo>
                  <a:pt x="1243" y="185"/>
                </a:lnTo>
                <a:close/>
                <a:moveTo>
                  <a:pt x="1371" y="109"/>
                </a:moveTo>
                <a:lnTo>
                  <a:pt x="1337" y="109"/>
                </a:lnTo>
                <a:lnTo>
                  <a:pt x="1337" y="239"/>
                </a:lnTo>
                <a:lnTo>
                  <a:pt x="1431" y="239"/>
                </a:lnTo>
                <a:lnTo>
                  <a:pt x="1431" y="211"/>
                </a:lnTo>
                <a:lnTo>
                  <a:pt x="1371" y="211"/>
                </a:lnTo>
                <a:lnTo>
                  <a:pt x="1371" y="109"/>
                </a:lnTo>
                <a:close/>
                <a:moveTo>
                  <a:pt x="1481" y="109"/>
                </a:moveTo>
                <a:lnTo>
                  <a:pt x="1447" y="109"/>
                </a:lnTo>
                <a:lnTo>
                  <a:pt x="1447" y="239"/>
                </a:lnTo>
                <a:lnTo>
                  <a:pt x="1541" y="239"/>
                </a:lnTo>
                <a:lnTo>
                  <a:pt x="1541" y="211"/>
                </a:lnTo>
                <a:lnTo>
                  <a:pt x="1481" y="211"/>
                </a:lnTo>
                <a:lnTo>
                  <a:pt x="1481" y="109"/>
                </a:lnTo>
                <a:close/>
                <a:moveTo>
                  <a:pt x="1615" y="105"/>
                </a:moveTo>
                <a:lnTo>
                  <a:pt x="1615" y="105"/>
                </a:lnTo>
                <a:lnTo>
                  <a:pt x="1601" y="107"/>
                </a:lnTo>
                <a:lnTo>
                  <a:pt x="1589" y="111"/>
                </a:lnTo>
                <a:lnTo>
                  <a:pt x="1577" y="117"/>
                </a:lnTo>
                <a:lnTo>
                  <a:pt x="1569" y="125"/>
                </a:lnTo>
                <a:lnTo>
                  <a:pt x="1561" y="135"/>
                </a:lnTo>
                <a:lnTo>
                  <a:pt x="1555" y="147"/>
                </a:lnTo>
                <a:lnTo>
                  <a:pt x="1553" y="159"/>
                </a:lnTo>
                <a:lnTo>
                  <a:pt x="1551" y="173"/>
                </a:lnTo>
                <a:lnTo>
                  <a:pt x="1551" y="173"/>
                </a:lnTo>
                <a:lnTo>
                  <a:pt x="1553" y="187"/>
                </a:lnTo>
                <a:lnTo>
                  <a:pt x="1555" y="201"/>
                </a:lnTo>
                <a:lnTo>
                  <a:pt x="1561" y="213"/>
                </a:lnTo>
                <a:lnTo>
                  <a:pt x="1569" y="223"/>
                </a:lnTo>
                <a:lnTo>
                  <a:pt x="1577" y="231"/>
                </a:lnTo>
                <a:lnTo>
                  <a:pt x="1589" y="237"/>
                </a:lnTo>
                <a:lnTo>
                  <a:pt x="1601" y="241"/>
                </a:lnTo>
                <a:lnTo>
                  <a:pt x="1615" y="243"/>
                </a:lnTo>
                <a:lnTo>
                  <a:pt x="1615" y="243"/>
                </a:lnTo>
                <a:lnTo>
                  <a:pt x="1629" y="241"/>
                </a:lnTo>
                <a:lnTo>
                  <a:pt x="1643" y="237"/>
                </a:lnTo>
                <a:lnTo>
                  <a:pt x="1653" y="231"/>
                </a:lnTo>
                <a:lnTo>
                  <a:pt x="1663" y="223"/>
                </a:lnTo>
                <a:lnTo>
                  <a:pt x="1669" y="213"/>
                </a:lnTo>
                <a:lnTo>
                  <a:pt x="1675" y="201"/>
                </a:lnTo>
                <a:lnTo>
                  <a:pt x="1679" y="187"/>
                </a:lnTo>
                <a:lnTo>
                  <a:pt x="1679" y="173"/>
                </a:lnTo>
                <a:lnTo>
                  <a:pt x="1679" y="173"/>
                </a:lnTo>
                <a:lnTo>
                  <a:pt x="1679" y="159"/>
                </a:lnTo>
                <a:lnTo>
                  <a:pt x="1675" y="147"/>
                </a:lnTo>
                <a:lnTo>
                  <a:pt x="1669" y="135"/>
                </a:lnTo>
                <a:lnTo>
                  <a:pt x="1663" y="125"/>
                </a:lnTo>
                <a:lnTo>
                  <a:pt x="1653" y="117"/>
                </a:lnTo>
                <a:lnTo>
                  <a:pt x="1643" y="111"/>
                </a:lnTo>
                <a:lnTo>
                  <a:pt x="1629" y="107"/>
                </a:lnTo>
                <a:lnTo>
                  <a:pt x="1615" y="105"/>
                </a:lnTo>
                <a:lnTo>
                  <a:pt x="1615" y="105"/>
                </a:lnTo>
                <a:close/>
                <a:moveTo>
                  <a:pt x="1615" y="213"/>
                </a:moveTo>
                <a:lnTo>
                  <a:pt x="1615" y="213"/>
                </a:lnTo>
                <a:lnTo>
                  <a:pt x="1607" y="211"/>
                </a:lnTo>
                <a:lnTo>
                  <a:pt x="1601" y="209"/>
                </a:lnTo>
                <a:lnTo>
                  <a:pt x="1597" y="205"/>
                </a:lnTo>
                <a:lnTo>
                  <a:pt x="1593" y="201"/>
                </a:lnTo>
                <a:lnTo>
                  <a:pt x="1589" y="195"/>
                </a:lnTo>
                <a:lnTo>
                  <a:pt x="1587" y="189"/>
                </a:lnTo>
                <a:lnTo>
                  <a:pt x="1585" y="173"/>
                </a:lnTo>
                <a:lnTo>
                  <a:pt x="1585" y="173"/>
                </a:lnTo>
                <a:lnTo>
                  <a:pt x="1587" y="159"/>
                </a:lnTo>
                <a:lnTo>
                  <a:pt x="1593" y="147"/>
                </a:lnTo>
                <a:lnTo>
                  <a:pt x="1597" y="141"/>
                </a:lnTo>
                <a:lnTo>
                  <a:pt x="1601" y="139"/>
                </a:lnTo>
                <a:lnTo>
                  <a:pt x="1607" y="135"/>
                </a:lnTo>
                <a:lnTo>
                  <a:pt x="1615" y="135"/>
                </a:lnTo>
                <a:lnTo>
                  <a:pt x="1615" y="135"/>
                </a:lnTo>
                <a:lnTo>
                  <a:pt x="1623" y="135"/>
                </a:lnTo>
                <a:lnTo>
                  <a:pt x="1629" y="139"/>
                </a:lnTo>
                <a:lnTo>
                  <a:pt x="1635" y="141"/>
                </a:lnTo>
                <a:lnTo>
                  <a:pt x="1639" y="147"/>
                </a:lnTo>
                <a:lnTo>
                  <a:pt x="1643" y="159"/>
                </a:lnTo>
                <a:lnTo>
                  <a:pt x="1645" y="173"/>
                </a:lnTo>
                <a:lnTo>
                  <a:pt x="1645" y="173"/>
                </a:lnTo>
                <a:lnTo>
                  <a:pt x="1643" y="189"/>
                </a:lnTo>
                <a:lnTo>
                  <a:pt x="1639" y="201"/>
                </a:lnTo>
                <a:lnTo>
                  <a:pt x="1635" y="205"/>
                </a:lnTo>
                <a:lnTo>
                  <a:pt x="1629" y="209"/>
                </a:lnTo>
                <a:lnTo>
                  <a:pt x="1623" y="211"/>
                </a:lnTo>
                <a:lnTo>
                  <a:pt x="1615" y="213"/>
                </a:lnTo>
                <a:lnTo>
                  <a:pt x="1615" y="213"/>
                </a:lnTo>
                <a:close/>
                <a:moveTo>
                  <a:pt x="1762" y="187"/>
                </a:moveTo>
                <a:lnTo>
                  <a:pt x="1796" y="187"/>
                </a:lnTo>
                <a:lnTo>
                  <a:pt x="1796" y="187"/>
                </a:lnTo>
                <a:lnTo>
                  <a:pt x="1796" y="195"/>
                </a:lnTo>
                <a:lnTo>
                  <a:pt x="1794" y="203"/>
                </a:lnTo>
                <a:lnTo>
                  <a:pt x="1790" y="209"/>
                </a:lnTo>
                <a:lnTo>
                  <a:pt x="1786" y="213"/>
                </a:lnTo>
                <a:lnTo>
                  <a:pt x="1782" y="217"/>
                </a:lnTo>
                <a:lnTo>
                  <a:pt x="1774" y="221"/>
                </a:lnTo>
                <a:lnTo>
                  <a:pt x="1768" y="223"/>
                </a:lnTo>
                <a:lnTo>
                  <a:pt x="1760" y="223"/>
                </a:lnTo>
                <a:lnTo>
                  <a:pt x="1760" y="223"/>
                </a:lnTo>
                <a:lnTo>
                  <a:pt x="1751" y="223"/>
                </a:lnTo>
                <a:lnTo>
                  <a:pt x="1743" y="219"/>
                </a:lnTo>
                <a:lnTo>
                  <a:pt x="1735" y="215"/>
                </a:lnTo>
                <a:lnTo>
                  <a:pt x="1731" y="207"/>
                </a:lnTo>
                <a:lnTo>
                  <a:pt x="1727" y="201"/>
                </a:lnTo>
                <a:lnTo>
                  <a:pt x="1723" y="191"/>
                </a:lnTo>
                <a:lnTo>
                  <a:pt x="1721" y="183"/>
                </a:lnTo>
                <a:lnTo>
                  <a:pt x="1721" y="173"/>
                </a:lnTo>
                <a:lnTo>
                  <a:pt x="1721" y="173"/>
                </a:lnTo>
                <a:lnTo>
                  <a:pt x="1721" y="165"/>
                </a:lnTo>
                <a:lnTo>
                  <a:pt x="1723" y="155"/>
                </a:lnTo>
                <a:lnTo>
                  <a:pt x="1727" y="147"/>
                </a:lnTo>
                <a:lnTo>
                  <a:pt x="1731" y="139"/>
                </a:lnTo>
                <a:lnTo>
                  <a:pt x="1735" y="133"/>
                </a:lnTo>
                <a:lnTo>
                  <a:pt x="1743" y="127"/>
                </a:lnTo>
                <a:lnTo>
                  <a:pt x="1751" y="125"/>
                </a:lnTo>
                <a:lnTo>
                  <a:pt x="1760" y="123"/>
                </a:lnTo>
                <a:lnTo>
                  <a:pt x="1760" y="123"/>
                </a:lnTo>
                <a:lnTo>
                  <a:pt x="1772" y="125"/>
                </a:lnTo>
                <a:lnTo>
                  <a:pt x="1782" y="131"/>
                </a:lnTo>
                <a:lnTo>
                  <a:pt x="1790" y="139"/>
                </a:lnTo>
                <a:lnTo>
                  <a:pt x="1792" y="143"/>
                </a:lnTo>
                <a:lnTo>
                  <a:pt x="1792" y="149"/>
                </a:lnTo>
                <a:lnTo>
                  <a:pt x="1816" y="149"/>
                </a:lnTo>
                <a:lnTo>
                  <a:pt x="1816" y="149"/>
                </a:lnTo>
                <a:lnTo>
                  <a:pt x="1812" y="139"/>
                </a:lnTo>
                <a:lnTo>
                  <a:pt x="1808" y="131"/>
                </a:lnTo>
                <a:lnTo>
                  <a:pt x="1804" y="123"/>
                </a:lnTo>
                <a:lnTo>
                  <a:pt x="1796" y="117"/>
                </a:lnTo>
                <a:lnTo>
                  <a:pt x="1788" y="111"/>
                </a:lnTo>
                <a:lnTo>
                  <a:pt x="1780" y="107"/>
                </a:lnTo>
                <a:lnTo>
                  <a:pt x="1770" y="105"/>
                </a:lnTo>
                <a:lnTo>
                  <a:pt x="1760" y="105"/>
                </a:lnTo>
                <a:lnTo>
                  <a:pt x="1760" y="105"/>
                </a:lnTo>
                <a:lnTo>
                  <a:pt x="1747" y="107"/>
                </a:lnTo>
                <a:lnTo>
                  <a:pt x="1735" y="111"/>
                </a:lnTo>
                <a:lnTo>
                  <a:pt x="1723" y="117"/>
                </a:lnTo>
                <a:lnTo>
                  <a:pt x="1715" y="125"/>
                </a:lnTo>
                <a:lnTo>
                  <a:pt x="1707" y="135"/>
                </a:lnTo>
                <a:lnTo>
                  <a:pt x="1703" y="147"/>
                </a:lnTo>
                <a:lnTo>
                  <a:pt x="1699" y="161"/>
                </a:lnTo>
                <a:lnTo>
                  <a:pt x="1699" y="173"/>
                </a:lnTo>
                <a:lnTo>
                  <a:pt x="1699" y="173"/>
                </a:lnTo>
                <a:lnTo>
                  <a:pt x="1699" y="187"/>
                </a:lnTo>
                <a:lnTo>
                  <a:pt x="1703" y="201"/>
                </a:lnTo>
                <a:lnTo>
                  <a:pt x="1707" y="213"/>
                </a:lnTo>
                <a:lnTo>
                  <a:pt x="1715" y="223"/>
                </a:lnTo>
                <a:lnTo>
                  <a:pt x="1723" y="231"/>
                </a:lnTo>
                <a:lnTo>
                  <a:pt x="1735" y="237"/>
                </a:lnTo>
                <a:lnTo>
                  <a:pt x="1747" y="241"/>
                </a:lnTo>
                <a:lnTo>
                  <a:pt x="1760" y="243"/>
                </a:lnTo>
                <a:lnTo>
                  <a:pt x="1760" y="243"/>
                </a:lnTo>
                <a:lnTo>
                  <a:pt x="1770" y="241"/>
                </a:lnTo>
                <a:lnTo>
                  <a:pt x="1780" y="239"/>
                </a:lnTo>
                <a:lnTo>
                  <a:pt x="1790" y="233"/>
                </a:lnTo>
                <a:lnTo>
                  <a:pt x="1798" y="225"/>
                </a:lnTo>
                <a:lnTo>
                  <a:pt x="1802" y="239"/>
                </a:lnTo>
                <a:lnTo>
                  <a:pt x="1816" y="239"/>
                </a:lnTo>
                <a:lnTo>
                  <a:pt x="1816" y="169"/>
                </a:lnTo>
                <a:lnTo>
                  <a:pt x="1762" y="169"/>
                </a:lnTo>
                <a:lnTo>
                  <a:pt x="1762" y="187"/>
                </a:lnTo>
                <a:close/>
                <a:moveTo>
                  <a:pt x="1926" y="177"/>
                </a:moveTo>
                <a:lnTo>
                  <a:pt x="1926" y="177"/>
                </a:lnTo>
                <a:lnTo>
                  <a:pt x="1926" y="177"/>
                </a:lnTo>
                <a:lnTo>
                  <a:pt x="1932" y="175"/>
                </a:lnTo>
                <a:lnTo>
                  <a:pt x="1938" y="169"/>
                </a:lnTo>
                <a:lnTo>
                  <a:pt x="1942" y="165"/>
                </a:lnTo>
                <a:lnTo>
                  <a:pt x="1944" y="159"/>
                </a:lnTo>
                <a:lnTo>
                  <a:pt x="1946" y="153"/>
                </a:lnTo>
                <a:lnTo>
                  <a:pt x="1948" y="143"/>
                </a:lnTo>
                <a:lnTo>
                  <a:pt x="1948" y="143"/>
                </a:lnTo>
                <a:lnTo>
                  <a:pt x="1946" y="135"/>
                </a:lnTo>
                <a:lnTo>
                  <a:pt x="1944" y="129"/>
                </a:lnTo>
                <a:lnTo>
                  <a:pt x="1942" y="123"/>
                </a:lnTo>
                <a:lnTo>
                  <a:pt x="1936" y="117"/>
                </a:lnTo>
                <a:lnTo>
                  <a:pt x="1930" y="113"/>
                </a:lnTo>
                <a:lnTo>
                  <a:pt x="1924" y="111"/>
                </a:lnTo>
                <a:lnTo>
                  <a:pt x="1914" y="109"/>
                </a:lnTo>
                <a:lnTo>
                  <a:pt x="1904" y="109"/>
                </a:lnTo>
                <a:lnTo>
                  <a:pt x="1844" y="109"/>
                </a:lnTo>
                <a:lnTo>
                  <a:pt x="1844" y="241"/>
                </a:lnTo>
                <a:lnTo>
                  <a:pt x="1866" y="241"/>
                </a:lnTo>
                <a:lnTo>
                  <a:pt x="1866" y="187"/>
                </a:lnTo>
                <a:lnTo>
                  <a:pt x="1900" y="187"/>
                </a:lnTo>
                <a:lnTo>
                  <a:pt x="1900" y="187"/>
                </a:lnTo>
                <a:lnTo>
                  <a:pt x="1906" y="187"/>
                </a:lnTo>
                <a:lnTo>
                  <a:pt x="1912" y="189"/>
                </a:lnTo>
                <a:lnTo>
                  <a:pt x="1916" y="191"/>
                </a:lnTo>
                <a:lnTo>
                  <a:pt x="1920" y="195"/>
                </a:lnTo>
                <a:lnTo>
                  <a:pt x="1922" y="199"/>
                </a:lnTo>
                <a:lnTo>
                  <a:pt x="1924" y="205"/>
                </a:lnTo>
                <a:lnTo>
                  <a:pt x="1926" y="221"/>
                </a:lnTo>
                <a:lnTo>
                  <a:pt x="1926" y="221"/>
                </a:lnTo>
                <a:lnTo>
                  <a:pt x="1926" y="231"/>
                </a:lnTo>
                <a:lnTo>
                  <a:pt x="1928" y="239"/>
                </a:lnTo>
                <a:lnTo>
                  <a:pt x="1952" y="239"/>
                </a:lnTo>
                <a:lnTo>
                  <a:pt x="1952" y="239"/>
                </a:lnTo>
                <a:lnTo>
                  <a:pt x="1950" y="235"/>
                </a:lnTo>
                <a:lnTo>
                  <a:pt x="1948" y="227"/>
                </a:lnTo>
                <a:lnTo>
                  <a:pt x="1946" y="205"/>
                </a:lnTo>
                <a:lnTo>
                  <a:pt x="1946" y="205"/>
                </a:lnTo>
                <a:lnTo>
                  <a:pt x="1944" y="193"/>
                </a:lnTo>
                <a:lnTo>
                  <a:pt x="1938" y="183"/>
                </a:lnTo>
                <a:lnTo>
                  <a:pt x="1932" y="179"/>
                </a:lnTo>
                <a:lnTo>
                  <a:pt x="1926" y="177"/>
                </a:lnTo>
                <a:lnTo>
                  <a:pt x="1926" y="177"/>
                </a:lnTo>
                <a:close/>
                <a:moveTo>
                  <a:pt x="1902" y="169"/>
                </a:moveTo>
                <a:lnTo>
                  <a:pt x="1866" y="169"/>
                </a:lnTo>
                <a:lnTo>
                  <a:pt x="1866" y="127"/>
                </a:lnTo>
                <a:lnTo>
                  <a:pt x="1902" y="127"/>
                </a:lnTo>
                <a:lnTo>
                  <a:pt x="1902" y="127"/>
                </a:lnTo>
                <a:lnTo>
                  <a:pt x="1910" y="127"/>
                </a:lnTo>
                <a:lnTo>
                  <a:pt x="1918" y="131"/>
                </a:lnTo>
                <a:lnTo>
                  <a:pt x="1922" y="137"/>
                </a:lnTo>
                <a:lnTo>
                  <a:pt x="1924" y="147"/>
                </a:lnTo>
                <a:lnTo>
                  <a:pt x="1924" y="147"/>
                </a:lnTo>
                <a:lnTo>
                  <a:pt x="1924" y="157"/>
                </a:lnTo>
                <a:lnTo>
                  <a:pt x="1920" y="163"/>
                </a:lnTo>
                <a:lnTo>
                  <a:pt x="1912" y="167"/>
                </a:lnTo>
                <a:lnTo>
                  <a:pt x="1902" y="169"/>
                </a:lnTo>
                <a:lnTo>
                  <a:pt x="1902" y="169"/>
                </a:lnTo>
                <a:close/>
                <a:moveTo>
                  <a:pt x="2026" y="105"/>
                </a:moveTo>
                <a:lnTo>
                  <a:pt x="2026" y="105"/>
                </a:lnTo>
                <a:lnTo>
                  <a:pt x="2012" y="107"/>
                </a:lnTo>
                <a:lnTo>
                  <a:pt x="2000" y="111"/>
                </a:lnTo>
                <a:lnTo>
                  <a:pt x="1990" y="117"/>
                </a:lnTo>
                <a:lnTo>
                  <a:pt x="1982" y="125"/>
                </a:lnTo>
                <a:lnTo>
                  <a:pt x="1974" y="135"/>
                </a:lnTo>
                <a:lnTo>
                  <a:pt x="1968" y="147"/>
                </a:lnTo>
                <a:lnTo>
                  <a:pt x="1966" y="161"/>
                </a:lnTo>
                <a:lnTo>
                  <a:pt x="1964" y="173"/>
                </a:lnTo>
                <a:lnTo>
                  <a:pt x="1964" y="173"/>
                </a:lnTo>
                <a:lnTo>
                  <a:pt x="1966" y="187"/>
                </a:lnTo>
                <a:lnTo>
                  <a:pt x="1968" y="201"/>
                </a:lnTo>
                <a:lnTo>
                  <a:pt x="1974" y="213"/>
                </a:lnTo>
                <a:lnTo>
                  <a:pt x="1982" y="223"/>
                </a:lnTo>
                <a:lnTo>
                  <a:pt x="1990" y="231"/>
                </a:lnTo>
                <a:lnTo>
                  <a:pt x="2000" y="237"/>
                </a:lnTo>
                <a:lnTo>
                  <a:pt x="2012" y="241"/>
                </a:lnTo>
                <a:lnTo>
                  <a:pt x="2026" y="243"/>
                </a:lnTo>
                <a:lnTo>
                  <a:pt x="2026" y="243"/>
                </a:lnTo>
                <a:lnTo>
                  <a:pt x="2040" y="241"/>
                </a:lnTo>
                <a:lnTo>
                  <a:pt x="2052" y="237"/>
                </a:lnTo>
                <a:lnTo>
                  <a:pt x="2064" y="231"/>
                </a:lnTo>
                <a:lnTo>
                  <a:pt x="2072" y="223"/>
                </a:lnTo>
                <a:lnTo>
                  <a:pt x="2080" y="213"/>
                </a:lnTo>
                <a:lnTo>
                  <a:pt x="2084" y="201"/>
                </a:lnTo>
                <a:lnTo>
                  <a:pt x="2088" y="187"/>
                </a:lnTo>
                <a:lnTo>
                  <a:pt x="2088" y="173"/>
                </a:lnTo>
                <a:lnTo>
                  <a:pt x="2088" y="173"/>
                </a:lnTo>
                <a:lnTo>
                  <a:pt x="2088" y="161"/>
                </a:lnTo>
                <a:lnTo>
                  <a:pt x="2084" y="147"/>
                </a:lnTo>
                <a:lnTo>
                  <a:pt x="2080" y="135"/>
                </a:lnTo>
                <a:lnTo>
                  <a:pt x="2072" y="125"/>
                </a:lnTo>
                <a:lnTo>
                  <a:pt x="2064" y="117"/>
                </a:lnTo>
                <a:lnTo>
                  <a:pt x="2052" y="111"/>
                </a:lnTo>
                <a:lnTo>
                  <a:pt x="2040" y="107"/>
                </a:lnTo>
                <a:lnTo>
                  <a:pt x="2026" y="105"/>
                </a:lnTo>
                <a:lnTo>
                  <a:pt x="2026" y="105"/>
                </a:lnTo>
                <a:close/>
                <a:moveTo>
                  <a:pt x="2026" y="223"/>
                </a:moveTo>
                <a:lnTo>
                  <a:pt x="2026" y="223"/>
                </a:lnTo>
                <a:lnTo>
                  <a:pt x="2018" y="223"/>
                </a:lnTo>
                <a:lnTo>
                  <a:pt x="2010" y="219"/>
                </a:lnTo>
                <a:lnTo>
                  <a:pt x="2002" y="215"/>
                </a:lnTo>
                <a:lnTo>
                  <a:pt x="1996" y="209"/>
                </a:lnTo>
                <a:lnTo>
                  <a:pt x="1992" y="201"/>
                </a:lnTo>
                <a:lnTo>
                  <a:pt x="1990" y="193"/>
                </a:lnTo>
                <a:lnTo>
                  <a:pt x="1988" y="183"/>
                </a:lnTo>
                <a:lnTo>
                  <a:pt x="1988" y="173"/>
                </a:lnTo>
                <a:lnTo>
                  <a:pt x="1988" y="173"/>
                </a:lnTo>
                <a:lnTo>
                  <a:pt x="1990" y="155"/>
                </a:lnTo>
                <a:lnTo>
                  <a:pt x="1992" y="147"/>
                </a:lnTo>
                <a:lnTo>
                  <a:pt x="1996" y="139"/>
                </a:lnTo>
                <a:lnTo>
                  <a:pt x="2002" y="133"/>
                </a:lnTo>
                <a:lnTo>
                  <a:pt x="2008" y="129"/>
                </a:lnTo>
                <a:lnTo>
                  <a:pt x="2018" y="125"/>
                </a:lnTo>
                <a:lnTo>
                  <a:pt x="2026" y="123"/>
                </a:lnTo>
                <a:lnTo>
                  <a:pt x="2026" y="123"/>
                </a:lnTo>
                <a:lnTo>
                  <a:pt x="2036" y="125"/>
                </a:lnTo>
                <a:lnTo>
                  <a:pt x="2044" y="129"/>
                </a:lnTo>
                <a:lnTo>
                  <a:pt x="2052" y="133"/>
                </a:lnTo>
                <a:lnTo>
                  <a:pt x="2056" y="139"/>
                </a:lnTo>
                <a:lnTo>
                  <a:pt x="2060" y="147"/>
                </a:lnTo>
                <a:lnTo>
                  <a:pt x="2064" y="155"/>
                </a:lnTo>
                <a:lnTo>
                  <a:pt x="2066" y="173"/>
                </a:lnTo>
                <a:lnTo>
                  <a:pt x="2066" y="173"/>
                </a:lnTo>
                <a:lnTo>
                  <a:pt x="2064" y="193"/>
                </a:lnTo>
                <a:lnTo>
                  <a:pt x="2060" y="201"/>
                </a:lnTo>
                <a:lnTo>
                  <a:pt x="2056" y="209"/>
                </a:lnTo>
                <a:lnTo>
                  <a:pt x="2052" y="215"/>
                </a:lnTo>
                <a:lnTo>
                  <a:pt x="2044" y="219"/>
                </a:lnTo>
                <a:lnTo>
                  <a:pt x="2036" y="223"/>
                </a:lnTo>
                <a:lnTo>
                  <a:pt x="2026" y="223"/>
                </a:lnTo>
                <a:lnTo>
                  <a:pt x="2026" y="223"/>
                </a:lnTo>
                <a:close/>
                <a:moveTo>
                  <a:pt x="2192" y="185"/>
                </a:moveTo>
                <a:lnTo>
                  <a:pt x="2192" y="185"/>
                </a:lnTo>
                <a:lnTo>
                  <a:pt x="2192" y="199"/>
                </a:lnTo>
                <a:lnTo>
                  <a:pt x="2190" y="205"/>
                </a:lnTo>
                <a:lnTo>
                  <a:pt x="2188" y="211"/>
                </a:lnTo>
                <a:lnTo>
                  <a:pt x="2184" y="215"/>
                </a:lnTo>
                <a:lnTo>
                  <a:pt x="2178" y="219"/>
                </a:lnTo>
                <a:lnTo>
                  <a:pt x="2172" y="223"/>
                </a:lnTo>
                <a:lnTo>
                  <a:pt x="2162" y="223"/>
                </a:lnTo>
                <a:lnTo>
                  <a:pt x="2162" y="223"/>
                </a:lnTo>
                <a:lnTo>
                  <a:pt x="2152" y="223"/>
                </a:lnTo>
                <a:lnTo>
                  <a:pt x="2144" y="219"/>
                </a:lnTo>
                <a:lnTo>
                  <a:pt x="2140" y="215"/>
                </a:lnTo>
                <a:lnTo>
                  <a:pt x="2136" y="211"/>
                </a:lnTo>
                <a:lnTo>
                  <a:pt x="2134" y="205"/>
                </a:lnTo>
                <a:lnTo>
                  <a:pt x="2132" y="199"/>
                </a:lnTo>
                <a:lnTo>
                  <a:pt x="2132" y="185"/>
                </a:lnTo>
                <a:lnTo>
                  <a:pt x="2132" y="109"/>
                </a:lnTo>
                <a:lnTo>
                  <a:pt x="2108" y="109"/>
                </a:lnTo>
                <a:lnTo>
                  <a:pt x="2108" y="193"/>
                </a:lnTo>
                <a:lnTo>
                  <a:pt x="2108" y="193"/>
                </a:lnTo>
                <a:lnTo>
                  <a:pt x="2110" y="205"/>
                </a:lnTo>
                <a:lnTo>
                  <a:pt x="2112" y="215"/>
                </a:lnTo>
                <a:lnTo>
                  <a:pt x="2118" y="223"/>
                </a:lnTo>
                <a:lnTo>
                  <a:pt x="2124" y="231"/>
                </a:lnTo>
                <a:lnTo>
                  <a:pt x="2130" y="235"/>
                </a:lnTo>
                <a:lnTo>
                  <a:pt x="2140" y="239"/>
                </a:lnTo>
                <a:lnTo>
                  <a:pt x="2150" y="243"/>
                </a:lnTo>
                <a:lnTo>
                  <a:pt x="2162" y="243"/>
                </a:lnTo>
                <a:lnTo>
                  <a:pt x="2162" y="243"/>
                </a:lnTo>
                <a:lnTo>
                  <a:pt x="2174" y="243"/>
                </a:lnTo>
                <a:lnTo>
                  <a:pt x="2184" y="239"/>
                </a:lnTo>
                <a:lnTo>
                  <a:pt x="2192" y="235"/>
                </a:lnTo>
                <a:lnTo>
                  <a:pt x="2200" y="231"/>
                </a:lnTo>
                <a:lnTo>
                  <a:pt x="2206" y="223"/>
                </a:lnTo>
                <a:lnTo>
                  <a:pt x="2210" y="215"/>
                </a:lnTo>
                <a:lnTo>
                  <a:pt x="2214" y="205"/>
                </a:lnTo>
                <a:lnTo>
                  <a:pt x="2214" y="193"/>
                </a:lnTo>
                <a:lnTo>
                  <a:pt x="2214" y="109"/>
                </a:lnTo>
                <a:lnTo>
                  <a:pt x="2192" y="109"/>
                </a:lnTo>
                <a:lnTo>
                  <a:pt x="2192" y="185"/>
                </a:lnTo>
                <a:close/>
                <a:moveTo>
                  <a:pt x="2300" y="109"/>
                </a:moveTo>
                <a:lnTo>
                  <a:pt x="2242" y="109"/>
                </a:lnTo>
                <a:lnTo>
                  <a:pt x="2242" y="239"/>
                </a:lnTo>
                <a:lnTo>
                  <a:pt x="2266" y="239"/>
                </a:lnTo>
                <a:lnTo>
                  <a:pt x="2266" y="189"/>
                </a:lnTo>
                <a:lnTo>
                  <a:pt x="2300" y="189"/>
                </a:lnTo>
                <a:lnTo>
                  <a:pt x="2300" y="189"/>
                </a:lnTo>
                <a:lnTo>
                  <a:pt x="2312" y="189"/>
                </a:lnTo>
                <a:lnTo>
                  <a:pt x="2322" y="185"/>
                </a:lnTo>
                <a:lnTo>
                  <a:pt x="2330" y="181"/>
                </a:lnTo>
                <a:lnTo>
                  <a:pt x="2336" y="175"/>
                </a:lnTo>
                <a:lnTo>
                  <a:pt x="2340" y="169"/>
                </a:lnTo>
                <a:lnTo>
                  <a:pt x="2342" y="163"/>
                </a:lnTo>
                <a:lnTo>
                  <a:pt x="2344" y="149"/>
                </a:lnTo>
                <a:lnTo>
                  <a:pt x="2344" y="149"/>
                </a:lnTo>
                <a:lnTo>
                  <a:pt x="2342" y="135"/>
                </a:lnTo>
                <a:lnTo>
                  <a:pt x="2340" y="129"/>
                </a:lnTo>
                <a:lnTo>
                  <a:pt x="2336" y="123"/>
                </a:lnTo>
                <a:lnTo>
                  <a:pt x="2330" y="117"/>
                </a:lnTo>
                <a:lnTo>
                  <a:pt x="2322" y="113"/>
                </a:lnTo>
                <a:lnTo>
                  <a:pt x="2312" y="109"/>
                </a:lnTo>
                <a:lnTo>
                  <a:pt x="2300" y="109"/>
                </a:lnTo>
                <a:lnTo>
                  <a:pt x="2300" y="109"/>
                </a:lnTo>
                <a:close/>
                <a:moveTo>
                  <a:pt x="2298" y="171"/>
                </a:moveTo>
                <a:lnTo>
                  <a:pt x="2266" y="171"/>
                </a:lnTo>
                <a:lnTo>
                  <a:pt x="2266" y="127"/>
                </a:lnTo>
                <a:lnTo>
                  <a:pt x="2300" y="127"/>
                </a:lnTo>
                <a:lnTo>
                  <a:pt x="2300" y="127"/>
                </a:lnTo>
                <a:lnTo>
                  <a:pt x="2308" y="127"/>
                </a:lnTo>
                <a:lnTo>
                  <a:pt x="2314" y="131"/>
                </a:lnTo>
                <a:lnTo>
                  <a:pt x="2320" y="137"/>
                </a:lnTo>
                <a:lnTo>
                  <a:pt x="2322" y="149"/>
                </a:lnTo>
                <a:lnTo>
                  <a:pt x="2322" y="149"/>
                </a:lnTo>
                <a:lnTo>
                  <a:pt x="2320" y="155"/>
                </a:lnTo>
                <a:lnTo>
                  <a:pt x="2320" y="159"/>
                </a:lnTo>
                <a:lnTo>
                  <a:pt x="2314" y="165"/>
                </a:lnTo>
                <a:lnTo>
                  <a:pt x="2306" y="169"/>
                </a:lnTo>
                <a:lnTo>
                  <a:pt x="2298" y="171"/>
                </a:lnTo>
                <a:lnTo>
                  <a:pt x="2298" y="171"/>
                </a:lnTo>
                <a:close/>
                <a:moveTo>
                  <a:pt x="182" y="0"/>
                </a:moveTo>
                <a:lnTo>
                  <a:pt x="182" y="0"/>
                </a:lnTo>
                <a:lnTo>
                  <a:pt x="162" y="0"/>
                </a:lnTo>
                <a:lnTo>
                  <a:pt x="144" y="4"/>
                </a:lnTo>
                <a:lnTo>
                  <a:pt x="128" y="8"/>
                </a:lnTo>
                <a:lnTo>
                  <a:pt x="110" y="14"/>
                </a:lnTo>
                <a:lnTo>
                  <a:pt x="94" y="22"/>
                </a:lnTo>
                <a:lnTo>
                  <a:pt x="80" y="32"/>
                </a:lnTo>
                <a:lnTo>
                  <a:pt x="66" y="42"/>
                </a:lnTo>
                <a:lnTo>
                  <a:pt x="52" y="54"/>
                </a:lnTo>
                <a:lnTo>
                  <a:pt x="42" y="66"/>
                </a:lnTo>
                <a:lnTo>
                  <a:pt x="30" y="80"/>
                </a:lnTo>
                <a:lnTo>
                  <a:pt x="22" y="97"/>
                </a:lnTo>
                <a:lnTo>
                  <a:pt x="14" y="113"/>
                </a:lnTo>
                <a:lnTo>
                  <a:pt x="8" y="129"/>
                </a:lnTo>
                <a:lnTo>
                  <a:pt x="4" y="147"/>
                </a:lnTo>
                <a:lnTo>
                  <a:pt x="0" y="165"/>
                </a:lnTo>
                <a:lnTo>
                  <a:pt x="0" y="185"/>
                </a:lnTo>
                <a:lnTo>
                  <a:pt x="0" y="185"/>
                </a:lnTo>
                <a:lnTo>
                  <a:pt x="2" y="209"/>
                </a:lnTo>
                <a:lnTo>
                  <a:pt x="6" y="233"/>
                </a:lnTo>
                <a:lnTo>
                  <a:pt x="14" y="255"/>
                </a:lnTo>
                <a:lnTo>
                  <a:pt x="24" y="278"/>
                </a:lnTo>
                <a:lnTo>
                  <a:pt x="38" y="298"/>
                </a:lnTo>
                <a:lnTo>
                  <a:pt x="52" y="316"/>
                </a:lnTo>
                <a:lnTo>
                  <a:pt x="70" y="330"/>
                </a:lnTo>
                <a:lnTo>
                  <a:pt x="88" y="344"/>
                </a:lnTo>
                <a:lnTo>
                  <a:pt x="130" y="205"/>
                </a:lnTo>
                <a:lnTo>
                  <a:pt x="130" y="205"/>
                </a:lnTo>
                <a:lnTo>
                  <a:pt x="122" y="199"/>
                </a:lnTo>
                <a:lnTo>
                  <a:pt x="114" y="191"/>
                </a:lnTo>
                <a:lnTo>
                  <a:pt x="108" y="183"/>
                </a:lnTo>
                <a:lnTo>
                  <a:pt x="102" y="173"/>
                </a:lnTo>
                <a:lnTo>
                  <a:pt x="96" y="163"/>
                </a:lnTo>
                <a:lnTo>
                  <a:pt x="94" y="153"/>
                </a:lnTo>
                <a:lnTo>
                  <a:pt x="92" y="141"/>
                </a:lnTo>
                <a:lnTo>
                  <a:pt x="90" y="129"/>
                </a:lnTo>
                <a:lnTo>
                  <a:pt x="90" y="129"/>
                </a:lnTo>
                <a:lnTo>
                  <a:pt x="92" y="111"/>
                </a:lnTo>
                <a:lnTo>
                  <a:pt x="98" y="93"/>
                </a:lnTo>
                <a:lnTo>
                  <a:pt x="106" y="78"/>
                </a:lnTo>
                <a:lnTo>
                  <a:pt x="116" y="64"/>
                </a:lnTo>
                <a:lnTo>
                  <a:pt x="130" y="52"/>
                </a:lnTo>
                <a:lnTo>
                  <a:pt x="146" y="44"/>
                </a:lnTo>
                <a:lnTo>
                  <a:pt x="162" y="38"/>
                </a:lnTo>
                <a:lnTo>
                  <a:pt x="182" y="36"/>
                </a:lnTo>
                <a:lnTo>
                  <a:pt x="182" y="36"/>
                </a:lnTo>
                <a:lnTo>
                  <a:pt x="200" y="38"/>
                </a:lnTo>
                <a:lnTo>
                  <a:pt x="216" y="44"/>
                </a:lnTo>
                <a:lnTo>
                  <a:pt x="232" y="52"/>
                </a:lnTo>
                <a:lnTo>
                  <a:pt x="246" y="64"/>
                </a:lnTo>
                <a:lnTo>
                  <a:pt x="256" y="78"/>
                </a:lnTo>
                <a:lnTo>
                  <a:pt x="264" y="93"/>
                </a:lnTo>
                <a:lnTo>
                  <a:pt x="270" y="111"/>
                </a:lnTo>
                <a:lnTo>
                  <a:pt x="272" y="129"/>
                </a:lnTo>
                <a:lnTo>
                  <a:pt x="272" y="129"/>
                </a:lnTo>
                <a:lnTo>
                  <a:pt x="270" y="141"/>
                </a:lnTo>
                <a:lnTo>
                  <a:pt x="268" y="153"/>
                </a:lnTo>
                <a:lnTo>
                  <a:pt x="266" y="163"/>
                </a:lnTo>
                <a:lnTo>
                  <a:pt x="260" y="173"/>
                </a:lnTo>
                <a:lnTo>
                  <a:pt x="256" y="183"/>
                </a:lnTo>
                <a:lnTo>
                  <a:pt x="248" y="191"/>
                </a:lnTo>
                <a:lnTo>
                  <a:pt x="240" y="199"/>
                </a:lnTo>
                <a:lnTo>
                  <a:pt x="232" y="205"/>
                </a:lnTo>
                <a:lnTo>
                  <a:pt x="274" y="344"/>
                </a:lnTo>
                <a:lnTo>
                  <a:pt x="274" y="344"/>
                </a:lnTo>
                <a:lnTo>
                  <a:pt x="292" y="330"/>
                </a:lnTo>
                <a:lnTo>
                  <a:pt x="310" y="316"/>
                </a:lnTo>
                <a:lnTo>
                  <a:pt x="326" y="298"/>
                </a:lnTo>
                <a:lnTo>
                  <a:pt x="338" y="278"/>
                </a:lnTo>
                <a:lnTo>
                  <a:pt x="348" y="255"/>
                </a:lnTo>
                <a:lnTo>
                  <a:pt x="356" y="233"/>
                </a:lnTo>
                <a:lnTo>
                  <a:pt x="360" y="209"/>
                </a:lnTo>
                <a:lnTo>
                  <a:pt x="362" y="185"/>
                </a:lnTo>
                <a:lnTo>
                  <a:pt x="362" y="185"/>
                </a:lnTo>
                <a:lnTo>
                  <a:pt x="362" y="165"/>
                </a:lnTo>
                <a:lnTo>
                  <a:pt x="358" y="147"/>
                </a:lnTo>
                <a:lnTo>
                  <a:pt x="354" y="129"/>
                </a:lnTo>
                <a:lnTo>
                  <a:pt x="348" y="113"/>
                </a:lnTo>
                <a:lnTo>
                  <a:pt x="340" y="97"/>
                </a:lnTo>
                <a:lnTo>
                  <a:pt x="332" y="80"/>
                </a:lnTo>
                <a:lnTo>
                  <a:pt x="320" y="66"/>
                </a:lnTo>
                <a:lnTo>
                  <a:pt x="310" y="54"/>
                </a:lnTo>
                <a:lnTo>
                  <a:pt x="296" y="42"/>
                </a:lnTo>
                <a:lnTo>
                  <a:pt x="282" y="32"/>
                </a:lnTo>
                <a:lnTo>
                  <a:pt x="268" y="22"/>
                </a:lnTo>
                <a:lnTo>
                  <a:pt x="252" y="14"/>
                </a:lnTo>
                <a:lnTo>
                  <a:pt x="234" y="8"/>
                </a:lnTo>
                <a:lnTo>
                  <a:pt x="218" y="4"/>
                </a:lnTo>
                <a:lnTo>
                  <a:pt x="200" y="0"/>
                </a:lnTo>
                <a:lnTo>
                  <a:pt x="182" y="0"/>
                </a:lnTo>
                <a:lnTo>
                  <a:pt x="18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Subtitle 4">
            <a:extLst>
              <a:ext uri="{FF2B5EF4-FFF2-40B4-BE49-F238E27FC236}">
                <a16:creationId xmlns:a16="http://schemas.microsoft.com/office/drawing/2014/main" xmlns="" id="{08DD2DD1-EEFB-DA4F-AD78-291802FB3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4298" y="5164083"/>
            <a:ext cx="1654486" cy="421857"/>
          </a:xfrm>
        </p:spPr>
        <p:txBody>
          <a:bodyPr>
            <a:normAutofit/>
          </a:bodyPr>
          <a:lstStyle/>
          <a:p>
            <a:r>
              <a:rPr lang="en-US" sz="1400" dirty="0"/>
              <a:t>Graeme Coleman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xmlns="" id="{513734E1-F770-ED41-9423-4A10C29533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4297" y="5449718"/>
            <a:ext cx="1785419" cy="474674"/>
          </a:xfrm>
        </p:spPr>
        <p:txBody>
          <a:bodyPr>
            <a:normAutofit/>
          </a:bodyPr>
          <a:lstStyle/>
          <a:p>
            <a:r>
              <a:rPr lang="en-US" sz="1400" dirty="0"/>
              <a:t>The </a:t>
            </a:r>
            <a:r>
              <a:rPr lang="en-US" sz="1400" dirty="0" err="1"/>
              <a:t>Paciello</a:t>
            </a:r>
            <a:r>
              <a:rPr lang="en-US" sz="1400" dirty="0"/>
              <a:t> Group</a:t>
            </a:r>
          </a:p>
        </p:txBody>
      </p:sp>
      <p:sp>
        <p:nvSpPr>
          <p:cNvPr id="27" name="Subtitle 4">
            <a:extLst>
              <a:ext uri="{FF2B5EF4-FFF2-40B4-BE49-F238E27FC236}">
                <a16:creationId xmlns:a16="http://schemas.microsoft.com/office/drawing/2014/main" xmlns="" id="{E3E923D7-71AB-2C48-9A60-982F9FB44361}"/>
              </a:ext>
            </a:extLst>
          </p:cNvPr>
          <p:cNvSpPr txBox="1">
            <a:spLocks/>
          </p:cNvSpPr>
          <p:nvPr/>
        </p:nvSpPr>
        <p:spPr>
          <a:xfrm>
            <a:off x="4327722" y="5181911"/>
            <a:ext cx="1812581" cy="42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Michael McCool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xmlns="" id="{CC8769DC-3115-B84A-81FC-3692F42D6FF3}"/>
              </a:ext>
            </a:extLst>
          </p:cNvPr>
          <p:cNvSpPr txBox="1">
            <a:spLocks/>
          </p:cNvSpPr>
          <p:nvPr/>
        </p:nvSpPr>
        <p:spPr>
          <a:xfrm>
            <a:off x="4325220" y="5497688"/>
            <a:ext cx="1991528" cy="422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576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315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9728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630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Intel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60C098E6-F996-5B4D-941B-E1A5990A76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555" y="5181911"/>
            <a:ext cx="505581" cy="55613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2EA3F3AF-E853-2B4E-B06E-A1659D055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96" y="5198654"/>
            <a:ext cx="505581" cy="55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3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091939" y="2766218"/>
            <a:ext cx="7809414" cy="1325563"/>
          </a:xfrm>
        </p:spPr>
        <p:txBody>
          <a:bodyPr/>
          <a:lstStyle/>
          <a:p>
            <a:r>
              <a:rPr lang="en-US" dirty="0"/>
              <a:t>Vision Impairment: </a:t>
            </a:r>
            <a:br>
              <a:rPr lang="en-US" dirty="0"/>
            </a:br>
            <a:r>
              <a:rPr lang="en-US" dirty="0"/>
              <a:t>Blind</a:t>
            </a:r>
          </a:p>
        </p:txBody>
      </p:sp>
    </p:spTree>
    <p:extLst>
      <p:ext uri="{BB962C8B-B14F-4D97-AF65-F5344CB8AC3E}">
        <p14:creationId xmlns:p14="http://schemas.microsoft.com/office/powerpoint/2010/main" val="1183123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11680"/>
            <a:ext cx="10058400" cy="4165283"/>
          </a:xfrm>
        </p:spPr>
        <p:txBody>
          <a:bodyPr>
            <a:normAutofit/>
          </a:bodyPr>
          <a:lstStyle/>
          <a:p>
            <a:r>
              <a:rPr lang="en-US" dirty="0"/>
              <a:t>Cannot see text, icons, graphs, maps, color, shapes…</a:t>
            </a:r>
          </a:p>
          <a:p>
            <a:r>
              <a:rPr lang="en-US" dirty="0"/>
              <a:t>Cannot follow visual location (e.g. “Press the right-hand button”)</a:t>
            </a:r>
          </a:p>
          <a:p>
            <a:r>
              <a:rPr lang="en-US" dirty="0"/>
              <a:t>Cannot see – and/or may have difficulty finding – operable controls and using (exact) touch</a:t>
            </a:r>
          </a:p>
          <a:p>
            <a:r>
              <a:rPr lang="en-US" dirty="0"/>
              <a:t>May rely on voice input/output and other (non) speech auditory cues, and haptic feedback to operate and understand controls</a:t>
            </a:r>
          </a:p>
          <a:p>
            <a:r>
              <a:rPr lang="en-US" b="1" dirty="0"/>
              <a:t>May or may not be able to read Braille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513552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Assistive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45970"/>
            <a:ext cx="10058400" cy="4130993"/>
          </a:xfrm>
        </p:spPr>
        <p:txBody>
          <a:bodyPr>
            <a:normAutofit/>
          </a:bodyPr>
          <a:lstStyle/>
          <a:p>
            <a:r>
              <a:rPr lang="en-US" dirty="0"/>
              <a:t>Screen reader</a:t>
            </a:r>
          </a:p>
          <a:p>
            <a:pPr lvl="1"/>
            <a:r>
              <a:rPr lang="en-US" dirty="0"/>
              <a:t>Desktop devices: JAWS, NVDA, </a:t>
            </a:r>
            <a:r>
              <a:rPr lang="en-US" dirty="0" err="1"/>
              <a:t>VoiceOver</a:t>
            </a:r>
            <a:r>
              <a:rPr lang="en-US" dirty="0"/>
              <a:t> (Mac)</a:t>
            </a:r>
          </a:p>
          <a:p>
            <a:pPr lvl="1"/>
            <a:r>
              <a:rPr lang="en-US" dirty="0"/>
              <a:t>Mobile devices: </a:t>
            </a:r>
            <a:r>
              <a:rPr lang="en-US" dirty="0" err="1"/>
              <a:t>VoiceOver</a:t>
            </a:r>
            <a:r>
              <a:rPr lang="en-US" dirty="0"/>
              <a:t> (iOS), </a:t>
            </a:r>
            <a:r>
              <a:rPr lang="en-US" dirty="0" err="1"/>
              <a:t>TalkBack</a:t>
            </a:r>
            <a:r>
              <a:rPr lang="en-US" dirty="0"/>
              <a:t> (Android)</a:t>
            </a:r>
          </a:p>
          <a:p>
            <a:r>
              <a:rPr lang="en-US" dirty="0"/>
              <a:t>Voice input and output (Alexa, </a:t>
            </a:r>
            <a:r>
              <a:rPr lang="en-US" dirty="0" err="1"/>
              <a:t>eSpeak</a:t>
            </a:r>
            <a:r>
              <a:rPr lang="en-US" dirty="0"/>
              <a:t>)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038748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80260"/>
            <a:ext cx="10058400" cy="4096703"/>
          </a:xfrm>
        </p:spPr>
        <p:txBody>
          <a:bodyPr>
            <a:normAutofit/>
          </a:bodyPr>
          <a:lstStyle/>
          <a:p>
            <a:r>
              <a:rPr lang="en-US" dirty="0"/>
              <a:t>Notification device: Resident </a:t>
            </a:r>
            <a:r>
              <a:rPr lang="en-US" b="1" dirty="0"/>
              <a:t>may</a:t>
            </a:r>
            <a:r>
              <a:rPr lang="en-US" dirty="0"/>
              <a:t> hear the notification if conveyed aurally</a:t>
            </a:r>
          </a:p>
          <a:p>
            <a:r>
              <a:rPr lang="en-US" dirty="0"/>
              <a:t>Video/audio device: Resident </a:t>
            </a:r>
            <a:r>
              <a:rPr lang="en-US" b="1" dirty="0"/>
              <a:t>may</a:t>
            </a:r>
            <a:r>
              <a:rPr lang="en-US" dirty="0"/>
              <a:t> hear the visitor but </a:t>
            </a:r>
            <a:r>
              <a:rPr lang="en-US" b="1" dirty="0"/>
              <a:t>cannot</a:t>
            </a:r>
            <a:r>
              <a:rPr lang="en-US" dirty="0"/>
              <a:t> see them. Resident </a:t>
            </a:r>
            <a:r>
              <a:rPr lang="en-US" b="1" dirty="0"/>
              <a:t>may not </a:t>
            </a:r>
            <a:r>
              <a:rPr lang="en-US" dirty="0"/>
              <a:t>be able to locate the control to switch this device on. </a:t>
            </a:r>
          </a:p>
          <a:p>
            <a:r>
              <a:rPr lang="en-US" dirty="0"/>
              <a:t>Confirmation device: Resident </a:t>
            </a:r>
            <a:r>
              <a:rPr lang="en-US" b="1" dirty="0"/>
              <a:t>may not</a:t>
            </a:r>
            <a:r>
              <a:rPr lang="en-US" dirty="0"/>
              <a:t> be able to locate the controls, or </a:t>
            </a:r>
            <a:r>
              <a:rPr lang="en-US" b="1" dirty="0"/>
              <a:t>may not</a:t>
            </a:r>
            <a:r>
              <a:rPr lang="en-US" dirty="0"/>
              <a:t> distinguish between the “Let visitor in” and “Do not let visitor in” controls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476400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091939" y="2766218"/>
            <a:ext cx="7809414" cy="1325563"/>
          </a:xfrm>
        </p:spPr>
        <p:txBody>
          <a:bodyPr/>
          <a:lstStyle/>
          <a:p>
            <a:r>
              <a:rPr lang="en-US" dirty="0"/>
              <a:t>Vision Impairment: </a:t>
            </a:r>
            <a:br>
              <a:rPr lang="en-US" dirty="0"/>
            </a:br>
            <a:r>
              <a:rPr lang="en-US" dirty="0"/>
              <a:t>Low vision</a:t>
            </a:r>
          </a:p>
        </p:txBody>
      </p:sp>
    </p:spTree>
    <p:extLst>
      <p:ext uri="{BB962C8B-B14F-4D97-AF65-F5344CB8AC3E}">
        <p14:creationId xmlns:p14="http://schemas.microsoft.com/office/powerpoint/2010/main" val="2512835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91690"/>
            <a:ext cx="10058400" cy="4085273"/>
          </a:xfrm>
        </p:spPr>
        <p:txBody>
          <a:bodyPr>
            <a:normAutofit/>
          </a:bodyPr>
          <a:lstStyle/>
          <a:p>
            <a:r>
              <a:rPr lang="en-US" dirty="0"/>
              <a:t>May see text, icons, graphs, maps, color, but:</a:t>
            </a:r>
          </a:p>
          <a:p>
            <a:pPr lvl="1"/>
            <a:r>
              <a:rPr lang="en-US" dirty="0"/>
              <a:t>Cannot differentiate between colors</a:t>
            </a:r>
          </a:p>
          <a:p>
            <a:pPr lvl="1"/>
            <a:r>
              <a:rPr lang="en-US" dirty="0"/>
              <a:t>Can struggle with low contrast text</a:t>
            </a:r>
          </a:p>
          <a:p>
            <a:pPr lvl="1"/>
            <a:r>
              <a:rPr lang="en-US" dirty="0"/>
              <a:t>Can miss out on cues conveyed by color alone</a:t>
            </a:r>
          </a:p>
          <a:p>
            <a:pPr lvl="1"/>
            <a:r>
              <a:rPr lang="en-US" dirty="0"/>
              <a:t>Can struggle to read small fonts, and/or require text to be magnified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941112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Assistive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14550"/>
            <a:ext cx="10058400" cy="4062413"/>
          </a:xfrm>
        </p:spPr>
        <p:txBody>
          <a:bodyPr>
            <a:normAutofit/>
          </a:bodyPr>
          <a:lstStyle/>
          <a:p>
            <a:r>
              <a:rPr lang="en-US" dirty="0"/>
              <a:t>Screen magnification software</a:t>
            </a:r>
          </a:p>
          <a:p>
            <a:r>
              <a:rPr lang="en-US" dirty="0"/>
              <a:t>System font and contrast settings</a:t>
            </a:r>
          </a:p>
          <a:p>
            <a:r>
              <a:rPr lang="en-US" dirty="0"/>
              <a:t>Screen reader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256564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80260"/>
            <a:ext cx="10058400" cy="4096703"/>
          </a:xfrm>
        </p:spPr>
        <p:txBody>
          <a:bodyPr>
            <a:normAutofit/>
          </a:bodyPr>
          <a:lstStyle/>
          <a:p>
            <a:r>
              <a:rPr lang="en-US" dirty="0"/>
              <a:t>Notification device: Resident </a:t>
            </a:r>
            <a:r>
              <a:rPr lang="en-US" b="1" dirty="0"/>
              <a:t>may</a:t>
            </a:r>
            <a:r>
              <a:rPr lang="en-US" dirty="0"/>
              <a:t> hear the notification if conveyed aurally</a:t>
            </a:r>
          </a:p>
          <a:p>
            <a:r>
              <a:rPr lang="en-US" dirty="0"/>
              <a:t>Video/audio device: Resident </a:t>
            </a:r>
            <a:r>
              <a:rPr lang="en-US" b="1" dirty="0"/>
              <a:t>may</a:t>
            </a:r>
            <a:r>
              <a:rPr lang="en-US" dirty="0"/>
              <a:t> hear the visitor but </a:t>
            </a:r>
            <a:r>
              <a:rPr lang="en-US" b="1" dirty="0"/>
              <a:t>may not be able to</a:t>
            </a:r>
            <a:r>
              <a:rPr lang="en-US" dirty="0"/>
              <a:t> </a:t>
            </a:r>
            <a:r>
              <a:rPr lang="en-US" b="1" dirty="0"/>
              <a:t>see them </a:t>
            </a:r>
            <a:r>
              <a:rPr lang="en-US" dirty="0"/>
              <a:t>depending on the quality of the image (and zooming may blur the image even further)</a:t>
            </a:r>
          </a:p>
          <a:p>
            <a:r>
              <a:rPr lang="en-US" dirty="0"/>
              <a:t>Confirmation device: Resident </a:t>
            </a:r>
            <a:r>
              <a:rPr lang="en-US" b="1" dirty="0"/>
              <a:t>may</a:t>
            </a:r>
            <a:r>
              <a:rPr lang="en-US" dirty="0"/>
              <a:t> be able to locate the controls, but may struggle to use them if they rely on color alone (e.g. green = “Let visitor in”, red = “Do not let visitor in”). </a:t>
            </a:r>
            <a:r>
              <a:rPr lang="en-US" b="1" dirty="0"/>
              <a:t>May</a:t>
            </a:r>
            <a:r>
              <a:rPr lang="en-US" dirty="0"/>
              <a:t> need auditory confirmation message to indicate that activating the control has worked.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105491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091939" y="2766218"/>
            <a:ext cx="7809414" cy="1325563"/>
          </a:xfrm>
        </p:spPr>
        <p:txBody>
          <a:bodyPr/>
          <a:lstStyle/>
          <a:p>
            <a:r>
              <a:rPr lang="en-US" dirty="0"/>
              <a:t>Deaf / Hard of Hearing</a:t>
            </a:r>
          </a:p>
        </p:txBody>
      </p:sp>
    </p:spTree>
    <p:extLst>
      <p:ext uri="{BB962C8B-B14F-4D97-AF65-F5344CB8AC3E}">
        <p14:creationId xmlns:p14="http://schemas.microsoft.com/office/powerpoint/2010/main" val="2376099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91690"/>
            <a:ext cx="10058400" cy="4085273"/>
          </a:xfrm>
        </p:spPr>
        <p:txBody>
          <a:bodyPr>
            <a:normAutofit/>
          </a:bodyPr>
          <a:lstStyle/>
          <a:p>
            <a:r>
              <a:rPr lang="en-US" dirty="0"/>
              <a:t>Cannot hear audio cues</a:t>
            </a:r>
          </a:p>
          <a:p>
            <a:r>
              <a:rPr lang="en-US" dirty="0"/>
              <a:t>Cannot follow along audio in (uncaptioned) video content (live or otherwise)</a:t>
            </a:r>
          </a:p>
          <a:p>
            <a:r>
              <a:rPr lang="en-US" dirty="0"/>
              <a:t>Sign language </a:t>
            </a:r>
            <a:r>
              <a:rPr lang="en-US" b="1" dirty="0"/>
              <a:t>may or may not be their first language</a:t>
            </a:r>
          </a:p>
          <a:p>
            <a:pPr lvl="1"/>
            <a:r>
              <a:rPr lang="en-US" dirty="0"/>
              <a:t>For people with sign language as their first language, they may not be able to read the written language as fluently</a:t>
            </a:r>
          </a:p>
          <a:p>
            <a:r>
              <a:rPr lang="en-US" dirty="0"/>
              <a:t>May not be able to use speech/voice input devices such as Alexa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74151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diverse users</a:t>
            </a:r>
          </a:p>
          <a:p>
            <a:r>
              <a:rPr lang="en-US" dirty="0"/>
              <a:t>Different types of disabilities</a:t>
            </a:r>
          </a:p>
          <a:p>
            <a:pPr lvl="1"/>
            <a:r>
              <a:rPr lang="en-US" dirty="0"/>
              <a:t>Specific considerations</a:t>
            </a:r>
          </a:p>
          <a:p>
            <a:pPr lvl="1"/>
            <a:r>
              <a:rPr lang="en-US" dirty="0"/>
              <a:t>Assistive technologies currently used</a:t>
            </a:r>
          </a:p>
          <a:p>
            <a:r>
              <a:rPr lang="en-US" dirty="0"/>
              <a:t>Use case which takes into account the above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112025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Assistive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45970"/>
            <a:ext cx="10058400" cy="4130993"/>
          </a:xfrm>
        </p:spPr>
        <p:txBody>
          <a:bodyPr>
            <a:normAutofit/>
          </a:bodyPr>
          <a:lstStyle/>
          <a:p>
            <a:r>
              <a:rPr lang="en-US" dirty="0"/>
              <a:t>No specific assistive technologies </a:t>
            </a:r>
            <a:r>
              <a:rPr lang="en-US" i="1" dirty="0"/>
              <a:t>per se</a:t>
            </a:r>
            <a:r>
              <a:rPr lang="en-US" dirty="0"/>
              <a:t>, but they may:</a:t>
            </a:r>
          </a:p>
          <a:p>
            <a:pPr lvl="1"/>
            <a:r>
              <a:rPr lang="en-US" dirty="0"/>
              <a:t>Require visible cues where non-speech sound is conveyed</a:t>
            </a:r>
          </a:p>
          <a:p>
            <a:pPr lvl="1"/>
            <a:r>
              <a:rPr lang="en-US" dirty="0"/>
              <a:t>Require captions or other visual cues for video content</a:t>
            </a:r>
          </a:p>
          <a:p>
            <a:pPr lvl="1"/>
            <a:r>
              <a:rPr lang="en-US" dirty="0"/>
              <a:t>Rely on images, icons, and/or color coding to understand content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133467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80260"/>
            <a:ext cx="10058400" cy="4096703"/>
          </a:xfrm>
        </p:spPr>
        <p:txBody>
          <a:bodyPr>
            <a:normAutofit/>
          </a:bodyPr>
          <a:lstStyle/>
          <a:p>
            <a:r>
              <a:rPr lang="en-US" dirty="0"/>
              <a:t>Notification device: Resident </a:t>
            </a:r>
            <a:r>
              <a:rPr lang="en-US" b="1" dirty="0"/>
              <a:t>may not</a:t>
            </a:r>
            <a:r>
              <a:rPr lang="en-US" dirty="0"/>
              <a:t> hear the notification if conveyed aurally</a:t>
            </a:r>
          </a:p>
          <a:p>
            <a:r>
              <a:rPr lang="en-US" dirty="0"/>
              <a:t>Video/audio device: Resident </a:t>
            </a:r>
            <a:r>
              <a:rPr lang="en-US" b="1" dirty="0"/>
              <a:t>may</a:t>
            </a:r>
            <a:r>
              <a:rPr lang="en-US" dirty="0"/>
              <a:t> see the visitor but </a:t>
            </a:r>
            <a:r>
              <a:rPr lang="en-US" b="1" dirty="0"/>
              <a:t>may not be able to</a:t>
            </a:r>
            <a:r>
              <a:rPr lang="en-US" dirty="0"/>
              <a:t> </a:t>
            </a:r>
            <a:r>
              <a:rPr lang="en-US" b="1" dirty="0"/>
              <a:t>hear them </a:t>
            </a:r>
            <a:r>
              <a:rPr lang="en-US" dirty="0"/>
              <a:t>(and, for hearing impaired users, the quality of the audio may limit their comprehension of the visitor)</a:t>
            </a:r>
          </a:p>
          <a:p>
            <a:r>
              <a:rPr lang="en-US" dirty="0"/>
              <a:t>Confirmation device: Resident </a:t>
            </a:r>
            <a:r>
              <a:rPr lang="en-US" b="1" dirty="0"/>
              <a:t>may</a:t>
            </a:r>
            <a:r>
              <a:rPr lang="en-US" dirty="0"/>
              <a:t> be able to locate the controls but </a:t>
            </a:r>
            <a:r>
              <a:rPr lang="en-US" b="1" dirty="0"/>
              <a:t>may also </a:t>
            </a:r>
            <a:r>
              <a:rPr lang="en-US" dirty="0"/>
              <a:t>need some visual cue to indicate that activating the control has worked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401324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091939" y="2766218"/>
            <a:ext cx="7809414" cy="1325563"/>
          </a:xfrm>
        </p:spPr>
        <p:txBody>
          <a:bodyPr/>
          <a:lstStyle/>
          <a:p>
            <a:r>
              <a:rPr lang="en-US" dirty="0"/>
              <a:t>Physical</a:t>
            </a:r>
            <a:br>
              <a:rPr lang="en-US" dirty="0"/>
            </a:br>
            <a:r>
              <a:rPr lang="en-US" dirty="0"/>
              <a:t>Impairment</a:t>
            </a:r>
          </a:p>
        </p:txBody>
      </p:sp>
    </p:spTree>
    <p:extLst>
      <p:ext uri="{BB962C8B-B14F-4D97-AF65-F5344CB8AC3E}">
        <p14:creationId xmlns:p14="http://schemas.microsoft.com/office/powerpoint/2010/main" val="1097205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68830"/>
            <a:ext cx="10058400" cy="4108133"/>
          </a:xfrm>
        </p:spPr>
        <p:txBody>
          <a:bodyPr>
            <a:normAutofit/>
          </a:bodyPr>
          <a:lstStyle/>
          <a:p>
            <a:r>
              <a:rPr lang="en-US" dirty="0"/>
              <a:t>May have reduced motor control varying from temporary, to slight, to severe</a:t>
            </a:r>
          </a:p>
          <a:p>
            <a:r>
              <a:rPr lang="en-US" dirty="0"/>
              <a:t>May have difficulties using touch; e.g. people with limited dexterity may see a control but may struggle to operate it</a:t>
            </a:r>
          </a:p>
          <a:p>
            <a:r>
              <a:rPr lang="en-US" dirty="0"/>
              <a:t>May be concerned about functionality that may cause light-sensitive seizures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476250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Assistive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45970"/>
            <a:ext cx="10058400" cy="4130993"/>
          </a:xfrm>
        </p:spPr>
        <p:txBody>
          <a:bodyPr>
            <a:normAutofit/>
          </a:bodyPr>
          <a:lstStyle/>
          <a:p>
            <a:r>
              <a:rPr lang="en-US" dirty="0"/>
              <a:t>Specialized input devices:</a:t>
            </a:r>
          </a:p>
          <a:p>
            <a:pPr lvl="1"/>
            <a:r>
              <a:rPr lang="en-US" dirty="0"/>
              <a:t>Specialized keyboard, mouse</a:t>
            </a:r>
          </a:p>
          <a:p>
            <a:r>
              <a:rPr lang="en-US" dirty="0"/>
              <a:t>Dictation software</a:t>
            </a:r>
          </a:p>
          <a:p>
            <a:r>
              <a:rPr lang="en-US" dirty="0"/>
              <a:t>Voice recognition</a:t>
            </a:r>
          </a:p>
          <a:p>
            <a:r>
              <a:rPr lang="en-US" dirty="0"/>
              <a:t>Sip and puff devices</a:t>
            </a:r>
          </a:p>
          <a:p>
            <a:r>
              <a:rPr lang="en-US" dirty="0"/>
              <a:t>Foot switch 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962274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80260"/>
            <a:ext cx="10058400" cy="4096703"/>
          </a:xfrm>
        </p:spPr>
        <p:txBody>
          <a:bodyPr>
            <a:normAutofit/>
          </a:bodyPr>
          <a:lstStyle/>
          <a:p>
            <a:r>
              <a:rPr lang="en-US" dirty="0"/>
              <a:t>Notification device: Resident </a:t>
            </a:r>
            <a:r>
              <a:rPr lang="en-US" b="1" dirty="0"/>
              <a:t>may </a:t>
            </a:r>
            <a:r>
              <a:rPr lang="en-US" dirty="0"/>
              <a:t>hear the notification if conveyed aurally</a:t>
            </a:r>
          </a:p>
          <a:p>
            <a:r>
              <a:rPr lang="en-US" dirty="0"/>
              <a:t>Video/audio device: Resident </a:t>
            </a:r>
            <a:r>
              <a:rPr lang="en-US" b="1" dirty="0"/>
              <a:t>may</a:t>
            </a:r>
            <a:r>
              <a:rPr lang="en-US" dirty="0"/>
              <a:t> see and hear the visitor, but </a:t>
            </a:r>
            <a:r>
              <a:rPr lang="en-US" b="1" dirty="0"/>
              <a:t>may also </a:t>
            </a:r>
            <a:r>
              <a:rPr lang="en-US" dirty="0"/>
              <a:t>struggle to switch on the audio</a:t>
            </a:r>
          </a:p>
          <a:p>
            <a:r>
              <a:rPr lang="en-US" dirty="0"/>
              <a:t>Confirmation device: Resident </a:t>
            </a:r>
            <a:r>
              <a:rPr lang="en-US" b="1" dirty="0"/>
              <a:t>may</a:t>
            </a:r>
            <a:r>
              <a:rPr lang="en-US" dirty="0"/>
              <a:t> be able to locate the controls but </a:t>
            </a:r>
            <a:r>
              <a:rPr lang="en-US" b="1" dirty="0"/>
              <a:t>may also </a:t>
            </a:r>
            <a:r>
              <a:rPr lang="en-US" dirty="0"/>
              <a:t>struggle to operate them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14856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091939" y="2766218"/>
            <a:ext cx="7809414" cy="1325563"/>
          </a:xfrm>
        </p:spPr>
        <p:txBody>
          <a:bodyPr/>
          <a:lstStyle/>
          <a:p>
            <a:r>
              <a:rPr lang="en-US" dirty="0"/>
              <a:t>Cognitive and</a:t>
            </a:r>
            <a:br>
              <a:rPr lang="en-US" dirty="0"/>
            </a:br>
            <a:r>
              <a:rPr lang="en-US" dirty="0"/>
              <a:t>Intellectual</a:t>
            </a:r>
            <a:br>
              <a:rPr lang="en-US" dirty="0"/>
            </a:br>
            <a:r>
              <a:rPr lang="en-US" dirty="0"/>
              <a:t>Disabilities</a:t>
            </a:r>
          </a:p>
        </p:txBody>
      </p:sp>
    </p:spTree>
    <p:extLst>
      <p:ext uri="{BB962C8B-B14F-4D97-AF65-F5344CB8AC3E}">
        <p14:creationId xmlns:p14="http://schemas.microsoft.com/office/powerpoint/2010/main" val="1338643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and intellectual disabilities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80260"/>
            <a:ext cx="10058400" cy="4096703"/>
          </a:xfrm>
        </p:spPr>
        <p:txBody>
          <a:bodyPr>
            <a:normAutofit/>
          </a:bodyPr>
          <a:lstStyle/>
          <a:p>
            <a:r>
              <a:rPr lang="en-US" dirty="0"/>
              <a:t>Arguably the most complex; covers many different types:</a:t>
            </a:r>
          </a:p>
          <a:p>
            <a:pPr lvl="1"/>
            <a:r>
              <a:rPr lang="en-US" dirty="0"/>
              <a:t>Memory (e.g. dementia)</a:t>
            </a:r>
          </a:p>
          <a:p>
            <a:pPr lvl="1"/>
            <a:r>
              <a:rPr lang="en-US" dirty="0"/>
              <a:t>Problem-solving, math comprehension (e.g. dyscalculia)</a:t>
            </a:r>
          </a:p>
          <a:p>
            <a:pPr lvl="1"/>
            <a:r>
              <a:rPr lang="en-US" dirty="0"/>
              <a:t>Attention (e.g. Attention Deficit Disorder (e.g. AD/HD))</a:t>
            </a:r>
          </a:p>
          <a:p>
            <a:pPr lvl="1"/>
            <a:r>
              <a:rPr lang="en-US" dirty="0"/>
              <a:t>Reading/linguistic/verbal/visual comprehension (e.g. dyslexia)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398440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91690"/>
            <a:ext cx="10058400" cy="4085273"/>
          </a:xfrm>
        </p:spPr>
        <p:txBody>
          <a:bodyPr>
            <a:normAutofit/>
          </a:bodyPr>
          <a:lstStyle/>
          <a:p>
            <a:r>
              <a:rPr lang="en-US" dirty="0"/>
              <a:t>May struggle to understand information or operating controls</a:t>
            </a:r>
          </a:p>
          <a:p>
            <a:r>
              <a:rPr lang="en-US" dirty="0"/>
              <a:t>May struggle with abbreviations, acronyms and so on</a:t>
            </a:r>
          </a:p>
          <a:p>
            <a:r>
              <a:rPr lang="en-US" dirty="0"/>
              <a:t>May understand icons / voice more than text</a:t>
            </a:r>
          </a:p>
          <a:p>
            <a:r>
              <a:rPr lang="en-US" dirty="0"/>
              <a:t>May prefer speech input to typing</a:t>
            </a:r>
          </a:p>
          <a:p>
            <a:r>
              <a:rPr lang="en-US" dirty="0"/>
              <a:t>May find flashing/constantly updating content very distracting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02075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Assistive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57400"/>
            <a:ext cx="10058400" cy="4119563"/>
          </a:xfrm>
        </p:spPr>
        <p:txBody>
          <a:bodyPr>
            <a:normAutofit/>
          </a:bodyPr>
          <a:lstStyle/>
          <a:p>
            <a:r>
              <a:rPr lang="en-US" dirty="0"/>
              <a:t>Different combinations of the above, including:</a:t>
            </a:r>
          </a:p>
          <a:p>
            <a:pPr lvl="1"/>
            <a:r>
              <a:rPr lang="en-US" dirty="0"/>
              <a:t>Screen reader/text-to-speech tools</a:t>
            </a:r>
          </a:p>
          <a:p>
            <a:pPr lvl="1"/>
            <a:r>
              <a:rPr lang="en-US" dirty="0"/>
              <a:t>Voice input devices</a:t>
            </a:r>
          </a:p>
          <a:p>
            <a:pPr lvl="1"/>
            <a:r>
              <a:rPr lang="en-US" dirty="0"/>
              <a:t>Magnification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50268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091939" y="2766218"/>
            <a:ext cx="7809414" cy="1325563"/>
          </a:xfrm>
        </p:spPr>
        <p:txBody>
          <a:bodyPr/>
          <a:lstStyle/>
          <a:p>
            <a:r>
              <a:rPr lang="en-US" dirty="0"/>
              <a:t>Understanding diverse users</a:t>
            </a:r>
          </a:p>
        </p:txBody>
      </p:sp>
    </p:spTree>
    <p:extLst>
      <p:ext uri="{BB962C8B-B14F-4D97-AF65-F5344CB8AC3E}">
        <p14:creationId xmlns:p14="http://schemas.microsoft.com/office/powerpoint/2010/main" val="1924967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91690"/>
            <a:ext cx="10058400" cy="4085273"/>
          </a:xfrm>
        </p:spPr>
        <p:txBody>
          <a:bodyPr>
            <a:normAutofit/>
          </a:bodyPr>
          <a:lstStyle/>
          <a:p>
            <a:r>
              <a:rPr lang="en-US" dirty="0"/>
              <a:t>Notification device: Resident </a:t>
            </a:r>
            <a:r>
              <a:rPr lang="en-US" b="1" dirty="0"/>
              <a:t>may not</a:t>
            </a:r>
            <a:r>
              <a:rPr lang="en-US" dirty="0"/>
              <a:t> </a:t>
            </a:r>
            <a:r>
              <a:rPr lang="en-US" b="1" dirty="0"/>
              <a:t>understand</a:t>
            </a:r>
            <a:r>
              <a:rPr lang="en-US" dirty="0"/>
              <a:t> the notification whether conveyed through non-speech audio or vision</a:t>
            </a:r>
          </a:p>
          <a:p>
            <a:r>
              <a:rPr lang="en-US" dirty="0"/>
              <a:t>Video/audio device: Resident </a:t>
            </a:r>
            <a:r>
              <a:rPr lang="en-US" b="1" dirty="0"/>
              <a:t>may</a:t>
            </a:r>
            <a:r>
              <a:rPr lang="en-US" dirty="0"/>
              <a:t> see the visitor but </a:t>
            </a:r>
            <a:r>
              <a:rPr lang="en-US" b="1" dirty="0"/>
              <a:t>may be unable </a:t>
            </a:r>
            <a:r>
              <a:rPr lang="en-US" dirty="0"/>
              <a:t>to switch the audio on</a:t>
            </a:r>
          </a:p>
          <a:p>
            <a:r>
              <a:rPr lang="en-US" dirty="0"/>
              <a:t>Confirmation device: Resident </a:t>
            </a:r>
            <a:r>
              <a:rPr lang="en-US" b="1" dirty="0"/>
              <a:t>may</a:t>
            </a:r>
            <a:r>
              <a:rPr lang="en-US" dirty="0"/>
              <a:t> be able to locate the controls but </a:t>
            </a:r>
            <a:r>
              <a:rPr lang="en-US" b="1" dirty="0"/>
              <a:t>may also </a:t>
            </a:r>
            <a:r>
              <a:rPr lang="en-US" dirty="0"/>
              <a:t>need to be informed how to operate the controls, and </a:t>
            </a:r>
            <a:r>
              <a:rPr lang="en-US" b="1" dirty="0"/>
              <a:t>may also </a:t>
            </a:r>
            <a:r>
              <a:rPr lang="en-US" dirty="0"/>
              <a:t>need some visual cue to indicate that activating the control has worked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691216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091939" y="2766218"/>
            <a:ext cx="7809414" cy="1325563"/>
          </a:xfrm>
        </p:spPr>
        <p:txBody>
          <a:bodyPr/>
          <a:lstStyle/>
          <a:p>
            <a:r>
              <a:rPr lang="en-US" dirty="0"/>
              <a:t>Solution?</a:t>
            </a:r>
            <a:br>
              <a:rPr lang="en-US" dirty="0"/>
            </a:br>
            <a:r>
              <a:rPr lang="en-US" sz="3200" dirty="0"/>
              <a:t>(note: assume configurable by resident)</a:t>
            </a:r>
          </a:p>
        </p:txBody>
      </p:sp>
    </p:spTree>
    <p:extLst>
      <p:ext uri="{BB962C8B-B14F-4D97-AF65-F5344CB8AC3E}">
        <p14:creationId xmlns:p14="http://schemas.microsoft.com/office/powerpoint/2010/main" val="3467774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57400"/>
            <a:ext cx="10058400" cy="4119563"/>
          </a:xfrm>
        </p:spPr>
        <p:txBody>
          <a:bodyPr>
            <a:normAutofit/>
          </a:bodyPr>
          <a:lstStyle/>
          <a:p>
            <a:r>
              <a:rPr lang="en-US" dirty="0"/>
              <a:t>Audio notification:</a:t>
            </a:r>
          </a:p>
          <a:p>
            <a:pPr lvl="1"/>
            <a:r>
              <a:rPr lang="en-US" dirty="0"/>
              <a:t>“Buzzer” sound </a:t>
            </a:r>
            <a:r>
              <a:rPr lang="en-US" b="1" dirty="0"/>
              <a:t>and</a:t>
            </a:r>
            <a:r>
              <a:rPr lang="en-US" dirty="0"/>
              <a:t> voice output (e.g. “There is someone at the door…”)</a:t>
            </a:r>
          </a:p>
          <a:p>
            <a:r>
              <a:rPr lang="en-US" dirty="0"/>
              <a:t>Visual notification:</a:t>
            </a:r>
          </a:p>
          <a:p>
            <a:pPr lvl="1"/>
            <a:r>
              <a:rPr lang="en-US" dirty="0"/>
              <a:t>Walls “light up” in cyan (light blue) (color configurable by resident to suit);’ message above entry system in apartment indicating there is someone at the door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237681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Video/audio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34540"/>
            <a:ext cx="10058400" cy="466397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Video</a:t>
            </a:r>
          </a:p>
          <a:p>
            <a:pPr lvl="1"/>
            <a:r>
              <a:rPr lang="en-US" dirty="0"/>
              <a:t>Image recognition to provide further details (e.g. “Description: person wearing FedEx cap holding a box.”).</a:t>
            </a:r>
          </a:p>
          <a:p>
            <a:pPr lvl="2"/>
            <a:r>
              <a:rPr lang="en-US" dirty="0"/>
              <a:t>Voice command (e.g. “describe visitor” or similar)/switch/other input to get this information</a:t>
            </a:r>
          </a:p>
          <a:p>
            <a:r>
              <a:rPr lang="en-US" dirty="0"/>
              <a:t>Audio</a:t>
            </a:r>
          </a:p>
          <a:p>
            <a:pPr lvl="1"/>
            <a:r>
              <a:rPr lang="en-US" dirty="0"/>
              <a:t>Switching on audio can be achieved by another voice command, a switch/button, or a connector for the user’s own preferred input device.</a:t>
            </a:r>
          </a:p>
          <a:p>
            <a:pPr lvl="1"/>
            <a:r>
              <a:rPr lang="en-US" dirty="0"/>
              <a:t>Speech recognition on visitor’s voice so that type of visitor can be indicated in text or via an icon (e.g. “I have a delivery for you” = “delivery service”)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807497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Confirmation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Again, can be operated by voice input, switch, or the user’s own alternative input device</a:t>
            </a:r>
          </a:p>
          <a:p>
            <a:r>
              <a:rPr lang="en-US" dirty="0"/>
              <a:t>Confirmation message provided by auditory icon/</a:t>
            </a:r>
            <a:r>
              <a:rPr lang="en-US" dirty="0" err="1"/>
              <a:t>earcon</a:t>
            </a:r>
            <a:r>
              <a:rPr lang="en-US" dirty="0"/>
              <a:t>, voice (e.g. “Visitor allowed into the building”) and text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551058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for </a:t>
            </a:r>
            <a:r>
              <a:rPr lang="en-US" dirty="0" err="1"/>
              <a:t>WoT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00250"/>
            <a:ext cx="10058400" cy="48577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are many different moving parts in this use case</a:t>
            </a:r>
          </a:p>
          <a:p>
            <a:r>
              <a:rPr lang="en-US" dirty="0"/>
              <a:t>There are lots of different ways of interacting with the various devices in order to support multiple modalities</a:t>
            </a:r>
          </a:p>
          <a:p>
            <a:r>
              <a:rPr lang="en-US" b="1" dirty="0"/>
              <a:t>However:</a:t>
            </a:r>
          </a:p>
          <a:p>
            <a:pPr lvl="1"/>
            <a:r>
              <a:rPr lang="en-US" dirty="0"/>
              <a:t>These issues are primarily for the </a:t>
            </a:r>
            <a:r>
              <a:rPr lang="en-US" i="1" dirty="0"/>
              <a:t>UI developers </a:t>
            </a:r>
            <a:r>
              <a:rPr lang="en-US" dirty="0"/>
              <a:t>to consider and deal with</a:t>
            </a:r>
          </a:p>
          <a:p>
            <a:pPr lvl="1"/>
            <a:r>
              <a:rPr lang="en-US" dirty="0"/>
              <a:t>We can support UI developers by ensuring how data is exposed is UI agnostic and malleable to take into account the various modalities</a:t>
            </a:r>
          </a:p>
          <a:p>
            <a:pPr lvl="1"/>
            <a:r>
              <a:rPr lang="en-US" dirty="0"/>
              <a:t>Ultimately, we should be responsible for making sure that whatever is exposed allows for accessible solutions (of course, whether the solution </a:t>
            </a:r>
            <a:r>
              <a:rPr lang="en-US" b="1" i="1" dirty="0"/>
              <a:t>is</a:t>
            </a:r>
            <a:r>
              <a:rPr lang="en-US" dirty="0"/>
              <a:t> accessible is the responsibility of the UI developer)</a:t>
            </a:r>
          </a:p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17916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7488" y="1701432"/>
            <a:ext cx="4827182" cy="4699368"/>
          </a:xfrm>
        </p:spPr>
        <p:txBody>
          <a:bodyPr>
            <a:normAutofit/>
          </a:bodyPr>
          <a:lstStyle/>
          <a:p>
            <a:r>
              <a:rPr lang="en-US" sz="3200" b="1" dirty="0"/>
              <a:t>Speech output: </a:t>
            </a:r>
            <a:r>
              <a:rPr lang="en-US" sz="3200" dirty="0"/>
              <a:t>”There is somebody at the door”</a:t>
            </a:r>
          </a:p>
          <a:p>
            <a:r>
              <a:rPr lang="en-US" sz="3200" b="1" dirty="0"/>
              <a:t>Non-speech output</a:t>
            </a:r>
            <a:r>
              <a:rPr lang="en-US" sz="3200" dirty="0"/>
              <a:t>: “</a:t>
            </a:r>
            <a:r>
              <a:rPr lang="en-US" sz="3200" dirty="0" err="1"/>
              <a:t>Bzzzz</a:t>
            </a:r>
            <a:r>
              <a:rPr lang="en-US" sz="3200" dirty="0"/>
              <a:t>”</a:t>
            </a:r>
          </a:p>
          <a:p>
            <a:r>
              <a:rPr lang="en-US" sz="3200" b="1" dirty="0"/>
              <a:t>Non-audio output</a:t>
            </a:r>
            <a:r>
              <a:rPr lang="en-US" sz="3200" dirty="0"/>
              <a:t>: Walls change color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780E84A-B18C-BC41-A624-C6A85089CF6A}"/>
              </a:ext>
            </a:extLst>
          </p:cNvPr>
          <p:cNvSpPr txBox="1">
            <a:spLocks/>
          </p:cNvSpPr>
          <p:nvPr/>
        </p:nvSpPr>
        <p:spPr>
          <a:xfrm>
            <a:off x="725740" y="3413887"/>
            <a:ext cx="5078820" cy="6372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5760" indent="-36576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731520" indent="-36576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accent4"/>
              </a:buClr>
              <a:buFont typeface="HGGothicE" panose="020B0909000000000000" pitchFamily="49" charset="-128"/>
              <a:buChar char="-"/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097280" indent="-36576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accent4"/>
              </a:buClr>
              <a:buFont typeface="HGGothicE" panose="020B0909000000000000" pitchFamily="49" charset="-128"/>
              <a:buChar char="-"/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463040" indent="-36576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accent4"/>
              </a:buClr>
              <a:buFont typeface="HGGothicE" panose="020B0909000000000000" pitchFamily="49" charset="-128"/>
              <a:buChar char="-"/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1828800" indent="-36576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accent4"/>
              </a:buClr>
              <a:buFont typeface="HGGothicE" panose="020B0909000000000000" pitchFamily="49" charset="-128"/>
              <a:buChar char="-"/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{"visitor" : "true"}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148FC781-36F2-8A46-AE60-97E4029D9906}"/>
              </a:ext>
            </a:extLst>
          </p:cNvPr>
          <p:cNvCxnSpPr>
            <a:cxnSpLocks/>
          </p:cNvCxnSpPr>
          <p:nvPr/>
        </p:nvCxnSpPr>
        <p:spPr>
          <a:xfrm flipV="1">
            <a:off x="5635256" y="2011854"/>
            <a:ext cx="1382232" cy="1402033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02BA610E-E397-5049-A155-EBE6D189253F}"/>
              </a:ext>
            </a:extLst>
          </p:cNvPr>
          <p:cNvCxnSpPr>
            <a:cxnSpLocks/>
          </p:cNvCxnSpPr>
          <p:nvPr/>
        </p:nvCxnSpPr>
        <p:spPr>
          <a:xfrm>
            <a:off x="5753782" y="3732501"/>
            <a:ext cx="1229832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68F0C7A-2F23-274F-9F00-71BA6A65BEE0}"/>
              </a:ext>
            </a:extLst>
          </p:cNvPr>
          <p:cNvCxnSpPr>
            <a:cxnSpLocks/>
          </p:cNvCxnSpPr>
          <p:nvPr/>
        </p:nvCxnSpPr>
        <p:spPr>
          <a:xfrm>
            <a:off x="5719908" y="3887454"/>
            <a:ext cx="1297580" cy="1110796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45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Discuss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83080"/>
            <a:ext cx="10058400" cy="50749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How to map physical events and affordances between different sensory modalities?</a:t>
            </a:r>
          </a:p>
          <a:p>
            <a:r>
              <a:rPr lang="en-US" dirty="0" smtClean="0"/>
              <a:t>Would some specialized vocabulary help?</a:t>
            </a:r>
          </a:p>
          <a:p>
            <a:r>
              <a:rPr lang="en-US" dirty="0" smtClean="0"/>
              <a:t>Can we map existing vocabulary (or use inferencing) to determine sensory modality mapping?</a:t>
            </a:r>
          </a:p>
          <a:p>
            <a:r>
              <a:rPr lang="en-US" dirty="0" smtClean="0"/>
              <a:t>Can the mapping be done automatically or is some developer assistance required?</a:t>
            </a:r>
          </a:p>
          <a:p>
            <a:r>
              <a:rPr lang="en-US" dirty="0" smtClean="0"/>
              <a:t>Can a user-oriented tool be developed to help with such mappings?</a:t>
            </a:r>
            <a:endParaRPr lang="en-US" dirty="0"/>
          </a:p>
          <a:p>
            <a:r>
              <a:rPr lang="en-US" dirty="0" smtClean="0"/>
              <a:t>How to handle connections to existing voice services, such as AVS or Google Voice?</a:t>
            </a:r>
          </a:p>
          <a:p>
            <a:r>
              <a:rPr lang="en-US" dirty="0" smtClean="0"/>
              <a:t>How does </a:t>
            </a:r>
            <a:r>
              <a:rPr lang="en-US" dirty="0" err="1" smtClean="0"/>
              <a:t>WoT</a:t>
            </a:r>
            <a:r>
              <a:rPr lang="en-US" dirty="0" smtClean="0"/>
              <a:t> compare with/connect to existing mappers like IFTTT?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558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view of a city street&#10;&#10;Description generated with very high confidence">
            <a:extLst>
              <a:ext uri="{FF2B5EF4-FFF2-40B4-BE49-F238E27FC236}">
                <a16:creationId xmlns:a16="http://schemas.microsoft.com/office/drawing/2014/main" xmlns="" id="{52785154-4FED-4B56-94FB-C54D42C9FF4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0" b="5420"/>
          <a:stretch>
            <a:fillRect/>
          </a:stretch>
        </p:blipFill>
        <p:spPr/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70337D13-10B4-4F56-AE2E-214016F47536}"/>
              </a:ext>
            </a:extLst>
          </p:cNvPr>
          <p:cNvGrpSpPr/>
          <p:nvPr/>
        </p:nvGrpSpPr>
        <p:grpSpPr>
          <a:xfrm>
            <a:off x="0" y="0"/>
            <a:ext cx="8362277" cy="6858000"/>
            <a:chOff x="0" y="0"/>
            <a:chExt cx="8362277" cy="6858000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xmlns="" id="{6D0DAF1A-C1BF-4D8A-AC34-ECB2EE972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359775" cy="6858000"/>
            </a:xfrm>
            <a:custGeom>
              <a:avLst/>
              <a:gdLst>
                <a:gd name="T0" fmla="*/ 0 w 5266"/>
                <a:gd name="T1" fmla="*/ 0 h 4320"/>
                <a:gd name="T2" fmla="*/ 0 w 5266"/>
                <a:gd name="T3" fmla="*/ 4320 h 4320"/>
                <a:gd name="T4" fmla="*/ 4882 w 5266"/>
                <a:gd name="T5" fmla="*/ 4320 h 4320"/>
                <a:gd name="T6" fmla="*/ 5266 w 5266"/>
                <a:gd name="T7" fmla="*/ 3049 h 4320"/>
                <a:gd name="T8" fmla="*/ 5266 w 5266"/>
                <a:gd name="T9" fmla="*/ 3049 h 4320"/>
                <a:gd name="T10" fmla="*/ 5210 w 5266"/>
                <a:gd name="T11" fmla="*/ 3009 h 4320"/>
                <a:gd name="T12" fmla="*/ 5155 w 5266"/>
                <a:gd name="T13" fmla="*/ 2966 h 4320"/>
                <a:gd name="T14" fmla="*/ 5101 w 5266"/>
                <a:gd name="T15" fmla="*/ 2923 h 4320"/>
                <a:gd name="T16" fmla="*/ 5049 w 5266"/>
                <a:gd name="T17" fmla="*/ 2878 h 4320"/>
                <a:gd name="T18" fmla="*/ 4998 w 5266"/>
                <a:gd name="T19" fmla="*/ 2831 h 4320"/>
                <a:gd name="T20" fmla="*/ 4949 w 5266"/>
                <a:gd name="T21" fmla="*/ 2783 h 4320"/>
                <a:gd name="T22" fmla="*/ 4900 w 5266"/>
                <a:gd name="T23" fmla="*/ 2734 h 4320"/>
                <a:gd name="T24" fmla="*/ 4854 w 5266"/>
                <a:gd name="T25" fmla="*/ 2683 h 4320"/>
                <a:gd name="T26" fmla="*/ 4809 w 5266"/>
                <a:gd name="T27" fmla="*/ 2631 h 4320"/>
                <a:gd name="T28" fmla="*/ 4765 w 5266"/>
                <a:gd name="T29" fmla="*/ 2576 h 4320"/>
                <a:gd name="T30" fmla="*/ 4722 w 5266"/>
                <a:gd name="T31" fmla="*/ 2522 h 4320"/>
                <a:gd name="T32" fmla="*/ 4683 w 5266"/>
                <a:gd name="T33" fmla="*/ 2466 h 4320"/>
                <a:gd name="T34" fmla="*/ 4644 w 5266"/>
                <a:gd name="T35" fmla="*/ 2408 h 4320"/>
                <a:gd name="T36" fmla="*/ 4606 w 5266"/>
                <a:gd name="T37" fmla="*/ 2348 h 4320"/>
                <a:gd name="T38" fmla="*/ 4570 w 5266"/>
                <a:gd name="T39" fmla="*/ 2288 h 4320"/>
                <a:gd name="T40" fmla="*/ 4537 w 5266"/>
                <a:gd name="T41" fmla="*/ 2228 h 4320"/>
                <a:gd name="T42" fmla="*/ 4505 w 5266"/>
                <a:gd name="T43" fmla="*/ 2166 h 4320"/>
                <a:gd name="T44" fmla="*/ 4475 w 5266"/>
                <a:gd name="T45" fmla="*/ 2102 h 4320"/>
                <a:gd name="T46" fmla="*/ 4447 w 5266"/>
                <a:gd name="T47" fmla="*/ 2038 h 4320"/>
                <a:gd name="T48" fmla="*/ 4421 w 5266"/>
                <a:gd name="T49" fmla="*/ 1973 h 4320"/>
                <a:gd name="T50" fmla="*/ 4396 w 5266"/>
                <a:gd name="T51" fmla="*/ 1905 h 4320"/>
                <a:gd name="T52" fmla="*/ 4374 w 5266"/>
                <a:gd name="T53" fmla="*/ 1838 h 4320"/>
                <a:gd name="T54" fmla="*/ 4353 w 5266"/>
                <a:gd name="T55" fmla="*/ 1770 h 4320"/>
                <a:gd name="T56" fmla="*/ 4334 w 5266"/>
                <a:gd name="T57" fmla="*/ 1701 h 4320"/>
                <a:gd name="T58" fmla="*/ 4317 w 5266"/>
                <a:gd name="T59" fmla="*/ 1631 h 4320"/>
                <a:gd name="T60" fmla="*/ 4304 w 5266"/>
                <a:gd name="T61" fmla="*/ 1562 h 4320"/>
                <a:gd name="T62" fmla="*/ 4291 w 5266"/>
                <a:gd name="T63" fmla="*/ 1489 h 4320"/>
                <a:gd name="T64" fmla="*/ 4282 w 5266"/>
                <a:gd name="T65" fmla="*/ 1418 h 4320"/>
                <a:gd name="T66" fmla="*/ 4274 w 5266"/>
                <a:gd name="T67" fmla="*/ 1344 h 4320"/>
                <a:gd name="T68" fmla="*/ 4267 w 5266"/>
                <a:gd name="T69" fmla="*/ 1271 h 4320"/>
                <a:gd name="T70" fmla="*/ 4265 w 5266"/>
                <a:gd name="T71" fmla="*/ 1198 h 4320"/>
                <a:gd name="T72" fmla="*/ 4263 w 5266"/>
                <a:gd name="T73" fmla="*/ 1123 h 4320"/>
                <a:gd name="T74" fmla="*/ 4263 w 5266"/>
                <a:gd name="T75" fmla="*/ 1123 h 4320"/>
                <a:gd name="T76" fmla="*/ 4265 w 5266"/>
                <a:gd name="T77" fmla="*/ 1046 h 4320"/>
                <a:gd name="T78" fmla="*/ 4269 w 5266"/>
                <a:gd name="T79" fmla="*/ 971 h 4320"/>
                <a:gd name="T80" fmla="*/ 4274 w 5266"/>
                <a:gd name="T81" fmla="*/ 898 h 4320"/>
                <a:gd name="T82" fmla="*/ 4282 w 5266"/>
                <a:gd name="T83" fmla="*/ 823 h 4320"/>
                <a:gd name="T84" fmla="*/ 4293 w 5266"/>
                <a:gd name="T85" fmla="*/ 750 h 4320"/>
                <a:gd name="T86" fmla="*/ 4304 w 5266"/>
                <a:gd name="T87" fmla="*/ 677 h 4320"/>
                <a:gd name="T88" fmla="*/ 4319 w 5266"/>
                <a:gd name="T89" fmla="*/ 606 h 4320"/>
                <a:gd name="T90" fmla="*/ 4336 w 5266"/>
                <a:gd name="T91" fmla="*/ 534 h 4320"/>
                <a:gd name="T92" fmla="*/ 4355 w 5266"/>
                <a:gd name="T93" fmla="*/ 465 h 4320"/>
                <a:gd name="T94" fmla="*/ 4377 w 5266"/>
                <a:gd name="T95" fmla="*/ 396 h 4320"/>
                <a:gd name="T96" fmla="*/ 4400 w 5266"/>
                <a:gd name="T97" fmla="*/ 326 h 4320"/>
                <a:gd name="T98" fmla="*/ 4424 w 5266"/>
                <a:gd name="T99" fmla="*/ 259 h 4320"/>
                <a:gd name="T100" fmla="*/ 4452 w 5266"/>
                <a:gd name="T101" fmla="*/ 193 h 4320"/>
                <a:gd name="T102" fmla="*/ 4481 w 5266"/>
                <a:gd name="T103" fmla="*/ 128 h 4320"/>
                <a:gd name="T104" fmla="*/ 4512 w 5266"/>
                <a:gd name="T105" fmla="*/ 64 h 4320"/>
                <a:gd name="T106" fmla="*/ 4544 w 5266"/>
                <a:gd name="T107" fmla="*/ 0 h 4320"/>
                <a:gd name="T108" fmla="*/ 0 w 5266"/>
                <a:gd name="T10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266" h="4320">
                  <a:moveTo>
                    <a:pt x="0" y="0"/>
                  </a:moveTo>
                  <a:lnTo>
                    <a:pt x="0" y="4320"/>
                  </a:lnTo>
                  <a:lnTo>
                    <a:pt x="4882" y="4320"/>
                  </a:lnTo>
                  <a:lnTo>
                    <a:pt x="5266" y="3049"/>
                  </a:lnTo>
                  <a:lnTo>
                    <a:pt x="5266" y="3049"/>
                  </a:lnTo>
                  <a:lnTo>
                    <a:pt x="5210" y="3009"/>
                  </a:lnTo>
                  <a:lnTo>
                    <a:pt x="5155" y="2966"/>
                  </a:lnTo>
                  <a:lnTo>
                    <a:pt x="5101" y="2923"/>
                  </a:lnTo>
                  <a:lnTo>
                    <a:pt x="5049" y="2878"/>
                  </a:lnTo>
                  <a:lnTo>
                    <a:pt x="4998" y="2831"/>
                  </a:lnTo>
                  <a:lnTo>
                    <a:pt x="4949" y="2783"/>
                  </a:lnTo>
                  <a:lnTo>
                    <a:pt x="4900" y="2734"/>
                  </a:lnTo>
                  <a:lnTo>
                    <a:pt x="4854" y="2683"/>
                  </a:lnTo>
                  <a:lnTo>
                    <a:pt x="4809" y="2631"/>
                  </a:lnTo>
                  <a:lnTo>
                    <a:pt x="4765" y="2576"/>
                  </a:lnTo>
                  <a:lnTo>
                    <a:pt x="4722" y="2522"/>
                  </a:lnTo>
                  <a:lnTo>
                    <a:pt x="4683" y="2466"/>
                  </a:lnTo>
                  <a:lnTo>
                    <a:pt x="4644" y="2408"/>
                  </a:lnTo>
                  <a:lnTo>
                    <a:pt x="4606" y="2348"/>
                  </a:lnTo>
                  <a:lnTo>
                    <a:pt x="4570" y="2288"/>
                  </a:lnTo>
                  <a:lnTo>
                    <a:pt x="4537" y="2228"/>
                  </a:lnTo>
                  <a:lnTo>
                    <a:pt x="4505" y="2166"/>
                  </a:lnTo>
                  <a:lnTo>
                    <a:pt x="4475" y="2102"/>
                  </a:lnTo>
                  <a:lnTo>
                    <a:pt x="4447" y="2038"/>
                  </a:lnTo>
                  <a:lnTo>
                    <a:pt x="4421" y="1973"/>
                  </a:lnTo>
                  <a:lnTo>
                    <a:pt x="4396" y="1905"/>
                  </a:lnTo>
                  <a:lnTo>
                    <a:pt x="4374" y="1838"/>
                  </a:lnTo>
                  <a:lnTo>
                    <a:pt x="4353" y="1770"/>
                  </a:lnTo>
                  <a:lnTo>
                    <a:pt x="4334" y="1701"/>
                  </a:lnTo>
                  <a:lnTo>
                    <a:pt x="4317" y="1631"/>
                  </a:lnTo>
                  <a:lnTo>
                    <a:pt x="4304" y="1562"/>
                  </a:lnTo>
                  <a:lnTo>
                    <a:pt x="4291" y="1489"/>
                  </a:lnTo>
                  <a:lnTo>
                    <a:pt x="4282" y="1418"/>
                  </a:lnTo>
                  <a:lnTo>
                    <a:pt x="4274" y="1344"/>
                  </a:lnTo>
                  <a:lnTo>
                    <a:pt x="4267" y="1271"/>
                  </a:lnTo>
                  <a:lnTo>
                    <a:pt x="4265" y="1198"/>
                  </a:lnTo>
                  <a:lnTo>
                    <a:pt x="4263" y="1123"/>
                  </a:lnTo>
                  <a:lnTo>
                    <a:pt x="4263" y="1123"/>
                  </a:lnTo>
                  <a:lnTo>
                    <a:pt x="4265" y="1046"/>
                  </a:lnTo>
                  <a:lnTo>
                    <a:pt x="4269" y="971"/>
                  </a:lnTo>
                  <a:lnTo>
                    <a:pt x="4274" y="898"/>
                  </a:lnTo>
                  <a:lnTo>
                    <a:pt x="4282" y="823"/>
                  </a:lnTo>
                  <a:lnTo>
                    <a:pt x="4293" y="750"/>
                  </a:lnTo>
                  <a:lnTo>
                    <a:pt x="4304" y="677"/>
                  </a:lnTo>
                  <a:lnTo>
                    <a:pt x="4319" y="606"/>
                  </a:lnTo>
                  <a:lnTo>
                    <a:pt x="4336" y="534"/>
                  </a:lnTo>
                  <a:lnTo>
                    <a:pt x="4355" y="465"/>
                  </a:lnTo>
                  <a:lnTo>
                    <a:pt x="4377" y="396"/>
                  </a:lnTo>
                  <a:lnTo>
                    <a:pt x="4400" y="326"/>
                  </a:lnTo>
                  <a:lnTo>
                    <a:pt x="4424" y="259"/>
                  </a:lnTo>
                  <a:lnTo>
                    <a:pt x="4452" y="193"/>
                  </a:lnTo>
                  <a:lnTo>
                    <a:pt x="4481" y="128"/>
                  </a:lnTo>
                  <a:lnTo>
                    <a:pt x="4512" y="64"/>
                  </a:lnTo>
                  <a:lnTo>
                    <a:pt x="45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Freeform 13">
              <a:extLst>
                <a:ext uri="{FF2B5EF4-FFF2-40B4-BE49-F238E27FC236}">
                  <a16:creationId xmlns:a16="http://schemas.microsoft.com/office/drawing/2014/main" xmlns="" id="{617712BC-E48A-490B-A19D-46D554CDE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19954"/>
              <a:ext cx="8362277" cy="49102"/>
            </a:xfrm>
            <a:custGeom>
              <a:avLst/>
              <a:gdLst>
                <a:gd name="T0" fmla="*/ 7680 w 7680"/>
                <a:gd name="T1" fmla="*/ 16 h 32"/>
                <a:gd name="T2" fmla="*/ 7680 w 7680"/>
                <a:gd name="T3" fmla="*/ 16 h 32"/>
                <a:gd name="T4" fmla="*/ 7655 w 7680"/>
                <a:gd name="T5" fmla="*/ 0 h 32"/>
                <a:gd name="T6" fmla="*/ 0 w 7680"/>
                <a:gd name="T7" fmla="*/ 0 h 32"/>
                <a:gd name="T8" fmla="*/ 0 w 7680"/>
                <a:gd name="T9" fmla="*/ 32 h 32"/>
                <a:gd name="T10" fmla="*/ 7675 w 7680"/>
                <a:gd name="T11" fmla="*/ 32 h 32"/>
                <a:gd name="T12" fmla="*/ 7680 w 7680"/>
                <a:gd name="T13" fmla="*/ 16 h 32"/>
                <a:gd name="connsiteX0" fmla="*/ 9852 w 10000"/>
                <a:gd name="connsiteY0" fmla="*/ 6562 h 10000"/>
                <a:gd name="connsiteX1" fmla="*/ 10000 w 10000"/>
                <a:gd name="connsiteY1" fmla="*/ 5000 h 10000"/>
                <a:gd name="connsiteX2" fmla="*/ 9967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10000 h 10000"/>
                <a:gd name="connsiteX5" fmla="*/ 9993 w 10000"/>
                <a:gd name="connsiteY5" fmla="*/ 10000 h 10000"/>
                <a:gd name="connsiteX6" fmla="*/ 9852 w 10000"/>
                <a:gd name="connsiteY6" fmla="*/ 6562 h 10000"/>
                <a:gd name="connsiteX0" fmla="*/ 9875 w 10000"/>
                <a:gd name="connsiteY0" fmla="*/ 4479 h 10000"/>
                <a:gd name="connsiteX1" fmla="*/ 10000 w 10000"/>
                <a:gd name="connsiteY1" fmla="*/ 5000 h 10000"/>
                <a:gd name="connsiteX2" fmla="*/ 9967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10000 h 10000"/>
                <a:gd name="connsiteX5" fmla="*/ 9993 w 10000"/>
                <a:gd name="connsiteY5" fmla="*/ 10000 h 10000"/>
                <a:gd name="connsiteX6" fmla="*/ 9875 w 10000"/>
                <a:gd name="connsiteY6" fmla="*/ 4479 h 10000"/>
                <a:gd name="connsiteX0" fmla="*/ 9993 w 10736"/>
                <a:gd name="connsiteY0" fmla="*/ 10000 h 10000"/>
                <a:gd name="connsiteX1" fmla="*/ 10000 w 10736"/>
                <a:gd name="connsiteY1" fmla="*/ 5000 h 10000"/>
                <a:gd name="connsiteX2" fmla="*/ 9967 w 10736"/>
                <a:gd name="connsiteY2" fmla="*/ 0 h 10000"/>
                <a:gd name="connsiteX3" fmla="*/ 0 w 10736"/>
                <a:gd name="connsiteY3" fmla="*/ 0 h 10000"/>
                <a:gd name="connsiteX4" fmla="*/ 0 w 10736"/>
                <a:gd name="connsiteY4" fmla="*/ 10000 h 10000"/>
                <a:gd name="connsiteX5" fmla="*/ 9993 w 10736"/>
                <a:gd name="connsiteY5" fmla="*/ 10000 h 10000"/>
                <a:gd name="connsiteX0" fmla="*/ 9993 w 10022"/>
                <a:gd name="connsiteY0" fmla="*/ 10000 h 10541"/>
                <a:gd name="connsiteX1" fmla="*/ 10000 w 10022"/>
                <a:gd name="connsiteY1" fmla="*/ 5000 h 10541"/>
                <a:gd name="connsiteX2" fmla="*/ 9967 w 10022"/>
                <a:gd name="connsiteY2" fmla="*/ 0 h 10541"/>
                <a:gd name="connsiteX3" fmla="*/ 0 w 10022"/>
                <a:gd name="connsiteY3" fmla="*/ 0 h 10541"/>
                <a:gd name="connsiteX4" fmla="*/ 0 w 10022"/>
                <a:gd name="connsiteY4" fmla="*/ 10000 h 10541"/>
                <a:gd name="connsiteX5" fmla="*/ 9993 w 10022"/>
                <a:gd name="connsiteY5" fmla="*/ 10000 h 10541"/>
                <a:gd name="connsiteX0" fmla="*/ 9993 w 10736"/>
                <a:gd name="connsiteY0" fmla="*/ 10000 h 10962"/>
                <a:gd name="connsiteX1" fmla="*/ 10000 w 10736"/>
                <a:gd name="connsiteY1" fmla="*/ 5000 h 10962"/>
                <a:gd name="connsiteX2" fmla="*/ 9967 w 10736"/>
                <a:gd name="connsiteY2" fmla="*/ 0 h 10962"/>
                <a:gd name="connsiteX3" fmla="*/ 0 w 10736"/>
                <a:gd name="connsiteY3" fmla="*/ 0 h 10962"/>
                <a:gd name="connsiteX4" fmla="*/ 0 w 10736"/>
                <a:gd name="connsiteY4" fmla="*/ 10000 h 10962"/>
                <a:gd name="connsiteX5" fmla="*/ 9993 w 10736"/>
                <a:gd name="connsiteY5" fmla="*/ 10000 h 10962"/>
                <a:gd name="connsiteX0" fmla="*/ 9993 w 10736"/>
                <a:gd name="connsiteY0" fmla="*/ 10000 h 10740"/>
                <a:gd name="connsiteX1" fmla="*/ 10000 w 10736"/>
                <a:gd name="connsiteY1" fmla="*/ 5000 h 10740"/>
                <a:gd name="connsiteX2" fmla="*/ 9967 w 10736"/>
                <a:gd name="connsiteY2" fmla="*/ 0 h 10740"/>
                <a:gd name="connsiteX3" fmla="*/ 0 w 10736"/>
                <a:gd name="connsiteY3" fmla="*/ 0 h 10740"/>
                <a:gd name="connsiteX4" fmla="*/ 0 w 10736"/>
                <a:gd name="connsiteY4" fmla="*/ 10000 h 10740"/>
                <a:gd name="connsiteX5" fmla="*/ 9993 w 10736"/>
                <a:gd name="connsiteY5" fmla="*/ 10000 h 10740"/>
                <a:gd name="connsiteX0" fmla="*/ 9993 w 10000"/>
                <a:gd name="connsiteY0" fmla="*/ 10000 h 10740"/>
                <a:gd name="connsiteX1" fmla="*/ 10000 w 10000"/>
                <a:gd name="connsiteY1" fmla="*/ 5000 h 10740"/>
                <a:gd name="connsiteX2" fmla="*/ 9967 w 10000"/>
                <a:gd name="connsiteY2" fmla="*/ 0 h 10740"/>
                <a:gd name="connsiteX3" fmla="*/ 0 w 10000"/>
                <a:gd name="connsiteY3" fmla="*/ 0 h 10740"/>
                <a:gd name="connsiteX4" fmla="*/ 0 w 10000"/>
                <a:gd name="connsiteY4" fmla="*/ 10000 h 10740"/>
                <a:gd name="connsiteX5" fmla="*/ 9993 w 10000"/>
                <a:gd name="connsiteY5" fmla="*/ 10000 h 10740"/>
                <a:gd name="connsiteX0" fmla="*/ 9993 w 9993"/>
                <a:gd name="connsiteY0" fmla="*/ 10000 h 10740"/>
                <a:gd name="connsiteX1" fmla="*/ 9812 w 9993"/>
                <a:gd name="connsiteY1" fmla="*/ 3958 h 10740"/>
                <a:gd name="connsiteX2" fmla="*/ 9967 w 9993"/>
                <a:gd name="connsiteY2" fmla="*/ 0 h 10740"/>
                <a:gd name="connsiteX3" fmla="*/ 0 w 9993"/>
                <a:gd name="connsiteY3" fmla="*/ 0 h 10740"/>
                <a:gd name="connsiteX4" fmla="*/ 0 w 9993"/>
                <a:gd name="connsiteY4" fmla="*/ 10000 h 10740"/>
                <a:gd name="connsiteX5" fmla="*/ 9993 w 9993"/>
                <a:gd name="connsiteY5" fmla="*/ 10000 h 10740"/>
                <a:gd name="connsiteX0" fmla="*/ 10000 w 10010"/>
                <a:gd name="connsiteY0" fmla="*/ 9311 h 10000"/>
                <a:gd name="connsiteX1" fmla="*/ 10010 w 10010"/>
                <a:gd name="connsiteY1" fmla="*/ 4170 h 10000"/>
                <a:gd name="connsiteX2" fmla="*/ 9974 w 10010"/>
                <a:gd name="connsiteY2" fmla="*/ 0 h 10000"/>
                <a:gd name="connsiteX3" fmla="*/ 0 w 10010"/>
                <a:gd name="connsiteY3" fmla="*/ 0 h 10000"/>
                <a:gd name="connsiteX4" fmla="*/ 0 w 10010"/>
                <a:gd name="connsiteY4" fmla="*/ 9311 h 10000"/>
                <a:gd name="connsiteX5" fmla="*/ 10000 w 10010"/>
                <a:gd name="connsiteY5" fmla="*/ 9311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10" h="10000">
                  <a:moveTo>
                    <a:pt x="10000" y="9311"/>
                  </a:moveTo>
                  <a:cubicBezTo>
                    <a:pt x="9998" y="9506"/>
                    <a:pt x="10014" y="5722"/>
                    <a:pt x="10010" y="4170"/>
                  </a:cubicBezTo>
                  <a:cubicBezTo>
                    <a:pt x="9999" y="2618"/>
                    <a:pt x="9985" y="1552"/>
                    <a:pt x="9974" y="0"/>
                  </a:cubicBezTo>
                  <a:lnTo>
                    <a:pt x="0" y="0"/>
                  </a:lnTo>
                  <a:lnTo>
                    <a:pt x="0" y="9311"/>
                  </a:lnTo>
                  <a:cubicBezTo>
                    <a:pt x="1666" y="10863"/>
                    <a:pt x="4999" y="9311"/>
                    <a:pt x="10000" y="93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9" name="Title 18">
            <a:extLst>
              <a:ext uri="{FF2B5EF4-FFF2-40B4-BE49-F238E27FC236}">
                <a16:creationId xmlns:a16="http://schemas.microsoft.com/office/drawing/2014/main" xmlns="" id="{368EE50C-1076-4C66-B3FD-1742C2179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2128"/>
            <a:ext cx="4572000" cy="2387600"/>
          </a:xfrm>
        </p:spPr>
        <p:txBody>
          <a:bodyPr>
            <a:normAutofit/>
          </a:bodyPr>
          <a:lstStyle/>
          <a:p>
            <a:r>
              <a:rPr lang="en-US" dirty="0"/>
              <a:t>Q&amp;A</a:t>
            </a:r>
          </a:p>
        </p:txBody>
      </p:sp>
      <p:sp>
        <p:nvSpPr>
          <p:cNvPr id="20" name="Subtitle 19">
            <a:extLst>
              <a:ext uri="{FF2B5EF4-FFF2-40B4-BE49-F238E27FC236}">
                <a16:creationId xmlns:a16="http://schemas.microsoft.com/office/drawing/2014/main" xmlns="" id="{C725CC60-D7B7-478E-9E74-C0A266AF7C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80B1976F-E290-4581-85A5-DEB39311F5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BFA9F3EE-1406-4F34-A686-C677763BBE2A}"/>
              </a:ext>
            </a:extLst>
          </p:cNvPr>
          <p:cNvSpPr>
            <a:spLocks noEditPoints="1"/>
          </p:cNvSpPr>
          <p:nvPr/>
        </p:nvSpPr>
        <p:spPr bwMode="auto">
          <a:xfrm>
            <a:off x="1524000" y="1202533"/>
            <a:ext cx="3721100" cy="546100"/>
          </a:xfrm>
          <a:custGeom>
            <a:avLst/>
            <a:gdLst>
              <a:gd name="T0" fmla="*/ 601 w 2344"/>
              <a:gd name="T1" fmla="*/ 161 h 344"/>
              <a:gd name="T2" fmla="*/ 623 w 2344"/>
              <a:gd name="T3" fmla="*/ 109 h 344"/>
              <a:gd name="T4" fmla="*/ 651 w 2344"/>
              <a:gd name="T5" fmla="*/ 109 h 344"/>
              <a:gd name="T6" fmla="*/ 803 w 2344"/>
              <a:gd name="T7" fmla="*/ 195 h 344"/>
              <a:gd name="T8" fmla="*/ 877 w 2344"/>
              <a:gd name="T9" fmla="*/ 151 h 344"/>
              <a:gd name="T10" fmla="*/ 831 w 2344"/>
              <a:gd name="T11" fmla="*/ 109 h 344"/>
              <a:gd name="T12" fmla="*/ 843 w 2344"/>
              <a:gd name="T13" fmla="*/ 153 h 344"/>
              <a:gd name="T14" fmla="*/ 959 w 2344"/>
              <a:gd name="T15" fmla="*/ 217 h 344"/>
              <a:gd name="T16" fmla="*/ 1129 w 2344"/>
              <a:gd name="T17" fmla="*/ 155 h 344"/>
              <a:gd name="T18" fmla="*/ 1069 w 2344"/>
              <a:gd name="T19" fmla="*/ 105 h 344"/>
              <a:gd name="T20" fmla="*/ 1005 w 2344"/>
              <a:gd name="T21" fmla="*/ 187 h 344"/>
              <a:gd name="T22" fmla="*/ 1093 w 2344"/>
              <a:gd name="T23" fmla="*/ 239 h 344"/>
              <a:gd name="T24" fmla="*/ 1087 w 2344"/>
              <a:gd name="T25" fmla="*/ 207 h 344"/>
              <a:gd name="T26" fmla="*/ 1039 w 2344"/>
              <a:gd name="T27" fmla="*/ 173 h 344"/>
              <a:gd name="T28" fmla="*/ 1093 w 2344"/>
              <a:gd name="T29" fmla="*/ 147 h 344"/>
              <a:gd name="T30" fmla="*/ 1307 w 2344"/>
              <a:gd name="T31" fmla="*/ 185 h 344"/>
              <a:gd name="T32" fmla="*/ 1243 w 2344"/>
              <a:gd name="T33" fmla="*/ 211 h 344"/>
              <a:gd name="T34" fmla="*/ 1447 w 2344"/>
              <a:gd name="T35" fmla="*/ 109 h 344"/>
              <a:gd name="T36" fmla="*/ 1577 w 2344"/>
              <a:gd name="T37" fmla="*/ 117 h 344"/>
              <a:gd name="T38" fmla="*/ 1569 w 2344"/>
              <a:gd name="T39" fmla="*/ 223 h 344"/>
              <a:gd name="T40" fmla="*/ 1669 w 2344"/>
              <a:gd name="T41" fmla="*/ 213 h 344"/>
              <a:gd name="T42" fmla="*/ 1643 w 2344"/>
              <a:gd name="T43" fmla="*/ 111 h 344"/>
              <a:gd name="T44" fmla="*/ 1589 w 2344"/>
              <a:gd name="T45" fmla="*/ 195 h 344"/>
              <a:gd name="T46" fmla="*/ 1615 w 2344"/>
              <a:gd name="T47" fmla="*/ 135 h 344"/>
              <a:gd name="T48" fmla="*/ 1635 w 2344"/>
              <a:gd name="T49" fmla="*/ 205 h 344"/>
              <a:gd name="T50" fmla="*/ 1790 w 2344"/>
              <a:gd name="T51" fmla="*/ 209 h 344"/>
              <a:gd name="T52" fmla="*/ 1731 w 2344"/>
              <a:gd name="T53" fmla="*/ 207 h 344"/>
              <a:gd name="T54" fmla="*/ 1735 w 2344"/>
              <a:gd name="T55" fmla="*/ 133 h 344"/>
              <a:gd name="T56" fmla="*/ 1816 w 2344"/>
              <a:gd name="T57" fmla="*/ 149 h 344"/>
              <a:gd name="T58" fmla="*/ 1760 w 2344"/>
              <a:gd name="T59" fmla="*/ 105 h 344"/>
              <a:gd name="T60" fmla="*/ 1699 w 2344"/>
              <a:gd name="T61" fmla="*/ 187 h 344"/>
              <a:gd name="T62" fmla="*/ 1780 w 2344"/>
              <a:gd name="T63" fmla="*/ 239 h 344"/>
              <a:gd name="T64" fmla="*/ 1926 w 2344"/>
              <a:gd name="T65" fmla="*/ 177 h 344"/>
              <a:gd name="T66" fmla="*/ 1942 w 2344"/>
              <a:gd name="T67" fmla="*/ 123 h 344"/>
              <a:gd name="T68" fmla="*/ 1900 w 2344"/>
              <a:gd name="T69" fmla="*/ 187 h 344"/>
              <a:gd name="T70" fmla="*/ 1926 w 2344"/>
              <a:gd name="T71" fmla="*/ 231 h 344"/>
              <a:gd name="T72" fmla="*/ 1932 w 2344"/>
              <a:gd name="T73" fmla="*/ 179 h 344"/>
              <a:gd name="T74" fmla="*/ 1922 w 2344"/>
              <a:gd name="T75" fmla="*/ 137 h 344"/>
              <a:gd name="T76" fmla="*/ 2012 w 2344"/>
              <a:gd name="T77" fmla="*/ 107 h 344"/>
              <a:gd name="T78" fmla="*/ 1968 w 2344"/>
              <a:gd name="T79" fmla="*/ 201 h 344"/>
              <a:gd name="T80" fmla="*/ 2064 w 2344"/>
              <a:gd name="T81" fmla="*/ 231 h 344"/>
              <a:gd name="T82" fmla="*/ 2072 w 2344"/>
              <a:gd name="T83" fmla="*/ 125 h 344"/>
              <a:gd name="T84" fmla="*/ 2002 w 2344"/>
              <a:gd name="T85" fmla="*/ 215 h 344"/>
              <a:gd name="T86" fmla="*/ 2002 w 2344"/>
              <a:gd name="T87" fmla="*/ 133 h 344"/>
              <a:gd name="T88" fmla="*/ 2064 w 2344"/>
              <a:gd name="T89" fmla="*/ 155 h 344"/>
              <a:gd name="T90" fmla="*/ 2026 w 2344"/>
              <a:gd name="T91" fmla="*/ 223 h 344"/>
              <a:gd name="T92" fmla="*/ 2162 w 2344"/>
              <a:gd name="T93" fmla="*/ 223 h 344"/>
              <a:gd name="T94" fmla="*/ 2108 w 2344"/>
              <a:gd name="T95" fmla="*/ 193 h 344"/>
              <a:gd name="T96" fmla="*/ 2162 w 2344"/>
              <a:gd name="T97" fmla="*/ 243 h 344"/>
              <a:gd name="T98" fmla="*/ 2192 w 2344"/>
              <a:gd name="T99" fmla="*/ 109 h 344"/>
              <a:gd name="T100" fmla="*/ 2322 w 2344"/>
              <a:gd name="T101" fmla="*/ 185 h 344"/>
              <a:gd name="T102" fmla="*/ 2330 w 2344"/>
              <a:gd name="T103" fmla="*/ 117 h 344"/>
              <a:gd name="T104" fmla="*/ 2308 w 2344"/>
              <a:gd name="T105" fmla="*/ 127 h 344"/>
              <a:gd name="T106" fmla="*/ 2298 w 2344"/>
              <a:gd name="T107" fmla="*/ 171 h 344"/>
              <a:gd name="T108" fmla="*/ 52 w 2344"/>
              <a:gd name="T109" fmla="*/ 54 h 344"/>
              <a:gd name="T110" fmla="*/ 2 w 2344"/>
              <a:gd name="T111" fmla="*/ 209 h 344"/>
              <a:gd name="T112" fmla="*/ 122 w 2344"/>
              <a:gd name="T113" fmla="*/ 199 h 344"/>
              <a:gd name="T114" fmla="*/ 98 w 2344"/>
              <a:gd name="T115" fmla="*/ 93 h 344"/>
              <a:gd name="T116" fmla="*/ 232 w 2344"/>
              <a:gd name="T117" fmla="*/ 52 h 344"/>
              <a:gd name="T118" fmla="*/ 260 w 2344"/>
              <a:gd name="T119" fmla="*/ 173 h 344"/>
              <a:gd name="T120" fmla="*/ 338 w 2344"/>
              <a:gd name="T121" fmla="*/ 278 h 344"/>
              <a:gd name="T122" fmla="*/ 340 w 2344"/>
              <a:gd name="T123" fmla="*/ 97 h 344"/>
              <a:gd name="T124" fmla="*/ 200 w 2344"/>
              <a:gd name="T125" fmla="*/ 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44" h="344">
                <a:moveTo>
                  <a:pt x="400" y="127"/>
                </a:moveTo>
                <a:lnTo>
                  <a:pt x="440" y="127"/>
                </a:lnTo>
                <a:lnTo>
                  <a:pt x="440" y="239"/>
                </a:lnTo>
                <a:lnTo>
                  <a:pt x="464" y="239"/>
                </a:lnTo>
                <a:lnTo>
                  <a:pt x="464" y="127"/>
                </a:lnTo>
                <a:lnTo>
                  <a:pt x="504" y="127"/>
                </a:lnTo>
                <a:lnTo>
                  <a:pt x="504" y="109"/>
                </a:lnTo>
                <a:lnTo>
                  <a:pt x="400" y="109"/>
                </a:lnTo>
                <a:lnTo>
                  <a:pt x="400" y="127"/>
                </a:lnTo>
                <a:close/>
                <a:moveTo>
                  <a:pt x="601" y="161"/>
                </a:moveTo>
                <a:lnTo>
                  <a:pt x="542" y="161"/>
                </a:lnTo>
                <a:lnTo>
                  <a:pt x="542" y="109"/>
                </a:lnTo>
                <a:lnTo>
                  <a:pt x="520" y="109"/>
                </a:lnTo>
                <a:lnTo>
                  <a:pt x="520" y="239"/>
                </a:lnTo>
                <a:lnTo>
                  <a:pt x="542" y="239"/>
                </a:lnTo>
                <a:lnTo>
                  <a:pt x="542" y="181"/>
                </a:lnTo>
                <a:lnTo>
                  <a:pt x="601" y="181"/>
                </a:lnTo>
                <a:lnTo>
                  <a:pt x="601" y="239"/>
                </a:lnTo>
                <a:lnTo>
                  <a:pt x="623" y="239"/>
                </a:lnTo>
                <a:lnTo>
                  <a:pt x="623" y="109"/>
                </a:lnTo>
                <a:lnTo>
                  <a:pt x="601" y="109"/>
                </a:lnTo>
                <a:lnTo>
                  <a:pt x="601" y="161"/>
                </a:lnTo>
                <a:close/>
                <a:moveTo>
                  <a:pt x="675" y="181"/>
                </a:moveTo>
                <a:lnTo>
                  <a:pt x="739" y="181"/>
                </a:lnTo>
                <a:lnTo>
                  <a:pt x="739" y="163"/>
                </a:lnTo>
                <a:lnTo>
                  <a:pt x="675" y="163"/>
                </a:lnTo>
                <a:lnTo>
                  <a:pt x="675" y="127"/>
                </a:lnTo>
                <a:lnTo>
                  <a:pt x="745" y="127"/>
                </a:lnTo>
                <a:lnTo>
                  <a:pt x="745" y="109"/>
                </a:lnTo>
                <a:lnTo>
                  <a:pt x="651" y="109"/>
                </a:lnTo>
                <a:lnTo>
                  <a:pt x="651" y="239"/>
                </a:lnTo>
                <a:lnTo>
                  <a:pt x="745" y="239"/>
                </a:lnTo>
                <a:lnTo>
                  <a:pt x="745" y="219"/>
                </a:lnTo>
                <a:lnTo>
                  <a:pt x="675" y="219"/>
                </a:lnTo>
                <a:lnTo>
                  <a:pt x="675" y="181"/>
                </a:lnTo>
                <a:close/>
                <a:moveTo>
                  <a:pt x="831" y="109"/>
                </a:moveTo>
                <a:lnTo>
                  <a:pt x="769" y="109"/>
                </a:lnTo>
                <a:lnTo>
                  <a:pt x="769" y="239"/>
                </a:lnTo>
                <a:lnTo>
                  <a:pt x="803" y="239"/>
                </a:lnTo>
                <a:lnTo>
                  <a:pt x="803" y="195"/>
                </a:lnTo>
                <a:lnTo>
                  <a:pt x="831" y="195"/>
                </a:lnTo>
                <a:lnTo>
                  <a:pt x="831" y="195"/>
                </a:lnTo>
                <a:lnTo>
                  <a:pt x="841" y="195"/>
                </a:lnTo>
                <a:lnTo>
                  <a:pt x="849" y="193"/>
                </a:lnTo>
                <a:lnTo>
                  <a:pt x="857" y="191"/>
                </a:lnTo>
                <a:lnTo>
                  <a:pt x="865" y="185"/>
                </a:lnTo>
                <a:lnTo>
                  <a:pt x="869" y="179"/>
                </a:lnTo>
                <a:lnTo>
                  <a:pt x="873" y="171"/>
                </a:lnTo>
                <a:lnTo>
                  <a:pt x="877" y="161"/>
                </a:lnTo>
                <a:lnTo>
                  <a:pt x="877" y="151"/>
                </a:lnTo>
                <a:lnTo>
                  <a:pt x="877" y="151"/>
                </a:lnTo>
                <a:lnTo>
                  <a:pt x="875" y="139"/>
                </a:lnTo>
                <a:lnTo>
                  <a:pt x="873" y="131"/>
                </a:lnTo>
                <a:lnTo>
                  <a:pt x="869" y="123"/>
                </a:lnTo>
                <a:lnTo>
                  <a:pt x="863" y="117"/>
                </a:lnTo>
                <a:lnTo>
                  <a:pt x="855" y="113"/>
                </a:lnTo>
                <a:lnTo>
                  <a:pt x="847" y="111"/>
                </a:lnTo>
                <a:lnTo>
                  <a:pt x="839" y="109"/>
                </a:lnTo>
                <a:lnTo>
                  <a:pt x="831" y="109"/>
                </a:lnTo>
                <a:lnTo>
                  <a:pt x="831" y="109"/>
                </a:lnTo>
                <a:close/>
                <a:moveTo>
                  <a:pt x="825" y="169"/>
                </a:moveTo>
                <a:lnTo>
                  <a:pt x="803" y="169"/>
                </a:lnTo>
                <a:lnTo>
                  <a:pt x="803" y="135"/>
                </a:lnTo>
                <a:lnTo>
                  <a:pt x="825" y="135"/>
                </a:lnTo>
                <a:lnTo>
                  <a:pt x="825" y="135"/>
                </a:lnTo>
                <a:lnTo>
                  <a:pt x="833" y="137"/>
                </a:lnTo>
                <a:lnTo>
                  <a:pt x="837" y="139"/>
                </a:lnTo>
                <a:lnTo>
                  <a:pt x="841" y="145"/>
                </a:lnTo>
                <a:lnTo>
                  <a:pt x="843" y="153"/>
                </a:lnTo>
                <a:lnTo>
                  <a:pt x="843" y="153"/>
                </a:lnTo>
                <a:lnTo>
                  <a:pt x="841" y="161"/>
                </a:lnTo>
                <a:lnTo>
                  <a:pt x="837" y="165"/>
                </a:lnTo>
                <a:lnTo>
                  <a:pt x="833" y="169"/>
                </a:lnTo>
                <a:lnTo>
                  <a:pt x="825" y="169"/>
                </a:lnTo>
                <a:lnTo>
                  <a:pt x="825" y="169"/>
                </a:lnTo>
                <a:close/>
                <a:moveTo>
                  <a:pt x="921" y="109"/>
                </a:moveTo>
                <a:lnTo>
                  <a:pt x="873" y="239"/>
                </a:lnTo>
                <a:lnTo>
                  <a:pt x="907" y="239"/>
                </a:lnTo>
                <a:lnTo>
                  <a:pt x="915" y="217"/>
                </a:lnTo>
                <a:lnTo>
                  <a:pt x="959" y="217"/>
                </a:lnTo>
                <a:lnTo>
                  <a:pt x="967" y="239"/>
                </a:lnTo>
                <a:lnTo>
                  <a:pt x="1003" y="239"/>
                </a:lnTo>
                <a:lnTo>
                  <a:pt x="955" y="109"/>
                </a:lnTo>
                <a:lnTo>
                  <a:pt x="921" y="109"/>
                </a:lnTo>
                <a:close/>
                <a:moveTo>
                  <a:pt x="923" y="191"/>
                </a:moveTo>
                <a:lnTo>
                  <a:pt x="937" y="145"/>
                </a:lnTo>
                <a:lnTo>
                  <a:pt x="937" y="145"/>
                </a:lnTo>
                <a:lnTo>
                  <a:pt x="953" y="191"/>
                </a:lnTo>
                <a:lnTo>
                  <a:pt x="923" y="191"/>
                </a:lnTo>
                <a:close/>
                <a:moveTo>
                  <a:pt x="1129" y="155"/>
                </a:moveTo>
                <a:lnTo>
                  <a:pt x="1129" y="155"/>
                </a:lnTo>
                <a:lnTo>
                  <a:pt x="1127" y="145"/>
                </a:lnTo>
                <a:lnTo>
                  <a:pt x="1123" y="135"/>
                </a:lnTo>
                <a:lnTo>
                  <a:pt x="1117" y="125"/>
                </a:lnTo>
                <a:lnTo>
                  <a:pt x="1109" y="119"/>
                </a:lnTo>
                <a:lnTo>
                  <a:pt x="1101" y="113"/>
                </a:lnTo>
                <a:lnTo>
                  <a:pt x="1091" y="109"/>
                </a:lnTo>
                <a:lnTo>
                  <a:pt x="1079" y="107"/>
                </a:lnTo>
                <a:lnTo>
                  <a:pt x="1069" y="105"/>
                </a:lnTo>
                <a:lnTo>
                  <a:pt x="1069" y="105"/>
                </a:lnTo>
                <a:lnTo>
                  <a:pt x="1055" y="107"/>
                </a:lnTo>
                <a:lnTo>
                  <a:pt x="1043" y="111"/>
                </a:lnTo>
                <a:lnTo>
                  <a:pt x="1031" y="117"/>
                </a:lnTo>
                <a:lnTo>
                  <a:pt x="1023" y="125"/>
                </a:lnTo>
                <a:lnTo>
                  <a:pt x="1015" y="135"/>
                </a:lnTo>
                <a:lnTo>
                  <a:pt x="1009" y="147"/>
                </a:lnTo>
                <a:lnTo>
                  <a:pt x="1005" y="161"/>
                </a:lnTo>
                <a:lnTo>
                  <a:pt x="1005" y="175"/>
                </a:lnTo>
                <a:lnTo>
                  <a:pt x="1005" y="175"/>
                </a:lnTo>
                <a:lnTo>
                  <a:pt x="1005" y="187"/>
                </a:lnTo>
                <a:lnTo>
                  <a:pt x="1009" y="201"/>
                </a:lnTo>
                <a:lnTo>
                  <a:pt x="1015" y="213"/>
                </a:lnTo>
                <a:lnTo>
                  <a:pt x="1023" y="223"/>
                </a:lnTo>
                <a:lnTo>
                  <a:pt x="1031" y="231"/>
                </a:lnTo>
                <a:lnTo>
                  <a:pt x="1043" y="237"/>
                </a:lnTo>
                <a:lnTo>
                  <a:pt x="1055" y="241"/>
                </a:lnTo>
                <a:lnTo>
                  <a:pt x="1069" y="243"/>
                </a:lnTo>
                <a:lnTo>
                  <a:pt x="1069" y="243"/>
                </a:lnTo>
                <a:lnTo>
                  <a:pt x="1081" y="241"/>
                </a:lnTo>
                <a:lnTo>
                  <a:pt x="1093" y="239"/>
                </a:lnTo>
                <a:lnTo>
                  <a:pt x="1103" y="235"/>
                </a:lnTo>
                <a:lnTo>
                  <a:pt x="1111" y="229"/>
                </a:lnTo>
                <a:lnTo>
                  <a:pt x="1117" y="221"/>
                </a:lnTo>
                <a:lnTo>
                  <a:pt x="1123" y="211"/>
                </a:lnTo>
                <a:lnTo>
                  <a:pt x="1127" y="201"/>
                </a:lnTo>
                <a:lnTo>
                  <a:pt x="1129" y="189"/>
                </a:lnTo>
                <a:lnTo>
                  <a:pt x="1095" y="189"/>
                </a:lnTo>
                <a:lnTo>
                  <a:pt x="1095" y="189"/>
                </a:lnTo>
                <a:lnTo>
                  <a:pt x="1093" y="199"/>
                </a:lnTo>
                <a:lnTo>
                  <a:pt x="1087" y="207"/>
                </a:lnTo>
                <a:lnTo>
                  <a:pt x="1079" y="211"/>
                </a:lnTo>
                <a:lnTo>
                  <a:pt x="1069" y="213"/>
                </a:lnTo>
                <a:lnTo>
                  <a:pt x="1069" y="213"/>
                </a:lnTo>
                <a:lnTo>
                  <a:pt x="1061" y="211"/>
                </a:lnTo>
                <a:lnTo>
                  <a:pt x="1055" y="209"/>
                </a:lnTo>
                <a:lnTo>
                  <a:pt x="1049" y="205"/>
                </a:lnTo>
                <a:lnTo>
                  <a:pt x="1045" y="201"/>
                </a:lnTo>
                <a:lnTo>
                  <a:pt x="1041" y="189"/>
                </a:lnTo>
                <a:lnTo>
                  <a:pt x="1039" y="173"/>
                </a:lnTo>
                <a:lnTo>
                  <a:pt x="1039" y="173"/>
                </a:lnTo>
                <a:lnTo>
                  <a:pt x="1041" y="159"/>
                </a:lnTo>
                <a:lnTo>
                  <a:pt x="1045" y="147"/>
                </a:lnTo>
                <a:lnTo>
                  <a:pt x="1049" y="141"/>
                </a:lnTo>
                <a:lnTo>
                  <a:pt x="1055" y="139"/>
                </a:lnTo>
                <a:lnTo>
                  <a:pt x="1061" y="135"/>
                </a:lnTo>
                <a:lnTo>
                  <a:pt x="1069" y="135"/>
                </a:lnTo>
                <a:lnTo>
                  <a:pt x="1069" y="135"/>
                </a:lnTo>
                <a:lnTo>
                  <a:pt x="1079" y="137"/>
                </a:lnTo>
                <a:lnTo>
                  <a:pt x="1087" y="139"/>
                </a:lnTo>
                <a:lnTo>
                  <a:pt x="1093" y="147"/>
                </a:lnTo>
                <a:lnTo>
                  <a:pt x="1095" y="155"/>
                </a:lnTo>
                <a:lnTo>
                  <a:pt x="1095" y="155"/>
                </a:lnTo>
                <a:lnTo>
                  <a:pt x="1129" y="155"/>
                </a:lnTo>
                <a:close/>
                <a:moveTo>
                  <a:pt x="1149" y="239"/>
                </a:moveTo>
                <a:lnTo>
                  <a:pt x="1183" y="239"/>
                </a:lnTo>
                <a:lnTo>
                  <a:pt x="1183" y="109"/>
                </a:lnTo>
                <a:lnTo>
                  <a:pt x="1149" y="109"/>
                </a:lnTo>
                <a:lnTo>
                  <a:pt x="1149" y="239"/>
                </a:lnTo>
                <a:close/>
                <a:moveTo>
                  <a:pt x="1243" y="185"/>
                </a:moveTo>
                <a:lnTo>
                  <a:pt x="1307" y="185"/>
                </a:lnTo>
                <a:lnTo>
                  <a:pt x="1307" y="159"/>
                </a:lnTo>
                <a:lnTo>
                  <a:pt x="1243" y="159"/>
                </a:lnTo>
                <a:lnTo>
                  <a:pt x="1243" y="135"/>
                </a:lnTo>
                <a:lnTo>
                  <a:pt x="1313" y="135"/>
                </a:lnTo>
                <a:lnTo>
                  <a:pt x="1313" y="109"/>
                </a:lnTo>
                <a:lnTo>
                  <a:pt x="1209" y="109"/>
                </a:lnTo>
                <a:lnTo>
                  <a:pt x="1209" y="239"/>
                </a:lnTo>
                <a:lnTo>
                  <a:pt x="1313" y="239"/>
                </a:lnTo>
                <a:lnTo>
                  <a:pt x="1313" y="211"/>
                </a:lnTo>
                <a:lnTo>
                  <a:pt x="1243" y="211"/>
                </a:lnTo>
                <a:lnTo>
                  <a:pt x="1243" y="185"/>
                </a:lnTo>
                <a:close/>
                <a:moveTo>
                  <a:pt x="1371" y="109"/>
                </a:moveTo>
                <a:lnTo>
                  <a:pt x="1337" y="109"/>
                </a:lnTo>
                <a:lnTo>
                  <a:pt x="1337" y="239"/>
                </a:lnTo>
                <a:lnTo>
                  <a:pt x="1431" y="239"/>
                </a:lnTo>
                <a:lnTo>
                  <a:pt x="1431" y="211"/>
                </a:lnTo>
                <a:lnTo>
                  <a:pt x="1371" y="211"/>
                </a:lnTo>
                <a:lnTo>
                  <a:pt x="1371" y="109"/>
                </a:lnTo>
                <a:close/>
                <a:moveTo>
                  <a:pt x="1481" y="109"/>
                </a:moveTo>
                <a:lnTo>
                  <a:pt x="1447" y="109"/>
                </a:lnTo>
                <a:lnTo>
                  <a:pt x="1447" y="239"/>
                </a:lnTo>
                <a:lnTo>
                  <a:pt x="1541" y="239"/>
                </a:lnTo>
                <a:lnTo>
                  <a:pt x="1541" y="211"/>
                </a:lnTo>
                <a:lnTo>
                  <a:pt x="1481" y="211"/>
                </a:lnTo>
                <a:lnTo>
                  <a:pt x="1481" y="109"/>
                </a:lnTo>
                <a:close/>
                <a:moveTo>
                  <a:pt x="1615" y="105"/>
                </a:moveTo>
                <a:lnTo>
                  <a:pt x="1615" y="105"/>
                </a:lnTo>
                <a:lnTo>
                  <a:pt x="1601" y="107"/>
                </a:lnTo>
                <a:lnTo>
                  <a:pt x="1589" y="111"/>
                </a:lnTo>
                <a:lnTo>
                  <a:pt x="1577" y="117"/>
                </a:lnTo>
                <a:lnTo>
                  <a:pt x="1569" y="125"/>
                </a:lnTo>
                <a:lnTo>
                  <a:pt x="1561" y="135"/>
                </a:lnTo>
                <a:lnTo>
                  <a:pt x="1555" y="147"/>
                </a:lnTo>
                <a:lnTo>
                  <a:pt x="1553" y="159"/>
                </a:lnTo>
                <a:lnTo>
                  <a:pt x="1551" y="173"/>
                </a:lnTo>
                <a:lnTo>
                  <a:pt x="1551" y="173"/>
                </a:lnTo>
                <a:lnTo>
                  <a:pt x="1553" y="187"/>
                </a:lnTo>
                <a:lnTo>
                  <a:pt x="1555" y="201"/>
                </a:lnTo>
                <a:lnTo>
                  <a:pt x="1561" y="213"/>
                </a:lnTo>
                <a:lnTo>
                  <a:pt x="1569" y="223"/>
                </a:lnTo>
                <a:lnTo>
                  <a:pt x="1577" y="231"/>
                </a:lnTo>
                <a:lnTo>
                  <a:pt x="1589" y="237"/>
                </a:lnTo>
                <a:lnTo>
                  <a:pt x="1601" y="241"/>
                </a:lnTo>
                <a:lnTo>
                  <a:pt x="1615" y="243"/>
                </a:lnTo>
                <a:lnTo>
                  <a:pt x="1615" y="243"/>
                </a:lnTo>
                <a:lnTo>
                  <a:pt x="1629" y="241"/>
                </a:lnTo>
                <a:lnTo>
                  <a:pt x="1643" y="237"/>
                </a:lnTo>
                <a:lnTo>
                  <a:pt x="1653" y="231"/>
                </a:lnTo>
                <a:lnTo>
                  <a:pt x="1663" y="223"/>
                </a:lnTo>
                <a:lnTo>
                  <a:pt x="1669" y="213"/>
                </a:lnTo>
                <a:lnTo>
                  <a:pt x="1675" y="201"/>
                </a:lnTo>
                <a:lnTo>
                  <a:pt x="1679" y="187"/>
                </a:lnTo>
                <a:lnTo>
                  <a:pt x="1679" y="173"/>
                </a:lnTo>
                <a:lnTo>
                  <a:pt x="1679" y="173"/>
                </a:lnTo>
                <a:lnTo>
                  <a:pt x="1679" y="159"/>
                </a:lnTo>
                <a:lnTo>
                  <a:pt x="1675" y="147"/>
                </a:lnTo>
                <a:lnTo>
                  <a:pt x="1669" y="135"/>
                </a:lnTo>
                <a:lnTo>
                  <a:pt x="1663" y="125"/>
                </a:lnTo>
                <a:lnTo>
                  <a:pt x="1653" y="117"/>
                </a:lnTo>
                <a:lnTo>
                  <a:pt x="1643" y="111"/>
                </a:lnTo>
                <a:lnTo>
                  <a:pt x="1629" y="107"/>
                </a:lnTo>
                <a:lnTo>
                  <a:pt x="1615" y="105"/>
                </a:lnTo>
                <a:lnTo>
                  <a:pt x="1615" y="105"/>
                </a:lnTo>
                <a:close/>
                <a:moveTo>
                  <a:pt x="1615" y="213"/>
                </a:moveTo>
                <a:lnTo>
                  <a:pt x="1615" y="213"/>
                </a:lnTo>
                <a:lnTo>
                  <a:pt x="1607" y="211"/>
                </a:lnTo>
                <a:lnTo>
                  <a:pt x="1601" y="209"/>
                </a:lnTo>
                <a:lnTo>
                  <a:pt x="1597" y="205"/>
                </a:lnTo>
                <a:lnTo>
                  <a:pt x="1593" y="201"/>
                </a:lnTo>
                <a:lnTo>
                  <a:pt x="1589" y="195"/>
                </a:lnTo>
                <a:lnTo>
                  <a:pt x="1587" y="189"/>
                </a:lnTo>
                <a:lnTo>
                  <a:pt x="1585" y="173"/>
                </a:lnTo>
                <a:lnTo>
                  <a:pt x="1585" y="173"/>
                </a:lnTo>
                <a:lnTo>
                  <a:pt x="1587" y="159"/>
                </a:lnTo>
                <a:lnTo>
                  <a:pt x="1593" y="147"/>
                </a:lnTo>
                <a:lnTo>
                  <a:pt x="1597" y="141"/>
                </a:lnTo>
                <a:lnTo>
                  <a:pt x="1601" y="139"/>
                </a:lnTo>
                <a:lnTo>
                  <a:pt x="1607" y="135"/>
                </a:lnTo>
                <a:lnTo>
                  <a:pt x="1615" y="135"/>
                </a:lnTo>
                <a:lnTo>
                  <a:pt x="1615" y="135"/>
                </a:lnTo>
                <a:lnTo>
                  <a:pt x="1623" y="135"/>
                </a:lnTo>
                <a:lnTo>
                  <a:pt x="1629" y="139"/>
                </a:lnTo>
                <a:lnTo>
                  <a:pt x="1635" y="141"/>
                </a:lnTo>
                <a:lnTo>
                  <a:pt x="1639" y="147"/>
                </a:lnTo>
                <a:lnTo>
                  <a:pt x="1643" y="159"/>
                </a:lnTo>
                <a:lnTo>
                  <a:pt x="1645" y="173"/>
                </a:lnTo>
                <a:lnTo>
                  <a:pt x="1645" y="173"/>
                </a:lnTo>
                <a:lnTo>
                  <a:pt x="1643" y="189"/>
                </a:lnTo>
                <a:lnTo>
                  <a:pt x="1639" y="201"/>
                </a:lnTo>
                <a:lnTo>
                  <a:pt x="1635" y="205"/>
                </a:lnTo>
                <a:lnTo>
                  <a:pt x="1629" y="209"/>
                </a:lnTo>
                <a:lnTo>
                  <a:pt x="1623" y="211"/>
                </a:lnTo>
                <a:lnTo>
                  <a:pt x="1615" y="213"/>
                </a:lnTo>
                <a:lnTo>
                  <a:pt x="1615" y="213"/>
                </a:lnTo>
                <a:close/>
                <a:moveTo>
                  <a:pt x="1762" y="187"/>
                </a:moveTo>
                <a:lnTo>
                  <a:pt x="1796" y="187"/>
                </a:lnTo>
                <a:lnTo>
                  <a:pt x="1796" y="187"/>
                </a:lnTo>
                <a:lnTo>
                  <a:pt x="1796" y="195"/>
                </a:lnTo>
                <a:lnTo>
                  <a:pt x="1794" y="203"/>
                </a:lnTo>
                <a:lnTo>
                  <a:pt x="1790" y="209"/>
                </a:lnTo>
                <a:lnTo>
                  <a:pt x="1786" y="213"/>
                </a:lnTo>
                <a:lnTo>
                  <a:pt x="1782" y="217"/>
                </a:lnTo>
                <a:lnTo>
                  <a:pt x="1774" y="221"/>
                </a:lnTo>
                <a:lnTo>
                  <a:pt x="1768" y="223"/>
                </a:lnTo>
                <a:lnTo>
                  <a:pt x="1760" y="223"/>
                </a:lnTo>
                <a:lnTo>
                  <a:pt x="1760" y="223"/>
                </a:lnTo>
                <a:lnTo>
                  <a:pt x="1751" y="223"/>
                </a:lnTo>
                <a:lnTo>
                  <a:pt x="1743" y="219"/>
                </a:lnTo>
                <a:lnTo>
                  <a:pt x="1735" y="215"/>
                </a:lnTo>
                <a:lnTo>
                  <a:pt x="1731" y="207"/>
                </a:lnTo>
                <a:lnTo>
                  <a:pt x="1727" y="201"/>
                </a:lnTo>
                <a:lnTo>
                  <a:pt x="1723" y="191"/>
                </a:lnTo>
                <a:lnTo>
                  <a:pt x="1721" y="183"/>
                </a:lnTo>
                <a:lnTo>
                  <a:pt x="1721" y="173"/>
                </a:lnTo>
                <a:lnTo>
                  <a:pt x="1721" y="173"/>
                </a:lnTo>
                <a:lnTo>
                  <a:pt x="1721" y="165"/>
                </a:lnTo>
                <a:lnTo>
                  <a:pt x="1723" y="155"/>
                </a:lnTo>
                <a:lnTo>
                  <a:pt x="1727" y="147"/>
                </a:lnTo>
                <a:lnTo>
                  <a:pt x="1731" y="139"/>
                </a:lnTo>
                <a:lnTo>
                  <a:pt x="1735" y="133"/>
                </a:lnTo>
                <a:lnTo>
                  <a:pt x="1743" y="127"/>
                </a:lnTo>
                <a:lnTo>
                  <a:pt x="1751" y="125"/>
                </a:lnTo>
                <a:lnTo>
                  <a:pt x="1760" y="123"/>
                </a:lnTo>
                <a:lnTo>
                  <a:pt x="1760" y="123"/>
                </a:lnTo>
                <a:lnTo>
                  <a:pt x="1772" y="125"/>
                </a:lnTo>
                <a:lnTo>
                  <a:pt x="1782" y="131"/>
                </a:lnTo>
                <a:lnTo>
                  <a:pt x="1790" y="139"/>
                </a:lnTo>
                <a:lnTo>
                  <a:pt x="1792" y="143"/>
                </a:lnTo>
                <a:lnTo>
                  <a:pt x="1792" y="149"/>
                </a:lnTo>
                <a:lnTo>
                  <a:pt x="1816" y="149"/>
                </a:lnTo>
                <a:lnTo>
                  <a:pt x="1816" y="149"/>
                </a:lnTo>
                <a:lnTo>
                  <a:pt x="1812" y="139"/>
                </a:lnTo>
                <a:lnTo>
                  <a:pt x="1808" y="131"/>
                </a:lnTo>
                <a:lnTo>
                  <a:pt x="1804" y="123"/>
                </a:lnTo>
                <a:lnTo>
                  <a:pt x="1796" y="117"/>
                </a:lnTo>
                <a:lnTo>
                  <a:pt x="1788" y="111"/>
                </a:lnTo>
                <a:lnTo>
                  <a:pt x="1780" y="107"/>
                </a:lnTo>
                <a:lnTo>
                  <a:pt x="1770" y="105"/>
                </a:lnTo>
                <a:lnTo>
                  <a:pt x="1760" y="105"/>
                </a:lnTo>
                <a:lnTo>
                  <a:pt x="1760" y="105"/>
                </a:lnTo>
                <a:lnTo>
                  <a:pt x="1747" y="107"/>
                </a:lnTo>
                <a:lnTo>
                  <a:pt x="1735" y="111"/>
                </a:lnTo>
                <a:lnTo>
                  <a:pt x="1723" y="117"/>
                </a:lnTo>
                <a:lnTo>
                  <a:pt x="1715" y="125"/>
                </a:lnTo>
                <a:lnTo>
                  <a:pt x="1707" y="135"/>
                </a:lnTo>
                <a:lnTo>
                  <a:pt x="1703" y="147"/>
                </a:lnTo>
                <a:lnTo>
                  <a:pt x="1699" y="161"/>
                </a:lnTo>
                <a:lnTo>
                  <a:pt x="1699" y="173"/>
                </a:lnTo>
                <a:lnTo>
                  <a:pt x="1699" y="173"/>
                </a:lnTo>
                <a:lnTo>
                  <a:pt x="1699" y="187"/>
                </a:lnTo>
                <a:lnTo>
                  <a:pt x="1703" y="201"/>
                </a:lnTo>
                <a:lnTo>
                  <a:pt x="1707" y="213"/>
                </a:lnTo>
                <a:lnTo>
                  <a:pt x="1715" y="223"/>
                </a:lnTo>
                <a:lnTo>
                  <a:pt x="1723" y="231"/>
                </a:lnTo>
                <a:lnTo>
                  <a:pt x="1735" y="237"/>
                </a:lnTo>
                <a:lnTo>
                  <a:pt x="1747" y="241"/>
                </a:lnTo>
                <a:lnTo>
                  <a:pt x="1760" y="243"/>
                </a:lnTo>
                <a:lnTo>
                  <a:pt x="1760" y="243"/>
                </a:lnTo>
                <a:lnTo>
                  <a:pt x="1770" y="241"/>
                </a:lnTo>
                <a:lnTo>
                  <a:pt x="1780" y="239"/>
                </a:lnTo>
                <a:lnTo>
                  <a:pt x="1790" y="233"/>
                </a:lnTo>
                <a:lnTo>
                  <a:pt x="1798" y="225"/>
                </a:lnTo>
                <a:lnTo>
                  <a:pt x="1802" y="239"/>
                </a:lnTo>
                <a:lnTo>
                  <a:pt x="1816" y="239"/>
                </a:lnTo>
                <a:lnTo>
                  <a:pt x="1816" y="169"/>
                </a:lnTo>
                <a:lnTo>
                  <a:pt x="1762" y="169"/>
                </a:lnTo>
                <a:lnTo>
                  <a:pt x="1762" y="187"/>
                </a:lnTo>
                <a:close/>
                <a:moveTo>
                  <a:pt x="1926" y="177"/>
                </a:moveTo>
                <a:lnTo>
                  <a:pt x="1926" y="177"/>
                </a:lnTo>
                <a:lnTo>
                  <a:pt x="1926" y="177"/>
                </a:lnTo>
                <a:lnTo>
                  <a:pt x="1932" y="175"/>
                </a:lnTo>
                <a:lnTo>
                  <a:pt x="1938" y="169"/>
                </a:lnTo>
                <a:lnTo>
                  <a:pt x="1942" y="165"/>
                </a:lnTo>
                <a:lnTo>
                  <a:pt x="1944" y="159"/>
                </a:lnTo>
                <a:lnTo>
                  <a:pt x="1946" y="153"/>
                </a:lnTo>
                <a:lnTo>
                  <a:pt x="1948" y="143"/>
                </a:lnTo>
                <a:lnTo>
                  <a:pt x="1948" y="143"/>
                </a:lnTo>
                <a:lnTo>
                  <a:pt x="1946" y="135"/>
                </a:lnTo>
                <a:lnTo>
                  <a:pt x="1944" y="129"/>
                </a:lnTo>
                <a:lnTo>
                  <a:pt x="1942" y="123"/>
                </a:lnTo>
                <a:lnTo>
                  <a:pt x="1936" y="117"/>
                </a:lnTo>
                <a:lnTo>
                  <a:pt x="1930" y="113"/>
                </a:lnTo>
                <a:lnTo>
                  <a:pt x="1924" y="111"/>
                </a:lnTo>
                <a:lnTo>
                  <a:pt x="1914" y="109"/>
                </a:lnTo>
                <a:lnTo>
                  <a:pt x="1904" y="109"/>
                </a:lnTo>
                <a:lnTo>
                  <a:pt x="1844" y="109"/>
                </a:lnTo>
                <a:lnTo>
                  <a:pt x="1844" y="241"/>
                </a:lnTo>
                <a:lnTo>
                  <a:pt x="1866" y="241"/>
                </a:lnTo>
                <a:lnTo>
                  <a:pt x="1866" y="187"/>
                </a:lnTo>
                <a:lnTo>
                  <a:pt x="1900" y="187"/>
                </a:lnTo>
                <a:lnTo>
                  <a:pt x="1900" y="187"/>
                </a:lnTo>
                <a:lnTo>
                  <a:pt x="1906" y="187"/>
                </a:lnTo>
                <a:lnTo>
                  <a:pt x="1912" y="189"/>
                </a:lnTo>
                <a:lnTo>
                  <a:pt x="1916" y="191"/>
                </a:lnTo>
                <a:lnTo>
                  <a:pt x="1920" y="195"/>
                </a:lnTo>
                <a:lnTo>
                  <a:pt x="1922" y="199"/>
                </a:lnTo>
                <a:lnTo>
                  <a:pt x="1924" y="205"/>
                </a:lnTo>
                <a:lnTo>
                  <a:pt x="1926" y="221"/>
                </a:lnTo>
                <a:lnTo>
                  <a:pt x="1926" y="221"/>
                </a:lnTo>
                <a:lnTo>
                  <a:pt x="1926" y="231"/>
                </a:lnTo>
                <a:lnTo>
                  <a:pt x="1928" y="239"/>
                </a:lnTo>
                <a:lnTo>
                  <a:pt x="1952" y="239"/>
                </a:lnTo>
                <a:lnTo>
                  <a:pt x="1952" y="239"/>
                </a:lnTo>
                <a:lnTo>
                  <a:pt x="1950" y="235"/>
                </a:lnTo>
                <a:lnTo>
                  <a:pt x="1948" y="227"/>
                </a:lnTo>
                <a:lnTo>
                  <a:pt x="1946" y="205"/>
                </a:lnTo>
                <a:lnTo>
                  <a:pt x="1946" y="205"/>
                </a:lnTo>
                <a:lnTo>
                  <a:pt x="1944" y="193"/>
                </a:lnTo>
                <a:lnTo>
                  <a:pt x="1938" y="183"/>
                </a:lnTo>
                <a:lnTo>
                  <a:pt x="1932" y="179"/>
                </a:lnTo>
                <a:lnTo>
                  <a:pt x="1926" y="177"/>
                </a:lnTo>
                <a:lnTo>
                  <a:pt x="1926" y="177"/>
                </a:lnTo>
                <a:close/>
                <a:moveTo>
                  <a:pt x="1902" y="169"/>
                </a:moveTo>
                <a:lnTo>
                  <a:pt x="1866" y="169"/>
                </a:lnTo>
                <a:lnTo>
                  <a:pt x="1866" y="127"/>
                </a:lnTo>
                <a:lnTo>
                  <a:pt x="1902" y="127"/>
                </a:lnTo>
                <a:lnTo>
                  <a:pt x="1902" y="127"/>
                </a:lnTo>
                <a:lnTo>
                  <a:pt x="1910" y="127"/>
                </a:lnTo>
                <a:lnTo>
                  <a:pt x="1918" y="131"/>
                </a:lnTo>
                <a:lnTo>
                  <a:pt x="1922" y="137"/>
                </a:lnTo>
                <a:lnTo>
                  <a:pt x="1924" y="147"/>
                </a:lnTo>
                <a:lnTo>
                  <a:pt x="1924" y="147"/>
                </a:lnTo>
                <a:lnTo>
                  <a:pt x="1924" y="157"/>
                </a:lnTo>
                <a:lnTo>
                  <a:pt x="1920" y="163"/>
                </a:lnTo>
                <a:lnTo>
                  <a:pt x="1912" y="167"/>
                </a:lnTo>
                <a:lnTo>
                  <a:pt x="1902" y="169"/>
                </a:lnTo>
                <a:lnTo>
                  <a:pt x="1902" y="169"/>
                </a:lnTo>
                <a:close/>
                <a:moveTo>
                  <a:pt x="2026" y="105"/>
                </a:moveTo>
                <a:lnTo>
                  <a:pt x="2026" y="105"/>
                </a:lnTo>
                <a:lnTo>
                  <a:pt x="2012" y="107"/>
                </a:lnTo>
                <a:lnTo>
                  <a:pt x="2000" y="111"/>
                </a:lnTo>
                <a:lnTo>
                  <a:pt x="1990" y="117"/>
                </a:lnTo>
                <a:lnTo>
                  <a:pt x="1982" y="125"/>
                </a:lnTo>
                <a:lnTo>
                  <a:pt x="1974" y="135"/>
                </a:lnTo>
                <a:lnTo>
                  <a:pt x="1968" y="147"/>
                </a:lnTo>
                <a:lnTo>
                  <a:pt x="1966" y="161"/>
                </a:lnTo>
                <a:lnTo>
                  <a:pt x="1964" y="173"/>
                </a:lnTo>
                <a:lnTo>
                  <a:pt x="1964" y="173"/>
                </a:lnTo>
                <a:lnTo>
                  <a:pt x="1966" y="187"/>
                </a:lnTo>
                <a:lnTo>
                  <a:pt x="1968" y="201"/>
                </a:lnTo>
                <a:lnTo>
                  <a:pt x="1974" y="213"/>
                </a:lnTo>
                <a:lnTo>
                  <a:pt x="1982" y="223"/>
                </a:lnTo>
                <a:lnTo>
                  <a:pt x="1990" y="231"/>
                </a:lnTo>
                <a:lnTo>
                  <a:pt x="2000" y="237"/>
                </a:lnTo>
                <a:lnTo>
                  <a:pt x="2012" y="241"/>
                </a:lnTo>
                <a:lnTo>
                  <a:pt x="2026" y="243"/>
                </a:lnTo>
                <a:lnTo>
                  <a:pt x="2026" y="243"/>
                </a:lnTo>
                <a:lnTo>
                  <a:pt x="2040" y="241"/>
                </a:lnTo>
                <a:lnTo>
                  <a:pt x="2052" y="237"/>
                </a:lnTo>
                <a:lnTo>
                  <a:pt x="2064" y="231"/>
                </a:lnTo>
                <a:lnTo>
                  <a:pt x="2072" y="223"/>
                </a:lnTo>
                <a:lnTo>
                  <a:pt x="2080" y="213"/>
                </a:lnTo>
                <a:lnTo>
                  <a:pt x="2084" y="201"/>
                </a:lnTo>
                <a:lnTo>
                  <a:pt x="2088" y="187"/>
                </a:lnTo>
                <a:lnTo>
                  <a:pt x="2088" y="173"/>
                </a:lnTo>
                <a:lnTo>
                  <a:pt x="2088" y="173"/>
                </a:lnTo>
                <a:lnTo>
                  <a:pt x="2088" y="161"/>
                </a:lnTo>
                <a:lnTo>
                  <a:pt x="2084" y="147"/>
                </a:lnTo>
                <a:lnTo>
                  <a:pt x="2080" y="135"/>
                </a:lnTo>
                <a:lnTo>
                  <a:pt x="2072" y="125"/>
                </a:lnTo>
                <a:lnTo>
                  <a:pt x="2064" y="117"/>
                </a:lnTo>
                <a:lnTo>
                  <a:pt x="2052" y="111"/>
                </a:lnTo>
                <a:lnTo>
                  <a:pt x="2040" y="107"/>
                </a:lnTo>
                <a:lnTo>
                  <a:pt x="2026" y="105"/>
                </a:lnTo>
                <a:lnTo>
                  <a:pt x="2026" y="105"/>
                </a:lnTo>
                <a:close/>
                <a:moveTo>
                  <a:pt x="2026" y="223"/>
                </a:moveTo>
                <a:lnTo>
                  <a:pt x="2026" y="223"/>
                </a:lnTo>
                <a:lnTo>
                  <a:pt x="2018" y="223"/>
                </a:lnTo>
                <a:lnTo>
                  <a:pt x="2010" y="219"/>
                </a:lnTo>
                <a:lnTo>
                  <a:pt x="2002" y="215"/>
                </a:lnTo>
                <a:lnTo>
                  <a:pt x="1996" y="209"/>
                </a:lnTo>
                <a:lnTo>
                  <a:pt x="1992" y="201"/>
                </a:lnTo>
                <a:lnTo>
                  <a:pt x="1990" y="193"/>
                </a:lnTo>
                <a:lnTo>
                  <a:pt x="1988" y="183"/>
                </a:lnTo>
                <a:lnTo>
                  <a:pt x="1988" y="173"/>
                </a:lnTo>
                <a:lnTo>
                  <a:pt x="1988" y="173"/>
                </a:lnTo>
                <a:lnTo>
                  <a:pt x="1990" y="155"/>
                </a:lnTo>
                <a:lnTo>
                  <a:pt x="1992" y="147"/>
                </a:lnTo>
                <a:lnTo>
                  <a:pt x="1996" y="139"/>
                </a:lnTo>
                <a:lnTo>
                  <a:pt x="2002" y="133"/>
                </a:lnTo>
                <a:lnTo>
                  <a:pt x="2008" y="129"/>
                </a:lnTo>
                <a:lnTo>
                  <a:pt x="2018" y="125"/>
                </a:lnTo>
                <a:lnTo>
                  <a:pt x="2026" y="123"/>
                </a:lnTo>
                <a:lnTo>
                  <a:pt x="2026" y="123"/>
                </a:lnTo>
                <a:lnTo>
                  <a:pt x="2036" y="125"/>
                </a:lnTo>
                <a:lnTo>
                  <a:pt x="2044" y="129"/>
                </a:lnTo>
                <a:lnTo>
                  <a:pt x="2052" y="133"/>
                </a:lnTo>
                <a:lnTo>
                  <a:pt x="2056" y="139"/>
                </a:lnTo>
                <a:lnTo>
                  <a:pt x="2060" y="147"/>
                </a:lnTo>
                <a:lnTo>
                  <a:pt x="2064" y="155"/>
                </a:lnTo>
                <a:lnTo>
                  <a:pt x="2066" y="173"/>
                </a:lnTo>
                <a:lnTo>
                  <a:pt x="2066" y="173"/>
                </a:lnTo>
                <a:lnTo>
                  <a:pt x="2064" y="193"/>
                </a:lnTo>
                <a:lnTo>
                  <a:pt x="2060" y="201"/>
                </a:lnTo>
                <a:lnTo>
                  <a:pt x="2056" y="209"/>
                </a:lnTo>
                <a:lnTo>
                  <a:pt x="2052" y="215"/>
                </a:lnTo>
                <a:lnTo>
                  <a:pt x="2044" y="219"/>
                </a:lnTo>
                <a:lnTo>
                  <a:pt x="2036" y="223"/>
                </a:lnTo>
                <a:lnTo>
                  <a:pt x="2026" y="223"/>
                </a:lnTo>
                <a:lnTo>
                  <a:pt x="2026" y="223"/>
                </a:lnTo>
                <a:close/>
                <a:moveTo>
                  <a:pt x="2192" y="185"/>
                </a:moveTo>
                <a:lnTo>
                  <a:pt x="2192" y="185"/>
                </a:lnTo>
                <a:lnTo>
                  <a:pt x="2192" y="199"/>
                </a:lnTo>
                <a:lnTo>
                  <a:pt x="2190" y="205"/>
                </a:lnTo>
                <a:lnTo>
                  <a:pt x="2188" y="211"/>
                </a:lnTo>
                <a:lnTo>
                  <a:pt x="2184" y="215"/>
                </a:lnTo>
                <a:lnTo>
                  <a:pt x="2178" y="219"/>
                </a:lnTo>
                <a:lnTo>
                  <a:pt x="2172" y="223"/>
                </a:lnTo>
                <a:lnTo>
                  <a:pt x="2162" y="223"/>
                </a:lnTo>
                <a:lnTo>
                  <a:pt x="2162" y="223"/>
                </a:lnTo>
                <a:lnTo>
                  <a:pt x="2152" y="223"/>
                </a:lnTo>
                <a:lnTo>
                  <a:pt x="2144" y="219"/>
                </a:lnTo>
                <a:lnTo>
                  <a:pt x="2140" y="215"/>
                </a:lnTo>
                <a:lnTo>
                  <a:pt x="2136" y="211"/>
                </a:lnTo>
                <a:lnTo>
                  <a:pt x="2134" y="205"/>
                </a:lnTo>
                <a:lnTo>
                  <a:pt x="2132" y="199"/>
                </a:lnTo>
                <a:lnTo>
                  <a:pt x="2132" y="185"/>
                </a:lnTo>
                <a:lnTo>
                  <a:pt x="2132" y="109"/>
                </a:lnTo>
                <a:lnTo>
                  <a:pt x="2108" y="109"/>
                </a:lnTo>
                <a:lnTo>
                  <a:pt x="2108" y="193"/>
                </a:lnTo>
                <a:lnTo>
                  <a:pt x="2108" y="193"/>
                </a:lnTo>
                <a:lnTo>
                  <a:pt x="2110" y="205"/>
                </a:lnTo>
                <a:lnTo>
                  <a:pt x="2112" y="215"/>
                </a:lnTo>
                <a:lnTo>
                  <a:pt x="2118" y="223"/>
                </a:lnTo>
                <a:lnTo>
                  <a:pt x="2124" y="231"/>
                </a:lnTo>
                <a:lnTo>
                  <a:pt x="2130" y="235"/>
                </a:lnTo>
                <a:lnTo>
                  <a:pt x="2140" y="239"/>
                </a:lnTo>
                <a:lnTo>
                  <a:pt x="2150" y="243"/>
                </a:lnTo>
                <a:lnTo>
                  <a:pt x="2162" y="243"/>
                </a:lnTo>
                <a:lnTo>
                  <a:pt x="2162" y="243"/>
                </a:lnTo>
                <a:lnTo>
                  <a:pt x="2174" y="243"/>
                </a:lnTo>
                <a:lnTo>
                  <a:pt x="2184" y="239"/>
                </a:lnTo>
                <a:lnTo>
                  <a:pt x="2192" y="235"/>
                </a:lnTo>
                <a:lnTo>
                  <a:pt x="2200" y="231"/>
                </a:lnTo>
                <a:lnTo>
                  <a:pt x="2206" y="223"/>
                </a:lnTo>
                <a:lnTo>
                  <a:pt x="2210" y="215"/>
                </a:lnTo>
                <a:lnTo>
                  <a:pt x="2214" y="205"/>
                </a:lnTo>
                <a:lnTo>
                  <a:pt x="2214" y="193"/>
                </a:lnTo>
                <a:lnTo>
                  <a:pt x="2214" y="109"/>
                </a:lnTo>
                <a:lnTo>
                  <a:pt x="2192" y="109"/>
                </a:lnTo>
                <a:lnTo>
                  <a:pt x="2192" y="185"/>
                </a:lnTo>
                <a:close/>
                <a:moveTo>
                  <a:pt x="2300" y="109"/>
                </a:moveTo>
                <a:lnTo>
                  <a:pt x="2242" y="109"/>
                </a:lnTo>
                <a:lnTo>
                  <a:pt x="2242" y="239"/>
                </a:lnTo>
                <a:lnTo>
                  <a:pt x="2266" y="239"/>
                </a:lnTo>
                <a:lnTo>
                  <a:pt x="2266" y="189"/>
                </a:lnTo>
                <a:lnTo>
                  <a:pt x="2300" y="189"/>
                </a:lnTo>
                <a:lnTo>
                  <a:pt x="2300" y="189"/>
                </a:lnTo>
                <a:lnTo>
                  <a:pt x="2312" y="189"/>
                </a:lnTo>
                <a:lnTo>
                  <a:pt x="2322" y="185"/>
                </a:lnTo>
                <a:lnTo>
                  <a:pt x="2330" y="181"/>
                </a:lnTo>
                <a:lnTo>
                  <a:pt x="2336" y="175"/>
                </a:lnTo>
                <a:lnTo>
                  <a:pt x="2340" y="169"/>
                </a:lnTo>
                <a:lnTo>
                  <a:pt x="2342" y="163"/>
                </a:lnTo>
                <a:lnTo>
                  <a:pt x="2344" y="149"/>
                </a:lnTo>
                <a:lnTo>
                  <a:pt x="2344" y="149"/>
                </a:lnTo>
                <a:lnTo>
                  <a:pt x="2342" y="135"/>
                </a:lnTo>
                <a:lnTo>
                  <a:pt x="2340" y="129"/>
                </a:lnTo>
                <a:lnTo>
                  <a:pt x="2336" y="123"/>
                </a:lnTo>
                <a:lnTo>
                  <a:pt x="2330" y="117"/>
                </a:lnTo>
                <a:lnTo>
                  <a:pt x="2322" y="113"/>
                </a:lnTo>
                <a:lnTo>
                  <a:pt x="2312" y="109"/>
                </a:lnTo>
                <a:lnTo>
                  <a:pt x="2300" y="109"/>
                </a:lnTo>
                <a:lnTo>
                  <a:pt x="2300" y="109"/>
                </a:lnTo>
                <a:close/>
                <a:moveTo>
                  <a:pt x="2298" y="171"/>
                </a:moveTo>
                <a:lnTo>
                  <a:pt x="2266" y="171"/>
                </a:lnTo>
                <a:lnTo>
                  <a:pt x="2266" y="127"/>
                </a:lnTo>
                <a:lnTo>
                  <a:pt x="2300" y="127"/>
                </a:lnTo>
                <a:lnTo>
                  <a:pt x="2300" y="127"/>
                </a:lnTo>
                <a:lnTo>
                  <a:pt x="2308" y="127"/>
                </a:lnTo>
                <a:lnTo>
                  <a:pt x="2314" y="131"/>
                </a:lnTo>
                <a:lnTo>
                  <a:pt x="2320" y="137"/>
                </a:lnTo>
                <a:lnTo>
                  <a:pt x="2322" y="149"/>
                </a:lnTo>
                <a:lnTo>
                  <a:pt x="2322" y="149"/>
                </a:lnTo>
                <a:lnTo>
                  <a:pt x="2320" y="155"/>
                </a:lnTo>
                <a:lnTo>
                  <a:pt x="2320" y="159"/>
                </a:lnTo>
                <a:lnTo>
                  <a:pt x="2314" y="165"/>
                </a:lnTo>
                <a:lnTo>
                  <a:pt x="2306" y="169"/>
                </a:lnTo>
                <a:lnTo>
                  <a:pt x="2298" y="171"/>
                </a:lnTo>
                <a:lnTo>
                  <a:pt x="2298" y="171"/>
                </a:lnTo>
                <a:close/>
                <a:moveTo>
                  <a:pt x="182" y="0"/>
                </a:moveTo>
                <a:lnTo>
                  <a:pt x="182" y="0"/>
                </a:lnTo>
                <a:lnTo>
                  <a:pt x="162" y="0"/>
                </a:lnTo>
                <a:lnTo>
                  <a:pt x="144" y="4"/>
                </a:lnTo>
                <a:lnTo>
                  <a:pt x="128" y="8"/>
                </a:lnTo>
                <a:lnTo>
                  <a:pt x="110" y="14"/>
                </a:lnTo>
                <a:lnTo>
                  <a:pt x="94" y="22"/>
                </a:lnTo>
                <a:lnTo>
                  <a:pt x="80" y="32"/>
                </a:lnTo>
                <a:lnTo>
                  <a:pt x="66" y="42"/>
                </a:lnTo>
                <a:lnTo>
                  <a:pt x="52" y="54"/>
                </a:lnTo>
                <a:lnTo>
                  <a:pt x="42" y="66"/>
                </a:lnTo>
                <a:lnTo>
                  <a:pt x="30" y="80"/>
                </a:lnTo>
                <a:lnTo>
                  <a:pt x="22" y="97"/>
                </a:lnTo>
                <a:lnTo>
                  <a:pt x="14" y="113"/>
                </a:lnTo>
                <a:lnTo>
                  <a:pt x="8" y="129"/>
                </a:lnTo>
                <a:lnTo>
                  <a:pt x="4" y="147"/>
                </a:lnTo>
                <a:lnTo>
                  <a:pt x="0" y="165"/>
                </a:lnTo>
                <a:lnTo>
                  <a:pt x="0" y="185"/>
                </a:lnTo>
                <a:lnTo>
                  <a:pt x="0" y="185"/>
                </a:lnTo>
                <a:lnTo>
                  <a:pt x="2" y="209"/>
                </a:lnTo>
                <a:lnTo>
                  <a:pt x="6" y="233"/>
                </a:lnTo>
                <a:lnTo>
                  <a:pt x="14" y="255"/>
                </a:lnTo>
                <a:lnTo>
                  <a:pt x="24" y="278"/>
                </a:lnTo>
                <a:lnTo>
                  <a:pt x="38" y="298"/>
                </a:lnTo>
                <a:lnTo>
                  <a:pt x="52" y="316"/>
                </a:lnTo>
                <a:lnTo>
                  <a:pt x="70" y="330"/>
                </a:lnTo>
                <a:lnTo>
                  <a:pt x="88" y="344"/>
                </a:lnTo>
                <a:lnTo>
                  <a:pt x="130" y="205"/>
                </a:lnTo>
                <a:lnTo>
                  <a:pt x="130" y="205"/>
                </a:lnTo>
                <a:lnTo>
                  <a:pt x="122" y="199"/>
                </a:lnTo>
                <a:lnTo>
                  <a:pt x="114" y="191"/>
                </a:lnTo>
                <a:lnTo>
                  <a:pt x="108" y="183"/>
                </a:lnTo>
                <a:lnTo>
                  <a:pt x="102" y="173"/>
                </a:lnTo>
                <a:lnTo>
                  <a:pt x="96" y="163"/>
                </a:lnTo>
                <a:lnTo>
                  <a:pt x="94" y="153"/>
                </a:lnTo>
                <a:lnTo>
                  <a:pt x="92" y="141"/>
                </a:lnTo>
                <a:lnTo>
                  <a:pt x="90" y="129"/>
                </a:lnTo>
                <a:lnTo>
                  <a:pt x="90" y="129"/>
                </a:lnTo>
                <a:lnTo>
                  <a:pt x="92" y="111"/>
                </a:lnTo>
                <a:lnTo>
                  <a:pt x="98" y="93"/>
                </a:lnTo>
                <a:lnTo>
                  <a:pt x="106" y="78"/>
                </a:lnTo>
                <a:lnTo>
                  <a:pt x="116" y="64"/>
                </a:lnTo>
                <a:lnTo>
                  <a:pt x="130" y="52"/>
                </a:lnTo>
                <a:lnTo>
                  <a:pt x="146" y="44"/>
                </a:lnTo>
                <a:lnTo>
                  <a:pt x="162" y="38"/>
                </a:lnTo>
                <a:lnTo>
                  <a:pt x="182" y="36"/>
                </a:lnTo>
                <a:lnTo>
                  <a:pt x="182" y="36"/>
                </a:lnTo>
                <a:lnTo>
                  <a:pt x="200" y="38"/>
                </a:lnTo>
                <a:lnTo>
                  <a:pt x="216" y="44"/>
                </a:lnTo>
                <a:lnTo>
                  <a:pt x="232" y="52"/>
                </a:lnTo>
                <a:lnTo>
                  <a:pt x="246" y="64"/>
                </a:lnTo>
                <a:lnTo>
                  <a:pt x="256" y="78"/>
                </a:lnTo>
                <a:lnTo>
                  <a:pt x="264" y="93"/>
                </a:lnTo>
                <a:lnTo>
                  <a:pt x="270" y="111"/>
                </a:lnTo>
                <a:lnTo>
                  <a:pt x="272" y="129"/>
                </a:lnTo>
                <a:lnTo>
                  <a:pt x="272" y="129"/>
                </a:lnTo>
                <a:lnTo>
                  <a:pt x="270" y="141"/>
                </a:lnTo>
                <a:lnTo>
                  <a:pt x="268" y="153"/>
                </a:lnTo>
                <a:lnTo>
                  <a:pt x="266" y="163"/>
                </a:lnTo>
                <a:lnTo>
                  <a:pt x="260" y="173"/>
                </a:lnTo>
                <a:lnTo>
                  <a:pt x="256" y="183"/>
                </a:lnTo>
                <a:lnTo>
                  <a:pt x="248" y="191"/>
                </a:lnTo>
                <a:lnTo>
                  <a:pt x="240" y="199"/>
                </a:lnTo>
                <a:lnTo>
                  <a:pt x="232" y="205"/>
                </a:lnTo>
                <a:lnTo>
                  <a:pt x="274" y="344"/>
                </a:lnTo>
                <a:lnTo>
                  <a:pt x="274" y="344"/>
                </a:lnTo>
                <a:lnTo>
                  <a:pt x="292" y="330"/>
                </a:lnTo>
                <a:lnTo>
                  <a:pt x="310" y="316"/>
                </a:lnTo>
                <a:lnTo>
                  <a:pt x="326" y="298"/>
                </a:lnTo>
                <a:lnTo>
                  <a:pt x="338" y="278"/>
                </a:lnTo>
                <a:lnTo>
                  <a:pt x="348" y="255"/>
                </a:lnTo>
                <a:lnTo>
                  <a:pt x="356" y="233"/>
                </a:lnTo>
                <a:lnTo>
                  <a:pt x="360" y="209"/>
                </a:lnTo>
                <a:lnTo>
                  <a:pt x="362" y="185"/>
                </a:lnTo>
                <a:lnTo>
                  <a:pt x="362" y="185"/>
                </a:lnTo>
                <a:lnTo>
                  <a:pt x="362" y="165"/>
                </a:lnTo>
                <a:lnTo>
                  <a:pt x="358" y="147"/>
                </a:lnTo>
                <a:lnTo>
                  <a:pt x="354" y="129"/>
                </a:lnTo>
                <a:lnTo>
                  <a:pt x="348" y="113"/>
                </a:lnTo>
                <a:lnTo>
                  <a:pt x="340" y="97"/>
                </a:lnTo>
                <a:lnTo>
                  <a:pt x="332" y="80"/>
                </a:lnTo>
                <a:lnTo>
                  <a:pt x="320" y="66"/>
                </a:lnTo>
                <a:lnTo>
                  <a:pt x="310" y="54"/>
                </a:lnTo>
                <a:lnTo>
                  <a:pt x="296" y="42"/>
                </a:lnTo>
                <a:lnTo>
                  <a:pt x="282" y="32"/>
                </a:lnTo>
                <a:lnTo>
                  <a:pt x="268" y="22"/>
                </a:lnTo>
                <a:lnTo>
                  <a:pt x="252" y="14"/>
                </a:lnTo>
                <a:lnTo>
                  <a:pt x="234" y="8"/>
                </a:lnTo>
                <a:lnTo>
                  <a:pt x="218" y="4"/>
                </a:lnTo>
                <a:lnTo>
                  <a:pt x="200" y="0"/>
                </a:lnTo>
                <a:lnTo>
                  <a:pt x="182" y="0"/>
                </a:lnTo>
                <a:lnTo>
                  <a:pt x="18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6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People should not be defined by their disabilities</a:t>
            </a:r>
          </a:p>
          <a:p>
            <a:r>
              <a:rPr lang="en-US" dirty="0"/>
              <a:t>People with disabilities should be able to</a:t>
            </a:r>
          </a:p>
          <a:p>
            <a:pPr lvl="1"/>
            <a:r>
              <a:rPr lang="en-US" dirty="0"/>
              <a:t>Perform the same functions</a:t>
            </a:r>
          </a:p>
          <a:p>
            <a:pPr lvl="1"/>
            <a:r>
              <a:rPr lang="en-US" dirty="0"/>
              <a:t>Receive the same information</a:t>
            </a:r>
          </a:p>
          <a:p>
            <a:pPr lvl="1"/>
            <a:r>
              <a:rPr lang="en-US" dirty="0"/>
              <a:t>Participate as produces &amp; consumers</a:t>
            </a:r>
          </a:p>
          <a:p>
            <a:pPr marL="365760" lvl="1" indent="0">
              <a:buNone/>
            </a:pPr>
            <a:r>
              <a:rPr lang="en-US" dirty="0"/>
              <a:t>	… </a:t>
            </a:r>
            <a:r>
              <a:rPr lang="en-US" b="1" u="sng" dirty="0"/>
              <a:t>without</a:t>
            </a:r>
            <a:r>
              <a:rPr lang="en-US" dirty="0"/>
              <a:t> having to ask for assistance and </a:t>
            </a:r>
            <a:r>
              <a:rPr lang="en-US" b="1" u="sng" dirty="0"/>
              <a:t>without</a:t>
            </a:r>
            <a:r>
              <a:rPr lang="en-US" dirty="0"/>
              <a:t> the </a:t>
            </a:r>
            <a:r>
              <a:rPr lang="en-US" dirty="0" err="1"/>
              <a:t>WoT</a:t>
            </a:r>
            <a:r>
              <a:rPr lang="en-US" dirty="0"/>
              <a:t> 	equivalent of the “text-only version” website…</a:t>
            </a:r>
          </a:p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58652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650 million people worldwide have some form of disability</a:t>
            </a:r>
          </a:p>
          <a:p>
            <a:pPr lvl="1"/>
            <a:r>
              <a:rPr lang="en-US" dirty="0"/>
              <a:t>12.1% in the US have a disability</a:t>
            </a:r>
          </a:p>
          <a:p>
            <a:pPr lvl="1"/>
            <a:r>
              <a:rPr lang="en-US" dirty="0"/>
              <a:t>16% of working-age adults in the UK have a disability</a:t>
            </a:r>
          </a:p>
          <a:p>
            <a:r>
              <a:rPr lang="en-US" dirty="0"/>
              <a:t>Over 30% of us will have </a:t>
            </a:r>
            <a:r>
              <a:rPr lang="en-US" i="1" dirty="0"/>
              <a:t>some</a:t>
            </a:r>
            <a:r>
              <a:rPr lang="en-US" dirty="0"/>
              <a:t> form of disability </a:t>
            </a:r>
            <a:r>
              <a:rPr lang="en-US" b="1" i="1" dirty="0"/>
              <a:t>by the time we retire</a:t>
            </a:r>
          </a:p>
          <a:p>
            <a:r>
              <a:rPr lang="en-US" dirty="0"/>
              <a:t>Sources: </a:t>
            </a:r>
          </a:p>
          <a:p>
            <a:pPr lvl="1"/>
            <a:r>
              <a:rPr lang="en-US" dirty="0"/>
              <a:t>”A Web form Everyone” (Horton &amp; </a:t>
            </a:r>
            <a:r>
              <a:rPr lang="en-US" dirty="0" err="1"/>
              <a:t>Quesenbery</a:t>
            </a:r>
            <a:r>
              <a:rPr lang="en-US" dirty="0"/>
              <a:t>, 2013)</a:t>
            </a:r>
          </a:p>
          <a:p>
            <a:pPr lvl="1"/>
            <a:r>
              <a:rPr lang="en-US" dirty="0"/>
              <a:t>”Accessibility for Everyone” (</a:t>
            </a:r>
            <a:r>
              <a:rPr lang="en-US" dirty="0" err="1"/>
              <a:t>Kalbag</a:t>
            </a:r>
            <a:r>
              <a:rPr lang="en-US" dirty="0"/>
              <a:t>, 2017)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099777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disability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Permanent:</a:t>
            </a:r>
            <a:r>
              <a:rPr lang="en-US" dirty="0"/>
              <a:t> vision, hearing, physical, cognition, learning…</a:t>
            </a:r>
          </a:p>
          <a:p>
            <a:r>
              <a:rPr lang="en-US" b="1" dirty="0"/>
              <a:t>Temporary:</a:t>
            </a:r>
            <a:r>
              <a:rPr lang="en-US" dirty="0"/>
              <a:t> broken arm…</a:t>
            </a:r>
          </a:p>
          <a:p>
            <a:r>
              <a:rPr lang="en-US" b="1" dirty="0"/>
              <a:t>Situational:</a:t>
            </a:r>
            <a:r>
              <a:rPr lang="en-US" dirty="0"/>
              <a:t> driving, environmental (glare, noise), new parent…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674871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091939" y="2766218"/>
            <a:ext cx="7809414" cy="1325563"/>
          </a:xfrm>
        </p:spPr>
        <p:txBody>
          <a:bodyPr/>
          <a:lstStyle/>
          <a:p>
            <a:r>
              <a:rPr lang="en-US" dirty="0"/>
              <a:t>Our use case</a:t>
            </a:r>
          </a:p>
        </p:txBody>
      </p:sp>
    </p:spTree>
    <p:extLst>
      <p:ext uri="{BB962C8B-B14F-4D97-AF65-F5344CB8AC3E}">
        <p14:creationId xmlns:p14="http://schemas.microsoft.com/office/powerpoint/2010/main" val="251246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– “The Visitor”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74520"/>
            <a:ext cx="10058400" cy="498347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Residential building with multiple apartments and a secure entry system</a:t>
            </a:r>
          </a:p>
          <a:p>
            <a:r>
              <a:rPr lang="en-US" dirty="0"/>
              <a:t>Visitors press the button representing the apartment number to speak with resident and (hopefully) to be let into the building</a:t>
            </a:r>
          </a:p>
          <a:p>
            <a:r>
              <a:rPr lang="en-US" dirty="0"/>
              <a:t>Security camera trained on the front door of the building. </a:t>
            </a:r>
          </a:p>
          <a:p>
            <a:r>
              <a:rPr lang="en-US" dirty="0"/>
              <a:t>When a visitor presses the button, the camera turns on &amp; residents are provided with a live video stream of the scene next to their entry control device. </a:t>
            </a:r>
          </a:p>
          <a:p>
            <a:pPr lvl="1"/>
            <a:r>
              <a:rPr lang="en-US" dirty="0"/>
              <a:t>For security reasons, the camera turns itself off when the visitor enters or leaves.</a:t>
            </a:r>
          </a:p>
          <a:p>
            <a:r>
              <a:rPr lang="en-US" dirty="0"/>
              <a:t>Residents can speak with visitors, and vice versa</a:t>
            </a:r>
          </a:p>
          <a:p>
            <a:r>
              <a:rPr lang="en-US" dirty="0"/>
              <a:t>(</a:t>
            </a:r>
            <a:r>
              <a:rPr lang="en-US" b="1" dirty="0"/>
              <a:t>Note: </a:t>
            </a:r>
            <a:r>
              <a:rPr lang="en-US" dirty="0"/>
              <a:t>For the purposes of this use case, we will concentrate on the needs of the inhabitant)</a:t>
            </a:r>
          </a:p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6201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–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57400"/>
            <a:ext cx="10058400" cy="411956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Notification device: </a:t>
            </a:r>
            <a:r>
              <a:rPr lang="en-US" dirty="0"/>
              <a:t>Placed in apartment to inform resident of the visitor</a:t>
            </a:r>
          </a:p>
          <a:p>
            <a:r>
              <a:rPr lang="en-US" b="1" dirty="0"/>
              <a:t>Video/audio device: </a:t>
            </a:r>
            <a:r>
              <a:rPr lang="en-US" dirty="0"/>
              <a:t>Displays a video of the visitor and includes audio input/output to allow conversation. Video is displayed when the visitor presses the apartment number; resident must press a button to switch on the audio input/output</a:t>
            </a:r>
          </a:p>
          <a:p>
            <a:r>
              <a:rPr lang="en-US" b="1" dirty="0"/>
              <a:t>Confirmation device: </a:t>
            </a:r>
            <a:r>
              <a:rPr lang="en-US" dirty="0"/>
              <a:t>Allows the resident to either let the visitor in, or to send them on their way. Video/audio is automatically switched off when the confirmation device is activated</a:t>
            </a:r>
          </a:p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419895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PG Colors">
      <a:dk1>
        <a:srgbClr val="1C75BC"/>
      </a:dk1>
      <a:lt1>
        <a:srgbClr val="FFFFFF"/>
      </a:lt1>
      <a:dk2>
        <a:srgbClr val="666666"/>
      </a:dk2>
      <a:lt2>
        <a:srgbClr val="FCB316"/>
      </a:lt2>
      <a:accent1>
        <a:srgbClr val="DFDFDF"/>
      </a:accent1>
      <a:accent2>
        <a:srgbClr val="DA1640"/>
      </a:accent2>
      <a:accent3>
        <a:srgbClr val="20B74A"/>
      </a:accent3>
      <a:accent4>
        <a:srgbClr val="46BFCE"/>
      </a:accent4>
      <a:accent5>
        <a:srgbClr val="8F2653"/>
      </a:accent5>
      <a:accent6>
        <a:srgbClr val="148790"/>
      </a:accent6>
      <a:hlink>
        <a:srgbClr val="1C75BC"/>
      </a:hlink>
      <a:folHlink>
        <a:srgbClr val="6239B4"/>
      </a:folHlink>
    </a:clrScheme>
    <a:fontScheme name="TPG Font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24793</TotalTime>
  <Words>1705</Words>
  <Application>Microsoft Office PowerPoint</Application>
  <PresentationFormat>Widescreen</PresentationFormat>
  <Paragraphs>203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HGGothicE</vt:lpstr>
      <vt:lpstr>Roboto slab light</vt:lpstr>
      <vt:lpstr>Arial</vt:lpstr>
      <vt:lpstr>Calibri</vt:lpstr>
      <vt:lpstr>Corbel</vt:lpstr>
      <vt:lpstr>Courier New</vt:lpstr>
      <vt:lpstr>Helvetica</vt:lpstr>
      <vt:lpstr>Wingdings</vt:lpstr>
      <vt:lpstr>Office Theme</vt:lpstr>
      <vt:lpstr>Accessibility Use Cases</vt:lpstr>
      <vt:lpstr>Today’s session</vt:lpstr>
      <vt:lpstr>Understanding diverse users</vt:lpstr>
      <vt:lpstr>Important note</vt:lpstr>
      <vt:lpstr>The statistics</vt:lpstr>
      <vt:lpstr>Different types of disability</vt:lpstr>
      <vt:lpstr>Our use case</vt:lpstr>
      <vt:lpstr>Use case – “The Visitor”</vt:lpstr>
      <vt:lpstr>Use case – components</vt:lpstr>
      <vt:lpstr>Vision Impairment:  Blind</vt:lpstr>
      <vt:lpstr>Specific considerations</vt:lpstr>
      <vt:lpstr>Assistive technologies used</vt:lpstr>
      <vt:lpstr>Use case issues</vt:lpstr>
      <vt:lpstr>Vision Impairment:  Low vision</vt:lpstr>
      <vt:lpstr>Specific considerations</vt:lpstr>
      <vt:lpstr>Assistive technologies used</vt:lpstr>
      <vt:lpstr>Use case issues</vt:lpstr>
      <vt:lpstr>Deaf / Hard of Hearing</vt:lpstr>
      <vt:lpstr>Specific considerations</vt:lpstr>
      <vt:lpstr>Assistive technologies used</vt:lpstr>
      <vt:lpstr>Use case issues</vt:lpstr>
      <vt:lpstr>Physical Impairment</vt:lpstr>
      <vt:lpstr>Specific considerations</vt:lpstr>
      <vt:lpstr>Assistive technologies used</vt:lpstr>
      <vt:lpstr>Use case issues</vt:lpstr>
      <vt:lpstr>Cognitive and Intellectual Disabilities</vt:lpstr>
      <vt:lpstr>Cognitive and intellectual disabilities</vt:lpstr>
      <vt:lpstr>Specific considerations</vt:lpstr>
      <vt:lpstr>Assistive technologies used</vt:lpstr>
      <vt:lpstr>Use case issues</vt:lpstr>
      <vt:lpstr>Solution? (note: assume configurable by resident)</vt:lpstr>
      <vt:lpstr>Notification device</vt:lpstr>
      <vt:lpstr>Video/audio device</vt:lpstr>
      <vt:lpstr>Confirmation device</vt:lpstr>
      <vt:lpstr>Implications for WoT</vt:lpstr>
      <vt:lpstr>Example</vt:lpstr>
      <vt:lpstr>To Discuss</vt:lpstr>
      <vt:lpstr>Q&amp;A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TPG</dc:creator>
  <cp:keywords>CTPClassification=CTP_NT</cp:keywords>
  <dc:description/>
  <cp:lastModifiedBy>Mccool, Michael</cp:lastModifiedBy>
  <cp:revision>473</cp:revision>
  <dcterms:created xsi:type="dcterms:W3CDTF">2017-07-29T17:41:18Z</dcterms:created>
  <dcterms:modified xsi:type="dcterms:W3CDTF">2018-03-28T11:49:44Z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e7dea6c4-21b9-4733-b4f3-3e338e84f688</vt:lpwstr>
  </property>
  <property fmtid="{D5CDD505-2E9C-101B-9397-08002B2CF9AE}" pid="3" name="CTP_TimeStamp">
    <vt:lpwstr>2018-03-28 11:49:43Z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