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B9C-70D2-CA46-9437-7387E7B8E8D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605-67D4-4146-92FE-E076D0CD7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B9C-70D2-CA46-9437-7387E7B8E8D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605-67D4-4146-92FE-E076D0CD7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B9C-70D2-CA46-9437-7387E7B8E8D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605-67D4-4146-92FE-E076D0CD7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B9C-70D2-CA46-9437-7387E7B8E8D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605-67D4-4146-92FE-E076D0CD7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B9C-70D2-CA46-9437-7387E7B8E8D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605-67D4-4146-92FE-E076D0CD7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B9C-70D2-CA46-9437-7387E7B8E8D5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605-67D4-4146-92FE-E076D0CD7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B9C-70D2-CA46-9437-7387E7B8E8D5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605-67D4-4146-92FE-E076D0CD7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B9C-70D2-CA46-9437-7387E7B8E8D5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605-67D4-4146-92FE-E076D0CD7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B9C-70D2-CA46-9437-7387E7B8E8D5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605-67D4-4146-92FE-E076D0CD7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B9C-70D2-CA46-9437-7387E7B8E8D5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605-67D4-4146-92FE-E076D0CD7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B9C-70D2-CA46-9437-7387E7B8E8D5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605-67D4-4146-92FE-E076D0CD7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DB9C-70D2-CA46-9437-7387E7B8E8D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8605-67D4-4146-92FE-E076D0CD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3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ot-thing-description/" TargetMode="External"/><Relationship Id="rId4" Type="http://schemas.openxmlformats.org/officeDocument/2006/relationships/hyperlink" Target="https://www.w3.org/TR/wot-scripting-api/" TargetMode="External"/><Relationship Id="rId5" Type="http://schemas.openxmlformats.org/officeDocument/2006/relationships/hyperlink" Target="https://www.w3.org/WoT/IG/wiki/F2F_meeting,_24-29_March_2018,_Prague,_Czech_Republic" TargetMode="External"/><Relationship Id="rId6" Type="http://schemas.openxmlformats.org/officeDocument/2006/relationships/hyperlink" Target="https://github.com/thingweb/node-wot" TargetMode="External"/><Relationship Id="rId7" Type="http://schemas.openxmlformats.org/officeDocument/2006/relationships/hyperlink" Target="https://github.com/thingweb/thingweb-directory" TargetMode="External"/><Relationship Id="rId8" Type="http://schemas.openxmlformats.org/officeDocument/2006/relationships/hyperlink" Target="https://github.com/iot-schema-colla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WoT/IG/wiki/Main_P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2479675"/>
          </a:xfrm>
        </p:spPr>
        <p:txBody>
          <a:bodyPr/>
          <a:lstStyle/>
          <a:p>
            <a:r>
              <a:rPr lang="en-US" dirty="0" smtClean="0"/>
              <a:t>SmartThings + </a:t>
            </a:r>
            <a:r>
              <a:rPr lang="en-US" dirty="0" err="1" smtClean="0"/>
              <a:t>WoT</a:t>
            </a:r>
            <a:r>
              <a:rPr lang="en-US" dirty="0" smtClean="0"/>
              <a:t> (Web of Things) Integration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68293"/>
            <a:ext cx="6858000" cy="1655762"/>
          </a:xfrm>
        </p:spPr>
        <p:txBody>
          <a:bodyPr/>
          <a:lstStyle/>
          <a:p>
            <a:r>
              <a:rPr lang="en-US" dirty="0" smtClean="0"/>
              <a:t>Michael Koster</a:t>
            </a:r>
          </a:p>
          <a:p>
            <a:r>
              <a:rPr lang="en-US" dirty="0" smtClean="0"/>
              <a:t>March 7,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1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90"/>
            <a:ext cx="7886700" cy="1325563"/>
          </a:xfrm>
        </p:spPr>
        <p:txBody>
          <a:bodyPr/>
          <a:lstStyle/>
          <a:p>
            <a:r>
              <a:rPr lang="en-US" dirty="0" smtClean="0"/>
              <a:t>W3C Web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9597"/>
            <a:ext cx="7886700" cy="4627129"/>
          </a:xfrm>
        </p:spPr>
        <p:txBody>
          <a:bodyPr/>
          <a:lstStyle/>
          <a:p>
            <a:r>
              <a:rPr lang="en-US" dirty="0" smtClean="0"/>
              <a:t>Creating Web standards for connected things</a:t>
            </a:r>
          </a:p>
          <a:p>
            <a:pPr lvl="1"/>
            <a:r>
              <a:rPr lang="en-US" dirty="0" smtClean="0"/>
              <a:t>Like HTML but for things</a:t>
            </a:r>
          </a:p>
          <a:p>
            <a:pPr lvl="1"/>
            <a:r>
              <a:rPr lang="en-US" dirty="0" smtClean="0"/>
              <a:t>Different set of problems from HTML</a:t>
            </a:r>
          </a:p>
          <a:p>
            <a:r>
              <a:rPr lang="en-US" dirty="0" smtClean="0"/>
              <a:t>Thing Description (TD)</a:t>
            </a:r>
          </a:p>
          <a:p>
            <a:pPr lvl="1"/>
            <a:r>
              <a:rPr lang="en-US" dirty="0" smtClean="0"/>
              <a:t>Data model and serialization</a:t>
            </a:r>
          </a:p>
          <a:p>
            <a:pPr lvl="1"/>
            <a:r>
              <a:rPr lang="en-US" dirty="0" smtClean="0"/>
              <a:t>Uses Linked Data (JSON-LD)</a:t>
            </a:r>
          </a:p>
          <a:p>
            <a:pPr lvl="1"/>
            <a:r>
              <a:rPr lang="en-US" dirty="0" smtClean="0"/>
              <a:t>Represents abstract interactions (Properties, Actions, Events) with bindings to concrete API entry points</a:t>
            </a:r>
          </a:p>
          <a:p>
            <a:r>
              <a:rPr lang="en-US" dirty="0" smtClean="0"/>
              <a:t>Scripting API </a:t>
            </a:r>
          </a:p>
          <a:p>
            <a:pPr lvl="1"/>
            <a:r>
              <a:rPr lang="en-US" dirty="0" err="1" smtClean="0"/>
              <a:t>WebIDL</a:t>
            </a:r>
            <a:r>
              <a:rPr lang="en-US" dirty="0" smtClean="0"/>
              <a:t> and </a:t>
            </a:r>
            <a:r>
              <a:rPr lang="en-US" dirty="0" err="1" smtClean="0"/>
              <a:t>javascript</a:t>
            </a:r>
            <a:r>
              <a:rPr lang="en-US" dirty="0" smtClean="0"/>
              <a:t> for discovery and interaction with APIs described in TD instances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3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Web API for SmartThings </a:t>
            </a:r>
          </a:p>
          <a:p>
            <a:r>
              <a:rPr lang="en-US" dirty="0" smtClean="0"/>
              <a:t>Expose SmartThings Capabilities using Web of Things Servient </a:t>
            </a:r>
          </a:p>
          <a:p>
            <a:r>
              <a:rPr lang="en-US" dirty="0" smtClean="0"/>
              <a:t>Enable Web applications to perform Discovery and Interaction using </a:t>
            </a:r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/>
              <a:t>Thing </a:t>
            </a:r>
            <a:r>
              <a:rPr lang="en-US" dirty="0" smtClean="0"/>
              <a:t>Description and related APIs and tools</a:t>
            </a:r>
          </a:p>
        </p:txBody>
      </p:sp>
    </p:spTree>
    <p:extLst>
      <p:ext uri="{BB962C8B-B14F-4D97-AF65-F5344CB8AC3E}">
        <p14:creationId xmlns:p14="http://schemas.microsoft.com/office/powerpoint/2010/main" val="148892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Thing Description templates for SmartThings capabilities</a:t>
            </a:r>
          </a:p>
          <a:p>
            <a:r>
              <a:rPr lang="en-US" dirty="0" smtClean="0"/>
              <a:t>Align these with </a:t>
            </a:r>
            <a:r>
              <a:rPr lang="en-US" dirty="0" err="1" smtClean="0"/>
              <a:t>iot.schema.org</a:t>
            </a:r>
            <a:r>
              <a:rPr lang="en-US" dirty="0" smtClean="0"/>
              <a:t> capability definitions</a:t>
            </a:r>
          </a:p>
          <a:p>
            <a:r>
              <a:rPr lang="en-US" dirty="0" smtClean="0"/>
              <a:t>Create a tool to build Thing Descriptions for SmartThings device and capability instances</a:t>
            </a:r>
          </a:p>
          <a:p>
            <a:r>
              <a:rPr lang="en-US" dirty="0" smtClean="0"/>
              <a:t>Create a set of handlers to proxy SmartThings capabilities as </a:t>
            </a:r>
            <a:r>
              <a:rPr lang="en-US" dirty="0" err="1" smtClean="0"/>
              <a:t>WoT</a:t>
            </a:r>
            <a:r>
              <a:rPr lang="en-US" dirty="0" smtClean="0"/>
              <a:t> resources</a:t>
            </a:r>
          </a:p>
        </p:txBody>
      </p:sp>
    </p:spTree>
    <p:extLst>
      <p:ext uri="{BB962C8B-B14F-4D97-AF65-F5344CB8AC3E}">
        <p14:creationId xmlns:p14="http://schemas.microsoft.com/office/powerpoint/2010/main" val="58627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wot-proxy Endpoint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SmartThings Endpoint App that </a:t>
            </a:r>
            <a:endParaRPr lang="en-US" dirty="0" smtClean="0"/>
          </a:p>
          <a:p>
            <a:pPr lvl="1"/>
            <a:r>
              <a:rPr lang="en-US" dirty="0" smtClean="0"/>
              <a:t>Enables selection of devices, capabilities, and permissions to create a </a:t>
            </a:r>
            <a:r>
              <a:rPr lang="en-US" dirty="0" err="1" smtClean="0"/>
              <a:t>WoT</a:t>
            </a:r>
            <a:r>
              <a:rPr lang="en-US" dirty="0" smtClean="0"/>
              <a:t> API instance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xposes </a:t>
            </a:r>
            <a:r>
              <a:rPr lang="en-US" dirty="0"/>
              <a:t>selected device capabilities using </a:t>
            </a:r>
            <a:r>
              <a:rPr lang="en-US" dirty="0" smtClean="0"/>
              <a:t>the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smtClean="0"/>
              <a:t>Servient Exposed Thing API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egisters Thing </a:t>
            </a:r>
            <a:r>
              <a:rPr lang="en-US" dirty="0"/>
              <a:t>Descriptions with a </a:t>
            </a:r>
            <a:r>
              <a:rPr lang="en-US" dirty="0" err="1"/>
              <a:t>WoT</a:t>
            </a:r>
            <a:r>
              <a:rPr lang="en-US" dirty="0"/>
              <a:t> Thing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egisters interaction handlers for Exposed Things that function as REST resource proxies for SmartThings Attributes, Commands, and Device Events on behalf of the selected devices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4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70" y="-50480"/>
            <a:ext cx="7886700" cy="1325563"/>
          </a:xfrm>
        </p:spPr>
        <p:txBody>
          <a:bodyPr/>
          <a:lstStyle/>
          <a:p>
            <a:r>
              <a:rPr lang="en-US" dirty="0" smtClean="0"/>
              <a:t>wot-proxy Endpoint App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6166" y="4665299"/>
            <a:ext cx="2535383" cy="7273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SmartThings Platform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6166" y="3573335"/>
            <a:ext cx="2535383" cy="351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Endpoint 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6166" y="2771346"/>
            <a:ext cx="2535383" cy="4641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WoT</a:t>
            </a:r>
            <a:r>
              <a:rPr lang="en-US" sz="2400" dirty="0" smtClean="0">
                <a:solidFill>
                  <a:schemeClr val="tx1"/>
                </a:solidFill>
              </a:rPr>
              <a:t> 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6166" y="3231574"/>
            <a:ext cx="2535383" cy="344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Exposed Thing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042065" y="3914344"/>
            <a:ext cx="1" cy="75095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60622" y="3924735"/>
            <a:ext cx="0" cy="7405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2213267" y="3231573"/>
            <a:ext cx="228095" cy="682771"/>
          </a:xfrm>
          <a:prstGeom prst="leftBrace">
            <a:avLst>
              <a:gd name="adj1" fmla="val 8333"/>
              <a:gd name="adj2" fmla="val 522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8961" y="3357441"/>
            <a:ext cx="1444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wot-p</a:t>
            </a:r>
            <a:r>
              <a:rPr lang="en-US" sz="2400" dirty="0" smtClean="0">
                <a:solidFill>
                  <a:schemeClr val="tx1"/>
                </a:solidFill>
              </a:rPr>
              <a:t>roxy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772287" y="2998077"/>
            <a:ext cx="1911928" cy="8019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WoT</a:t>
            </a:r>
            <a:r>
              <a:rPr lang="en-US" sz="2400" dirty="0" smtClean="0">
                <a:solidFill>
                  <a:schemeClr val="tx1"/>
                </a:solidFill>
              </a:rPr>
              <a:t> Thing Directory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1"/>
            <a:endCxn id="5" idx="3"/>
          </p:cNvCxnSpPr>
          <p:nvPr/>
        </p:nvCxnSpPr>
        <p:spPr>
          <a:xfrm flipH="1">
            <a:off x="5091549" y="3399072"/>
            <a:ext cx="680738" cy="34996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27929" y="3844684"/>
            <a:ext cx="1493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1. Register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2137839" y="3941074"/>
            <a:ext cx="1359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Commands</a:t>
            </a:r>
          </a:p>
          <a:p>
            <a:pPr algn="r"/>
            <a:r>
              <a:rPr lang="en-US" sz="2000" dirty="0" smtClean="0"/>
              <a:t>Attributes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059454" y="4086213"/>
            <a:ext cx="865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Events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3792686" y="1699859"/>
            <a:ext cx="2504209" cy="4017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WoT</a:t>
            </a:r>
            <a:r>
              <a:rPr lang="en-US" sz="2400" dirty="0" smtClean="0">
                <a:solidFill>
                  <a:schemeClr val="tx1"/>
                </a:solidFill>
              </a:rPr>
              <a:t> Client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2686" y="1298129"/>
            <a:ext cx="2504209" cy="401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Web Application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6" idx="0"/>
          </p:cNvCxnSpPr>
          <p:nvPr/>
        </p:nvCxnSpPr>
        <p:spPr>
          <a:xfrm flipH="1">
            <a:off x="3823858" y="2108581"/>
            <a:ext cx="744362" cy="66276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0"/>
          </p:cNvCxnSpPr>
          <p:nvPr/>
        </p:nvCxnSpPr>
        <p:spPr>
          <a:xfrm>
            <a:off x="5600700" y="2108581"/>
            <a:ext cx="1127551" cy="88949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132187" y="2190777"/>
            <a:ext cx="1552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2. Discover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709086" y="2096072"/>
            <a:ext cx="1496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3. Interact</a:t>
            </a:r>
            <a:endParaRPr lang="en-US" sz="2400" dirty="0"/>
          </a:p>
        </p:txBody>
      </p:sp>
      <p:sp>
        <p:nvSpPr>
          <p:cNvPr id="39" name="Sun 38"/>
          <p:cNvSpPr/>
          <p:nvPr/>
        </p:nvSpPr>
        <p:spPr>
          <a:xfrm>
            <a:off x="2784764" y="5647458"/>
            <a:ext cx="412435" cy="418550"/>
          </a:xfrm>
          <a:prstGeom prst="su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vel 39"/>
          <p:cNvSpPr/>
          <p:nvPr/>
        </p:nvSpPr>
        <p:spPr>
          <a:xfrm>
            <a:off x="4447309" y="5711261"/>
            <a:ext cx="332509" cy="342900"/>
          </a:xfrm>
          <a:prstGeom prst="beve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197199" y="5499317"/>
            <a:ext cx="301077" cy="24976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080702" y="5497666"/>
            <a:ext cx="332509" cy="24748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07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copy of the demo SmartThings Endpoint App and add stubs for the wot-proxy </a:t>
            </a:r>
          </a:p>
          <a:p>
            <a:r>
              <a:rPr lang="en-US" dirty="0"/>
              <a:t>C</a:t>
            </a:r>
            <a:r>
              <a:rPr lang="en-US" dirty="0" smtClean="0"/>
              <a:t>reate a copy of the node-wot demo servient and add stubs for the Endpoint App integration</a:t>
            </a:r>
          </a:p>
          <a:p>
            <a:r>
              <a:rPr lang="en-US" dirty="0" smtClean="0"/>
              <a:t>Integrate the node-wot servient instance and library calls into the Endpoint App life cycle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 devices and capabilities (demo can be simple)</a:t>
            </a:r>
          </a:p>
          <a:p>
            <a:pPr lvl="1"/>
            <a:r>
              <a:rPr lang="en-US" dirty="0" smtClean="0"/>
              <a:t>Build Exposed Thing instances of the capabilities</a:t>
            </a:r>
          </a:p>
          <a:p>
            <a:pPr lvl="1"/>
            <a:r>
              <a:rPr lang="en-US" dirty="0" smtClean="0"/>
              <a:t>Subscribe to device events </a:t>
            </a:r>
          </a:p>
        </p:txBody>
      </p:sp>
    </p:spTree>
    <p:extLst>
      <p:ext uri="{BB962C8B-B14F-4D97-AF65-F5344CB8AC3E}">
        <p14:creationId xmlns:p14="http://schemas.microsoft.com/office/powerpoint/2010/main" val="11515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2789"/>
            <a:ext cx="7886700" cy="5593484"/>
          </a:xfrm>
        </p:spPr>
        <p:txBody>
          <a:bodyPr/>
          <a:lstStyle/>
          <a:p>
            <a:r>
              <a:rPr lang="en-US" dirty="0" smtClean="0"/>
              <a:t>W3C Web of Things WG and IG</a:t>
            </a:r>
          </a:p>
          <a:p>
            <a:pPr lvl="1"/>
            <a:r>
              <a:rPr lang="en-US" dirty="0">
                <a:hlinkClick r:id="rId2"/>
              </a:rPr>
              <a:t>https://www.w3.org/WoT</a:t>
            </a:r>
            <a:r>
              <a:rPr lang="en-US" dirty="0" smtClean="0">
                <a:hlinkClick r:id="rId2"/>
              </a:rPr>
              <a:t>/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www.w3.org/WoT/IG/wiki/Main_Page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https://www.w3.org/TR/wot-thing-description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https://www.w3.org/TR/wot-scripting-api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https://www.w3.org/WoT/IG/wiki/F2F_meeting,_24-29_March_2018,_Prague,_</a:t>
            </a:r>
            <a:r>
              <a:rPr lang="en-US" dirty="0" smtClean="0">
                <a:hlinkClick r:id="rId5"/>
              </a:rPr>
              <a:t>Czech_Republic</a:t>
            </a:r>
            <a:endParaRPr lang="en-US" dirty="0" smtClean="0"/>
          </a:p>
          <a:p>
            <a:r>
              <a:rPr lang="en-US" dirty="0" err="1" smtClean="0"/>
              <a:t>thingweb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github.com/thingweb/node-wot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github.com/thingweb/thingweb-directory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iot.schema.org</a:t>
            </a:r>
            <a:r>
              <a:rPr lang="en-US" dirty="0" smtClean="0"/>
              <a:t> prototype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iotschema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iotschema.org/docs/full.html</a:t>
            </a:r>
          </a:p>
          <a:p>
            <a:pPr lvl="1"/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github.com/iot-schema-collab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006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2589</TotalTime>
  <Words>373</Words>
  <Application>Microsoft Macintosh PowerPoint</Application>
  <PresentationFormat>Letter Paper (8.5x11 in)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SmartThings + WoT (Web of Things) Integration Demo</vt:lpstr>
      <vt:lpstr>W3C Web of Things</vt:lpstr>
      <vt:lpstr>Objective</vt:lpstr>
      <vt:lpstr>How</vt:lpstr>
      <vt:lpstr>wot-proxy Endpoint App</vt:lpstr>
      <vt:lpstr>wot-proxy Endpoint App</vt:lpstr>
      <vt:lpstr>Design approach</vt:lpstr>
      <vt:lpstr>References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SmartThings Web of Things Integration</dc:title>
  <dc:creator>Michael Koster</dc:creator>
  <cp:lastModifiedBy>Michael Koster</cp:lastModifiedBy>
  <cp:revision>35</cp:revision>
  <dcterms:created xsi:type="dcterms:W3CDTF">2018-03-07T22:09:32Z</dcterms:created>
  <dcterms:modified xsi:type="dcterms:W3CDTF">2018-03-09T17:18:43Z</dcterms:modified>
</cp:coreProperties>
</file>