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67" r:id="rId3"/>
    <p:sldId id="268" r:id="rId4"/>
  </p:sldIdLst>
  <p:sldSz cx="9144000" cy="5143500" type="screen16x9"/>
  <p:notesSz cx="6735763" cy="98694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1C529B"/>
    <a:srgbClr val="002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8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-642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C981F-1FF5-4E2F-A4C1-2F98DB811E4B}" type="datetimeFigureOut">
              <a:rPr lang="de-DE" smtClean="0"/>
              <a:pPr/>
              <a:t>20.06.2018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8" y="739775"/>
            <a:ext cx="658018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65B48-DEFA-427F-AEBF-641BB395CC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22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 userDrawn="1"/>
        </p:nvSpPr>
        <p:spPr>
          <a:xfrm>
            <a:off x="0" y="4840005"/>
            <a:ext cx="9151938" cy="303497"/>
          </a:xfrm>
          <a:prstGeom prst="rect">
            <a:avLst/>
          </a:prstGeom>
          <a:solidFill>
            <a:srgbClr val="1C529B"/>
          </a:solidFill>
          <a:ln>
            <a:solidFill>
              <a:srgbClr val="002E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13579A"/>
              </a:solidFill>
            </a:endParaRPr>
          </a:p>
        </p:txBody>
      </p:sp>
      <p:sp>
        <p:nvSpPr>
          <p:cNvPr id="11" name="Rechteck 7"/>
          <p:cNvSpPr/>
          <p:nvPr userDrawn="1"/>
        </p:nvSpPr>
        <p:spPr>
          <a:xfrm>
            <a:off x="-36512" y="4840005"/>
            <a:ext cx="9180512" cy="303497"/>
          </a:xfrm>
          <a:prstGeom prst="rect">
            <a:avLst/>
          </a:prstGeom>
          <a:solidFill>
            <a:srgbClr val="1C529B"/>
          </a:solidFill>
          <a:ln>
            <a:solidFill>
              <a:srgbClr val="002E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13579A"/>
              </a:solidFill>
            </a:endParaRPr>
          </a:p>
        </p:txBody>
      </p:sp>
      <p:sp>
        <p:nvSpPr>
          <p:cNvPr id="13" name="日付プレースホル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xx.xx.2017         Name</a:t>
            </a:r>
            <a:endParaRPr lang="de-DE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B5CAA4-0F8A-407E-ADF6-A6DA69F4120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フッター プレースホルダ 14"/>
          <p:cNvSpPr>
            <a:spLocks noGrp="1"/>
          </p:cNvSpPr>
          <p:nvPr>
            <p:ph type="ftr" sz="quarter" idx="12"/>
          </p:nvPr>
        </p:nvSpPr>
        <p:spPr>
          <a:xfrm>
            <a:off x="2648288" y="4880362"/>
            <a:ext cx="3571850" cy="249492"/>
          </a:xfrm>
        </p:spPr>
        <p:txBody>
          <a:bodyPr/>
          <a:lstStyle/>
          <a:p>
            <a:r>
              <a:rPr lang="en-US" altLang="ja-JP" dirty="0" smtClean="0"/>
              <a:t>Spindle Motor Business Unit © </a:t>
            </a:r>
            <a:r>
              <a:rPr lang="en-US" altLang="ja-JP" dirty="0" err="1" smtClean="0"/>
              <a:t>MinebeaMitsumi</a:t>
            </a:r>
            <a:r>
              <a:rPr lang="en-US" altLang="ja-JP" dirty="0" smtClean="0"/>
              <a:t> Confidential</a:t>
            </a:r>
            <a:endParaRPr lang="en-US" altLang="ja-JP" dirty="0"/>
          </a:p>
        </p:txBody>
      </p:sp>
      <p:sp>
        <p:nvSpPr>
          <p:cNvPr id="19" name="テキスト プレースホルダ 18"/>
          <p:cNvSpPr>
            <a:spLocks noGrp="1"/>
          </p:cNvSpPr>
          <p:nvPr>
            <p:ph type="body" sz="quarter" idx="13" hasCustomPrompt="1"/>
          </p:nvPr>
        </p:nvSpPr>
        <p:spPr>
          <a:xfrm>
            <a:off x="6300793" y="4245771"/>
            <a:ext cx="2663825" cy="432197"/>
          </a:xfrm>
          <a:prstGeom prst="rect">
            <a:avLst/>
          </a:prstGeom>
        </p:spPr>
        <p:txBody>
          <a:bodyPr/>
          <a:lstStyle>
            <a:lvl1pPr algn="r">
              <a:buNone/>
              <a:defRPr sz="1400" baseline="0">
                <a:latin typeface="Arial" pitchFamily="34" charset="0"/>
                <a:cs typeface="Arial" pitchFamily="34" charset="0"/>
              </a:defRPr>
            </a:lvl1pPr>
            <a:lvl2pPr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kumimoji="1" lang="en-US" altLang="ja-JP" dirty="0" smtClean="0"/>
              <a:t>Rev.</a:t>
            </a:r>
          </a:p>
          <a:p>
            <a:pPr lvl="0"/>
            <a:r>
              <a:rPr kumimoji="1" lang="en-US" altLang="ja-JP" dirty="0" smtClean="0"/>
              <a:t>Date : XX.XXX.XXXX</a:t>
            </a:r>
            <a:endParaRPr kumimoji="1" lang="ja-JP" altLang="en-US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148000" y="1221601"/>
            <a:ext cx="3996000" cy="648072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1C529B"/>
                </a:solidFill>
                <a:latin typeface="Arial Narrow" pitchFamily="34" charset="0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148064" y="1869672"/>
            <a:ext cx="3995936" cy="6480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17" name="Picture 3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8" t="11588" r="12743" b="65237"/>
          <a:stretch>
            <a:fillRect/>
          </a:stretch>
        </p:blipFill>
        <p:spPr bwMode="auto">
          <a:xfrm>
            <a:off x="6016361" y="23904"/>
            <a:ext cx="3052432" cy="64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fik 19" descr="Spindel_4.png"/>
          <p:cNvPicPr>
            <a:picLocks noChangeAspect="1"/>
          </p:cNvPicPr>
          <p:nvPr userDrawn="1"/>
        </p:nvPicPr>
        <p:blipFill rotWithShape="1">
          <a:blip r:embed="rId3" cstate="print"/>
          <a:srcRect l="15186" b="20010"/>
          <a:stretch/>
        </p:blipFill>
        <p:spPr>
          <a:xfrm>
            <a:off x="1" y="1465342"/>
            <a:ext cx="5310903" cy="334117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999" y="105521"/>
            <a:ext cx="1397524" cy="442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 userDrawn="1"/>
        </p:nvSpPr>
        <p:spPr>
          <a:xfrm>
            <a:off x="0" y="4840005"/>
            <a:ext cx="9151938" cy="303497"/>
          </a:xfrm>
          <a:prstGeom prst="rect">
            <a:avLst/>
          </a:prstGeom>
          <a:solidFill>
            <a:srgbClr val="1C529B"/>
          </a:solidFill>
          <a:ln>
            <a:solidFill>
              <a:srgbClr val="002E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13579A"/>
              </a:solidFill>
            </a:endParaRPr>
          </a:p>
        </p:txBody>
      </p:sp>
      <p:sp>
        <p:nvSpPr>
          <p:cNvPr id="11" name="Rechteck 7"/>
          <p:cNvSpPr/>
          <p:nvPr userDrawn="1"/>
        </p:nvSpPr>
        <p:spPr>
          <a:xfrm>
            <a:off x="-36512" y="4840005"/>
            <a:ext cx="9180512" cy="303497"/>
          </a:xfrm>
          <a:prstGeom prst="rect">
            <a:avLst/>
          </a:prstGeom>
          <a:solidFill>
            <a:srgbClr val="1C529B"/>
          </a:solidFill>
          <a:ln>
            <a:solidFill>
              <a:srgbClr val="002E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13579A"/>
              </a:solidFill>
            </a:endParaRPr>
          </a:p>
        </p:txBody>
      </p:sp>
      <p:sp>
        <p:nvSpPr>
          <p:cNvPr id="13" name="日付プレースホル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xx.xx.2017         Name</a:t>
            </a:r>
            <a:endParaRPr lang="de-DE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B5CAA4-0F8A-407E-ADF6-A6DA69F4120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テキスト プレースホルダ 18"/>
          <p:cNvSpPr>
            <a:spLocks noGrp="1"/>
          </p:cNvSpPr>
          <p:nvPr>
            <p:ph type="body" sz="quarter" idx="13" hasCustomPrompt="1"/>
          </p:nvPr>
        </p:nvSpPr>
        <p:spPr>
          <a:xfrm>
            <a:off x="6300793" y="4245771"/>
            <a:ext cx="2663825" cy="432197"/>
          </a:xfrm>
          <a:prstGeom prst="rect">
            <a:avLst/>
          </a:prstGeom>
        </p:spPr>
        <p:txBody>
          <a:bodyPr/>
          <a:lstStyle>
            <a:lvl1pPr algn="r">
              <a:buNone/>
              <a:defRPr sz="1600" baseline="0">
                <a:latin typeface="Arial Narrow" pitchFamily="34" charset="0"/>
                <a:cs typeface="Arial" pitchFamily="34" charset="0"/>
              </a:defRPr>
            </a:lvl1pPr>
            <a:lvl2pPr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kumimoji="1" lang="en-US" altLang="ja-JP" dirty="0" smtClean="0"/>
              <a:t>Rev.</a:t>
            </a:r>
          </a:p>
          <a:p>
            <a:pPr lvl="0"/>
            <a:r>
              <a:rPr kumimoji="1" lang="en-US" altLang="ja-JP" dirty="0" smtClean="0"/>
              <a:t>Date : XX.XXX.XXXX</a:t>
            </a:r>
            <a:endParaRPr kumimoji="1" lang="ja-JP" altLang="en-US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148000" y="1221601"/>
            <a:ext cx="3996000" cy="648072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1C529B"/>
                </a:solidFill>
                <a:latin typeface="Arial Narrow" pitchFamily="34" charset="0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 dirty="0"/>
          </a:p>
        </p:txBody>
      </p:sp>
      <p:pic>
        <p:nvPicPr>
          <p:cNvPr id="20" name="Grafik 19" descr="Spindel_4.png"/>
          <p:cNvPicPr>
            <a:picLocks noChangeAspect="1"/>
          </p:cNvPicPr>
          <p:nvPr userDrawn="1"/>
        </p:nvPicPr>
        <p:blipFill rotWithShape="1">
          <a:blip r:embed="rId2" cstate="print"/>
          <a:srcRect l="15186" b="20010"/>
          <a:stretch/>
        </p:blipFill>
        <p:spPr>
          <a:xfrm>
            <a:off x="3" y="1707660"/>
            <a:ext cx="5576448" cy="3157408"/>
          </a:xfrm>
          <a:prstGeom prst="rect">
            <a:avLst/>
          </a:prstGeom>
        </p:spPr>
      </p:pic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148064" y="1869672"/>
            <a:ext cx="3995936" cy="6480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21" name="Bild 17" descr="PMDM_Logo_P293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04970"/>
            <a:ext cx="1259415" cy="38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8" t="11588" r="12377" b="65237"/>
          <a:stretch>
            <a:fillRect/>
          </a:stretch>
        </p:blipFill>
        <p:spPr bwMode="auto">
          <a:xfrm>
            <a:off x="5944834" y="0"/>
            <a:ext cx="3209453" cy="60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フッター プレースホルダ 14"/>
          <p:cNvSpPr>
            <a:spLocks noGrp="1"/>
          </p:cNvSpPr>
          <p:nvPr>
            <p:ph type="ftr" sz="quarter" idx="12"/>
          </p:nvPr>
        </p:nvSpPr>
        <p:spPr>
          <a:xfrm>
            <a:off x="2648288" y="4880362"/>
            <a:ext cx="3571850" cy="249492"/>
          </a:xfrm>
        </p:spPr>
        <p:txBody>
          <a:bodyPr/>
          <a:lstStyle/>
          <a:p>
            <a:r>
              <a:rPr lang="en-US" altLang="ja-JP" dirty="0" smtClean="0"/>
              <a:t>Spindle Motor Business Unit © </a:t>
            </a:r>
            <a:r>
              <a:rPr lang="en-US" altLang="ja-JP" dirty="0" err="1" smtClean="0"/>
              <a:t>MinebeaMitsumi</a:t>
            </a:r>
            <a:r>
              <a:rPr lang="en-US" altLang="ja-JP" dirty="0" smtClean="0"/>
              <a:t> Confidential</a:t>
            </a:r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94010"/>
            <a:ext cx="2133600" cy="195486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altLang="ja-JP" smtClean="0"/>
              <a:t>xx.xx.2017         Name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894010"/>
            <a:ext cx="2590800" cy="19548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fld id="{12B5CAA4-0F8A-407E-ADF6-A6DA69F4120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>
          <a:xfrm>
            <a:off x="179512" y="87474"/>
            <a:ext cx="5760640" cy="367550"/>
          </a:xfrm>
          <a:prstGeom prst="rect">
            <a:avLst/>
          </a:prstGeom>
        </p:spPr>
        <p:txBody>
          <a:bodyPr/>
          <a:lstStyle>
            <a:lvl1pPr algn="l">
              <a:defRPr sz="2400" b="1" baseline="0">
                <a:latin typeface="Arial Narrow" pitchFamily="34" charset="0"/>
                <a:cs typeface="Arial" pitchFamily="34" charset="0"/>
              </a:defRPr>
            </a:lvl1pPr>
          </a:lstStyle>
          <a:p>
            <a:r>
              <a:rPr kumimoji="1" lang="en-US" altLang="ja-JP" dirty="0" smtClean="0"/>
              <a:t>Sub title</a:t>
            </a:r>
            <a:endParaRPr kumimoji="1" lang="ja-JP" altLang="en-US" dirty="0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quarter" idx="10" hasCustomPrompt="1"/>
          </p:nvPr>
        </p:nvSpPr>
        <p:spPr>
          <a:xfrm>
            <a:off x="179389" y="519524"/>
            <a:ext cx="8785225" cy="4266791"/>
          </a:xfrm>
          <a:prstGeom prst="rect">
            <a:avLst/>
          </a:prstGeom>
        </p:spPr>
        <p:txBody>
          <a:bodyPr/>
          <a:lstStyle>
            <a:lvl1pPr>
              <a:defRPr sz="1800" b="1">
                <a:latin typeface="Arial Narrow" pitchFamily="34" charset="0"/>
                <a:cs typeface="Arial" pitchFamily="34" charset="0"/>
              </a:defRPr>
            </a:lvl1pPr>
            <a:lvl2pPr>
              <a:defRPr sz="1600">
                <a:latin typeface="Arial Narrow" pitchFamily="34" charset="0"/>
                <a:cs typeface="Arial" pitchFamily="34" charset="0"/>
              </a:defRPr>
            </a:lvl2pPr>
            <a:lvl3pPr>
              <a:defRPr sz="1600">
                <a:latin typeface="Arial Narrow" pitchFamily="34" charset="0"/>
                <a:cs typeface="Arial" pitchFamily="34" charset="0"/>
              </a:defRPr>
            </a:lvl3pPr>
            <a:lvl4pPr>
              <a:defRPr sz="1400">
                <a:latin typeface="Arial Narrow" pitchFamily="34" charset="0"/>
                <a:cs typeface="Arial" pitchFamily="34" charset="0"/>
              </a:defRPr>
            </a:lvl4pPr>
            <a:lvl5pPr>
              <a:defRPr sz="1400">
                <a:latin typeface="Arial Narrow" pitchFamily="34" charset="0"/>
                <a:cs typeface="Arial" pitchFamily="34" charset="0"/>
              </a:defRPr>
            </a:lvl5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2nd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3rd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4th level</a:t>
            </a:r>
            <a:endParaRPr kumimoji="1" lang="ja-JP" altLang="en-US" dirty="0" smtClean="0"/>
          </a:p>
          <a:p>
            <a:pPr lvl="4"/>
            <a:r>
              <a:rPr kumimoji="1" lang="en-US" altLang="ja-JP" dirty="0" smtClean="0"/>
              <a:t>5th level</a:t>
            </a:r>
            <a:endParaRPr kumimoji="1" lang="ja-JP" alt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465516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ッター プレースホルダ 14"/>
          <p:cNvSpPr>
            <a:spLocks noGrp="1"/>
          </p:cNvSpPr>
          <p:nvPr>
            <p:ph type="ftr" sz="quarter" idx="12"/>
          </p:nvPr>
        </p:nvSpPr>
        <p:spPr>
          <a:xfrm>
            <a:off x="2648288" y="4880362"/>
            <a:ext cx="3571850" cy="249492"/>
          </a:xfrm>
        </p:spPr>
        <p:txBody>
          <a:bodyPr/>
          <a:lstStyle/>
          <a:p>
            <a:r>
              <a:rPr lang="en-US" altLang="ja-JP" dirty="0" smtClean="0"/>
              <a:t>Spindle Motor Business Unit © </a:t>
            </a:r>
            <a:r>
              <a:rPr lang="en-US" altLang="ja-JP" dirty="0" err="1" smtClean="0"/>
              <a:t>MinebeaMitsumi</a:t>
            </a:r>
            <a:r>
              <a:rPr lang="en-US" altLang="ja-JP" dirty="0" smtClean="0"/>
              <a:t> Confidential</a:t>
            </a:r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2978-A4EB-4E3C-9F4F-2EB5703DB80F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20.06.2018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C9EF-0B8E-418C-BCA8-4D20D2488E5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63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4840005"/>
            <a:ext cx="9151938" cy="303497"/>
          </a:xfrm>
          <a:prstGeom prst="rect">
            <a:avLst/>
          </a:prstGeom>
          <a:solidFill>
            <a:srgbClr val="1C529B"/>
          </a:solidFill>
          <a:ln>
            <a:solidFill>
              <a:srgbClr val="002E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13579A"/>
              </a:solidFill>
            </a:endParaRP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94010"/>
            <a:ext cx="2133600" cy="195486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altLang="ja-JP" smtClean="0"/>
              <a:t>xx.xx.2017         Name</a:t>
            </a:r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34640" y="4894010"/>
            <a:ext cx="3571850" cy="249492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altLang="ja-JP" dirty="0" smtClean="0"/>
              <a:t>Spindle Motor Business Unit © </a:t>
            </a:r>
            <a:r>
              <a:rPr lang="en-US" altLang="ja-JP" dirty="0" err="1" smtClean="0"/>
              <a:t>MinebeaMitsumi</a:t>
            </a:r>
            <a:r>
              <a:rPr lang="en-US" altLang="ja-JP" dirty="0" smtClean="0"/>
              <a:t> Confidential</a:t>
            </a:r>
            <a:endParaRPr lang="en-US" altLang="ja-JP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894010"/>
            <a:ext cx="2590800" cy="19548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fld id="{12B5CAA4-0F8A-407E-ADF6-A6DA69F4120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1" r:id="rId2"/>
    <p:sldLayoutId id="2147483682" r:id="rId3"/>
    <p:sldLayoutId id="2147483695" r:id="rId4"/>
  </p:sldLayoutIdLst>
  <p:transition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スライド番号プレースホルダ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B5CAA4-0F8A-407E-ADF6-A6DA69F4120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13" name="フッター プレースホルダ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ja-JP" smtClean="0"/>
              <a:t>Spindle Motor Business Unit © MinebeaMitsumi Confidential</a:t>
            </a:r>
            <a:endParaRPr lang="en-US" altLang="ja-JP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Internal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148064" y="1815666"/>
            <a:ext cx="3995936" cy="667142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IQC</a:t>
            </a:r>
            <a:br>
              <a:rPr lang="en-US" sz="2800" dirty="0" smtClean="0"/>
            </a:br>
            <a:r>
              <a:rPr lang="en-US" sz="2800" dirty="0" smtClean="0"/>
              <a:t>Rotor gear sleeve </a:t>
            </a:r>
            <a:r>
              <a:rPr lang="en-US" sz="2800" dirty="0" smtClean="0"/>
              <a:t>2 x ID </a:t>
            </a:r>
            <a:r>
              <a:rPr lang="en-US" sz="2800" dirty="0" smtClean="0"/>
              <a:t>scan</a:t>
            </a:r>
            <a:endParaRPr lang="en-US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00192" y="3783330"/>
            <a:ext cx="2664296" cy="94866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Arial" pitchFamily="34" charset="0"/>
                <a:ea typeface="+mj-ea"/>
                <a:cs typeface="Arial" pitchFamily="34" charset="0"/>
              </a:rPr>
              <a:t>IQC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Arial" pitchFamily="34" charset="0"/>
                <a:ea typeface="+mj-ea"/>
                <a:cs typeface="Arial" pitchFamily="34" charset="0"/>
              </a:rPr>
              <a:t>Rev. A 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Date</a:t>
            </a:r>
            <a:r>
              <a:rPr kumimoji="0" lang="en-US" altLang="ja-JP" sz="1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: </a:t>
            </a:r>
            <a:r>
              <a:rPr lang="en-US" altLang="ja-JP" sz="1200" dirty="0" smtClean="0">
                <a:latin typeface="Arial" pitchFamily="34" charset="0"/>
                <a:ea typeface="+mj-ea"/>
                <a:cs typeface="Arial" pitchFamily="34" charset="0"/>
              </a:rPr>
              <a:t>20</a:t>
            </a:r>
            <a:r>
              <a:rPr lang="en-US" altLang="ja-JP" sz="1200" dirty="0" smtClean="0">
                <a:latin typeface="Arial" pitchFamily="34" charset="0"/>
                <a:ea typeface="+mj-ea"/>
                <a:cs typeface="Arial" pitchFamily="34" charset="0"/>
              </a:rPr>
              <a:t>.06.2018</a:t>
            </a:r>
            <a:endParaRPr kumimoji="0" lang="ja-JP" altLang="en-US" sz="1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8" r="1468"/>
          <a:stretch/>
        </p:blipFill>
        <p:spPr bwMode="auto">
          <a:xfrm>
            <a:off x="7230075" y="1617679"/>
            <a:ext cx="1047765" cy="1379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Audi rotor gear </a:t>
            </a:r>
            <a:r>
              <a:rPr lang="en-US" sz="3200" b="1" dirty="0" err="1" smtClean="0">
                <a:solidFill>
                  <a:srgbClr val="00B050"/>
                </a:solidFill>
              </a:rPr>
              <a:t>i.O</a:t>
            </a:r>
            <a:r>
              <a:rPr lang="en-US" sz="3200" b="1" dirty="0" smtClean="0">
                <a:solidFill>
                  <a:srgbClr val="00B050"/>
                </a:solidFill>
              </a:rPr>
              <a:t> Part</a:t>
            </a:r>
            <a:endParaRPr lang="de-DE" b="1" dirty="0">
              <a:solidFill>
                <a:srgbClr val="00B050"/>
              </a:solidFill>
            </a:endParaRPr>
          </a:p>
        </p:txBody>
      </p:sp>
      <p:sp>
        <p:nvSpPr>
          <p:cNvPr id="4" name="日付プレースホルダ 10"/>
          <p:cNvSpPr txBox="1">
            <a:spLocks/>
          </p:cNvSpPr>
          <p:nvPr/>
        </p:nvSpPr>
        <p:spPr>
          <a:xfrm>
            <a:off x="0" y="4894010"/>
            <a:ext cx="2133600" cy="195486"/>
          </a:xfrm>
          <a:prstGeom prst="rect">
            <a:avLst/>
          </a:prstGeom>
        </p:spPr>
        <p:txBody>
          <a:bodyPr anchor="ctr" anchorCtr="0">
            <a:normAutofit fontScale="70000" lnSpcReduction="20000"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noProof="0" dirty="0" smtClean="0">
                <a:ea typeface="ＭＳ Ｐゴシック"/>
              </a:rPr>
              <a:t>20</a:t>
            </a:r>
            <a:r>
              <a:rPr kumimoji="0" lang="en-US" altLang="ja-JP" sz="1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ＭＳ Ｐゴシック"/>
                <a:cs typeface="+mn-cs"/>
              </a:rPr>
              <a:t>.06.2017         </a:t>
            </a:r>
            <a:r>
              <a:rPr kumimoji="0" lang="en-US" altLang="ja-JP" sz="1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ＭＳ Ｐゴシック"/>
                <a:cs typeface="+mn-cs"/>
              </a:rPr>
              <a:t>Ali DOGAN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Narrow" pitchFamily="34" charset="0"/>
              <a:cs typeface="+mn-cs"/>
            </a:endParaRPr>
          </a:p>
        </p:txBody>
      </p:sp>
      <p:sp>
        <p:nvSpPr>
          <p:cNvPr id="5" name="フッター プレースホルダ 3"/>
          <p:cNvSpPr txBox="1">
            <a:spLocks/>
          </p:cNvSpPr>
          <p:nvPr/>
        </p:nvSpPr>
        <p:spPr>
          <a:xfrm>
            <a:off x="2714650" y="4880362"/>
            <a:ext cx="3457550" cy="249492"/>
          </a:xfrm>
          <a:prstGeom prst="rect">
            <a:avLst/>
          </a:prstGeom>
        </p:spPr>
        <p:txBody>
          <a:bodyPr anchor="ctr" anchorCtr="0">
            <a:normAutofit lnSpcReduction="10000"/>
          </a:bodyPr>
          <a:lstStyle>
            <a:defPPr>
              <a:defRPr lang="de-DE"/>
            </a:defPPr>
            <a:lvl1pPr marL="0" algn="ctr" defTabSz="914400" rtl="0" eaLnBrk="1" latinLnBrk="0" hangingPunct="1">
              <a:defRPr sz="11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ＭＳ Ｐゴシック"/>
                <a:cs typeface="+mn-cs"/>
              </a:rPr>
              <a:t>IQC / Internal</a:t>
            </a:r>
            <a:endParaRPr kumimoji="0" lang="en-US" altLang="ja-JP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Narrow" pitchFamily="34" charset="0"/>
              <a:ea typeface="ＭＳ Ｐゴシック"/>
              <a:cs typeface="+mn-cs"/>
            </a:endParaRPr>
          </a:p>
        </p:txBody>
      </p:sp>
      <p:sp>
        <p:nvSpPr>
          <p:cNvPr id="6" name="スライド番号プレースホルダ 2"/>
          <p:cNvSpPr>
            <a:spLocks noGrp="1"/>
          </p:cNvSpPr>
          <p:nvPr>
            <p:ph type="sldNum" sz="quarter" idx="4294967295"/>
          </p:nvPr>
        </p:nvSpPr>
        <p:spPr>
          <a:xfrm>
            <a:off x="6553200" y="4894010"/>
            <a:ext cx="2590800" cy="195486"/>
          </a:xfrm>
          <a:prstGeom prst="rect">
            <a:avLst/>
          </a:prstGeom>
        </p:spPr>
        <p:txBody>
          <a:bodyPr anchor="ctr" anchorCtr="0">
            <a:normAutofit fontScale="70000" lnSpcReduction="20000"/>
          </a:bodyPr>
          <a:lstStyle/>
          <a:p>
            <a:pPr algn="r"/>
            <a:fld id="{12B5CAA4-0F8A-407E-ADF6-A6DA69F41204}" type="slidenum">
              <a:rPr lang="de-DE" sz="1100">
                <a:solidFill>
                  <a:schemeClr val="bg1"/>
                </a:solidFill>
                <a:latin typeface="Arial Narrow" pitchFamily="34" charset="0"/>
                <a:ea typeface="ＭＳ Ｐゴシック"/>
              </a:rPr>
              <a:pPr algn="r"/>
              <a:t>2</a:t>
            </a:fld>
            <a:endParaRPr lang="de-DE" sz="1100" dirty="0">
              <a:solidFill>
                <a:schemeClr val="bg1"/>
              </a:solidFill>
              <a:latin typeface="Arial Narrow" pitchFamily="34" charset="0"/>
              <a:ea typeface="ＭＳ Ｐゴシック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14650" y="1112408"/>
            <a:ext cx="3945643" cy="279880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34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Audi rotor gear </a:t>
            </a:r>
            <a:r>
              <a:rPr lang="en-US" sz="3200" b="1" dirty="0" err="1" smtClean="0">
                <a:solidFill>
                  <a:srgbClr val="FF0000"/>
                </a:solidFill>
              </a:rPr>
              <a:t>n.i.O</a:t>
            </a:r>
            <a:r>
              <a:rPr lang="en-US" sz="3200" b="1" dirty="0" smtClean="0">
                <a:solidFill>
                  <a:srgbClr val="FF0000"/>
                </a:solidFill>
              </a:rPr>
              <a:t> Part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4" name="日付プレースホルダ 10"/>
          <p:cNvSpPr txBox="1">
            <a:spLocks/>
          </p:cNvSpPr>
          <p:nvPr/>
        </p:nvSpPr>
        <p:spPr>
          <a:xfrm>
            <a:off x="0" y="4894010"/>
            <a:ext cx="2133600" cy="195486"/>
          </a:xfrm>
          <a:prstGeom prst="rect">
            <a:avLst/>
          </a:prstGeom>
        </p:spPr>
        <p:txBody>
          <a:bodyPr anchor="ctr" anchorCtr="0">
            <a:normAutofit fontScale="70000" lnSpcReduction="20000"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noProof="0" dirty="0" smtClean="0">
                <a:ea typeface="ＭＳ Ｐゴシック"/>
              </a:rPr>
              <a:t>20</a:t>
            </a:r>
            <a:r>
              <a:rPr kumimoji="0" lang="en-US" altLang="ja-JP" sz="1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ＭＳ Ｐゴシック"/>
                <a:cs typeface="+mn-cs"/>
              </a:rPr>
              <a:t>.06.2017         </a:t>
            </a:r>
            <a:r>
              <a:rPr kumimoji="0" lang="en-US" altLang="ja-JP" sz="1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ＭＳ Ｐゴシック"/>
                <a:cs typeface="+mn-cs"/>
              </a:rPr>
              <a:t>Ali DOGAN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Narrow" pitchFamily="34" charset="0"/>
              <a:cs typeface="+mn-cs"/>
            </a:endParaRPr>
          </a:p>
        </p:txBody>
      </p:sp>
      <p:sp>
        <p:nvSpPr>
          <p:cNvPr id="5" name="フッター プレースホルダ 3"/>
          <p:cNvSpPr txBox="1">
            <a:spLocks/>
          </p:cNvSpPr>
          <p:nvPr/>
        </p:nvSpPr>
        <p:spPr>
          <a:xfrm>
            <a:off x="2714650" y="4880362"/>
            <a:ext cx="3457550" cy="249492"/>
          </a:xfrm>
          <a:prstGeom prst="rect">
            <a:avLst/>
          </a:prstGeom>
        </p:spPr>
        <p:txBody>
          <a:bodyPr anchor="ctr" anchorCtr="0">
            <a:normAutofit lnSpcReduction="10000"/>
          </a:bodyPr>
          <a:lstStyle>
            <a:defPPr>
              <a:defRPr lang="de-DE"/>
            </a:defPPr>
            <a:lvl1pPr marL="0" algn="ctr" defTabSz="914400" rtl="0" eaLnBrk="1" latinLnBrk="0" hangingPunct="1">
              <a:defRPr sz="11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ＭＳ Ｐゴシック"/>
                <a:cs typeface="+mn-cs"/>
              </a:rPr>
              <a:t>IQC / Internal</a:t>
            </a:r>
            <a:endParaRPr kumimoji="0" lang="en-US" altLang="ja-JP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Narrow" pitchFamily="34" charset="0"/>
              <a:ea typeface="ＭＳ Ｐゴシック"/>
              <a:cs typeface="+mn-cs"/>
            </a:endParaRPr>
          </a:p>
        </p:txBody>
      </p:sp>
      <p:sp>
        <p:nvSpPr>
          <p:cNvPr id="6" name="スライド番号プレースホルダ 2"/>
          <p:cNvSpPr>
            <a:spLocks noGrp="1"/>
          </p:cNvSpPr>
          <p:nvPr>
            <p:ph type="sldNum" sz="quarter" idx="4294967295"/>
          </p:nvPr>
        </p:nvSpPr>
        <p:spPr>
          <a:xfrm>
            <a:off x="6553200" y="4894010"/>
            <a:ext cx="2590800" cy="195486"/>
          </a:xfrm>
          <a:prstGeom prst="rect">
            <a:avLst/>
          </a:prstGeom>
        </p:spPr>
        <p:txBody>
          <a:bodyPr anchor="ctr" anchorCtr="0">
            <a:normAutofit fontScale="70000" lnSpcReduction="20000"/>
          </a:bodyPr>
          <a:lstStyle/>
          <a:p>
            <a:pPr algn="r"/>
            <a:fld id="{12B5CAA4-0F8A-407E-ADF6-A6DA69F41204}" type="slidenum">
              <a:rPr lang="de-DE" sz="1100">
                <a:solidFill>
                  <a:schemeClr val="bg1"/>
                </a:solidFill>
                <a:latin typeface="Arial Narrow" pitchFamily="34" charset="0"/>
                <a:ea typeface="ＭＳ Ｐゴシック"/>
              </a:rPr>
              <a:pPr algn="r"/>
              <a:t>3</a:t>
            </a:fld>
            <a:endParaRPr lang="de-DE" sz="1100" dirty="0">
              <a:solidFill>
                <a:schemeClr val="bg1"/>
              </a:solidFill>
              <a:latin typeface="Arial Narrow" pitchFamily="34" charset="0"/>
              <a:ea typeface="ＭＳ Ｐゴシック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1158875"/>
            <a:ext cx="397510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626"/>
          <a:stretch/>
        </p:blipFill>
        <p:spPr bwMode="auto">
          <a:xfrm>
            <a:off x="7230075" y="1617678"/>
            <a:ext cx="1047765" cy="1379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589557"/>
      </p:ext>
    </p:extLst>
  </p:cSld>
  <p:clrMapOvr>
    <a:masterClrMapping/>
  </p:clrMapOvr>
</p:sld>
</file>

<file path=ppt/theme/theme1.xml><?xml version="1.0" encoding="utf-8"?>
<a:theme xmlns:a="http://schemas.openxmlformats.org/drawingml/2006/main" name="Spindl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kern="1200" cap="none" spc="0" normalizeH="0" baseline="0" noProof="0" dirty="0" smtClean="0">
            <a:ln>
              <a:noFill/>
            </a:ln>
            <a:solidFill>
              <a:srgbClr val="1D479A"/>
            </a:solidFill>
            <a:effectLst/>
            <a:uLnTx/>
            <a:uFillTx/>
            <a:latin typeface="Arial Narrow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</Words>
  <Application>Microsoft Office PowerPoint</Application>
  <PresentationFormat>Bildschirmpräsentation (16:9)</PresentationFormat>
  <Paragraphs>15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Spindle</vt:lpstr>
      <vt:lpstr>Internal</vt:lpstr>
      <vt:lpstr>Audi rotor gear i.O Part</vt:lpstr>
      <vt:lpstr>Audi rotor gear n.i.O Part</vt:lpstr>
    </vt:vector>
  </TitlesOfParts>
  <Company>Minebea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</dc:title>
  <dc:creator>kzw</dc:creator>
  <cp:lastModifiedBy>gv9392</cp:lastModifiedBy>
  <cp:revision>24</cp:revision>
  <dcterms:created xsi:type="dcterms:W3CDTF">2016-12-12T05:54:16Z</dcterms:created>
  <dcterms:modified xsi:type="dcterms:W3CDTF">2018-06-20T09:35:59Z</dcterms:modified>
</cp:coreProperties>
</file>