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8.xml" ContentType="application/vnd.openxmlformats-officedocument.drawingml.char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charts/chart16.xml" ContentType="application/vnd.openxmlformats-officedocument.drawingml.chart+xml"/>
  <Override PartName="/ppt/charts/chart17.xml" ContentType="application/vnd.openxmlformats-officedocument.drawingml.char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5" r:id="rId3"/>
    <p:sldId id="274" r:id="rId4"/>
    <p:sldId id="283" r:id="rId5"/>
    <p:sldId id="277" r:id="rId6"/>
    <p:sldId id="281" r:id="rId7"/>
    <p:sldId id="279" r:id="rId8"/>
    <p:sldId id="280" r:id="rId9"/>
    <p:sldId id="282" r:id="rId10"/>
    <p:sldId id="262" r:id="rId11"/>
  </p:sldIdLst>
  <p:sldSz cx="9144000" cy="6858000" type="screen4x3"/>
  <p:notesSz cx="6735763" cy="98694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1C529B"/>
    <a:srgbClr val="002EE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8" autoAdjust="0"/>
    <p:restoredTop sz="94660"/>
  </p:normalViewPr>
  <p:slideViewPr>
    <p:cSldViewPr>
      <p:cViewPr varScale="1">
        <p:scale>
          <a:sx n="66" d="100"/>
          <a:sy n="66" d="100"/>
        </p:scale>
        <p:origin x="-1483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v9077\Documents\AGA\Audi\2018_06_%20dauerl&#228;ufe%20und%20Type1\AgaChk1X_Results_2018_06_19_14_40_08_No3_tYPE%20!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v9077\Documents\AGA\Audi\2018_06_%20dauerl&#228;ufe%20und%20Type1\Dauerl&#228;ufe\AgaChk1X_Results_2018_06_22_09_26_08_Dauerlauf%20no%20520%20Tag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v9077\Documents\AGA\Audi\2018_06_%20dauerl&#228;ufe%20und%20Type1\Dauerl&#228;ufe\AgaChk1X_Results_2018_06_22_09_26_08_Dauerlauf%20no%20520%20Tag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v9077\Documents\AGA\Audi\2018_06_%20dauerl&#228;ufe%20und%20Type1\Dauerl&#228;ufe\AgaChk1X_Results_2018_06_22_09_26_08_Dauerlauf%20no%20520%20Tag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v9077\Documents\AGA\Audi\2018_06_%20dauerl&#228;ufe%20und%20Type1\Dauerl&#228;ufe\AgaChk1X_Results_2018_06_Tag%2025__Dauerlauf%20no%20520%20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v9077\Documents\AGA\Audi\2018_06_%20dauerl&#228;ufe%20und%20Type1\Dauerl&#228;ufe\AgaChk1X_Results_2018_06_Tag%2025__Dauerlauf%20no%20520%20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v9077\Documents\AGA\Audi\2018_06_%20dauerl&#228;ufe%20und%20Type1\Dauerl&#228;ufe\AgaChk1X_Results_2018_06_22_09_26_08_Dauerlauf%20no%20520%20Tag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v9077\Documents\AGA\Audi\2018_06_%20dauerl&#228;ufe%20und%20Type1\Dauerl&#228;ufe\AgaChk1X_Results_2018_06_22_09_26_08_Dauerlauf%20no%20520%20Tag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v9077\Documents\AGA\Audi\2018_06_%20dauerl&#228;ufe%20und%20Type1\Dauerl&#228;ufe\AgaChk1X_520_2018_06_22_%20Tage_21%20bis25Juni__Dauerlauf%20%20No520%20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v9077\Documents\AGA\Audi\2018_06_%20dauerl&#228;ufe%20und%20Type1\Dauerl&#228;ufe\AgaChk1X_520_2018_06_22_%20Tage_21%20bis25Juni__Dauerlauf%20%20No520%20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v9077\Documents\AGA\Audi\2018_06_%20dauerl&#228;ufe%20und%20Type1\AgaChk1X_Results_2018_06_19_14_40_08_No3_tYPE%20!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v9077\Documents\AGA\Audi\2018_06_%20dauerl&#228;ufe%20und%20Type1\AgaChk1X_Results_2018_06_19_12_15_04_no2255_von%20Benjamin_Type%201%20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v9077\Documents\AGA\Audi\2018_06_%20dauerl&#228;ufe%20und%20Type1\AgaChk1X_Results_2018_06_19_12_15_04_no2255_von%20Benjamin_Type%201%20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v9077\Documents\AGA\Audi\2018_06_%20dauerl&#228;ufe%20und%20Type1\AgaChk1X_Results_2018_06_19_14_43_16._no%2031%20klackert%20Type%201xlsx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v9077\Documents\AGA\Audi\2018_06_%20dauerl&#228;ufe%20und%20Type1\AgaChk1X_Results_2018_06_19_14_43_16._no%2031%20klackert%20Type%201xlsx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v9077\Documents\AGA\Audi\Audi%20Rawdata%20500%20samples%202017_09_08\AgaChk1X_Results_2018_06_21_11_39_00_No%203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v9077\Documents\AGA\Audi\Audi%20Rawdata%20500%20samples%202017_09_08\AgaChk1X_Results_2018_06_21_11_39_00_No%203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v9077\Documents\AGA\Audi\2018_06_%20dauerl&#228;ufe%20und%20Type1\Dauerl&#228;ufe\AgaChk1X_Results_2018_06_22_09_26_08_Dauerlauf%20no%20520%20Ta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title>
      <c:tx>
        <c:rich>
          <a:bodyPr/>
          <a:lstStyle/>
          <a:p>
            <a:pPr>
              <a:defRPr/>
            </a:pPr>
            <a:r>
              <a:rPr lang="de-DE"/>
              <a:t>#3 Type</a:t>
            </a:r>
            <a:r>
              <a:rPr lang="de-DE" baseline="0"/>
              <a:t> 1, </a:t>
            </a:r>
            <a:r>
              <a:rPr lang="de-DE"/>
              <a:t>caRMS</a:t>
            </a:r>
          </a:p>
        </c:rich>
      </c:tx>
      <c:layout/>
      <c:overlay val="1"/>
    </c:title>
    <c:plotArea>
      <c:layout/>
      <c:scatterChart>
        <c:scatterStyle val="smoothMarker"/>
        <c:ser>
          <c:idx val="0"/>
          <c:order val="0"/>
          <c:marker>
            <c:symbol val="circle"/>
            <c:size val="2"/>
          </c:marker>
          <c:yVal>
            <c:numRef>
              <c:f>'AgaChk1X_Results_2018_06_19 arb'!$Q$55:$Q$106</c:f>
              <c:numCache>
                <c:formatCode>General</c:formatCode>
                <c:ptCount val="52"/>
                <c:pt idx="0">
                  <c:v>2.5407200000000001E-2</c:v>
                </c:pt>
                <c:pt idx="1">
                  <c:v>2.0609579999999999E-2</c:v>
                </c:pt>
                <c:pt idx="2">
                  <c:v>2.3726250000000001E-2</c:v>
                </c:pt>
                <c:pt idx="3">
                  <c:v>2.4753000000000001E-2</c:v>
                </c:pt>
                <c:pt idx="4">
                  <c:v>2.66132E-2</c:v>
                </c:pt>
                <c:pt idx="5">
                  <c:v>2.447732E-2</c:v>
                </c:pt>
                <c:pt idx="6">
                  <c:v>2.256265E-2</c:v>
                </c:pt>
                <c:pt idx="7">
                  <c:v>1.9585020000000002E-2</c:v>
                </c:pt>
                <c:pt idx="8">
                  <c:v>2.1084309999999998E-2</c:v>
                </c:pt>
                <c:pt idx="9">
                  <c:v>2.1411280000000001E-2</c:v>
                </c:pt>
                <c:pt idx="10">
                  <c:v>2.7083960000000001E-2</c:v>
                </c:pt>
                <c:pt idx="11">
                  <c:v>2.2881350000000002E-2</c:v>
                </c:pt>
                <c:pt idx="12">
                  <c:v>2.3424170000000001E-2</c:v>
                </c:pt>
                <c:pt idx="13">
                  <c:v>2.0851910000000001E-2</c:v>
                </c:pt>
                <c:pt idx="14">
                  <c:v>1.7015550000000001E-2</c:v>
                </c:pt>
                <c:pt idx="15">
                  <c:v>1.8653289999999999E-2</c:v>
                </c:pt>
                <c:pt idx="16">
                  <c:v>1.366173E-2</c:v>
                </c:pt>
                <c:pt idx="17">
                  <c:v>1.7047400000000001E-2</c:v>
                </c:pt>
                <c:pt idx="18">
                  <c:v>1.7996669999999999E-2</c:v>
                </c:pt>
                <c:pt idx="19">
                  <c:v>1.8602540000000001E-2</c:v>
                </c:pt>
                <c:pt idx="20">
                  <c:v>1.8458530000000001E-2</c:v>
                </c:pt>
                <c:pt idx="21">
                  <c:v>1.341902E-2</c:v>
                </c:pt>
                <c:pt idx="22">
                  <c:v>2.2464620000000001E-2</c:v>
                </c:pt>
                <c:pt idx="23">
                  <c:v>1.703735E-2</c:v>
                </c:pt>
                <c:pt idx="24">
                  <c:v>1.6986020000000001E-2</c:v>
                </c:pt>
                <c:pt idx="25">
                  <c:v>1.7840089999999999E-2</c:v>
                </c:pt>
                <c:pt idx="26">
                  <c:v>1.9761029999999999E-2</c:v>
                </c:pt>
                <c:pt idx="27">
                  <c:v>1.8089750000000002E-2</c:v>
                </c:pt>
                <c:pt idx="28">
                  <c:v>2.2105880000000001E-2</c:v>
                </c:pt>
                <c:pt idx="29">
                  <c:v>1.8351360000000001E-2</c:v>
                </c:pt>
                <c:pt idx="30">
                  <c:v>2.0014279999999999E-2</c:v>
                </c:pt>
                <c:pt idx="31">
                  <c:v>1.8472760000000001E-2</c:v>
                </c:pt>
                <c:pt idx="32">
                  <c:v>1.487225E-2</c:v>
                </c:pt>
                <c:pt idx="33">
                  <c:v>1.6269039999999999E-2</c:v>
                </c:pt>
                <c:pt idx="34">
                  <c:v>1.781601E-2</c:v>
                </c:pt>
                <c:pt idx="35">
                  <c:v>1.8291890000000002E-2</c:v>
                </c:pt>
                <c:pt idx="36">
                  <c:v>2.187791E-2</c:v>
                </c:pt>
                <c:pt idx="37">
                  <c:v>1.4014749999999999E-2</c:v>
                </c:pt>
                <c:pt idx="38">
                  <c:v>1.5921950000000001E-2</c:v>
                </c:pt>
                <c:pt idx="39">
                  <c:v>2.082767E-2</c:v>
                </c:pt>
                <c:pt idx="40">
                  <c:v>1.896424E-2</c:v>
                </c:pt>
                <c:pt idx="41">
                  <c:v>1.5332459999999999E-2</c:v>
                </c:pt>
                <c:pt idx="42">
                  <c:v>1.701047E-2</c:v>
                </c:pt>
                <c:pt idx="43">
                  <c:v>1.5909179999999998E-2</c:v>
                </c:pt>
                <c:pt idx="44">
                  <c:v>1.6385520000000001E-2</c:v>
                </c:pt>
                <c:pt idx="45">
                  <c:v>1.493508E-2</c:v>
                </c:pt>
                <c:pt idx="46">
                  <c:v>1.682057E-2</c:v>
                </c:pt>
                <c:pt idx="47">
                  <c:v>1.6307619999999998E-2</c:v>
                </c:pt>
                <c:pt idx="48">
                  <c:v>2.0701569999999999E-2</c:v>
                </c:pt>
                <c:pt idx="49">
                  <c:v>1.56242E-2</c:v>
                </c:pt>
                <c:pt idx="50">
                  <c:v>1.26397E-2</c:v>
                </c:pt>
                <c:pt idx="51">
                  <c:v>1.5008840000000001E-2</c:v>
                </c:pt>
              </c:numCache>
            </c:numRef>
          </c:yVal>
          <c:smooth val="1"/>
        </c:ser>
        <c:ser>
          <c:idx val="1"/>
          <c:order val="1"/>
          <c:marker>
            <c:symbol val="square"/>
            <c:size val="3"/>
          </c:marker>
          <c:yVal>
            <c:numRef>
              <c:f>'AgaChk1X_Results_2018_06_19 arb'!$Q$3:$Q$54</c:f>
              <c:numCache>
                <c:formatCode>General</c:formatCode>
                <c:ptCount val="52"/>
                <c:pt idx="0">
                  <c:v>1.4575060000000001E-2</c:v>
                </c:pt>
                <c:pt idx="1">
                  <c:v>0.1012237</c:v>
                </c:pt>
                <c:pt idx="2">
                  <c:v>2.5606029999999998E-2</c:v>
                </c:pt>
                <c:pt idx="3">
                  <c:v>1.280678E-2</c:v>
                </c:pt>
                <c:pt idx="4">
                  <c:v>4.3956769999999999E-2</c:v>
                </c:pt>
                <c:pt idx="5">
                  <c:v>3.2129190000000002E-2</c:v>
                </c:pt>
                <c:pt idx="6">
                  <c:v>0.1041787</c:v>
                </c:pt>
                <c:pt idx="7">
                  <c:v>4.6317219999999999E-2</c:v>
                </c:pt>
                <c:pt idx="8">
                  <c:v>7.7219679999999999E-2</c:v>
                </c:pt>
                <c:pt idx="9">
                  <c:v>7.5392749999999994E-2</c:v>
                </c:pt>
                <c:pt idx="10">
                  <c:v>4.556661E-2</c:v>
                </c:pt>
                <c:pt idx="11">
                  <c:v>4.4378620000000001E-2</c:v>
                </c:pt>
                <c:pt idx="12">
                  <c:v>7.7649969999999999E-2</c:v>
                </c:pt>
                <c:pt idx="13">
                  <c:v>9.8064950000000001E-3</c:v>
                </c:pt>
                <c:pt idx="14">
                  <c:v>4.4589959999999998E-2</c:v>
                </c:pt>
                <c:pt idx="15">
                  <c:v>3.6316729999999998E-2</c:v>
                </c:pt>
                <c:pt idx="16">
                  <c:v>4.61132E-2</c:v>
                </c:pt>
                <c:pt idx="17">
                  <c:v>4.0616319999999997E-2</c:v>
                </c:pt>
                <c:pt idx="18">
                  <c:v>1.281703E-2</c:v>
                </c:pt>
                <c:pt idx="19">
                  <c:v>1.261111E-2</c:v>
                </c:pt>
                <c:pt idx="20">
                  <c:v>2.5701419999999999E-2</c:v>
                </c:pt>
                <c:pt idx="21">
                  <c:v>5.1058180000000002E-2</c:v>
                </c:pt>
                <c:pt idx="22">
                  <c:v>3.2454230000000001E-2</c:v>
                </c:pt>
                <c:pt idx="23">
                  <c:v>3.4952770000000001E-2</c:v>
                </c:pt>
                <c:pt idx="24">
                  <c:v>3.4528709999999997E-2</c:v>
                </c:pt>
                <c:pt idx="25">
                  <c:v>4.018679E-2</c:v>
                </c:pt>
                <c:pt idx="26">
                  <c:v>3.972349E-2</c:v>
                </c:pt>
                <c:pt idx="27">
                  <c:v>1.47131E-2</c:v>
                </c:pt>
                <c:pt idx="28">
                  <c:v>3.0917259999999998E-2</c:v>
                </c:pt>
                <c:pt idx="29">
                  <c:v>2.6249410000000001E-2</c:v>
                </c:pt>
                <c:pt idx="30">
                  <c:v>4.3945499999999998E-2</c:v>
                </c:pt>
                <c:pt idx="31">
                  <c:v>3.9712780000000003E-2</c:v>
                </c:pt>
                <c:pt idx="32">
                  <c:v>3.0795179999999998E-2</c:v>
                </c:pt>
                <c:pt idx="33">
                  <c:v>4.4521199999999997E-2</c:v>
                </c:pt>
                <c:pt idx="34">
                  <c:v>3.9385900000000001E-2</c:v>
                </c:pt>
                <c:pt idx="35">
                  <c:v>4.0685100000000002E-2</c:v>
                </c:pt>
                <c:pt idx="36">
                  <c:v>3.925534E-2</c:v>
                </c:pt>
                <c:pt idx="37">
                  <c:v>5.774696E-2</c:v>
                </c:pt>
                <c:pt idx="38">
                  <c:v>0.1051015</c:v>
                </c:pt>
                <c:pt idx="39">
                  <c:v>4.488901E-2</c:v>
                </c:pt>
                <c:pt idx="40">
                  <c:v>4.5090320000000003E-2</c:v>
                </c:pt>
                <c:pt idx="41">
                  <c:v>7.3164179999999995E-2</c:v>
                </c:pt>
                <c:pt idx="42">
                  <c:v>0.1122461</c:v>
                </c:pt>
                <c:pt idx="43">
                  <c:v>3.6595719999999998E-2</c:v>
                </c:pt>
                <c:pt idx="44">
                  <c:v>2.4206930000000002E-2</c:v>
                </c:pt>
                <c:pt idx="45">
                  <c:v>8.3629419999999996E-2</c:v>
                </c:pt>
                <c:pt idx="46">
                  <c:v>9.8446500000000006E-2</c:v>
                </c:pt>
                <c:pt idx="47">
                  <c:v>9.8703150000000003E-2</c:v>
                </c:pt>
                <c:pt idx="48">
                  <c:v>3.5322649999999997E-2</c:v>
                </c:pt>
                <c:pt idx="49">
                  <c:v>4.7157999999999999E-2</c:v>
                </c:pt>
                <c:pt idx="50">
                  <c:v>3.5996380000000001E-2</c:v>
                </c:pt>
                <c:pt idx="51">
                  <c:v>3.254518E-2</c:v>
                </c:pt>
              </c:numCache>
            </c:numRef>
          </c:yVal>
          <c:smooth val="1"/>
        </c:ser>
        <c:axId val="67647744"/>
        <c:axId val="68230144"/>
      </c:scatterChart>
      <c:valAx>
        <c:axId val="67647744"/>
        <c:scaling>
          <c:orientation val="minMax"/>
        </c:scaling>
        <c:axPos val="b"/>
        <c:tickLblPos val="nextTo"/>
        <c:crossAx val="68230144"/>
        <c:crosses val="autoZero"/>
        <c:crossBetween val="midCat"/>
      </c:valAx>
      <c:valAx>
        <c:axId val="68230144"/>
        <c:scaling>
          <c:orientation val="minMax"/>
          <c:max val="0.14000000000000001"/>
        </c:scaling>
        <c:axPos val="l"/>
        <c:majorGridlines/>
        <c:numFmt formatCode="General" sourceLinked="1"/>
        <c:tickLblPos val="nextTo"/>
        <c:crossAx val="67647744"/>
        <c:crosses val="autoZero"/>
        <c:crossBetween val="midCat"/>
      </c:valAx>
    </c:plotArea>
    <c:plotVisOnly val="1"/>
    <c:dispBlanksAs val="gap"/>
  </c:chart>
  <c:spPr>
    <a:ln>
      <a:solidFill>
        <a:prstClr val="black"/>
      </a:solidFill>
    </a:ln>
  </c:sp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title>
      <c:tx>
        <c:rich>
          <a:bodyPr/>
          <a:lstStyle/>
          <a:p>
            <a:pPr>
              <a:defRPr/>
            </a:pPr>
            <a:r>
              <a:rPr lang="en-US"/>
              <a:t># 520 Tag 21; caRMS (cw, ccw)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10716885389326336"/>
          <c:y val="0.17935873425029072"/>
          <c:w val="0.82022703412073494"/>
          <c:h val="0.71385672379187892"/>
        </c:manualLayout>
      </c:layout>
      <c:scatterChart>
        <c:scatterStyle val="lineMarker"/>
        <c:ser>
          <c:idx val="1"/>
          <c:order val="1"/>
          <c:tx>
            <c:strRef>
              <c:f>'AgaChk1X_520_2018_06_21 (A)'!$E$1:$E$2</c:f>
              <c:strCache>
                <c:ptCount val="1"/>
                <c:pt idx="0">
                  <c:v>Tester Judgment mm/s rms</c:v>
                </c:pt>
              </c:strCache>
            </c:strRef>
          </c:tx>
          <c:marker>
            <c:symbol val="none"/>
          </c:marker>
          <c:yVal>
            <c:numRef>
              <c:f>'AgaChk1X_520_2018_06_21 (A)'!$Q$2952:$Q$5900</c:f>
              <c:numCache>
                <c:formatCode>0.000</c:formatCode>
                <c:ptCount val="2949"/>
                <c:pt idx="0">
                  <c:v>1.245862E-2</c:v>
                </c:pt>
                <c:pt idx="1">
                  <c:v>1.449396E-2</c:v>
                </c:pt>
                <c:pt idx="2">
                  <c:v>1.2072350000000001E-2</c:v>
                </c:pt>
                <c:pt idx="3">
                  <c:v>2.232524E-2</c:v>
                </c:pt>
                <c:pt idx="4">
                  <c:v>9.5893479999999993E-3</c:v>
                </c:pt>
                <c:pt idx="5">
                  <c:v>2.419205E-2</c:v>
                </c:pt>
                <c:pt idx="6">
                  <c:v>2.189348E-2</c:v>
                </c:pt>
                <c:pt idx="7">
                  <c:v>1.8373819999999999E-2</c:v>
                </c:pt>
                <c:pt idx="8">
                  <c:v>2.292307E-2</c:v>
                </c:pt>
                <c:pt idx="9">
                  <c:v>2.163379E-2</c:v>
                </c:pt>
                <c:pt idx="10">
                  <c:v>1.056321E-2</c:v>
                </c:pt>
                <c:pt idx="11">
                  <c:v>1.025006E-2</c:v>
                </c:pt>
                <c:pt idx="12">
                  <c:v>1.8387440000000001E-2</c:v>
                </c:pt>
                <c:pt idx="13">
                  <c:v>1.6637820000000001E-2</c:v>
                </c:pt>
                <c:pt idx="14">
                  <c:v>1.7443509999999999E-2</c:v>
                </c:pt>
                <c:pt idx="15">
                  <c:v>1.316323E-2</c:v>
                </c:pt>
                <c:pt idx="16">
                  <c:v>2.1041730000000002E-2</c:v>
                </c:pt>
                <c:pt idx="17">
                  <c:v>1.8441539999999999E-2</c:v>
                </c:pt>
                <c:pt idx="18">
                  <c:v>1.0423460000000001E-2</c:v>
                </c:pt>
                <c:pt idx="19">
                  <c:v>9.4030989999999998E-3</c:v>
                </c:pt>
                <c:pt idx="20">
                  <c:v>2.0081000000000002E-2</c:v>
                </c:pt>
                <c:pt idx="21">
                  <c:v>8.9492900000000004E-3</c:v>
                </c:pt>
                <c:pt idx="22">
                  <c:v>9.6876510000000002E-3</c:v>
                </c:pt>
                <c:pt idx="23">
                  <c:v>1.8378149999999999E-2</c:v>
                </c:pt>
                <c:pt idx="24">
                  <c:v>1.7735870000000001E-2</c:v>
                </c:pt>
                <c:pt idx="25">
                  <c:v>1.547168E-2</c:v>
                </c:pt>
                <c:pt idx="26">
                  <c:v>2.1297239999999999E-2</c:v>
                </c:pt>
                <c:pt idx="27">
                  <c:v>9.093037E-3</c:v>
                </c:pt>
                <c:pt idx="28">
                  <c:v>1.54447E-2</c:v>
                </c:pt>
                <c:pt idx="29">
                  <c:v>6.087159E-3</c:v>
                </c:pt>
                <c:pt idx="30">
                  <c:v>1.833311E-2</c:v>
                </c:pt>
                <c:pt idx="31">
                  <c:v>6.1074220000000004E-3</c:v>
                </c:pt>
                <c:pt idx="32">
                  <c:v>7.848865E-3</c:v>
                </c:pt>
                <c:pt idx="33">
                  <c:v>8.463412E-3</c:v>
                </c:pt>
                <c:pt idx="34">
                  <c:v>2.049459E-2</c:v>
                </c:pt>
                <c:pt idx="35">
                  <c:v>1.9112489999999999E-2</c:v>
                </c:pt>
                <c:pt idx="36">
                  <c:v>1.224429E-2</c:v>
                </c:pt>
                <c:pt idx="37">
                  <c:v>8.2719190000000008E-3</c:v>
                </c:pt>
                <c:pt idx="38">
                  <c:v>9.3945279999999992E-3</c:v>
                </c:pt>
                <c:pt idx="39">
                  <c:v>1.009469E-2</c:v>
                </c:pt>
                <c:pt idx="40">
                  <c:v>1.075566E-2</c:v>
                </c:pt>
                <c:pt idx="41">
                  <c:v>2.0013469999999998E-2</c:v>
                </c:pt>
                <c:pt idx="42">
                  <c:v>6.9194499999999997E-3</c:v>
                </c:pt>
                <c:pt idx="43">
                  <c:v>8.6066600000000004E-3</c:v>
                </c:pt>
                <c:pt idx="44">
                  <c:v>1.959383E-2</c:v>
                </c:pt>
                <c:pt idx="45">
                  <c:v>1.7667619999999998E-2</c:v>
                </c:pt>
                <c:pt idx="46">
                  <c:v>9.5270040000000004E-3</c:v>
                </c:pt>
                <c:pt idx="47">
                  <c:v>9.3740400000000002E-3</c:v>
                </c:pt>
                <c:pt idx="48">
                  <c:v>2.0023050000000001E-2</c:v>
                </c:pt>
                <c:pt idx="49">
                  <c:v>1.1109859999999999E-2</c:v>
                </c:pt>
                <c:pt idx="50">
                  <c:v>1.8067469999999999E-2</c:v>
                </c:pt>
                <c:pt idx="51">
                  <c:v>1.7209309999999998E-2</c:v>
                </c:pt>
                <c:pt idx="52">
                  <c:v>1.603835E-2</c:v>
                </c:pt>
                <c:pt idx="53">
                  <c:v>1.1675629999999999E-2</c:v>
                </c:pt>
                <c:pt idx="54">
                  <c:v>1.50948E-2</c:v>
                </c:pt>
                <c:pt idx="55">
                  <c:v>1.8899249999999999E-2</c:v>
                </c:pt>
                <c:pt idx="56">
                  <c:v>6.7418410000000002E-3</c:v>
                </c:pt>
                <c:pt idx="57">
                  <c:v>1.7270170000000001E-2</c:v>
                </c:pt>
                <c:pt idx="58">
                  <c:v>6.8343479999999996E-3</c:v>
                </c:pt>
                <c:pt idx="59">
                  <c:v>1.5578349999999999E-2</c:v>
                </c:pt>
                <c:pt idx="60">
                  <c:v>1.027608E-2</c:v>
                </c:pt>
                <c:pt idx="61">
                  <c:v>1.6659489999999999E-2</c:v>
                </c:pt>
                <c:pt idx="62">
                  <c:v>1.0497909999999999E-2</c:v>
                </c:pt>
                <c:pt idx="63">
                  <c:v>1.5586930000000001E-2</c:v>
                </c:pt>
                <c:pt idx="64">
                  <c:v>1.171468E-2</c:v>
                </c:pt>
                <c:pt idx="65">
                  <c:v>7.7535989999999999E-3</c:v>
                </c:pt>
                <c:pt idx="66">
                  <c:v>1.384906E-2</c:v>
                </c:pt>
                <c:pt idx="67">
                  <c:v>1.651002E-2</c:v>
                </c:pt>
                <c:pt idx="68">
                  <c:v>1.0756470000000001E-2</c:v>
                </c:pt>
                <c:pt idx="69">
                  <c:v>6.2130639999999999E-3</c:v>
                </c:pt>
                <c:pt idx="70">
                  <c:v>9.7161490000000003E-3</c:v>
                </c:pt>
                <c:pt idx="71">
                  <c:v>6.7628560000000002E-3</c:v>
                </c:pt>
                <c:pt idx="72">
                  <c:v>6.765035E-3</c:v>
                </c:pt>
                <c:pt idx="73">
                  <c:v>1.0629919999999999E-2</c:v>
                </c:pt>
                <c:pt idx="74">
                  <c:v>1.7699909999999999E-2</c:v>
                </c:pt>
                <c:pt idx="75">
                  <c:v>1.5917750000000001E-2</c:v>
                </c:pt>
                <c:pt idx="76">
                  <c:v>8.8803949999999993E-3</c:v>
                </c:pt>
                <c:pt idx="77">
                  <c:v>1.6088709999999999E-2</c:v>
                </c:pt>
                <c:pt idx="78">
                  <c:v>1.233706E-2</c:v>
                </c:pt>
                <c:pt idx="79">
                  <c:v>1.6393089999999999E-2</c:v>
                </c:pt>
                <c:pt idx="80">
                  <c:v>7.4376970000000001E-3</c:v>
                </c:pt>
                <c:pt idx="81">
                  <c:v>8.6145809999999996E-3</c:v>
                </c:pt>
                <c:pt idx="82">
                  <c:v>7.9890550000000001E-3</c:v>
                </c:pt>
                <c:pt idx="83">
                  <c:v>9.5713090000000001E-3</c:v>
                </c:pt>
                <c:pt idx="84">
                  <c:v>5.2335359999999996E-3</c:v>
                </c:pt>
                <c:pt idx="85">
                  <c:v>7.2098420000000002E-3</c:v>
                </c:pt>
                <c:pt idx="86">
                  <c:v>1.1609960000000001E-2</c:v>
                </c:pt>
                <c:pt idx="87">
                  <c:v>8.2868630000000002E-3</c:v>
                </c:pt>
                <c:pt idx="88">
                  <c:v>1.5596270000000001E-2</c:v>
                </c:pt>
                <c:pt idx="89">
                  <c:v>7.8877340000000004E-3</c:v>
                </c:pt>
                <c:pt idx="90">
                  <c:v>5.4775559999999997E-3</c:v>
                </c:pt>
                <c:pt idx="91">
                  <c:v>8.4337490000000008E-3</c:v>
                </c:pt>
                <c:pt idx="92">
                  <c:v>1.8288120000000001E-2</c:v>
                </c:pt>
                <c:pt idx="93">
                  <c:v>1.3682130000000001E-2</c:v>
                </c:pt>
                <c:pt idx="94">
                  <c:v>1.338287E-2</c:v>
                </c:pt>
                <c:pt idx="95">
                  <c:v>1.600882E-2</c:v>
                </c:pt>
                <c:pt idx="96">
                  <c:v>6.1282000000000003E-3</c:v>
                </c:pt>
                <c:pt idx="97">
                  <c:v>9.1173039999999997E-3</c:v>
                </c:pt>
                <c:pt idx="98">
                  <c:v>1.102998E-2</c:v>
                </c:pt>
                <c:pt idx="99">
                  <c:v>1.388849E-2</c:v>
                </c:pt>
                <c:pt idx="100">
                  <c:v>7.5876650000000004E-3</c:v>
                </c:pt>
                <c:pt idx="101">
                  <c:v>1.4608319999999999E-2</c:v>
                </c:pt>
                <c:pt idx="102">
                  <c:v>7.5186130000000004E-3</c:v>
                </c:pt>
                <c:pt idx="103">
                  <c:v>1.4940520000000001E-2</c:v>
                </c:pt>
                <c:pt idx="104">
                  <c:v>1.432165E-2</c:v>
                </c:pt>
                <c:pt idx="105">
                  <c:v>6.6049239999999999E-3</c:v>
                </c:pt>
                <c:pt idx="106">
                  <c:v>6.310352E-3</c:v>
                </c:pt>
                <c:pt idx="107">
                  <c:v>1.656668E-2</c:v>
                </c:pt>
                <c:pt idx="108">
                  <c:v>9.8552659999999997E-3</c:v>
                </c:pt>
                <c:pt idx="109">
                  <c:v>1.0195070000000001E-2</c:v>
                </c:pt>
                <c:pt idx="110">
                  <c:v>1.8787069999999999E-2</c:v>
                </c:pt>
                <c:pt idx="111">
                  <c:v>1.0351829999999999E-2</c:v>
                </c:pt>
                <c:pt idx="112">
                  <c:v>9.5762E-3</c:v>
                </c:pt>
                <c:pt idx="113">
                  <c:v>1.6059210000000001E-2</c:v>
                </c:pt>
                <c:pt idx="114">
                  <c:v>1.7007100000000001E-2</c:v>
                </c:pt>
                <c:pt idx="115">
                  <c:v>6.6623530000000002E-3</c:v>
                </c:pt>
                <c:pt idx="116">
                  <c:v>1.2330010000000001E-2</c:v>
                </c:pt>
                <c:pt idx="117">
                  <c:v>1.2507880000000001E-2</c:v>
                </c:pt>
                <c:pt idx="118">
                  <c:v>8.0633619999999993E-3</c:v>
                </c:pt>
                <c:pt idx="119">
                  <c:v>1.3599089999999999E-2</c:v>
                </c:pt>
                <c:pt idx="120">
                  <c:v>1.656695E-2</c:v>
                </c:pt>
                <c:pt idx="121">
                  <c:v>9.7940920000000008E-3</c:v>
                </c:pt>
                <c:pt idx="122">
                  <c:v>7.5203329999999997E-3</c:v>
                </c:pt>
                <c:pt idx="123">
                  <c:v>1.5820649999999999E-2</c:v>
                </c:pt>
                <c:pt idx="124">
                  <c:v>7.7415840000000001E-3</c:v>
                </c:pt>
                <c:pt idx="125">
                  <c:v>1.2536530000000001E-2</c:v>
                </c:pt>
                <c:pt idx="126">
                  <c:v>6.9127260000000001E-3</c:v>
                </c:pt>
                <c:pt idx="127">
                  <c:v>1.615159E-2</c:v>
                </c:pt>
                <c:pt idx="128">
                  <c:v>8.8972600000000006E-3</c:v>
                </c:pt>
                <c:pt idx="129">
                  <c:v>6.0644289999999997E-3</c:v>
                </c:pt>
                <c:pt idx="130">
                  <c:v>1.325493E-2</c:v>
                </c:pt>
                <c:pt idx="131">
                  <c:v>9.0866039999999999E-3</c:v>
                </c:pt>
                <c:pt idx="132">
                  <c:v>1.4137540000000001E-2</c:v>
                </c:pt>
                <c:pt idx="133">
                  <c:v>7.012959E-3</c:v>
                </c:pt>
                <c:pt idx="134">
                  <c:v>9.6577650000000004E-3</c:v>
                </c:pt>
                <c:pt idx="135">
                  <c:v>9.4390600000000009E-3</c:v>
                </c:pt>
                <c:pt idx="136">
                  <c:v>9.6313690000000007E-3</c:v>
                </c:pt>
                <c:pt idx="137">
                  <c:v>1.047674E-2</c:v>
                </c:pt>
                <c:pt idx="138">
                  <c:v>1.348795E-2</c:v>
                </c:pt>
                <c:pt idx="139">
                  <c:v>1.035984E-2</c:v>
                </c:pt>
                <c:pt idx="140">
                  <c:v>9.9583299999999996E-3</c:v>
                </c:pt>
                <c:pt idx="141">
                  <c:v>1.245103E-2</c:v>
                </c:pt>
                <c:pt idx="142">
                  <c:v>1.7296240000000001E-2</c:v>
                </c:pt>
                <c:pt idx="143">
                  <c:v>6.9991250000000001E-3</c:v>
                </c:pt>
                <c:pt idx="144">
                  <c:v>1.5094700000000001E-2</c:v>
                </c:pt>
                <c:pt idx="145">
                  <c:v>7.2305379999999999E-3</c:v>
                </c:pt>
                <c:pt idx="146">
                  <c:v>1.305772E-2</c:v>
                </c:pt>
                <c:pt idx="147">
                  <c:v>9.0441719999999996E-3</c:v>
                </c:pt>
                <c:pt idx="148">
                  <c:v>6.738997E-3</c:v>
                </c:pt>
                <c:pt idx="149">
                  <c:v>8.1237960000000008E-3</c:v>
                </c:pt>
                <c:pt idx="150">
                  <c:v>1.5155170000000001E-2</c:v>
                </c:pt>
                <c:pt idx="151">
                  <c:v>6.4453749999999997E-3</c:v>
                </c:pt>
                <c:pt idx="152">
                  <c:v>7.4260330000000003E-3</c:v>
                </c:pt>
                <c:pt idx="153">
                  <c:v>1.0829220000000001E-2</c:v>
                </c:pt>
                <c:pt idx="154">
                  <c:v>9.6390380000000008E-3</c:v>
                </c:pt>
                <c:pt idx="155">
                  <c:v>1.360862E-2</c:v>
                </c:pt>
                <c:pt idx="156">
                  <c:v>7.9117040000000003E-3</c:v>
                </c:pt>
                <c:pt idx="157">
                  <c:v>7.4063530000000001E-3</c:v>
                </c:pt>
                <c:pt idx="158">
                  <c:v>6.5599209999999998E-3</c:v>
                </c:pt>
                <c:pt idx="159">
                  <c:v>9.2347200000000001E-3</c:v>
                </c:pt>
                <c:pt idx="160">
                  <c:v>1.511446E-2</c:v>
                </c:pt>
                <c:pt idx="161">
                  <c:v>1.3777849999999999E-2</c:v>
                </c:pt>
                <c:pt idx="162">
                  <c:v>8.6688860000000006E-3</c:v>
                </c:pt>
                <c:pt idx="163">
                  <c:v>1.440342E-2</c:v>
                </c:pt>
                <c:pt idx="164">
                  <c:v>9.0401070000000004E-3</c:v>
                </c:pt>
                <c:pt idx="165">
                  <c:v>7.175313E-3</c:v>
                </c:pt>
                <c:pt idx="166">
                  <c:v>8.8581259999999992E-3</c:v>
                </c:pt>
                <c:pt idx="167">
                  <c:v>1.5828910000000002E-2</c:v>
                </c:pt>
                <c:pt idx="168">
                  <c:v>9.5103670000000005E-3</c:v>
                </c:pt>
                <c:pt idx="169">
                  <c:v>8.4927219999999994E-3</c:v>
                </c:pt>
                <c:pt idx="170">
                  <c:v>8.8362630000000005E-3</c:v>
                </c:pt>
                <c:pt idx="171">
                  <c:v>5.7697520000000004E-3</c:v>
                </c:pt>
                <c:pt idx="172">
                  <c:v>9.4422459999999996E-3</c:v>
                </c:pt>
                <c:pt idx="173">
                  <c:v>7.7546530000000002E-3</c:v>
                </c:pt>
                <c:pt idx="174">
                  <c:v>8.0249689999999999E-3</c:v>
                </c:pt>
                <c:pt idx="175">
                  <c:v>6.6183140000000001E-3</c:v>
                </c:pt>
                <c:pt idx="176">
                  <c:v>8.17032E-3</c:v>
                </c:pt>
                <c:pt idx="177">
                  <c:v>1.452001E-2</c:v>
                </c:pt>
                <c:pt idx="178">
                  <c:v>1.4202269999999999E-2</c:v>
                </c:pt>
                <c:pt idx="179">
                  <c:v>9.1818130000000005E-3</c:v>
                </c:pt>
                <c:pt idx="180">
                  <c:v>1.254095E-2</c:v>
                </c:pt>
                <c:pt idx="181">
                  <c:v>4.5402630000000001E-3</c:v>
                </c:pt>
                <c:pt idx="182">
                  <c:v>9.2158799999999992E-3</c:v>
                </c:pt>
                <c:pt idx="183">
                  <c:v>8.7500879999999996E-3</c:v>
                </c:pt>
                <c:pt idx="184">
                  <c:v>7.9378850000000004E-3</c:v>
                </c:pt>
                <c:pt idx="185">
                  <c:v>8.2724419999999996E-3</c:v>
                </c:pt>
                <c:pt idx="186">
                  <c:v>9.9926310000000001E-3</c:v>
                </c:pt>
                <c:pt idx="187">
                  <c:v>5.1468030000000001E-3</c:v>
                </c:pt>
                <c:pt idx="188">
                  <c:v>7.9040829999999992E-3</c:v>
                </c:pt>
                <c:pt idx="189">
                  <c:v>1.44698E-2</c:v>
                </c:pt>
                <c:pt idx="190">
                  <c:v>8.3755400000000008E-3</c:v>
                </c:pt>
                <c:pt idx="191">
                  <c:v>9.2523659999999997E-3</c:v>
                </c:pt>
                <c:pt idx="192">
                  <c:v>1.5776060000000001E-2</c:v>
                </c:pt>
                <c:pt idx="193">
                  <c:v>1.712545E-2</c:v>
                </c:pt>
                <c:pt idx="194">
                  <c:v>6.0196809999999998E-3</c:v>
                </c:pt>
                <c:pt idx="195">
                  <c:v>1.012907E-2</c:v>
                </c:pt>
                <c:pt idx="196">
                  <c:v>1.5660980000000001E-2</c:v>
                </c:pt>
                <c:pt idx="197">
                  <c:v>8.8000319999999993E-3</c:v>
                </c:pt>
                <c:pt idx="198">
                  <c:v>1.135746E-2</c:v>
                </c:pt>
                <c:pt idx="199">
                  <c:v>1.419219E-2</c:v>
                </c:pt>
                <c:pt idx="200">
                  <c:v>1.143453E-2</c:v>
                </c:pt>
                <c:pt idx="201">
                  <c:v>1.6066029999999999E-2</c:v>
                </c:pt>
                <c:pt idx="202">
                  <c:v>9.6876229999999994E-3</c:v>
                </c:pt>
                <c:pt idx="203">
                  <c:v>8.5380690000000006E-3</c:v>
                </c:pt>
                <c:pt idx="204">
                  <c:v>9.6046489999999998E-3</c:v>
                </c:pt>
                <c:pt idx="205">
                  <c:v>1.8709659999999999E-2</c:v>
                </c:pt>
                <c:pt idx="206">
                  <c:v>8.0775469999999992E-3</c:v>
                </c:pt>
                <c:pt idx="207">
                  <c:v>7.6119940000000004E-3</c:v>
                </c:pt>
                <c:pt idx="208">
                  <c:v>7.8528469999999996E-3</c:v>
                </c:pt>
                <c:pt idx="209">
                  <c:v>8.5265319999999999E-3</c:v>
                </c:pt>
                <c:pt idx="210">
                  <c:v>8.7182479999999996E-3</c:v>
                </c:pt>
                <c:pt idx="211">
                  <c:v>1.5969750000000001E-2</c:v>
                </c:pt>
                <c:pt idx="212">
                  <c:v>1.512877E-2</c:v>
                </c:pt>
                <c:pt idx="213">
                  <c:v>1.0825919999999999E-2</c:v>
                </c:pt>
                <c:pt idx="214">
                  <c:v>1.6485659999999999E-2</c:v>
                </c:pt>
                <c:pt idx="215">
                  <c:v>1.54328E-2</c:v>
                </c:pt>
                <c:pt idx="216">
                  <c:v>8.8367399999999992E-3</c:v>
                </c:pt>
                <c:pt idx="217">
                  <c:v>1.6648119999999999E-2</c:v>
                </c:pt>
                <c:pt idx="218">
                  <c:v>7.587552E-3</c:v>
                </c:pt>
                <c:pt idx="219">
                  <c:v>1.0587930000000001E-2</c:v>
                </c:pt>
                <c:pt idx="220">
                  <c:v>8.5581100000000007E-3</c:v>
                </c:pt>
                <c:pt idx="221">
                  <c:v>1.509748E-2</c:v>
                </c:pt>
                <c:pt idx="222">
                  <c:v>1.707496E-2</c:v>
                </c:pt>
                <c:pt idx="223">
                  <c:v>8.1505750000000002E-3</c:v>
                </c:pt>
                <c:pt idx="224">
                  <c:v>1.6459399999999999E-2</c:v>
                </c:pt>
                <c:pt idx="225">
                  <c:v>1.7348849999999999E-2</c:v>
                </c:pt>
                <c:pt idx="226">
                  <c:v>1.4928139999999999E-2</c:v>
                </c:pt>
                <c:pt idx="227">
                  <c:v>9.2570980000000001E-3</c:v>
                </c:pt>
                <c:pt idx="228">
                  <c:v>1.368086E-2</c:v>
                </c:pt>
                <c:pt idx="229">
                  <c:v>8.3546009999999997E-3</c:v>
                </c:pt>
                <c:pt idx="230">
                  <c:v>1.410835E-2</c:v>
                </c:pt>
                <c:pt idx="231">
                  <c:v>1.473125E-2</c:v>
                </c:pt>
                <c:pt idx="232">
                  <c:v>1.6073110000000002E-2</c:v>
                </c:pt>
                <c:pt idx="233">
                  <c:v>1.536073E-2</c:v>
                </c:pt>
                <c:pt idx="234">
                  <c:v>9.1704309999999997E-3</c:v>
                </c:pt>
                <c:pt idx="235">
                  <c:v>1.1870810000000001E-2</c:v>
                </c:pt>
                <c:pt idx="236">
                  <c:v>9.1014319999999996E-3</c:v>
                </c:pt>
                <c:pt idx="237">
                  <c:v>1.8475419999999999E-2</c:v>
                </c:pt>
                <c:pt idx="238">
                  <c:v>9.4981649999999994E-3</c:v>
                </c:pt>
                <c:pt idx="239">
                  <c:v>7.5922109999999998E-3</c:v>
                </c:pt>
                <c:pt idx="240">
                  <c:v>6.8860229999999998E-3</c:v>
                </c:pt>
                <c:pt idx="241">
                  <c:v>1.6929880000000001E-2</c:v>
                </c:pt>
                <c:pt idx="242">
                  <c:v>1.519616E-2</c:v>
                </c:pt>
                <c:pt idx="243">
                  <c:v>1.5969830000000001E-2</c:v>
                </c:pt>
                <c:pt idx="244">
                  <c:v>1.7441979999999999E-2</c:v>
                </c:pt>
                <c:pt idx="245">
                  <c:v>1.6735860000000002E-2</c:v>
                </c:pt>
                <c:pt idx="246">
                  <c:v>1.6085769999999999E-2</c:v>
                </c:pt>
                <c:pt idx="247">
                  <c:v>1.471954E-2</c:v>
                </c:pt>
                <c:pt idx="248">
                  <c:v>1.460733E-2</c:v>
                </c:pt>
                <c:pt idx="249">
                  <c:v>1.700018E-2</c:v>
                </c:pt>
                <c:pt idx="250">
                  <c:v>1.72841E-2</c:v>
                </c:pt>
                <c:pt idx="251">
                  <c:v>1.6885379999999998E-2</c:v>
                </c:pt>
                <c:pt idx="252">
                  <c:v>1.7724549999999999E-2</c:v>
                </c:pt>
                <c:pt idx="253">
                  <c:v>1.0411109999999999E-2</c:v>
                </c:pt>
                <c:pt idx="254">
                  <c:v>5.0417300000000003E-3</c:v>
                </c:pt>
                <c:pt idx="255">
                  <c:v>7.4097659999999999E-3</c:v>
                </c:pt>
                <c:pt idx="256">
                  <c:v>1.1648520000000001E-2</c:v>
                </c:pt>
                <c:pt idx="257">
                  <c:v>7.9161070000000004E-3</c:v>
                </c:pt>
                <c:pt idx="258">
                  <c:v>1.167083E-2</c:v>
                </c:pt>
                <c:pt idx="259">
                  <c:v>1.6772639999999998E-2</c:v>
                </c:pt>
                <c:pt idx="260">
                  <c:v>8.9235589999999993E-3</c:v>
                </c:pt>
                <c:pt idx="261">
                  <c:v>9.2902019999999991E-3</c:v>
                </c:pt>
                <c:pt idx="262">
                  <c:v>1.555147E-2</c:v>
                </c:pt>
                <c:pt idx="263">
                  <c:v>6.87938E-3</c:v>
                </c:pt>
                <c:pt idx="264">
                  <c:v>1.6877690000000001E-2</c:v>
                </c:pt>
                <c:pt idx="265">
                  <c:v>1.5592160000000001E-2</c:v>
                </c:pt>
                <c:pt idx="266">
                  <c:v>8.2768259999999993E-3</c:v>
                </c:pt>
                <c:pt idx="267">
                  <c:v>1.059102E-2</c:v>
                </c:pt>
                <c:pt idx="268">
                  <c:v>6.8288070000000001E-3</c:v>
                </c:pt>
                <c:pt idx="269">
                  <c:v>1.071009E-2</c:v>
                </c:pt>
                <c:pt idx="270">
                  <c:v>7.5107739999999996E-3</c:v>
                </c:pt>
                <c:pt idx="271">
                  <c:v>6.9964279999999998E-3</c:v>
                </c:pt>
                <c:pt idx="272">
                  <c:v>5.2131679999999998E-3</c:v>
                </c:pt>
                <c:pt idx="273">
                  <c:v>8.6149429999999999E-3</c:v>
                </c:pt>
                <c:pt idx="274">
                  <c:v>9.1932449999999992E-3</c:v>
                </c:pt>
                <c:pt idx="275">
                  <c:v>1.5205120000000001E-2</c:v>
                </c:pt>
                <c:pt idx="276">
                  <c:v>7.7846360000000002E-3</c:v>
                </c:pt>
                <c:pt idx="277">
                  <c:v>1.2326500000000001E-2</c:v>
                </c:pt>
                <c:pt idx="278">
                  <c:v>1.867657E-2</c:v>
                </c:pt>
                <c:pt idx="279">
                  <c:v>9.0015200000000007E-3</c:v>
                </c:pt>
                <c:pt idx="280">
                  <c:v>1.512496E-2</c:v>
                </c:pt>
                <c:pt idx="281">
                  <c:v>1.7904260000000002E-2</c:v>
                </c:pt>
                <c:pt idx="282">
                  <c:v>1.814849E-2</c:v>
                </c:pt>
                <c:pt idx="283">
                  <c:v>8.9085469999999993E-3</c:v>
                </c:pt>
                <c:pt idx="284">
                  <c:v>1.0276769999999999E-2</c:v>
                </c:pt>
                <c:pt idx="285">
                  <c:v>1.6991139999999998E-2</c:v>
                </c:pt>
                <c:pt idx="286">
                  <c:v>6.8287770000000003E-3</c:v>
                </c:pt>
                <c:pt idx="287">
                  <c:v>5.1802940000000002E-3</c:v>
                </c:pt>
                <c:pt idx="288">
                  <c:v>9.0510150000000008E-3</c:v>
                </c:pt>
                <c:pt idx="289">
                  <c:v>8.244342E-3</c:v>
                </c:pt>
                <c:pt idx="290">
                  <c:v>1.0306299999999999E-2</c:v>
                </c:pt>
                <c:pt idx="291">
                  <c:v>7.3793310000000003E-3</c:v>
                </c:pt>
                <c:pt idx="292">
                  <c:v>1.719116E-2</c:v>
                </c:pt>
                <c:pt idx="293">
                  <c:v>1.3853809999999999E-2</c:v>
                </c:pt>
                <c:pt idx="294">
                  <c:v>7.4806719999999998E-3</c:v>
                </c:pt>
                <c:pt idx="295">
                  <c:v>1.1765390000000001E-2</c:v>
                </c:pt>
                <c:pt idx="296">
                  <c:v>1.213843E-2</c:v>
                </c:pt>
                <c:pt idx="297">
                  <c:v>6.5259589999999996E-3</c:v>
                </c:pt>
                <c:pt idx="298">
                  <c:v>7.4267040000000001E-3</c:v>
                </c:pt>
                <c:pt idx="299">
                  <c:v>8.2280519999999996E-3</c:v>
                </c:pt>
                <c:pt idx="300">
                  <c:v>7.4435880000000001E-3</c:v>
                </c:pt>
                <c:pt idx="301">
                  <c:v>1.1618420000000001E-2</c:v>
                </c:pt>
                <c:pt idx="302">
                  <c:v>9.3476870000000004E-3</c:v>
                </c:pt>
                <c:pt idx="303">
                  <c:v>7.9636080000000005E-3</c:v>
                </c:pt>
                <c:pt idx="304">
                  <c:v>1.641952E-2</c:v>
                </c:pt>
                <c:pt idx="305">
                  <c:v>1.433397E-2</c:v>
                </c:pt>
                <c:pt idx="306">
                  <c:v>1.707533E-2</c:v>
                </c:pt>
                <c:pt idx="307">
                  <c:v>8.290637E-3</c:v>
                </c:pt>
                <c:pt idx="308">
                  <c:v>1.8148689999999999E-2</c:v>
                </c:pt>
                <c:pt idx="309">
                  <c:v>1.9633279999999999E-2</c:v>
                </c:pt>
                <c:pt idx="310">
                  <c:v>8.3564920000000001E-3</c:v>
                </c:pt>
                <c:pt idx="311">
                  <c:v>1.7594530000000001E-2</c:v>
                </c:pt>
                <c:pt idx="312">
                  <c:v>8.5262519999999998E-3</c:v>
                </c:pt>
                <c:pt idx="313">
                  <c:v>5.7159919999999996E-3</c:v>
                </c:pt>
                <c:pt idx="314">
                  <c:v>1.1314029999999999E-2</c:v>
                </c:pt>
                <c:pt idx="315">
                  <c:v>7.0269770000000002E-3</c:v>
                </c:pt>
                <c:pt idx="316">
                  <c:v>1.8108550000000001E-2</c:v>
                </c:pt>
                <c:pt idx="317">
                  <c:v>7.1596819999999997E-3</c:v>
                </c:pt>
                <c:pt idx="318">
                  <c:v>9.4674860000000007E-3</c:v>
                </c:pt>
                <c:pt idx="319">
                  <c:v>9.4045429999999996E-3</c:v>
                </c:pt>
                <c:pt idx="320">
                  <c:v>1.474903E-2</c:v>
                </c:pt>
                <c:pt idx="321">
                  <c:v>1.6128759999999999E-2</c:v>
                </c:pt>
                <c:pt idx="322">
                  <c:v>9.6581970000000003E-3</c:v>
                </c:pt>
                <c:pt idx="323">
                  <c:v>8.5493449999999999E-3</c:v>
                </c:pt>
                <c:pt idx="324">
                  <c:v>1.067367E-2</c:v>
                </c:pt>
                <c:pt idx="325">
                  <c:v>7.9724059999999996E-3</c:v>
                </c:pt>
                <c:pt idx="326">
                  <c:v>1.7574579999999999E-2</c:v>
                </c:pt>
                <c:pt idx="327">
                  <c:v>7.6940669999999997E-3</c:v>
                </c:pt>
                <c:pt idx="328">
                  <c:v>9.6808080000000008E-3</c:v>
                </c:pt>
                <c:pt idx="329">
                  <c:v>1.5345599999999999E-2</c:v>
                </c:pt>
                <c:pt idx="330">
                  <c:v>6.2714550000000004E-3</c:v>
                </c:pt>
                <c:pt idx="331">
                  <c:v>7.610683E-3</c:v>
                </c:pt>
                <c:pt idx="332">
                  <c:v>1.3864619999999999E-2</c:v>
                </c:pt>
                <c:pt idx="333">
                  <c:v>1.657192E-2</c:v>
                </c:pt>
                <c:pt idx="334">
                  <c:v>8.6171359999999992E-3</c:v>
                </c:pt>
                <c:pt idx="335">
                  <c:v>1.117573E-2</c:v>
                </c:pt>
                <c:pt idx="336">
                  <c:v>7.9585430000000002E-3</c:v>
                </c:pt>
                <c:pt idx="337">
                  <c:v>7.1365990000000004E-3</c:v>
                </c:pt>
                <c:pt idx="338">
                  <c:v>1.6461900000000002E-2</c:v>
                </c:pt>
                <c:pt idx="339">
                  <c:v>1.127355E-2</c:v>
                </c:pt>
                <c:pt idx="340">
                  <c:v>1.0294930000000001E-2</c:v>
                </c:pt>
                <c:pt idx="341">
                  <c:v>9.0465690000000008E-3</c:v>
                </c:pt>
                <c:pt idx="342">
                  <c:v>1.8457560000000001E-2</c:v>
                </c:pt>
                <c:pt idx="343">
                  <c:v>1.04423E-2</c:v>
                </c:pt>
                <c:pt idx="344">
                  <c:v>5.6186580000000003E-3</c:v>
                </c:pt>
                <c:pt idx="345">
                  <c:v>7.6032199999999999E-3</c:v>
                </c:pt>
                <c:pt idx="346">
                  <c:v>1.0947739999999999E-2</c:v>
                </c:pt>
                <c:pt idx="347">
                  <c:v>6.1902609999999999E-3</c:v>
                </c:pt>
                <c:pt idx="348">
                  <c:v>6.0973590000000001E-3</c:v>
                </c:pt>
                <c:pt idx="349">
                  <c:v>9.0141100000000005E-3</c:v>
                </c:pt>
                <c:pt idx="350">
                  <c:v>1.7300599999999999E-2</c:v>
                </c:pt>
                <c:pt idx="351">
                  <c:v>1.321317E-2</c:v>
                </c:pt>
                <c:pt idx="352">
                  <c:v>7.3298870000000002E-3</c:v>
                </c:pt>
                <c:pt idx="353">
                  <c:v>7.3426730000000001E-3</c:v>
                </c:pt>
                <c:pt idx="354">
                  <c:v>7.5905950000000003E-3</c:v>
                </c:pt>
                <c:pt idx="355">
                  <c:v>1.108398E-2</c:v>
                </c:pt>
                <c:pt idx="356">
                  <c:v>1.3727909999999999E-2</c:v>
                </c:pt>
                <c:pt idx="357">
                  <c:v>1.1894979999999999E-2</c:v>
                </c:pt>
                <c:pt idx="358">
                  <c:v>9.7003209999999996E-3</c:v>
                </c:pt>
                <c:pt idx="359">
                  <c:v>9.645252E-3</c:v>
                </c:pt>
                <c:pt idx="360">
                  <c:v>1.4690079999999999E-2</c:v>
                </c:pt>
                <c:pt idx="361">
                  <c:v>1.0865100000000001E-2</c:v>
                </c:pt>
                <c:pt idx="362">
                  <c:v>8.6947729999999994E-3</c:v>
                </c:pt>
                <c:pt idx="363">
                  <c:v>8.7834650000000007E-3</c:v>
                </c:pt>
                <c:pt idx="364">
                  <c:v>9.3868249999999997E-3</c:v>
                </c:pt>
                <c:pt idx="365">
                  <c:v>8.2093099999999992E-3</c:v>
                </c:pt>
                <c:pt idx="366">
                  <c:v>1.402786E-2</c:v>
                </c:pt>
                <c:pt idx="367">
                  <c:v>1.001085E-2</c:v>
                </c:pt>
                <c:pt idx="368">
                  <c:v>8.2745170000000003E-3</c:v>
                </c:pt>
                <c:pt idx="369">
                  <c:v>1.7949980000000001E-2</c:v>
                </c:pt>
                <c:pt idx="370">
                  <c:v>2.6289170000000001E-2</c:v>
                </c:pt>
                <c:pt idx="371">
                  <c:v>1.1152789999999999E-2</c:v>
                </c:pt>
                <c:pt idx="372">
                  <c:v>1.015197E-2</c:v>
                </c:pt>
                <c:pt idx="373">
                  <c:v>1.4457360000000001E-2</c:v>
                </c:pt>
                <c:pt idx="374">
                  <c:v>2.2624490000000001E-2</c:v>
                </c:pt>
                <c:pt idx="375">
                  <c:v>8.1857690000000007E-3</c:v>
                </c:pt>
                <c:pt idx="376">
                  <c:v>1.1941169999999999E-2</c:v>
                </c:pt>
                <c:pt idx="377">
                  <c:v>1.084563E-2</c:v>
                </c:pt>
                <c:pt idx="378">
                  <c:v>1.2920070000000001E-2</c:v>
                </c:pt>
                <c:pt idx="379">
                  <c:v>1.064003E-2</c:v>
                </c:pt>
                <c:pt idx="380">
                  <c:v>7.23691E-3</c:v>
                </c:pt>
                <c:pt idx="381">
                  <c:v>8.0044409999999993E-3</c:v>
                </c:pt>
                <c:pt idx="382">
                  <c:v>7.7920309999999996E-3</c:v>
                </c:pt>
                <c:pt idx="383">
                  <c:v>9.0775730000000002E-3</c:v>
                </c:pt>
                <c:pt idx="384">
                  <c:v>8.6429539999999996E-3</c:v>
                </c:pt>
                <c:pt idx="385">
                  <c:v>1.4901940000000001E-2</c:v>
                </c:pt>
                <c:pt idx="386">
                  <c:v>1.273819E-2</c:v>
                </c:pt>
                <c:pt idx="387">
                  <c:v>1.1156350000000001E-2</c:v>
                </c:pt>
                <c:pt idx="388">
                  <c:v>9.276032E-3</c:v>
                </c:pt>
                <c:pt idx="389">
                  <c:v>1.6888630000000002E-2</c:v>
                </c:pt>
                <c:pt idx="390">
                  <c:v>7.026811E-3</c:v>
                </c:pt>
                <c:pt idx="391">
                  <c:v>9.7124129999999996E-3</c:v>
                </c:pt>
                <c:pt idx="392">
                  <c:v>7.6659450000000004E-3</c:v>
                </c:pt>
                <c:pt idx="393">
                  <c:v>7.6236430000000003E-3</c:v>
                </c:pt>
                <c:pt idx="394">
                  <c:v>1.029213E-2</c:v>
                </c:pt>
                <c:pt idx="395">
                  <c:v>1.264208E-2</c:v>
                </c:pt>
                <c:pt idx="396">
                  <c:v>1.0274989999999999E-2</c:v>
                </c:pt>
                <c:pt idx="397">
                  <c:v>1.305802E-2</c:v>
                </c:pt>
                <c:pt idx="398">
                  <c:v>1.1693780000000001E-2</c:v>
                </c:pt>
                <c:pt idx="399">
                  <c:v>9.8248280000000007E-3</c:v>
                </c:pt>
                <c:pt idx="400">
                  <c:v>1.053978E-2</c:v>
                </c:pt>
                <c:pt idx="401">
                  <c:v>1.346409E-2</c:v>
                </c:pt>
                <c:pt idx="402">
                  <c:v>8.0914060000000006E-3</c:v>
                </c:pt>
                <c:pt idx="403">
                  <c:v>1.8169390000000001E-2</c:v>
                </c:pt>
                <c:pt idx="404">
                  <c:v>8.256935E-3</c:v>
                </c:pt>
                <c:pt idx="405">
                  <c:v>1.2925900000000001E-2</c:v>
                </c:pt>
                <c:pt idx="406">
                  <c:v>1.1852430000000001E-2</c:v>
                </c:pt>
                <c:pt idx="407">
                  <c:v>8.5212770000000007E-3</c:v>
                </c:pt>
                <c:pt idx="408">
                  <c:v>8.9776630000000003E-3</c:v>
                </c:pt>
                <c:pt idx="409">
                  <c:v>1.6555670000000001E-2</c:v>
                </c:pt>
                <c:pt idx="410">
                  <c:v>3.1186809999999999E-2</c:v>
                </c:pt>
                <c:pt idx="411">
                  <c:v>2.1577639999999999E-2</c:v>
                </c:pt>
                <c:pt idx="412">
                  <c:v>8.3618219999999997E-3</c:v>
                </c:pt>
                <c:pt idx="413">
                  <c:v>1.7636860000000001E-2</c:v>
                </c:pt>
                <c:pt idx="414">
                  <c:v>9.396059E-3</c:v>
                </c:pt>
                <c:pt idx="415">
                  <c:v>1.7244840000000001E-2</c:v>
                </c:pt>
                <c:pt idx="416">
                  <c:v>1.097999E-2</c:v>
                </c:pt>
                <c:pt idx="417">
                  <c:v>7.6203369999999996E-3</c:v>
                </c:pt>
                <c:pt idx="418">
                  <c:v>4.697367E-3</c:v>
                </c:pt>
                <c:pt idx="419">
                  <c:v>1.321342E-2</c:v>
                </c:pt>
                <c:pt idx="420">
                  <c:v>1.0485100000000001E-2</c:v>
                </c:pt>
                <c:pt idx="421">
                  <c:v>8.2329039999999992E-3</c:v>
                </c:pt>
                <c:pt idx="422">
                  <c:v>1.6946180000000002E-2</c:v>
                </c:pt>
                <c:pt idx="423">
                  <c:v>1.7069589999999999E-2</c:v>
                </c:pt>
                <c:pt idx="424">
                  <c:v>1.621328E-2</c:v>
                </c:pt>
                <c:pt idx="425">
                  <c:v>7.3807359999999997E-3</c:v>
                </c:pt>
                <c:pt idx="426">
                  <c:v>9.5406129999999999E-3</c:v>
                </c:pt>
                <c:pt idx="427">
                  <c:v>3.0128039999999998E-2</c:v>
                </c:pt>
                <c:pt idx="428">
                  <c:v>1.7230309999999999E-2</c:v>
                </c:pt>
                <c:pt idx="429">
                  <c:v>7.3249700000000001E-3</c:v>
                </c:pt>
                <c:pt idx="430">
                  <c:v>8.0058109999999998E-3</c:v>
                </c:pt>
                <c:pt idx="431">
                  <c:v>7.4628730000000001E-3</c:v>
                </c:pt>
                <c:pt idx="432">
                  <c:v>1.1108669999999999E-2</c:v>
                </c:pt>
                <c:pt idx="433">
                  <c:v>1.5627160000000001E-2</c:v>
                </c:pt>
                <c:pt idx="434">
                  <c:v>1.5740690000000002E-2</c:v>
                </c:pt>
                <c:pt idx="435">
                  <c:v>1.261317E-2</c:v>
                </c:pt>
                <c:pt idx="436">
                  <c:v>2.075304E-2</c:v>
                </c:pt>
                <c:pt idx="437">
                  <c:v>8.3455149999999995E-3</c:v>
                </c:pt>
                <c:pt idx="438">
                  <c:v>1.024916E-2</c:v>
                </c:pt>
                <c:pt idx="439">
                  <c:v>8.649192E-3</c:v>
                </c:pt>
                <c:pt idx="440">
                  <c:v>2.1608700000000002E-2</c:v>
                </c:pt>
                <c:pt idx="441">
                  <c:v>4.2548389999999998E-2</c:v>
                </c:pt>
                <c:pt idx="442">
                  <c:v>4.1555259999999997E-2</c:v>
                </c:pt>
                <c:pt idx="443">
                  <c:v>5.1252880000000001E-2</c:v>
                </c:pt>
                <c:pt idx="444">
                  <c:v>5.3088530000000002E-2</c:v>
                </c:pt>
                <c:pt idx="445">
                  <c:v>5.6869860000000001E-2</c:v>
                </c:pt>
                <c:pt idx="446">
                  <c:v>4.1179559999999997E-2</c:v>
                </c:pt>
                <c:pt idx="447">
                  <c:v>3.9913690000000002E-2</c:v>
                </c:pt>
                <c:pt idx="448">
                  <c:v>6.0084529999999997E-2</c:v>
                </c:pt>
                <c:pt idx="449">
                  <c:v>1.334247E-2</c:v>
                </c:pt>
                <c:pt idx="450">
                  <c:v>4.7305489999999999E-2</c:v>
                </c:pt>
                <c:pt idx="451">
                  <c:v>4.4357000000000001E-2</c:v>
                </c:pt>
                <c:pt idx="452">
                  <c:v>3.6768120000000001E-2</c:v>
                </c:pt>
                <c:pt idx="453">
                  <c:v>8.3081909999999995E-3</c:v>
                </c:pt>
                <c:pt idx="454">
                  <c:v>1.8259379999999999E-2</c:v>
                </c:pt>
                <c:pt idx="455">
                  <c:v>2.9356810000000001E-2</c:v>
                </c:pt>
                <c:pt idx="456">
                  <c:v>3.9298489999999998E-2</c:v>
                </c:pt>
                <c:pt idx="457">
                  <c:v>4.0090679999999997E-2</c:v>
                </c:pt>
                <c:pt idx="458">
                  <c:v>7.3492820000000004E-3</c:v>
                </c:pt>
                <c:pt idx="459">
                  <c:v>2.6318810000000002E-2</c:v>
                </c:pt>
                <c:pt idx="460">
                  <c:v>2.3355620000000001E-2</c:v>
                </c:pt>
                <c:pt idx="461">
                  <c:v>1.250392E-2</c:v>
                </c:pt>
                <c:pt idx="462">
                  <c:v>1.1157520000000001E-2</c:v>
                </c:pt>
                <c:pt idx="463">
                  <c:v>6.0843670000000002E-2</c:v>
                </c:pt>
                <c:pt idx="464">
                  <c:v>1.477936E-2</c:v>
                </c:pt>
                <c:pt idx="465">
                  <c:v>5.4319039999999999E-2</c:v>
                </c:pt>
                <c:pt idx="466">
                  <c:v>3.8053370000000003E-2</c:v>
                </c:pt>
                <c:pt idx="467">
                  <c:v>3.7174840000000001E-2</c:v>
                </c:pt>
                <c:pt idx="468">
                  <c:v>3.9447290000000003E-2</c:v>
                </c:pt>
                <c:pt idx="469">
                  <c:v>9.8303560000000002E-3</c:v>
                </c:pt>
                <c:pt idx="470">
                  <c:v>3.7144719999999999E-2</c:v>
                </c:pt>
                <c:pt idx="471">
                  <c:v>4.3094590000000002E-2</c:v>
                </c:pt>
                <c:pt idx="472">
                  <c:v>4.038978E-2</c:v>
                </c:pt>
                <c:pt idx="473">
                  <c:v>3.9768329999999998E-2</c:v>
                </c:pt>
                <c:pt idx="474">
                  <c:v>9.5916690000000006E-3</c:v>
                </c:pt>
                <c:pt idx="475">
                  <c:v>5.1575700000000002E-2</c:v>
                </c:pt>
                <c:pt idx="476">
                  <c:v>3.826355E-2</c:v>
                </c:pt>
                <c:pt idx="477">
                  <c:v>5.3367289999999998E-2</c:v>
                </c:pt>
                <c:pt idx="478">
                  <c:v>5.3054299999999999E-2</c:v>
                </c:pt>
                <c:pt idx="479">
                  <c:v>4.1768279999999998E-2</c:v>
                </c:pt>
                <c:pt idx="480">
                  <c:v>3.025593E-2</c:v>
                </c:pt>
                <c:pt idx="481">
                  <c:v>1.041888E-2</c:v>
                </c:pt>
                <c:pt idx="482">
                  <c:v>2.3602660000000001E-2</c:v>
                </c:pt>
                <c:pt idx="483">
                  <c:v>3.004391E-2</c:v>
                </c:pt>
                <c:pt idx="484">
                  <c:v>2.4351279999999999E-2</c:v>
                </c:pt>
                <c:pt idx="485">
                  <c:v>4.9770149999999999E-2</c:v>
                </c:pt>
                <c:pt idx="486">
                  <c:v>3.0329680000000001E-2</c:v>
                </c:pt>
                <c:pt idx="487">
                  <c:v>7.7132850000000003E-3</c:v>
                </c:pt>
                <c:pt idx="488">
                  <c:v>3.6670439999999999E-2</c:v>
                </c:pt>
                <c:pt idx="489">
                  <c:v>3.9391000000000002E-2</c:v>
                </c:pt>
                <c:pt idx="490">
                  <c:v>5.8485549999999997E-2</c:v>
                </c:pt>
                <c:pt idx="491">
                  <c:v>4.0043460000000003E-2</c:v>
                </c:pt>
                <c:pt idx="492">
                  <c:v>4.6969320000000002E-2</c:v>
                </c:pt>
                <c:pt idx="493">
                  <c:v>4.3654569999999997E-2</c:v>
                </c:pt>
                <c:pt idx="494">
                  <c:v>3.2356309999999999E-2</c:v>
                </c:pt>
                <c:pt idx="495">
                  <c:v>2.7469919999999998E-2</c:v>
                </c:pt>
                <c:pt idx="496">
                  <c:v>9.2341660000000002E-3</c:v>
                </c:pt>
                <c:pt idx="497">
                  <c:v>2.8543280000000001E-2</c:v>
                </c:pt>
                <c:pt idx="498">
                  <c:v>2.7641300000000001E-2</c:v>
                </c:pt>
                <c:pt idx="499">
                  <c:v>3.1514019999999997E-2</c:v>
                </c:pt>
                <c:pt idx="500">
                  <c:v>3.4335089999999999E-2</c:v>
                </c:pt>
                <c:pt idx="501">
                  <c:v>4.604714E-2</c:v>
                </c:pt>
                <c:pt idx="502">
                  <c:v>4.8951290000000001E-2</c:v>
                </c:pt>
                <c:pt idx="503">
                  <c:v>5.3965689999999997E-2</c:v>
                </c:pt>
                <c:pt idx="504">
                  <c:v>5.0466759999999999E-2</c:v>
                </c:pt>
                <c:pt idx="505">
                  <c:v>4.7316709999999998E-2</c:v>
                </c:pt>
                <c:pt idx="506">
                  <c:v>9.6174039999999995E-3</c:v>
                </c:pt>
                <c:pt idx="507">
                  <c:v>4.106775E-2</c:v>
                </c:pt>
                <c:pt idx="508">
                  <c:v>3.5111070000000001E-2</c:v>
                </c:pt>
                <c:pt idx="509">
                  <c:v>2.7983930000000001E-2</c:v>
                </c:pt>
                <c:pt idx="510">
                  <c:v>3.5261170000000001E-2</c:v>
                </c:pt>
                <c:pt idx="511">
                  <c:v>5.164142E-2</c:v>
                </c:pt>
                <c:pt idx="512">
                  <c:v>1.2016829999999999E-2</c:v>
                </c:pt>
                <c:pt idx="513">
                  <c:v>1.201234E-2</c:v>
                </c:pt>
                <c:pt idx="514">
                  <c:v>6.0839629999999999E-2</c:v>
                </c:pt>
                <c:pt idx="515">
                  <c:v>9.9278049999999996E-3</c:v>
                </c:pt>
                <c:pt idx="516">
                  <c:v>9.8932719999999998E-3</c:v>
                </c:pt>
                <c:pt idx="517">
                  <c:v>3.2794040000000003E-2</c:v>
                </c:pt>
                <c:pt idx="518">
                  <c:v>6.3277439999999997E-3</c:v>
                </c:pt>
                <c:pt idx="519">
                  <c:v>1.8074170000000001E-2</c:v>
                </c:pt>
                <c:pt idx="520">
                  <c:v>7.227392E-3</c:v>
                </c:pt>
                <c:pt idx="521">
                  <c:v>1.0160829999999999E-2</c:v>
                </c:pt>
                <c:pt idx="522">
                  <c:v>1.7904550000000002E-2</c:v>
                </c:pt>
                <c:pt idx="523">
                  <c:v>7.5712109999999996E-3</c:v>
                </c:pt>
                <c:pt idx="524">
                  <c:v>8.2999760000000006E-3</c:v>
                </c:pt>
                <c:pt idx="525">
                  <c:v>1.618356E-2</c:v>
                </c:pt>
                <c:pt idx="526">
                  <c:v>1.096365E-2</c:v>
                </c:pt>
                <c:pt idx="527">
                  <c:v>1.0570039999999999E-2</c:v>
                </c:pt>
                <c:pt idx="528">
                  <c:v>8.8716769999999997E-3</c:v>
                </c:pt>
                <c:pt idx="529">
                  <c:v>1.2114150000000001E-2</c:v>
                </c:pt>
                <c:pt idx="530">
                  <c:v>1.7241800000000002E-2</c:v>
                </c:pt>
                <c:pt idx="531">
                  <c:v>1.7163049999999999E-2</c:v>
                </c:pt>
                <c:pt idx="532">
                  <c:v>1.018982E-2</c:v>
                </c:pt>
                <c:pt idx="533">
                  <c:v>1.4636130000000001E-2</c:v>
                </c:pt>
                <c:pt idx="534">
                  <c:v>1.0343659999999999E-2</c:v>
                </c:pt>
                <c:pt idx="535">
                  <c:v>1.159753E-2</c:v>
                </c:pt>
                <c:pt idx="536">
                  <c:v>1.5310229999999999E-2</c:v>
                </c:pt>
                <c:pt idx="537">
                  <c:v>1.4335209999999999E-2</c:v>
                </c:pt>
                <c:pt idx="538">
                  <c:v>1.1404020000000001E-2</c:v>
                </c:pt>
                <c:pt idx="539">
                  <c:v>1.99884E-2</c:v>
                </c:pt>
                <c:pt idx="540">
                  <c:v>7.8712000000000001E-3</c:v>
                </c:pt>
                <c:pt idx="541">
                  <c:v>1.018868E-2</c:v>
                </c:pt>
                <c:pt idx="542">
                  <c:v>1.7443989999999999E-2</c:v>
                </c:pt>
                <c:pt idx="543">
                  <c:v>1.509865E-2</c:v>
                </c:pt>
                <c:pt idx="544">
                  <c:v>1.6962680000000001E-2</c:v>
                </c:pt>
                <c:pt idx="545">
                  <c:v>9.1783360000000005E-3</c:v>
                </c:pt>
                <c:pt idx="546">
                  <c:v>1.359079E-2</c:v>
                </c:pt>
                <c:pt idx="547">
                  <c:v>1.7883949999999999E-2</c:v>
                </c:pt>
                <c:pt idx="548">
                  <c:v>1.160946E-2</c:v>
                </c:pt>
                <c:pt idx="549">
                  <c:v>1.147982E-2</c:v>
                </c:pt>
                <c:pt idx="550">
                  <c:v>1.5431469999999999E-2</c:v>
                </c:pt>
                <c:pt idx="551">
                  <c:v>8.5073820000000008E-3</c:v>
                </c:pt>
                <c:pt idx="552">
                  <c:v>1.090935E-2</c:v>
                </c:pt>
                <c:pt idx="553">
                  <c:v>1.0699999999999999E-2</c:v>
                </c:pt>
                <c:pt idx="554">
                  <c:v>8.013605E-3</c:v>
                </c:pt>
                <c:pt idx="555">
                  <c:v>7.2178950000000002E-3</c:v>
                </c:pt>
                <c:pt idx="556">
                  <c:v>6.1607290000000002E-3</c:v>
                </c:pt>
                <c:pt idx="557">
                  <c:v>2.0228200000000002E-2</c:v>
                </c:pt>
                <c:pt idx="558">
                  <c:v>7.8732460000000004E-3</c:v>
                </c:pt>
                <c:pt idx="559">
                  <c:v>1.043145E-2</c:v>
                </c:pt>
                <c:pt idx="560">
                  <c:v>1.6049210000000001E-2</c:v>
                </c:pt>
                <c:pt idx="561">
                  <c:v>1.8385869999999999E-2</c:v>
                </c:pt>
                <c:pt idx="562">
                  <c:v>1.2336369999999999E-2</c:v>
                </c:pt>
                <c:pt idx="563">
                  <c:v>1.557598E-2</c:v>
                </c:pt>
                <c:pt idx="564">
                  <c:v>1.4737760000000001E-2</c:v>
                </c:pt>
                <c:pt idx="565">
                  <c:v>9.1806230000000006E-3</c:v>
                </c:pt>
                <c:pt idx="566">
                  <c:v>2.0375919999999999E-2</c:v>
                </c:pt>
                <c:pt idx="567">
                  <c:v>1.7179590000000002E-2</c:v>
                </c:pt>
                <c:pt idx="568">
                  <c:v>1.159993E-2</c:v>
                </c:pt>
                <c:pt idx="569">
                  <c:v>8.3174709999999999E-3</c:v>
                </c:pt>
                <c:pt idx="570">
                  <c:v>1.041775E-2</c:v>
                </c:pt>
                <c:pt idx="571">
                  <c:v>1.405115E-2</c:v>
                </c:pt>
                <c:pt idx="572">
                  <c:v>1.030261E-2</c:v>
                </c:pt>
                <c:pt idx="573">
                  <c:v>1.9353100000000002E-2</c:v>
                </c:pt>
                <c:pt idx="574">
                  <c:v>8.6646069999999995E-3</c:v>
                </c:pt>
                <c:pt idx="575">
                  <c:v>2.1591989999999998E-2</c:v>
                </c:pt>
                <c:pt idx="576">
                  <c:v>2.306741E-2</c:v>
                </c:pt>
                <c:pt idx="577">
                  <c:v>6.6060750000000003E-3</c:v>
                </c:pt>
                <c:pt idx="578">
                  <c:v>8.5371040000000002E-3</c:v>
                </c:pt>
                <c:pt idx="579">
                  <c:v>3.046571E-2</c:v>
                </c:pt>
                <c:pt idx="580">
                  <c:v>2.3314809999999998E-2</c:v>
                </c:pt>
                <c:pt idx="581">
                  <c:v>9.5255640000000003E-3</c:v>
                </c:pt>
                <c:pt idx="582">
                  <c:v>2.0932309999999999E-2</c:v>
                </c:pt>
                <c:pt idx="583">
                  <c:v>1.4911870000000001E-2</c:v>
                </c:pt>
                <c:pt idx="584">
                  <c:v>7.9603710000000008E-3</c:v>
                </c:pt>
                <c:pt idx="585">
                  <c:v>2.338343E-2</c:v>
                </c:pt>
                <c:pt idx="586">
                  <c:v>8.5164660000000003E-3</c:v>
                </c:pt>
                <c:pt idx="587">
                  <c:v>1.7463800000000002E-2</c:v>
                </c:pt>
                <c:pt idx="588">
                  <c:v>1.142803E-2</c:v>
                </c:pt>
                <c:pt idx="589">
                  <c:v>1.8772810000000001E-2</c:v>
                </c:pt>
                <c:pt idx="590">
                  <c:v>1.329024E-2</c:v>
                </c:pt>
                <c:pt idx="591">
                  <c:v>1.072422E-2</c:v>
                </c:pt>
                <c:pt idx="592">
                  <c:v>1.8066860000000001E-2</c:v>
                </c:pt>
                <c:pt idx="593">
                  <c:v>1.7403289999999998E-2</c:v>
                </c:pt>
                <c:pt idx="594">
                  <c:v>1.103963E-2</c:v>
                </c:pt>
                <c:pt idx="595">
                  <c:v>2.194627E-2</c:v>
                </c:pt>
                <c:pt idx="596">
                  <c:v>2.0329179999999999E-2</c:v>
                </c:pt>
                <c:pt idx="597">
                  <c:v>9.535366E-3</c:v>
                </c:pt>
                <c:pt idx="598">
                  <c:v>1.8750360000000001E-2</c:v>
                </c:pt>
                <c:pt idx="599">
                  <c:v>1.208967E-2</c:v>
                </c:pt>
                <c:pt idx="600">
                  <c:v>1.8318500000000001E-2</c:v>
                </c:pt>
                <c:pt idx="601">
                  <c:v>1.9151620000000001E-2</c:v>
                </c:pt>
                <c:pt idx="602">
                  <c:v>1.9423900000000001E-2</c:v>
                </c:pt>
                <c:pt idx="603">
                  <c:v>2.2537649999999999E-2</c:v>
                </c:pt>
                <c:pt idx="604">
                  <c:v>1.6387349999999998E-2</c:v>
                </c:pt>
                <c:pt idx="605">
                  <c:v>1.7267580000000001E-2</c:v>
                </c:pt>
                <c:pt idx="606">
                  <c:v>1.8124959999999999E-2</c:v>
                </c:pt>
                <c:pt idx="607">
                  <c:v>1.940209E-2</c:v>
                </c:pt>
                <c:pt idx="608">
                  <c:v>2.2998850000000001E-2</c:v>
                </c:pt>
                <c:pt idx="609">
                  <c:v>1.8531140000000001E-2</c:v>
                </c:pt>
                <c:pt idx="610">
                  <c:v>7.5582779999999999E-3</c:v>
                </c:pt>
                <c:pt idx="611">
                  <c:v>2.843511E-2</c:v>
                </c:pt>
                <c:pt idx="612">
                  <c:v>1.547052E-2</c:v>
                </c:pt>
                <c:pt idx="613">
                  <c:v>3.3225539999999998E-2</c:v>
                </c:pt>
                <c:pt idx="614">
                  <c:v>2.229306E-2</c:v>
                </c:pt>
                <c:pt idx="615">
                  <c:v>1.1304440000000001E-2</c:v>
                </c:pt>
                <c:pt idx="616">
                  <c:v>4.0043410000000002E-2</c:v>
                </c:pt>
                <c:pt idx="617">
                  <c:v>2.228898E-2</c:v>
                </c:pt>
                <c:pt idx="618">
                  <c:v>2.11054E-2</c:v>
                </c:pt>
                <c:pt idx="619">
                  <c:v>1.33425E-2</c:v>
                </c:pt>
                <c:pt idx="620">
                  <c:v>1.8706710000000001E-2</c:v>
                </c:pt>
                <c:pt idx="621">
                  <c:v>7.4543480000000004E-3</c:v>
                </c:pt>
                <c:pt idx="622">
                  <c:v>1.491631E-2</c:v>
                </c:pt>
                <c:pt idx="623">
                  <c:v>2.0737780000000001E-2</c:v>
                </c:pt>
                <c:pt idx="624">
                  <c:v>2.6312060000000002E-2</c:v>
                </c:pt>
                <c:pt idx="625">
                  <c:v>7.8971240000000002E-3</c:v>
                </c:pt>
                <c:pt idx="626">
                  <c:v>1.120941E-2</c:v>
                </c:pt>
                <c:pt idx="627">
                  <c:v>2.099817E-2</c:v>
                </c:pt>
                <c:pt idx="628">
                  <c:v>2.8984269999999999E-2</c:v>
                </c:pt>
                <c:pt idx="629">
                  <c:v>3.871161E-2</c:v>
                </c:pt>
                <c:pt idx="630">
                  <c:v>1.8798800000000001E-2</c:v>
                </c:pt>
                <c:pt idx="631">
                  <c:v>8.0805990000000008E-3</c:v>
                </c:pt>
                <c:pt idx="632">
                  <c:v>2.859561E-2</c:v>
                </c:pt>
                <c:pt idx="633">
                  <c:v>1.367818E-2</c:v>
                </c:pt>
                <c:pt idx="634">
                  <c:v>7.621152E-3</c:v>
                </c:pt>
                <c:pt idx="635">
                  <c:v>7.5575670000000003E-3</c:v>
                </c:pt>
                <c:pt idx="636">
                  <c:v>2.0660149999999999E-2</c:v>
                </c:pt>
                <c:pt idx="637">
                  <c:v>1.964666E-2</c:v>
                </c:pt>
                <c:pt idx="638">
                  <c:v>1.9300950000000001E-2</c:v>
                </c:pt>
                <c:pt idx="639">
                  <c:v>2.0825630000000001E-2</c:v>
                </c:pt>
                <c:pt idx="640">
                  <c:v>1.9556420000000001E-2</c:v>
                </c:pt>
                <c:pt idx="641">
                  <c:v>1.9091779999999999E-2</c:v>
                </c:pt>
                <c:pt idx="642">
                  <c:v>2.1351229999999999E-2</c:v>
                </c:pt>
                <c:pt idx="643">
                  <c:v>2.019483E-2</c:v>
                </c:pt>
                <c:pt idx="644">
                  <c:v>9.7790059999999998E-3</c:v>
                </c:pt>
                <c:pt idx="645">
                  <c:v>1.284919E-2</c:v>
                </c:pt>
                <c:pt idx="646">
                  <c:v>2.1470400000000001E-2</c:v>
                </c:pt>
                <c:pt idx="647">
                  <c:v>2.2574670000000002E-2</c:v>
                </c:pt>
                <c:pt idx="648">
                  <c:v>2.338148E-2</c:v>
                </c:pt>
                <c:pt idx="649">
                  <c:v>8.9527200000000008E-3</c:v>
                </c:pt>
                <c:pt idx="650">
                  <c:v>2.4342260000000001E-2</c:v>
                </c:pt>
                <c:pt idx="651">
                  <c:v>1.9894419999999999E-2</c:v>
                </c:pt>
                <c:pt idx="652">
                  <c:v>1.1274599999999999E-2</c:v>
                </c:pt>
                <c:pt idx="653">
                  <c:v>8.6997059999999998E-3</c:v>
                </c:pt>
                <c:pt idx="654">
                  <c:v>1.0262459999999999E-2</c:v>
                </c:pt>
                <c:pt idx="655">
                  <c:v>2.2023069999999999E-2</c:v>
                </c:pt>
                <c:pt idx="656">
                  <c:v>2.1802479999999999E-2</c:v>
                </c:pt>
                <c:pt idx="657">
                  <c:v>1.0502030000000001E-2</c:v>
                </c:pt>
                <c:pt idx="658">
                  <c:v>1.94217E-2</c:v>
                </c:pt>
                <c:pt idx="659">
                  <c:v>1.512964E-2</c:v>
                </c:pt>
                <c:pt idx="660">
                  <c:v>8.0447309999999994E-3</c:v>
                </c:pt>
                <c:pt idx="661">
                  <c:v>2.3417199999999999E-2</c:v>
                </c:pt>
                <c:pt idx="662">
                  <c:v>2.0082699999999998E-2</c:v>
                </c:pt>
                <c:pt idx="663">
                  <c:v>8.8209580000000003E-3</c:v>
                </c:pt>
                <c:pt idx="664">
                  <c:v>1.963111E-2</c:v>
                </c:pt>
                <c:pt idx="665">
                  <c:v>2.188909E-2</c:v>
                </c:pt>
                <c:pt idx="666">
                  <c:v>2.2786190000000001E-2</c:v>
                </c:pt>
                <c:pt idx="667">
                  <c:v>1.062109E-2</c:v>
                </c:pt>
                <c:pt idx="668">
                  <c:v>2.669769E-2</c:v>
                </c:pt>
                <c:pt idx="669">
                  <c:v>1.7103190000000001E-2</c:v>
                </c:pt>
                <c:pt idx="670">
                  <c:v>7.1407980000000003E-3</c:v>
                </c:pt>
                <c:pt idx="671">
                  <c:v>1.057346E-2</c:v>
                </c:pt>
                <c:pt idx="672">
                  <c:v>7.5595510000000003E-3</c:v>
                </c:pt>
                <c:pt idx="673">
                  <c:v>2.4554260000000001E-2</c:v>
                </c:pt>
                <c:pt idx="674">
                  <c:v>1.657264E-2</c:v>
                </c:pt>
                <c:pt idx="675">
                  <c:v>1.9145550000000001E-2</c:v>
                </c:pt>
                <c:pt idx="676">
                  <c:v>1.7134779999999999E-2</c:v>
                </c:pt>
                <c:pt idx="677">
                  <c:v>9.4224630000000007E-3</c:v>
                </c:pt>
                <c:pt idx="678">
                  <c:v>2.2642200000000001E-2</c:v>
                </c:pt>
                <c:pt idx="679">
                  <c:v>1.113398E-2</c:v>
                </c:pt>
                <c:pt idx="680">
                  <c:v>1.9729469999999999E-2</c:v>
                </c:pt>
                <c:pt idx="681">
                  <c:v>1.0307480000000001E-2</c:v>
                </c:pt>
                <c:pt idx="682">
                  <c:v>1.3145830000000001E-2</c:v>
                </c:pt>
                <c:pt idx="683">
                  <c:v>2.450227E-2</c:v>
                </c:pt>
                <c:pt idx="684">
                  <c:v>1.1247129999999999E-2</c:v>
                </c:pt>
                <c:pt idx="685">
                  <c:v>1.9174759999999999E-2</c:v>
                </c:pt>
                <c:pt idx="686">
                  <c:v>9.9260489999999993E-3</c:v>
                </c:pt>
                <c:pt idx="687">
                  <c:v>2.0092970000000002E-2</c:v>
                </c:pt>
                <c:pt idx="688">
                  <c:v>1.8568979999999999E-2</c:v>
                </c:pt>
                <c:pt idx="689">
                  <c:v>2.0146069999999999E-2</c:v>
                </c:pt>
                <c:pt idx="690">
                  <c:v>1.507695E-2</c:v>
                </c:pt>
                <c:pt idx="691">
                  <c:v>1.095253E-2</c:v>
                </c:pt>
                <c:pt idx="692">
                  <c:v>1.9287200000000001E-2</c:v>
                </c:pt>
                <c:pt idx="693">
                  <c:v>7.291718E-3</c:v>
                </c:pt>
                <c:pt idx="694">
                  <c:v>9.8511999999999992E-3</c:v>
                </c:pt>
                <c:pt idx="695">
                  <c:v>8.0056280000000007E-3</c:v>
                </c:pt>
                <c:pt idx="696">
                  <c:v>6.9645250000000001E-3</c:v>
                </c:pt>
                <c:pt idx="697">
                  <c:v>9.3546819999999996E-3</c:v>
                </c:pt>
                <c:pt idx="698">
                  <c:v>1.600466E-2</c:v>
                </c:pt>
                <c:pt idx="699">
                  <c:v>1.0760179999999999E-2</c:v>
                </c:pt>
                <c:pt idx="700">
                  <c:v>9.3817689999999999E-3</c:v>
                </c:pt>
                <c:pt idx="701">
                  <c:v>1.242422E-2</c:v>
                </c:pt>
                <c:pt idx="702">
                  <c:v>9.0506670000000001E-3</c:v>
                </c:pt>
                <c:pt idx="703">
                  <c:v>1.6209669999999999E-2</c:v>
                </c:pt>
                <c:pt idx="704">
                  <c:v>1.6632330000000001E-2</c:v>
                </c:pt>
                <c:pt idx="705">
                  <c:v>1.160271E-2</c:v>
                </c:pt>
                <c:pt idx="706">
                  <c:v>1.2999699999999999E-2</c:v>
                </c:pt>
                <c:pt idx="707">
                  <c:v>7.696652E-3</c:v>
                </c:pt>
                <c:pt idx="708">
                  <c:v>1.525222E-2</c:v>
                </c:pt>
                <c:pt idx="709">
                  <c:v>1.2516589999999999E-2</c:v>
                </c:pt>
                <c:pt idx="710">
                  <c:v>1.441592E-2</c:v>
                </c:pt>
                <c:pt idx="711">
                  <c:v>9.2893630000000001E-3</c:v>
                </c:pt>
                <c:pt idx="712">
                  <c:v>1.189726E-2</c:v>
                </c:pt>
                <c:pt idx="713">
                  <c:v>6.8715870000000002E-3</c:v>
                </c:pt>
                <c:pt idx="714">
                  <c:v>8.1075469999999997E-3</c:v>
                </c:pt>
                <c:pt idx="715">
                  <c:v>1.58995E-2</c:v>
                </c:pt>
                <c:pt idx="716">
                  <c:v>9.8597100000000007E-3</c:v>
                </c:pt>
                <c:pt idx="717">
                  <c:v>1.0056290000000001E-2</c:v>
                </c:pt>
                <c:pt idx="718">
                  <c:v>2.7654979999999999E-2</c:v>
                </c:pt>
                <c:pt idx="719">
                  <c:v>2.9463739999999999E-2</c:v>
                </c:pt>
                <c:pt idx="720">
                  <c:v>7.3575819999999997E-3</c:v>
                </c:pt>
                <c:pt idx="721">
                  <c:v>1.535075E-2</c:v>
                </c:pt>
                <c:pt idx="722">
                  <c:v>2.6149559999999999E-2</c:v>
                </c:pt>
                <c:pt idx="723">
                  <c:v>1.3009099999999999E-2</c:v>
                </c:pt>
                <c:pt idx="724">
                  <c:v>7.8013249999999996E-3</c:v>
                </c:pt>
                <c:pt idx="725">
                  <c:v>9.8084339999999996E-3</c:v>
                </c:pt>
                <c:pt idx="726">
                  <c:v>1.8887910000000001E-2</c:v>
                </c:pt>
                <c:pt idx="727">
                  <c:v>2.839007E-2</c:v>
                </c:pt>
                <c:pt idx="728">
                  <c:v>7.1806159999999999E-3</c:v>
                </c:pt>
                <c:pt idx="729">
                  <c:v>2.587739E-2</c:v>
                </c:pt>
                <c:pt idx="730">
                  <c:v>6.1944230000000001E-3</c:v>
                </c:pt>
                <c:pt idx="731">
                  <c:v>7.7673999999999998E-3</c:v>
                </c:pt>
                <c:pt idx="732">
                  <c:v>1.149124E-2</c:v>
                </c:pt>
                <c:pt idx="733">
                  <c:v>9.9836560000000005E-3</c:v>
                </c:pt>
                <c:pt idx="734">
                  <c:v>1.6302469999999999E-2</c:v>
                </c:pt>
                <c:pt idx="735">
                  <c:v>7.6164570000000001E-3</c:v>
                </c:pt>
                <c:pt idx="736">
                  <c:v>2.027149E-2</c:v>
                </c:pt>
                <c:pt idx="737">
                  <c:v>8.9234980000000002E-3</c:v>
                </c:pt>
                <c:pt idx="738">
                  <c:v>1.252347E-2</c:v>
                </c:pt>
                <c:pt idx="739">
                  <c:v>2.345177E-2</c:v>
                </c:pt>
                <c:pt idx="740">
                  <c:v>2.6651749999999998E-2</c:v>
                </c:pt>
                <c:pt idx="741">
                  <c:v>8.9000880000000004E-3</c:v>
                </c:pt>
                <c:pt idx="742">
                  <c:v>6.7063369999999997E-3</c:v>
                </c:pt>
                <c:pt idx="743">
                  <c:v>6.6975589999999996E-3</c:v>
                </c:pt>
                <c:pt idx="744">
                  <c:v>7.6151450000000002E-3</c:v>
                </c:pt>
                <c:pt idx="745">
                  <c:v>7.0118810000000002E-3</c:v>
                </c:pt>
                <c:pt idx="746">
                  <c:v>2.806463E-2</c:v>
                </c:pt>
                <c:pt idx="747">
                  <c:v>1.592435E-2</c:v>
                </c:pt>
                <c:pt idx="748">
                  <c:v>8.6402460000000007E-3</c:v>
                </c:pt>
                <c:pt idx="749">
                  <c:v>9.9563710000000003E-3</c:v>
                </c:pt>
                <c:pt idx="750">
                  <c:v>7.4307720000000004E-3</c:v>
                </c:pt>
                <c:pt idx="751">
                  <c:v>1.6943280000000002E-2</c:v>
                </c:pt>
                <c:pt idx="752">
                  <c:v>7.4868699999999996E-3</c:v>
                </c:pt>
                <c:pt idx="753">
                  <c:v>8.9905829999999999E-3</c:v>
                </c:pt>
                <c:pt idx="754">
                  <c:v>8.0178530000000001E-3</c:v>
                </c:pt>
                <c:pt idx="755">
                  <c:v>2.6257909999999999E-2</c:v>
                </c:pt>
                <c:pt idx="756">
                  <c:v>7.0787710000000002E-3</c:v>
                </c:pt>
                <c:pt idx="757">
                  <c:v>8.3320760000000008E-3</c:v>
                </c:pt>
                <c:pt idx="758">
                  <c:v>6.6180290000000001E-3</c:v>
                </c:pt>
                <c:pt idx="759">
                  <c:v>3.6585810000000003E-2</c:v>
                </c:pt>
                <c:pt idx="760">
                  <c:v>9.0062189999999993E-3</c:v>
                </c:pt>
                <c:pt idx="761">
                  <c:v>7.6292920000000002E-3</c:v>
                </c:pt>
                <c:pt idx="762">
                  <c:v>8.7649870000000001E-3</c:v>
                </c:pt>
                <c:pt idx="763">
                  <c:v>2.5994260000000002E-2</c:v>
                </c:pt>
                <c:pt idx="764">
                  <c:v>2.0763070000000002E-2</c:v>
                </c:pt>
                <c:pt idx="765">
                  <c:v>1.705125E-2</c:v>
                </c:pt>
                <c:pt idx="766">
                  <c:v>7.5861560000000001E-3</c:v>
                </c:pt>
                <c:pt idx="767">
                  <c:v>2.488017E-2</c:v>
                </c:pt>
                <c:pt idx="768">
                  <c:v>1.0178980000000001E-2</c:v>
                </c:pt>
                <c:pt idx="769">
                  <c:v>8.3786629999999997E-3</c:v>
                </c:pt>
                <c:pt idx="770">
                  <c:v>7.9371110000000002E-3</c:v>
                </c:pt>
                <c:pt idx="771">
                  <c:v>5.9612340000000002E-3</c:v>
                </c:pt>
                <c:pt idx="772">
                  <c:v>1.337342E-2</c:v>
                </c:pt>
                <c:pt idx="773">
                  <c:v>1.190481E-2</c:v>
                </c:pt>
                <c:pt idx="774">
                  <c:v>2.470381E-2</c:v>
                </c:pt>
                <c:pt idx="775">
                  <c:v>7.9596509999999999E-3</c:v>
                </c:pt>
                <c:pt idx="776">
                  <c:v>7.2932170000000003E-3</c:v>
                </c:pt>
                <c:pt idx="777">
                  <c:v>8.0986840000000001E-3</c:v>
                </c:pt>
                <c:pt idx="778">
                  <c:v>1.324738E-2</c:v>
                </c:pt>
                <c:pt idx="779">
                  <c:v>1.000182E-2</c:v>
                </c:pt>
                <c:pt idx="780">
                  <c:v>1.6775330000000001E-2</c:v>
                </c:pt>
                <c:pt idx="781">
                  <c:v>9.8335230000000003E-3</c:v>
                </c:pt>
                <c:pt idx="782">
                  <c:v>9.0500849999999994E-3</c:v>
                </c:pt>
                <c:pt idx="783">
                  <c:v>5.7437800000000004E-3</c:v>
                </c:pt>
                <c:pt idx="784">
                  <c:v>3.330263E-2</c:v>
                </c:pt>
                <c:pt idx="785">
                  <c:v>9.1255599999999996E-3</c:v>
                </c:pt>
                <c:pt idx="786">
                  <c:v>4.760963E-2</c:v>
                </c:pt>
                <c:pt idx="787">
                  <c:v>7.8230220000000007E-3</c:v>
                </c:pt>
                <c:pt idx="788">
                  <c:v>4.7183139999999998E-2</c:v>
                </c:pt>
                <c:pt idx="789">
                  <c:v>8.3817579999999996E-3</c:v>
                </c:pt>
                <c:pt idx="790">
                  <c:v>1.6946719999999998E-2</c:v>
                </c:pt>
                <c:pt idx="791">
                  <c:v>4.3729369999999997E-2</c:v>
                </c:pt>
                <c:pt idx="792">
                  <c:v>1.174448E-2</c:v>
                </c:pt>
                <c:pt idx="793">
                  <c:v>5.1786279999999997E-2</c:v>
                </c:pt>
                <c:pt idx="794">
                  <c:v>8.2864470000000006E-3</c:v>
                </c:pt>
                <c:pt idx="795">
                  <c:v>2.2578790000000001E-2</c:v>
                </c:pt>
                <c:pt idx="796">
                  <c:v>6.1447069999999999E-2</c:v>
                </c:pt>
                <c:pt idx="797">
                  <c:v>9.511673E-3</c:v>
                </c:pt>
                <c:pt idx="798">
                  <c:v>6.6622819999999999E-2</c:v>
                </c:pt>
                <c:pt idx="799">
                  <c:v>7.1207469999999995E-2</c:v>
                </c:pt>
                <c:pt idx="800">
                  <c:v>5.3401900000000002E-2</c:v>
                </c:pt>
                <c:pt idx="801">
                  <c:v>6.7721210000000004E-2</c:v>
                </c:pt>
                <c:pt idx="802">
                  <c:v>6.4442070000000004E-2</c:v>
                </c:pt>
                <c:pt idx="803">
                  <c:v>9.606781E-3</c:v>
                </c:pt>
                <c:pt idx="804">
                  <c:v>3.1891889999999999E-2</c:v>
                </c:pt>
                <c:pt idx="805">
                  <c:v>5.955469E-2</c:v>
                </c:pt>
                <c:pt idx="806">
                  <c:v>4.7845360000000003E-2</c:v>
                </c:pt>
                <c:pt idx="807">
                  <c:v>1.18724E-2</c:v>
                </c:pt>
                <c:pt idx="808">
                  <c:v>2.8384820000000002E-2</c:v>
                </c:pt>
                <c:pt idx="809">
                  <c:v>2.6899059999999999E-2</c:v>
                </c:pt>
                <c:pt idx="810">
                  <c:v>4.6297169999999999E-2</c:v>
                </c:pt>
                <c:pt idx="811">
                  <c:v>1.1762720000000001E-2</c:v>
                </c:pt>
                <c:pt idx="812">
                  <c:v>8.4738350000000007E-3</c:v>
                </c:pt>
                <c:pt idx="813">
                  <c:v>3.3698619999999999E-2</c:v>
                </c:pt>
                <c:pt idx="814">
                  <c:v>3.42651E-2</c:v>
                </c:pt>
                <c:pt idx="815">
                  <c:v>4.299861E-2</c:v>
                </c:pt>
                <c:pt idx="816">
                  <c:v>1.094877E-2</c:v>
                </c:pt>
                <c:pt idx="817">
                  <c:v>3.9864719999999999E-2</c:v>
                </c:pt>
                <c:pt idx="818">
                  <c:v>6.2947950000000003E-2</c:v>
                </c:pt>
                <c:pt idx="819">
                  <c:v>6.9237889999999996E-2</c:v>
                </c:pt>
                <c:pt idx="820">
                  <c:v>2.4017360000000001E-2</c:v>
                </c:pt>
                <c:pt idx="821">
                  <c:v>9.3796360000000002E-3</c:v>
                </c:pt>
                <c:pt idx="822">
                  <c:v>8.6270009999999994E-2</c:v>
                </c:pt>
                <c:pt idx="823">
                  <c:v>7.6245560000000002E-3</c:v>
                </c:pt>
                <c:pt idx="824">
                  <c:v>3.5135569999999998E-2</c:v>
                </c:pt>
                <c:pt idx="825">
                  <c:v>7.2912130000000006E-2</c:v>
                </c:pt>
                <c:pt idx="826">
                  <c:v>2.2860689999999999E-2</c:v>
                </c:pt>
                <c:pt idx="827">
                  <c:v>4.5030149999999998E-2</c:v>
                </c:pt>
                <c:pt idx="828">
                  <c:v>5.8071299999999999E-2</c:v>
                </c:pt>
                <c:pt idx="829">
                  <c:v>4.8013989999999999E-2</c:v>
                </c:pt>
                <c:pt idx="830">
                  <c:v>4.3380200000000001E-2</c:v>
                </c:pt>
                <c:pt idx="831">
                  <c:v>1.141785E-2</c:v>
                </c:pt>
                <c:pt idx="832">
                  <c:v>7.7016559999999998E-2</c:v>
                </c:pt>
                <c:pt idx="833">
                  <c:v>8.0934400000000004E-3</c:v>
                </c:pt>
                <c:pt idx="834">
                  <c:v>1.1086250000000001E-2</c:v>
                </c:pt>
                <c:pt idx="835">
                  <c:v>3.0651729999999999E-2</c:v>
                </c:pt>
                <c:pt idx="836">
                  <c:v>2.9041790000000001E-2</c:v>
                </c:pt>
                <c:pt idx="837">
                  <c:v>3.9721670000000001E-2</c:v>
                </c:pt>
                <c:pt idx="838">
                  <c:v>4.234856E-2</c:v>
                </c:pt>
                <c:pt idx="839">
                  <c:v>6.7283700000000002E-2</c:v>
                </c:pt>
                <c:pt idx="840">
                  <c:v>1.0438340000000001E-2</c:v>
                </c:pt>
                <c:pt idx="841">
                  <c:v>7.1486859999999999E-2</c:v>
                </c:pt>
                <c:pt idx="842">
                  <c:v>3.9498739999999997E-2</c:v>
                </c:pt>
                <c:pt idx="843">
                  <c:v>4.0990930000000002E-2</c:v>
                </c:pt>
                <c:pt idx="844">
                  <c:v>2.8435769999999999E-2</c:v>
                </c:pt>
                <c:pt idx="845">
                  <c:v>4.5437249999999998E-2</c:v>
                </c:pt>
                <c:pt idx="846">
                  <c:v>3.282438E-2</c:v>
                </c:pt>
                <c:pt idx="847">
                  <c:v>4.7991760000000001E-2</c:v>
                </c:pt>
                <c:pt idx="848">
                  <c:v>9.1012379999999993E-3</c:v>
                </c:pt>
                <c:pt idx="849">
                  <c:v>5.5708920000000002E-2</c:v>
                </c:pt>
                <c:pt idx="850">
                  <c:v>3.973223E-2</c:v>
                </c:pt>
                <c:pt idx="851">
                  <c:v>3.4229870000000003E-2</c:v>
                </c:pt>
                <c:pt idx="852">
                  <c:v>3.9922279999999997E-2</c:v>
                </c:pt>
                <c:pt idx="853">
                  <c:v>4.4005080000000002E-2</c:v>
                </c:pt>
                <c:pt idx="854">
                  <c:v>5.3036239999999998E-2</c:v>
                </c:pt>
                <c:pt idx="855">
                  <c:v>8.7951130000000002E-3</c:v>
                </c:pt>
                <c:pt idx="856">
                  <c:v>6.4753430000000001E-2</c:v>
                </c:pt>
                <c:pt idx="857">
                  <c:v>6.851728E-2</c:v>
                </c:pt>
                <c:pt idx="858">
                  <c:v>3.6325950000000003E-2</c:v>
                </c:pt>
                <c:pt idx="859">
                  <c:v>4.9543520000000001E-2</c:v>
                </c:pt>
                <c:pt idx="860">
                  <c:v>1.311915E-2</c:v>
                </c:pt>
                <c:pt idx="861">
                  <c:v>3.6180759999999999E-2</c:v>
                </c:pt>
                <c:pt idx="862">
                  <c:v>4.8780450000000003E-2</c:v>
                </c:pt>
                <c:pt idx="863">
                  <c:v>4.8819830000000002E-2</c:v>
                </c:pt>
                <c:pt idx="864">
                  <c:v>7.2587750000000006E-2</c:v>
                </c:pt>
                <c:pt idx="865">
                  <c:v>3.8386829999999997E-2</c:v>
                </c:pt>
                <c:pt idx="866">
                  <c:v>5.6397469999999998E-2</c:v>
                </c:pt>
                <c:pt idx="867">
                  <c:v>3.5369520000000002E-2</c:v>
                </c:pt>
                <c:pt idx="868">
                  <c:v>5.6634909999999997E-2</c:v>
                </c:pt>
                <c:pt idx="869">
                  <c:v>9.1296790000000003E-2</c:v>
                </c:pt>
                <c:pt idx="870">
                  <c:v>7.1439359999999993E-2</c:v>
                </c:pt>
                <c:pt idx="871">
                  <c:v>3.4534839999999997E-2</c:v>
                </c:pt>
                <c:pt idx="872">
                  <c:v>3.9774700000000003E-2</c:v>
                </c:pt>
                <c:pt idx="873">
                  <c:v>5.0572350000000002E-2</c:v>
                </c:pt>
                <c:pt idx="874">
                  <c:v>6.3111899999999999E-2</c:v>
                </c:pt>
                <c:pt idx="875">
                  <c:v>5.994911E-2</c:v>
                </c:pt>
                <c:pt idx="876">
                  <c:v>4.022539E-2</c:v>
                </c:pt>
                <c:pt idx="877">
                  <c:v>5.8300289999999998E-2</c:v>
                </c:pt>
                <c:pt idx="878">
                  <c:v>7.7756179999999994E-2</c:v>
                </c:pt>
                <c:pt idx="879">
                  <c:v>4.0196339999999997E-2</c:v>
                </c:pt>
                <c:pt idx="880">
                  <c:v>4.2701370000000002E-2</c:v>
                </c:pt>
                <c:pt idx="881">
                  <c:v>5.4121830000000003E-2</c:v>
                </c:pt>
                <c:pt idx="882">
                  <c:v>5.8123609999999999E-2</c:v>
                </c:pt>
                <c:pt idx="883">
                  <c:v>8.576549E-2</c:v>
                </c:pt>
                <c:pt idx="884">
                  <c:v>6.8941630000000004E-2</c:v>
                </c:pt>
                <c:pt idx="885">
                  <c:v>1.4433120000000001E-2</c:v>
                </c:pt>
                <c:pt idx="886">
                  <c:v>5.0929450000000001E-2</c:v>
                </c:pt>
                <c:pt idx="887">
                  <c:v>5.3350599999999998E-2</c:v>
                </c:pt>
                <c:pt idx="888">
                  <c:v>6.7483310000000005E-2</c:v>
                </c:pt>
                <c:pt idx="889">
                  <c:v>5.6566690000000003E-2</c:v>
                </c:pt>
                <c:pt idx="890">
                  <c:v>5.6262670000000001E-2</c:v>
                </c:pt>
                <c:pt idx="891">
                  <c:v>5.2685179999999998E-2</c:v>
                </c:pt>
                <c:pt idx="892">
                  <c:v>5.9149269999999997E-2</c:v>
                </c:pt>
                <c:pt idx="893">
                  <c:v>6.0619560000000003E-2</c:v>
                </c:pt>
                <c:pt idx="894">
                  <c:v>8.5669759999999998E-2</c:v>
                </c:pt>
                <c:pt idx="895">
                  <c:v>5.5501370000000001E-2</c:v>
                </c:pt>
                <c:pt idx="896">
                  <c:v>4.5368980000000003E-2</c:v>
                </c:pt>
                <c:pt idx="897">
                  <c:v>4.9209259999999998E-2</c:v>
                </c:pt>
                <c:pt idx="898">
                  <c:v>4.8558339999999998E-2</c:v>
                </c:pt>
                <c:pt idx="899">
                  <c:v>4.694748E-2</c:v>
                </c:pt>
                <c:pt idx="900">
                  <c:v>3.7028709999999999E-2</c:v>
                </c:pt>
                <c:pt idx="901">
                  <c:v>5.0656020000000003E-2</c:v>
                </c:pt>
                <c:pt idx="902">
                  <c:v>3.3812460000000003E-2</c:v>
                </c:pt>
                <c:pt idx="903">
                  <c:v>4.2435349999999997E-2</c:v>
                </c:pt>
                <c:pt idx="904">
                  <c:v>4.9712069999999997E-2</c:v>
                </c:pt>
                <c:pt idx="905">
                  <c:v>5.9574639999999998E-2</c:v>
                </c:pt>
                <c:pt idx="906">
                  <c:v>5.1668569999999997E-2</c:v>
                </c:pt>
                <c:pt idx="907">
                  <c:v>4.1207229999999997E-2</c:v>
                </c:pt>
                <c:pt idx="908">
                  <c:v>5.8568200000000001E-2</c:v>
                </c:pt>
                <c:pt idx="909">
                  <c:v>6.1848390000000003E-2</c:v>
                </c:pt>
                <c:pt idx="910">
                  <c:v>3.9392879999999998E-2</c:v>
                </c:pt>
                <c:pt idx="911">
                  <c:v>4.6582869999999998E-2</c:v>
                </c:pt>
                <c:pt idx="912">
                  <c:v>8.4978840000000007E-3</c:v>
                </c:pt>
                <c:pt idx="913">
                  <c:v>5.5942459999999999E-2</c:v>
                </c:pt>
                <c:pt idx="914">
                  <c:v>5.4310980000000002E-2</c:v>
                </c:pt>
                <c:pt idx="915">
                  <c:v>0.12781619999999999</c:v>
                </c:pt>
                <c:pt idx="916">
                  <c:v>8.0506670000000002E-2</c:v>
                </c:pt>
                <c:pt idx="917">
                  <c:v>8.2945560000000002E-2</c:v>
                </c:pt>
                <c:pt idx="918">
                  <c:v>7.9297210000000007E-2</c:v>
                </c:pt>
                <c:pt idx="919">
                  <c:v>6.9025970000000006E-2</c:v>
                </c:pt>
                <c:pt idx="920">
                  <c:v>5.5853739999999999E-2</c:v>
                </c:pt>
                <c:pt idx="921">
                  <c:v>5.6794980000000002E-2</c:v>
                </c:pt>
                <c:pt idx="922">
                  <c:v>6.456655E-2</c:v>
                </c:pt>
                <c:pt idx="923">
                  <c:v>5.3517139999999998E-2</c:v>
                </c:pt>
                <c:pt idx="924">
                  <c:v>6.0849739999999999E-2</c:v>
                </c:pt>
                <c:pt idx="925">
                  <c:v>5.245557E-2</c:v>
                </c:pt>
                <c:pt idx="926">
                  <c:v>8.0942810000000004E-2</c:v>
                </c:pt>
                <c:pt idx="927">
                  <c:v>1.7869220000000002E-2</c:v>
                </c:pt>
                <c:pt idx="928">
                  <c:v>4.3051720000000002E-2</c:v>
                </c:pt>
                <c:pt idx="929">
                  <c:v>4.8370929999999999E-2</c:v>
                </c:pt>
                <c:pt idx="930">
                  <c:v>4.6354989999999999E-2</c:v>
                </c:pt>
                <c:pt idx="931">
                  <c:v>4.7747350000000001E-2</c:v>
                </c:pt>
                <c:pt idx="932">
                  <c:v>5.9128239999999999E-2</c:v>
                </c:pt>
                <c:pt idx="933">
                  <c:v>5.6027529999999999E-2</c:v>
                </c:pt>
                <c:pt idx="934">
                  <c:v>5.3182889999999997E-2</c:v>
                </c:pt>
                <c:pt idx="935">
                  <c:v>5.195135E-2</c:v>
                </c:pt>
                <c:pt idx="936">
                  <c:v>1.407738E-2</c:v>
                </c:pt>
                <c:pt idx="937">
                  <c:v>5.6862179999999998E-2</c:v>
                </c:pt>
                <c:pt idx="938">
                  <c:v>4.9515440000000001E-2</c:v>
                </c:pt>
                <c:pt idx="939">
                  <c:v>8.290923E-2</c:v>
                </c:pt>
                <c:pt idx="940">
                  <c:v>5.1764829999999998E-2</c:v>
                </c:pt>
                <c:pt idx="941">
                  <c:v>5.0869650000000002E-2</c:v>
                </c:pt>
                <c:pt idx="942">
                  <c:v>7.8664010000000006E-2</c:v>
                </c:pt>
                <c:pt idx="943">
                  <c:v>7.7306040000000006E-2</c:v>
                </c:pt>
                <c:pt idx="944">
                  <c:v>4.2740479999999997E-2</c:v>
                </c:pt>
                <c:pt idx="945">
                  <c:v>1.2768399999999999E-2</c:v>
                </c:pt>
                <c:pt idx="946">
                  <c:v>4.3078329999999998E-2</c:v>
                </c:pt>
                <c:pt idx="947">
                  <c:v>1.1291819999999999E-2</c:v>
                </c:pt>
                <c:pt idx="948">
                  <c:v>4.4454309999999997E-2</c:v>
                </c:pt>
                <c:pt idx="949">
                  <c:v>7.0127780000000001E-2</c:v>
                </c:pt>
                <c:pt idx="950">
                  <c:v>7.546891E-2</c:v>
                </c:pt>
                <c:pt idx="951">
                  <c:v>3.958747E-2</c:v>
                </c:pt>
                <c:pt idx="952">
                  <c:v>4.2765909999999997E-2</c:v>
                </c:pt>
                <c:pt idx="953">
                  <c:v>3.7341680000000002E-2</c:v>
                </c:pt>
                <c:pt idx="954">
                  <c:v>3.9296049999999999E-2</c:v>
                </c:pt>
                <c:pt idx="955">
                  <c:v>3.5627310000000002E-2</c:v>
                </c:pt>
                <c:pt idx="956">
                  <c:v>3.9615749999999998E-2</c:v>
                </c:pt>
                <c:pt idx="957">
                  <c:v>3.4952780000000003E-2</c:v>
                </c:pt>
                <c:pt idx="958">
                  <c:v>5.4420620000000003E-2</c:v>
                </c:pt>
                <c:pt idx="959">
                  <c:v>5.7088470000000002E-2</c:v>
                </c:pt>
                <c:pt idx="960">
                  <c:v>5.7700000000000001E-2</c:v>
                </c:pt>
                <c:pt idx="961">
                  <c:v>7.1772740000000002E-2</c:v>
                </c:pt>
                <c:pt idx="962">
                  <c:v>4.9951210000000003E-2</c:v>
                </c:pt>
                <c:pt idx="963">
                  <c:v>4.3968790000000001E-2</c:v>
                </c:pt>
                <c:pt idx="964">
                  <c:v>4.3811709999999997E-2</c:v>
                </c:pt>
                <c:pt idx="965">
                  <c:v>3.4524899999999997E-2</c:v>
                </c:pt>
                <c:pt idx="966">
                  <c:v>2.1933310000000001E-2</c:v>
                </c:pt>
                <c:pt idx="967">
                  <c:v>2.4182760000000001E-2</c:v>
                </c:pt>
                <c:pt idx="968">
                  <c:v>1.1295380000000001E-2</c:v>
                </c:pt>
                <c:pt idx="969">
                  <c:v>1.351742E-2</c:v>
                </c:pt>
                <c:pt idx="970">
                  <c:v>8.0776630000000006E-3</c:v>
                </c:pt>
                <c:pt idx="971">
                  <c:v>2.922605E-2</c:v>
                </c:pt>
                <c:pt idx="972">
                  <c:v>1.3842129999999999E-2</c:v>
                </c:pt>
                <c:pt idx="973">
                  <c:v>8.584342E-3</c:v>
                </c:pt>
                <c:pt idx="974">
                  <c:v>7.3885890000000001E-3</c:v>
                </c:pt>
                <c:pt idx="975">
                  <c:v>7.8280009999999994E-3</c:v>
                </c:pt>
                <c:pt idx="976">
                  <c:v>1.723367E-2</c:v>
                </c:pt>
                <c:pt idx="977">
                  <c:v>1.5162520000000001E-2</c:v>
                </c:pt>
                <c:pt idx="978">
                  <c:v>1.2543779999999999E-2</c:v>
                </c:pt>
                <c:pt idx="979">
                  <c:v>9.2855899999999998E-3</c:v>
                </c:pt>
                <c:pt idx="980">
                  <c:v>8.5899619999999996E-3</c:v>
                </c:pt>
                <c:pt idx="981">
                  <c:v>2.691201E-2</c:v>
                </c:pt>
                <c:pt idx="982">
                  <c:v>6.0770650000000004E-3</c:v>
                </c:pt>
                <c:pt idx="983">
                  <c:v>9.6309849999999999E-3</c:v>
                </c:pt>
                <c:pt idx="984">
                  <c:v>8.380541E-3</c:v>
                </c:pt>
                <c:pt idx="985">
                  <c:v>9.9630889999999996E-3</c:v>
                </c:pt>
                <c:pt idx="986">
                  <c:v>1.928359E-2</c:v>
                </c:pt>
                <c:pt idx="987">
                  <c:v>1.1854389999999999E-2</c:v>
                </c:pt>
                <c:pt idx="988">
                  <c:v>7.9478129999999998E-3</c:v>
                </c:pt>
                <c:pt idx="989">
                  <c:v>8.0828270000000008E-3</c:v>
                </c:pt>
                <c:pt idx="990">
                  <c:v>6.542661E-3</c:v>
                </c:pt>
                <c:pt idx="991">
                  <c:v>1.321393E-2</c:v>
                </c:pt>
                <c:pt idx="992">
                  <c:v>7.1026520000000001E-3</c:v>
                </c:pt>
                <c:pt idx="993">
                  <c:v>7.6531120000000001E-3</c:v>
                </c:pt>
                <c:pt idx="994">
                  <c:v>7.6474710000000003E-3</c:v>
                </c:pt>
                <c:pt idx="995">
                  <c:v>1.9510260000000001E-2</c:v>
                </c:pt>
                <c:pt idx="996">
                  <c:v>1.388053E-2</c:v>
                </c:pt>
                <c:pt idx="997">
                  <c:v>1.0004819999999999E-2</c:v>
                </c:pt>
                <c:pt idx="998">
                  <c:v>1.750289E-2</c:v>
                </c:pt>
                <c:pt idx="999">
                  <c:v>8.5062660000000002E-3</c:v>
                </c:pt>
                <c:pt idx="1000">
                  <c:v>2.4422050000000001E-2</c:v>
                </c:pt>
                <c:pt idx="1001">
                  <c:v>1.275508E-2</c:v>
                </c:pt>
                <c:pt idx="1002">
                  <c:v>1.5006749999999999E-2</c:v>
                </c:pt>
                <c:pt idx="1003">
                  <c:v>7.6982300000000004E-3</c:v>
                </c:pt>
                <c:pt idx="1004">
                  <c:v>3.0080550000000001E-2</c:v>
                </c:pt>
                <c:pt idx="1005">
                  <c:v>7.0401179999999997E-3</c:v>
                </c:pt>
                <c:pt idx="1006">
                  <c:v>3.7850229999999999E-2</c:v>
                </c:pt>
                <c:pt idx="1007">
                  <c:v>7.5073969999999999E-3</c:v>
                </c:pt>
                <c:pt idx="1008">
                  <c:v>4.2598469999999999E-2</c:v>
                </c:pt>
                <c:pt idx="1009">
                  <c:v>1.023545E-2</c:v>
                </c:pt>
                <c:pt idx="1010">
                  <c:v>4.0444430000000003E-2</c:v>
                </c:pt>
                <c:pt idx="1011">
                  <c:v>4.4978079999999997E-2</c:v>
                </c:pt>
                <c:pt idx="1012">
                  <c:v>3.2946530000000002E-2</c:v>
                </c:pt>
                <c:pt idx="1013">
                  <c:v>3.0708940000000001E-2</c:v>
                </c:pt>
                <c:pt idx="1014">
                  <c:v>2.1952329999999999E-2</c:v>
                </c:pt>
                <c:pt idx="1015">
                  <c:v>9.3664579999999994E-3</c:v>
                </c:pt>
                <c:pt idx="1016">
                  <c:v>1.543547E-2</c:v>
                </c:pt>
                <c:pt idx="1017">
                  <c:v>2.04563E-2</c:v>
                </c:pt>
                <c:pt idx="1018">
                  <c:v>1.6567249999999999E-2</c:v>
                </c:pt>
                <c:pt idx="1019">
                  <c:v>2.498593E-2</c:v>
                </c:pt>
                <c:pt idx="1020">
                  <c:v>8.5165950000000001E-3</c:v>
                </c:pt>
                <c:pt idx="1021">
                  <c:v>8.779472E-3</c:v>
                </c:pt>
                <c:pt idx="1022">
                  <c:v>7.6505080000000003E-3</c:v>
                </c:pt>
                <c:pt idx="1023">
                  <c:v>2.693539E-2</c:v>
                </c:pt>
                <c:pt idx="1024">
                  <c:v>1.481265E-2</c:v>
                </c:pt>
                <c:pt idx="1025">
                  <c:v>2.591369E-2</c:v>
                </c:pt>
                <c:pt idx="1026">
                  <c:v>3.4375490000000002E-2</c:v>
                </c:pt>
                <c:pt idx="1027">
                  <c:v>1.190649E-2</c:v>
                </c:pt>
                <c:pt idx="1028">
                  <c:v>4.4385260000000003E-2</c:v>
                </c:pt>
                <c:pt idx="1029">
                  <c:v>9.3696100000000004E-3</c:v>
                </c:pt>
                <c:pt idx="1030">
                  <c:v>9.1326280000000003E-3</c:v>
                </c:pt>
                <c:pt idx="1031">
                  <c:v>1.340587E-2</c:v>
                </c:pt>
                <c:pt idx="1032">
                  <c:v>3.002471E-2</c:v>
                </c:pt>
                <c:pt idx="1033">
                  <c:v>9.8180409999999996E-3</c:v>
                </c:pt>
                <c:pt idx="1034">
                  <c:v>1.4902189999999999E-2</c:v>
                </c:pt>
                <c:pt idx="1035">
                  <c:v>2.7720419999999999E-2</c:v>
                </c:pt>
                <c:pt idx="1036">
                  <c:v>1.1514679999999999E-2</c:v>
                </c:pt>
                <c:pt idx="1037">
                  <c:v>4.060863E-2</c:v>
                </c:pt>
                <c:pt idx="1038">
                  <c:v>9.7839390000000002E-3</c:v>
                </c:pt>
                <c:pt idx="1039">
                  <c:v>2.8412110000000001E-2</c:v>
                </c:pt>
                <c:pt idx="1040">
                  <c:v>1.95017E-2</c:v>
                </c:pt>
                <c:pt idx="1041">
                  <c:v>3.947204E-2</c:v>
                </c:pt>
                <c:pt idx="1042">
                  <c:v>9.5037549999999991E-3</c:v>
                </c:pt>
                <c:pt idx="1043">
                  <c:v>2.6384899999999999E-2</c:v>
                </c:pt>
                <c:pt idx="1044">
                  <c:v>8.5435630000000005E-3</c:v>
                </c:pt>
                <c:pt idx="1045">
                  <c:v>4.3902999999999998E-2</c:v>
                </c:pt>
                <c:pt idx="1046">
                  <c:v>1.7973650000000001E-2</c:v>
                </c:pt>
                <c:pt idx="1047">
                  <c:v>3.1876309999999998E-2</c:v>
                </c:pt>
                <c:pt idx="1048">
                  <c:v>9.2409699999999994E-3</c:v>
                </c:pt>
                <c:pt idx="1049">
                  <c:v>2.9362679999999999E-2</c:v>
                </c:pt>
                <c:pt idx="1050">
                  <c:v>2.9967500000000001E-2</c:v>
                </c:pt>
                <c:pt idx="1051">
                  <c:v>4.370885E-2</c:v>
                </c:pt>
                <c:pt idx="1052">
                  <c:v>1.102583E-2</c:v>
                </c:pt>
                <c:pt idx="1053">
                  <c:v>3.441288E-2</c:v>
                </c:pt>
                <c:pt idx="1054">
                  <c:v>7.8537769999999993E-3</c:v>
                </c:pt>
                <c:pt idx="1055">
                  <c:v>4.6027329999999998E-2</c:v>
                </c:pt>
                <c:pt idx="1056">
                  <c:v>4.8637989999999999E-2</c:v>
                </c:pt>
                <c:pt idx="1057">
                  <c:v>2.918134E-2</c:v>
                </c:pt>
                <c:pt idx="1058">
                  <c:v>4.1962550000000001E-2</c:v>
                </c:pt>
                <c:pt idx="1059">
                  <c:v>2.996244E-2</c:v>
                </c:pt>
                <c:pt idx="1060">
                  <c:v>2.2887029999999999E-2</c:v>
                </c:pt>
                <c:pt idx="1061">
                  <c:v>2.9739399999999999E-2</c:v>
                </c:pt>
                <c:pt idx="1062">
                  <c:v>3.906225E-2</c:v>
                </c:pt>
                <c:pt idx="1063">
                  <c:v>1.241079E-2</c:v>
                </c:pt>
                <c:pt idx="1064">
                  <c:v>3.813457E-2</c:v>
                </c:pt>
                <c:pt idx="1065">
                  <c:v>3.0919160000000001E-2</c:v>
                </c:pt>
                <c:pt idx="1066">
                  <c:v>1.8746200000000001E-2</c:v>
                </c:pt>
                <c:pt idx="1067">
                  <c:v>4.0574829999999999E-2</c:v>
                </c:pt>
                <c:pt idx="1068">
                  <c:v>3.9863280000000001E-2</c:v>
                </c:pt>
                <c:pt idx="1069">
                  <c:v>4.3727780000000001E-2</c:v>
                </c:pt>
                <c:pt idx="1070">
                  <c:v>1.229278E-2</c:v>
                </c:pt>
                <c:pt idx="1071">
                  <c:v>4.8497680000000001E-2</c:v>
                </c:pt>
                <c:pt idx="1072">
                  <c:v>2.933243E-2</c:v>
                </c:pt>
                <c:pt idx="1073">
                  <c:v>1.088133E-2</c:v>
                </c:pt>
                <c:pt idx="1074">
                  <c:v>3.5072590000000001E-2</c:v>
                </c:pt>
                <c:pt idx="1075">
                  <c:v>4.785855E-2</c:v>
                </c:pt>
                <c:pt idx="1076">
                  <c:v>5.3845730000000001E-2</c:v>
                </c:pt>
                <c:pt idx="1077">
                  <c:v>3.8678030000000002E-2</c:v>
                </c:pt>
                <c:pt idx="1078">
                  <c:v>5.7428840000000002E-2</c:v>
                </c:pt>
                <c:pt idx="1079">
                  <c:v>4.37016E-2</c:v>
                </c:pt>
                <c:pt idx="1080">
                  <c:v>5.5338529999999997E-2</c:v>
                </c:pt>
                <c:pt idx="1081">
                  <c:v>4.8827040000000002E-2</c:v>
                </c:pt>
                <c:pt idx="1082">
                  <c:v>4.9746739999999998E-2</c:v>
                </c:pt>
                <c:pt idx="1083">
                  <c:v>4.0305319999999999E-2</c:v>
                </c:pt>
                <c:pt idx="1084">
                  <c:v>3.6616820000000001E-2</c:v>
                </c:pt>
                <c:pt idx="1085">
                  <c:v>4.7673729999999997E-2</c:v>
                </c:pt>
                <c:pt idx="1086">
                  <c:v>4.8507799999999997E-2</c:v>
                </c:pt>
                <c:pt idx="1087">
                  <c:v>5.2226090000000003E-2</c:v>
                </c:pt>
                <c:pt idx="1088">
                  <c:v>3.6098329999999998E-2</c:v>
                </c:pt>
                <c:pt idx="1089">
                  <c:v>5.7217169999999998E-2</c:v>
                </c:pt>
                <c:pt idx="1090">
                  <c:v>4.1127560000000001E-2</c:v>
                </c:pt>
                <c:pt idx="1091">
                  <c:v>4.7455219999999999E-2</c:v>
                </c:pt>
                <c:pt idx="1092">
                  <c:v>5.0836149999999997E-2</c:v>
                </c:pt>
                <c:pt idx="1093">
                  <c:v>4.9718499999999999E-2</c:v>
                </c:pt>
                <c:pt idx="1094">
                  <c:v>1.2402430000000001E-2</c:v>
                </c:pt>
                <c:pt idx="1095">
                  <c:v>3.1758040000000001E-2</c:v>
                </c:pt>
                <c:pt idx="1096">
                  <c:v>5.488212E-2</c:v>
                </c:pt>
                <c:pt idx="1097">
                  <c:v>3.7907360000000001E-2</c:v>
                </c:pt>
                <c:pt idx="1098">
                  <c:v>3.6831780000000001E-2</c:v>
                </c:pt>
                <c:pt idx="1099">
                  <c:v>3.6292430000000001E-2</c:v>
                </c:pt>
                <c:pt idx="1100">
                  <c:v>4.847154E-2</c:v>
                </c:pt>
                <c:pt idx="1101">
                  <c:v>3.6626470000000001E-2</c:v>
                </c:pt>
                <c:pt idx="1102">
                  <c:v>5.9192679999999998E-2</c:v>
                </c:pt>
                <c:pt idx="1103">
                  <c:v>3.6388660000000003E-2</c:v>
                </c:pt>
                <c:pt idx="1104">
                  <c:v>1.210727E-2</c:v>
                </c:pt>
                <c:pt idx="1105">
                  <c:v>4.8561689999999998E-2</c:v>
                </c:pt>
                <c:pt idx="1106">
                  <c:v>5.1502760000000002E-2</c:v>
                </c:pt>
                <c:pt idx="1107">
                  <c:v>4.9426240000000003E-2</c:v>
                </c:pt>
                <c:pt idx="1108">
                  <c:v>9.8869519999999992E-3</c:v>
                </c:pt>
                <c:pt idx="1109">
                  <c:v>4.440699E-2</c:v>
                </c:pt>
                <c:pt idx="1110">
                  <c:v>5.5138319999999998E-2</c:v>
                </c:pt>
                <c:pt idx="1111">
                  <c:v>4.9421390000000003E-2</c:v>
                </c:pt>
                <c:pt idx="1112">
                  <c:v>4.3684479999999998E-2</c:v>
                </c:pt>
                <c:pt idx="1113">
                  <c:v>6.5137200000000006E-2</c:v>
                </c:pt>
                <c:pt idx="1114">
                  <c:v>1.501388E-2</c:v>
                </c:pt>
                <c:pt idx="1115">
                  <c:v>4.577378E-2</c:v>
                </c:pt>
                <c:pt idx="1116">
                  <c:v>5.0289840000000002E-2</c:v>
                </c:pt>
                <c:pt idx="1117">
                  <c:v>6.9685590000000006E-2</c:v>
                </c:pt>
                <c:pt idx="1118">
                  <c:v>4.5932729999999998E-2</c:v>
                </c:pt>
                <c:pt idx="1119">
                  <c:v>4.6673100000000002E-2</c:v>
                </c:pt>
                <c:pt idx="1120">
                  <c:v>6.0314979999999997E-2</c:v>
                </c:pt>
                <c:pt idx="1121">
                  <c:v>6.4788330000000005E-2</c:v>
                </c:pt>
                <c:pt idx="1122">
                  <c:v>8.7562420000000002E-2</c:v>
                </c:pt>
                <c:pt idx="1123">
                  <c:v>8.617097E-2</c:v>
                </c:pt>
                <c:pt idx="1124">
                  <c:v>6.132228E-2</c:v>
                </c:pt>
                <c:pt idx="1125">
                  <c:v>8.1740279999999998E-2</c:v>
                </c:pt>
                <c:pt idx="1126">
                  <c:v>5.357423E-2</c:v>
                </c:pt>
                <c:pt idx="1127">
                  <c:v>6.3443559999999996E-2</c:v>
                </c:pt>
                <c:pt idx="1128">
                  <c:v>5.7231120000000003E-2</c:v>
                </c:pt>
                <c:pt idx="1129">
                  <c:v>7.8126370000000001E-2</c:v>
                </c:pt>
                <c:pt idx="1130">
                  <c:v>5.5966370000000001E-2</c:v>
                </c:pt>
                <c:pt idx="1131">
                  <c:v>7.9658859999999998E-2</c:v>
                </c:pt>
                <c:pt idx="1132">
                  <c:v>5.5297760000000001E-2</c:v>
                </c:pt>
                <c:pt idx="1133">
                  <c:v>5.857594E-2</c:v>
                </c:pt>
                <c:pt idx="1134">
                  <c:v>7.9007839999999996E-2</c:v>
                </c:pt>
                <c:pt idx="1135">
                  <c:v>8.6746249999999997E-2</c:v>
                </c:pt>
                <c:pt idx="1136">
                  <c:v>5.6592209999999997E-2</c:v>
                </c:pt>
                <c:pt idx="1137">
                  <c:v>5.5195380000000002E-2</c:v>
                </c:pt>
                <c:pt idx="1138">
                  <c:v>7.6561470000000006E-2</c:v>
                </c:pt>
                <c:pt idx="1139">
                  <c:v>5.4882189999999997E-2</c:v>
                </c:pt>
                <c:pt idx="1140">
                  <c:v>7.6806970000000002E-2</c:v>
                </c:pt>
                <c:pt idx="1141">
                  <c:v>7.630779E-2</c:v>
                </c:pt>
                <c:pt idx="1142">
                  <c:v>5.8039970000000003E-2</c:v>
                </c:pt>
                <c:pt idx="1143">
                  <c:v>5.627062E-2</c:v>
                </c:pt>
                <c:pt idx="1144">
                  <c:v>7.8475870000000003E-2</c:v>
                </c:pt>
                <c:pt idx="1145">
                  <c:v>7.7338149999999994E-2</c:v>
                </c:pt>
                <c:pt idx="1146">
                  <c:v>8.3555619999999997E-2</c:v>
                </c:pt>
                <c:pt idx="1147">
                  <c:v>7.7208209999999999E-2</c:v>
                </c:pt>
                <c:pt idx="1148">
                  <c:v>4.7785849999999998E-2</c:v>
                </c:pt>
                <c:pt idx="1149">
                  <c:v>7.6408770000000001E-2</c:v>
                </c:pt>
                <c:pt idx="1150">
                  <c:v>7.5636510000000004E-2</c:v>
                </c:pt>
                <c:pt idx="1151">
                  <c:v>4.7620719999999998E-2</c:v>
                </c:pt>
                <c:pt idx="1152">
                  <c:v>7.3151939999999999E-2</c:v>
                </c:pt>
                <c:pt idx="1153">
                  <c:v>5.3623280000000002E-2</c:v>
                </c:pt>
                <c:pt idx="1154">
                  <c:v>7.2261160000000005E-2</c:v>
                </c:pt>
                <c:pt idx="1155">
                  <c:v>5.4274549999999998E-2</c:v>
                </c:pt>
                <c:pt idx="1156">
                  <c:v>6.7981180000000002E-2</c:v>
                </c:pt>
                <c:pt idx="1157">
                  <c:v>1.3081010000000001E-2</c:v>
                </c:pt>
                <c:pt idx="1158">
                  <c:v>4.9756160000000001E-2</c:v>
                </c:pt>
                <c:pt idx="1159">
                  <c:v>8.4360089999999999E-2</c:v>
                </c:pt>
                <c:pt idx="1160">
                  <c:v>7.8741649999999996E-2</c:v>
                </c:pt>
                <c:pt idx="1161">
                  <c:v>5.7668030000000002E-2</c:v>
                </c:pt>
                <c:pt idx="1162">
                  <c:v>8.4708909999999998E-2</c:v>
                </c:pt>
                <c:pt idx="1163">
                  <c:v>5.1852099999999998E-2</c:v>
                </c:pt>
                <c:pt idx="1164">
                  <c:v>5.3158539999999997E-2</c:v>
                </c:pt>
                <c:pt idx="1165">
                  <c:v>5.2468149999999998E-2</c:v>
                </c:pt>
                <c:pt idx="1166">
                  <c:v>8.1598749999999998E-2</c:v>
                </c:pt>
                <c:pt idx="1167">
                  <c:v>7.9611920000000003E-2</c:v>
                </c:pt>
                <c:pt idx="1168">
                  <c:v>6.5704029999999997E-2</c:v>
                </c:pt>
                <c:pt idx="1169">
                  <c:v>6.3250290000000001E-2</c:v>
                </c:pt>
                <c:pt idx="1170">
                  <c:v>6.8677370000000001E-2</c:v>
                </c:pt>
                <c:pt idx="1171">
                  <c:v>7.1891469999999999E-2</c:v>
                </c:pt>
                <c:pt idx="1172">
                  <c:v>5.237199E-2</c:v>
                </c:pt>
                <c:pt idx="1173">
                  <c:v>4.512364E-2</c:v>
                </c:pt>
                <c:pt idx="1174">
                  <c:v>3.9128450000000002E-2</c:v>
                </c:pt>
                <c:pt idx="1175">
                  <c:v>8.4745879999999999E-3</c:v>
                </c:pt>
                <c:pt idx="1176">
                  <c:v>4.6349139999999997E-2</c:v>
                </c:pt>
                <c:pt idx="1177">
                  <c:v>5.0367370000000002E-2</c:v>
                </c:pt>
                <c:pt idx="1178">
                  <c:v>3.3102350000000003E-2</c:v>
                </c:pt>
                <c:pt idx="1179">
                  <c:v>3.2889309999999998E-2</c:v>
                </c:pt>
                <c:pt idx="1180">
                  <c:v>2.8684149999999999E-2</c:v>
                </c:pt>
                <c:pt idx="1181">
                  <c:v>2.6528030000000001E-2</c:v>
                </c:pt>
                <c:pt idx="1182">
                  <c:v>2.6676829999999999E-2</c:v>
                </c:pt>
                <c:pt idx="1183">
                  <c:v>2.8599429999999999E-2</c:v>
                </c:pt>
                <c:pt idx="1184">
                  <c:v>3.0210710000000002E-2</c:v>
                </c:pt>
                <c:pt idx="1185">
                  <c:v>3.3939730000000001E-2</c:v>
                </c:pt>
                <c:pt idx="1186">
                  <c:v>1.2190660000000001E-2</c:v>
                </c:pt>
                <c:pt idx="1187">
                  <c:v>3.7151570000000002E-2</c:v>
                </c:pt>
                <c:pt idx="1188">
                  <c:v>2.8601339999999999E-2</c:v>
                </c:pt>
                <c:pt idx="1189">
                  <c:v>3.8874730000000003E-2</c:v>
                </c:pt>
                <c:pt idx="1190">
                  <c:v>2.503211E-2</c:v>
                </c:pt>
                <c:pt idx="1191">
                  <c:v>2.4519329999999999E-2</c:v>
                </c:pt>
                <c:pt idx="1192">
                  <c:v>2.8223419999999999E-2</c:v>
                </c:pt>
                <c:pt idx="1193">
                  <c:v>2.992823E-2</c:v>
                </c:pt>
                <c:pt idx="1194">
                  <c:v>3.027933E-2</c:v>
                </c:pt>
                <c:pt idx="1195">
                  <c:v>1.193579E-2</c:v>
                </c:pt>
                <c:pt idx="1196">
                  <c:v>3.0698949999999999E-2</c:v>
                </c:pt>
                <c:pt idx="1197">
                  <c:v>3.0922249999999998E-2</c:v>
                </c:pt>
                <c:pt idx="1198">
                  <c:v>6.0870580000000001E-2</c:v>
                </c:pt>
                <c:pt idx="1199">
                  <c:v>3.4550520000000001E-2</c:v>
                </c:pt>
                <c:pt idx="1200">
                  <c:v>3.3870160000000003E-2</c:v>
                </c:pt>
                <c:pt idx="1201">
                  <c:v>4.2021740000000002E-2</c:v>
                </c:pt>
                <c:pt idx="1202">
                  <c:v>5.6375960000000003E-2</c:v>
                </c:pt>
                <c:pt idx="1203">
                  <c:v>7.9525369999999998E-2</c:v>
                </c:pt>
                <c:pt idx="1204">
                  <c:v>7.9282060000000001E-2</c:v>
                </c:pt>
                <c:pt idx="1205">
                  <c:v>8.936492E-2</c:v>
                </c:pt>
                <c:pt idx="1206">
                  <c:v>9.1243630000000006E-2</c:v>
                </c:pt>
                <c:pt idx="1207">
                  <c:v>0.1055386</c:v>
                </c:pt>
                <c:pt idx="1208">
                  <c:v>8.6143440000000002E-2</c:v>
                </c:pt>
                <c:pt idx="1209">
                  <c:v>6.9255510000000006E-2</c:v>
                </c:pt>
                <c:pt idx="1210">
                  <c:v>4.2985509999999998E-2</c:v>
                </c:pt>
                <c:pt idx="1211">
                  <c:v>5.019941E-2</c:v>
                </c:pt>
                <c:pt idx="1212">
                  <c:v>2.7663340000000002E-2</c:v>
                </c:pt>
                <c:pt idx="1213">
                  <c:v>3.2732749999999998E-2</c:v>
                </c:pt>
                <c:pt idx="1214">
                  <c:v>1.03293E-2</c:v>
                </c:pt>
                <c:pt idx="1215">
                  <c:v>2.996851E-2</c:v>
                </c:pt>
                <c:pt idx="1216">
                  <c:v>1.201617E-2</c:v>
                </c:pt>
                <c:pt idx="1217">
                  <c:v>2.9656430000000001E-2</c:v>
                </c:pt>
                <c:pt idx="1218">
                  <c:v>3.2502530000000002E-2</c:v>
                </c:pt>
                <c:pt idx="1219">
                  <c:v>3.2773219999999999E-2</c:v>
                </c:pt>
                <c:pt idx="1220">
                  <c:v>1.011767E-2</c:v>
                </c:pt>
                <c:pt idx="1221">
                  <c:v>2.7147230000000001E-2</c:v>
                </c:pt>
                <c:pt idx="1222">
                  <c:v>5.433545E-2</c:v>
                </c:pt>
                <c:pt idx="1223">
                  <c:v>3.410701E-2</c:v>
                </c:pt>
                <c:pt idx="1224">
                  <c:v>1.073081E-2</c:v>
                </c:pt>
                <c:pt idx="1225">
                  <c:v>3.1944769999999997E-2</c:v>
                </c:pt>
                <c:pt idx="1226">
                  <c:v>5.4607990000000002E-2</c:v>
                </c:pt>
                <c:pt idx="1227">
                  <c:v>5.2143580000000002E-2</c:v>
                </c:pt>
                <c:pt idx="1228">
                  <c:v>3.9883500000000002E-2</c:v>
                </c:pt>
                <c:pt idx="1229">
                  <c:v>3.5631650000000001E-2</c:v>
                </c:pt>
                <c:pt idx="1230">
                  <c:v>5.5136009999999999E-2</c:v>
                </c:pt>
                <c:pt idx="1231">
                  <c:v>1.2552229999999999E-2</c:v>
                </c:pt>
                <c:pt idx="1232">
                  <c:v>5.8165439999999999E-2</c:v>
                </c:pt>
                <c:pt idx="1233">
                  <c:v>1.444755E-2</c:v>
                </c:pt>
                <c:pt idx="1234">
                  <c:v>5.7934680000000002E-2</c:v>
                </c:pt>
                <c:pt idx="1235">
                  <c:v>6.4786049999999998E-2</c:v>
                </c:pt>
                <c:pt idx="1236">
                  <c:v>6.4423460000000002E-2</c:v>
                </c:pt>
                <c:pt idx="1237">
                  <c:v>3.6408099999999999E-2</c:v>
                </c:pt>
                <c:pt idx="1238">
                  <c:v>1.127187E-2</c:v>
                </c:pt>
                <c:pt idx="1239">
                  <c:v>2.6003800000000001E-2</c:v>
                </c:pt>
                <c:pt idx="1240">
                  <c:v>2.8784379999999998E-2</c:v>
                </c:pt>
                <c:pt idx="1241">
                  <c:v>8.4937970000000008E-3</c:v>
                </c:pt>
                <c:pt idx="1242">
                  <c:v>4.8581190000000003E-2</c:v>
                </c:pt>
                <c:pt idx="1243">
                  <c:v>3.5195589999999999E-2</c:v>
                </c:pt>
                <c:pt idx="1244">
                  <c:v>2.1049769999999999E-2</c:v>
                </c:pt>
                <c:pt idx="1245">
                  <c:v>2.634007E-2</c:v>
                </c:pt>
                <c:pt idx="1246">
                  <c:v>2.8359329999999999E-2</c:v>
                </c:pt>
                <c:pt idx="1247">
                  <c:v>2.6180479999999999E-2</c:v>
                </c:pt>
                <c:pt idx="1248">
                  <c:v>2.832459E-2</c:v>
                </c:pt>
                <c:pt idx="1249">
                  <c:v>2.5495049999999998E-2</c:v>
                </c:pt>
                <c:pt idx="1250">
                  <c:v>3.2031440000000001E-2</c:v>
                </c:pt>
                <c:pt idx="1251">
                  <c:v>3.1627620000000002E-2</c:v>
                </c:pt>
                <c:pt idx="1252">
                  <c:v>3.2531770000000002E-2</c:v>
                </c:pt>
                <c:pt idx="1253">
                  <c:v>3.5903780000000003E-2</c:v>
                </c:pt>
                <c:pt idx="1254">
                  <c:v>3.9839029999999998E-2</c:v>
                </c:pt>
                <c:pt idx="1255">
                  <c:v>6.5539189999999997E-2</c:v>
                </c:pt>
                <c:pt idx="1256">
                  <c:v>6.7460930000000002E-2</c:v>
                </c:pt>
                <c:pt idx="1257">
                  <c:v>6.8451090000000006E-2</c:v>
                </c:pt>
                <c:pt idx="1258">
                  <c:v>7.8845040000000005E-2</c:v>
                </c:pt>
                <c:pt idx="1259">
                  <c:v>8.0475350000000001E-2</c:v>
                </c:pt>
                <c:pt idx="1260">
                  <c:v>8.9117470000000004E-2</c:v>
                </c:pt>
                <c:pt idx="1261">
                  <c:v>7.7110890000000001E-2</c:v>
                </c:pt>
                <c:pt idx="1262">
                  <c:v>5.9389020000000001E-2</c:v>
                </c:pt>
                <c:pt idx="1263">
                  <c:v>6.5540890000000004E-2</c:v>
                </c:pt>
                <c:pt idx="1264">
                  <c:v>9.7772040000000005E-2</c:v>
                </c:pt>
                <c:pt idx="1265">
                  <c:v>0.10881390000000001</c:v>
                </c:pt>
                <c:pt idx="1266">
                  <c:v>6.5639920000000004E-2</c:v>
                </c:pt>
                <c:pt idx="1267">
                  <c:v>7.8485540000000006E-2</c:v>
                </c:pt>
                <c:pt idx="1268">
                  <c:v>6.7461900000000005E-2</c:v>
                </c:pt>
                <c:pt idx="1269">
                  <c:v>7.9812629999999996E-2</c:v>
                </c:pt>
                <c:pt idx="1270">
                  <c:v>6.5783019999999998E-2</c:v>
                </c:pt>
                <c:pt idx="1271">
                  <c:v>7.6328880000000002E-2</c:v>
                </c:pt>
                <c:pt idx="1272">
                  <c:v>6.9211770000000006E-2</c:v>
                </c:pt>
                <c:pt idx="1273">
                  <c:v>7.3801409999999998E-2</c:v>
                </c:pt>
                <c:pt idx="1274">
                  <c:v>6.7388329999999996E-2</c:v>
                </c:pt>
                <c:pt idx="1275">
                  <c:v>0.10591250000000001</c:v>
                </c:pt>
                <c:pt idx="1276">
                  <c:v>8.2424040000000004E-2</c:v>
                </c:pt>
                <c:pt idx="1277">
                  <c:v>9.5818539999999994E-2</c:v>
                </c:pt>
                <c:pt idx="1278">
                  <c:v>7.8757610000000006E-2</c:v>
                </c:pt>
                <c:pt idx="1279">
                  <c:v>6.8232929999999997E-2</c:v>
                </c:pt>
                <c:pt idx="1280">
                  <c:v>0.1328801</c:v>
                </c:pt>
                <c:pt idx="1281">
                  <c:v>8.8561940000000006E-2</c:v>
                </c:pt>
                <c:pt idx="1282">
                  <c:v>7.6613520000000004E-2</c:v>
                </c:pt>
                <c:pt idx="1283">
                  <c:v>8.8487200000000002E-2</c:v>
                </c:pt>
                <c:pt idx="1284">
                  <c:v>0.1019713</c:v>
                </c:pt>
                <c:pt idx="1285">
                  <c:v>9.7393850000000004E-2</c:v>
                </c:pt>
                <c:pt idx="1286">
                  <c:v>9.1526510000000005E-2</c:v>
                </c:pt>
                <c:pt idx="1287">
                  <c:v>0.12991159999999999</c:v>
                </c:pt>
                <c:pt idx="1288">
                  <c:v>0.1111178</c:v>
                </c:pt>
                <c:pt idx="1289">
                  <c:v>0.1397246</c:v>
                </c:pt>
                <c:pt idx="1290">
                  <c:v>8.9578290000000005E-2</c:v>
                </c:pt>
                <c:pt idx="1291">
                  <c:v>0.1084869</c:v>
                </c:pt>
                <c:pt idx="1292">
                  <c:v>8.6788829999999997E-2</c:v>
                </c:pt>
                <c:pt idx="1293">
                  <c:v>9.9137290000000003E-2</c:v>
                </c:pt>
                <c:pt idx="1294">
                  <c:v>8.2974400000000004E-2</c:v>
                </c:pt>
                <c:pt idx="1295">
                  <c:v>0.1073128</c:v>
                </c:pt>
                <c:pt idx="1296">
                  <c:v>8.3085900000000004E-2</c:v>
                </c:pt>
                <c:pt idx="1297">
                  <c:v>8.3372020000000005E-2</c:v>
                </c:pt>
                <c:pt idx="1298">
                  <c:v>8.9903460000000004E-2</c:v>
                </c:pt>
                <c:pt idx="1299">
                  <c:v>9.2178289999999996E-2</c:v>
                </c:pt>
                <c:pt idx="1300">
                  <c:v>9.6179650000000005E-2</c:v>
                </c:pt>
                <c:pt idx="1301">
                  <c:v>8.6325470000000001E-2</c:v>
                </c:pt>
                <c:pt idx="1302">
                  <c:v>9.2996449999999994E-2</c:v>
                </c:pt>
                <c:pt idx="1303">
                  <c:v>9.5947019999999994E-2</c:v>
                </c:pt>
                <c:pt idx="1304">
                  <c:v>0.1025512</c:v>
                </c:pt>
                <c:pt idx="1305">
                  <c:v>0.1033863</c:v>
                </c:pt>
                <c:pt idx="1306">
                  <c:v>9.9821989999999999E-2</c:v>
                </c:pt>
                <c:pt idx="1307">
                  <c:v>9.741851E-2</c:v>
                </c:pt>
                <c:pt idx="1308">
                  <c:v>9.5593349999999994E-2</c:v>
                </c:pt>
                <c:pt idx="1309">
                  <c:v>0.1047613</c:v>
                </c:pt>
                <c:pt idx="1310">
                  <c:v>0.1036735</c:v>
                </c:pt>
                <c:pt idx="1311">
                  <c:v>9.0467309999999995E-2</c:v>
                </c:pt>
                <c:pt idx="1312">
                  <c:v>8.6894559999999996E-2</c:v>
                </c:pt>
                <c:pt idx="1313">
                  <c:v>7.9947710000000005E-2</c:v>
                </c:pt>
                <c:pt idx="1314">
                  <c:v>6.7602499999999996E-2</c:v>
                </c:pt>
                <c:pt idx="1315">
                  <c:v>8.587997E-2</c:v>
                </c:pt>
                <c:pt idx="1316">
                  <c:v>8.2438510000000007E-2</c:v>
                </c:pt>
                <c:pt idx="1317">
                  <c:v>9.544453E-2</c:v>
                </c:pt>
                <c:pt idx="1318">
                  <c:v>8.4260769999999999E-2</c:v>
                </c:pt>
                <c:pt idx="1319">
                  <c:v>0.1024177</c:v>
                </c:pt>
                <c:pt idx="1320">
                  <c:v>9.3319269999999996E-2</c:v>
                </c:pt>
                <c:pt idx="1321">
                  <c:v>7.5807849999999996E-2</c:v>
                </c:pt>
                <c:pt idx="1322">
                  <c:v>0.1241212</c:v>
                </c:pt>
                <c:pt idx="1323">
                  <c:v>0.1038032</c:v>
                </c:pt>
                <c:pt idx="1324">
                  <c:v>0.13666130000000001</c:v>
                </c:pt>
                <c:pt idx="1325">
                  <c:v>7.5696159999999998E-2</c:v>
                </c:pt>
                <c:pt idx="1326">
                  <c:v>9.7708450000000002E-2</c:v>
                </c:pt>
                <c:pt idx="1327">
                  <c:v>0.1046976</c:v>
                </c:pt>
                <c:pt idx="1328">
                  <c:v>0.1014306</c:v>
                </c:pt>
                <c:pt idx="1329">
                  <c:v>0.12221509999999999</c:v>
                </c:pt>
                <c:pt idx="1330">
                  <c:v>9.2889109999999997E-2</c:v>
                </c:pt>
                <c:pt idx="1331">
                  <c:v>9.5561939999999998E-2</c:v>
                </c:pt>
                <c:pt idx="1332">
                  <c:v>0.1140219</c:v>
                </c:pt>
                <c:pt idx="1333">
                  <c:v>8.7361640000000004E-2</c:v>
                </c:pt>
                <c:pt idx="1334">
                  <c:v>8.276654E-2</c:v>
                </c:pt>
                <c:pt idx="1335">
                  <c:v>8.9470190000000005E-2</c:v>
                </c:pt>
                <c:pt idx="1336">
                  <c:v>9.3965519999999997E-2</c:v>
                </c:pt>
                <c:pt idx="1337">
                  <c:v>7.2058709999999998E-2</c:v>
                </c:pt>
                <c:pt idx="1338">
                  <c:v>0.1126639</c:v>
                </c:pt>
                <c:pt idx="1339">
                  <c:v>9.6415689999999998E-2</c:v>
                </c:pt>
                <c:pt idx="1340">
                  <c:v>8.3841399999999996E-2</c:v>
                </c:pt>
                <c:pt idx="1341">
                  <c:v>8.4512900000000002E-2</c:v>
                </c:pt>
                <c:pt idx="1342">
                  <c:v>0.1012478</c:v>
                </c:pt>
                <c:pt idx="1343">
                  <c:v>8.0485080000000001E-2</c:v>
                </c:pt>
                <c:pt idx="1344">
                  <c:v>0.1009525</c:v>
                </c:pt>
                <c:pt idx="1345">
                  <c:v>9.1834360000000004E-2</c:v>
                </c:pt>
                <c:pt idx="1346">
                  <c:v>9.1694049999999999E-2</c:v>
                </c:pt>
                <c:pt idx="1347">
                  <c:v>0.12185410000000001</c:v>
                </c:pt>
                <c:pt idx="1348">
                  <c:v>0.1229388</c:v>
                </c:pt>
                <c:pt idx="1349">
                  <c:v>0.12708</c:v>
                </c:pt>
                <c:pt idx="1350">
                  <c:v>9.6927170000000007E-2</c:v>
                </c:pt>
                <c:pt idx="1351">
                  <c:v>0.1075792</c:v>
                </c:pt>
                <c:pt idx="1352">
                  <c:v>6.1788049999999997E-2</c:v>
                </c:pt>
                <c:pt idx="1353">
                  <c:v>7.1539740000000004E-2</c:v>
                </c:pt>
                <c:pt idx="1354">
                  <c:v>9.9263809999999994E-2</c:v>
                </c:pt>
                <c:pt idx="1355">
                  <c:v>9.4863589999999998E-2</c:v>
                </c:pt>
                <c:pt idx="1356">
                  <c:v>9.4191289999999997E-2</c:v>
                </c:pt>
                <c:pt idx="1357">
                  <c:v>0.1133072</c:v>
                </c:pt>
                <c:pt idx="1358">
                  <c:v>0.11613130000000001</c:v>
                </c:pt>
                <c:pt idx="1359">
                  <c:v>0.12113930000000001</c:v>
                </c:pt>
                <c:pt idx="1360">
                  <c:v>0.12488879999999999</c:v>
                </c:pt>
                <c:pt idx="1361">
                  <c:v>9.7241069999999999E-2</c:v>
                </c:pt>
                <c:pt idx="1362">
                  <c:v>8.274012E-2</c:v>
                </c:pt>
                <c:pt idx="1363">
                  <c:v>8.5842829999999995E-2</c:v>
                </c:pt>
                <c:pt idx="1364">
                  <c:v>0.1191234</c:v>
                </c:pt>
                <c:pt idx="1365">
                  <c:v>8.9270440000000006E-2</c:v>
                </c:pt>
                <c:pt idx="1366">
                  <c:v>9.1459139999999994E-2</c:v>
                </c:pt>
                <c:pt idx="1367">
                  <c:v>7.8836199999999995E-2</c:v>
                </c:pt>
                <c:pt idx="1368">
                  <c:v>8.8788430000000002E-2</c:v>
                </c:pt>
                <c:pt idx="1369">
                  <c:v>7.6850059999999998E-2</c:v>
                </c:pt>
                <c:pt idx="1370">
                  <c:v>9.1636220000000004E-2</c:v>
                </c:pt>
                <c:pt idx="1371">
                  <c:v>7.6004379999999996E-2</c:v>
                </c:pt>
                <c:pt idx="1372">
                  <c:v>0.1152482</c:v>
                </c:pt>
                <c:pt idx="1373">
                  <c:v>3.7723979999999997E-2</c:v>
                </c:pt>
                <c:pt idx="1374">
                  <c:v>7.9738540000000007E-3</c:v>
                </c:pt>
                <c:pt idx="1375">
                  <c:v>9.6564549999999996E-3</c:v>
                </c:pt>
                <c:pt idx="1376">
                  <c:v>3.971297E-2</c:v>
                </c:pt>
                <c:pt idx="1377">
                  <c:v>3.635269E-2</c:v>
                </c:pt>
                <c:pt idx="1378">
                  <c:v>7.9618389999999997E-2</c:v>
                </c:pt>
                <c:pt idx="1379">
                  <c:v>0.1094329</c:v>
                </c:pt>
                <c:pt idx="1380">
                  <c:v>6.213904E-2</c:v>
                </c:pt>
                <c:pt idx="1381">
                  <c:v>7.1920529999999996E-2</c:v>
                </c:pt>
                <c:pt idx="1382">
                  <c:v>6.5737610000000002E-2</c:v>
                </c:pt>
                <c:pt idx="1383">
                  <c:v>5.6861689999999999E-2</c:v>
                </c:pt>
                <c:pt idx="1384">
                  <c:v>8.6222400000000005E-2</c:v>
                </c:pt>
                <c:pt idx="1385">
                  <c:v>7.2021440000000006E-2</c:v>
                </c:pt>
                <c:pt idx="1386">
                  <c:v>8.8070060000000006E-2</c:v>
                </c:pt>
                <c:pt idx="1387">
                  <c:v>8.4087990000000001E-2</c:v>
                </c:pt>
                <c:pt idx="1388">
                  <c:v>0.1085655</c:v>
                </c:pt>
                <c:pt idx="1389">
                  <c:v>7.3125270000000006E-2</c:v>
                </c:pt>
                <c:pt idx="1390">
                  <c:v>7.1003849999999993E-2</c:v>
                </c:pt>
                <c:pt idx="1391">
                  <c:v>7.0795380000000005E-2</c:v>
                </c:pt>
                <c:pt idx="1392">
                  <c:v>7.0471759999999994E-2</c:v>
                </c:pt>
                <c:pt idx="1393">
                  <c:v>5.9636719999999997E-2</c:v>
                </c:pt>
                <c:pt idx="1394">
                  <c:v>6.5658789999999995E-2</c:v>
                </c:pt>
                <c:pt idx="1395">
                  <c:v>8.1541710000000003E-2</c:v>
                </c:pt>
                <c:pt idx="1396">
                  <c:v>8.8088639999999996E-2</c:v>
                </c:pt>
                <c:pt idx="1397">
                  <c:v>6.6503140000000002E-2</c:v>
                </c:pt>
                <c:pt idx="1398">
                  <c:v>7.6270889999999994E-2</c:v>
                </c:pt>
                <c:pt idx="1399">
                  <c:v>6.7995650000000005E-2</c:v>
                </c:pt>
                <c:pt idx="1400">
                  <c:v>7.3189329999999997E-2</c:v>
                </c:pt>
                <c:pt idx="1401">
                  <c:v>0.1065149</c:v>
                </c:pt>
                <c:pt idx="1402">
                  <c:v>6.6176100000000002E-2</c:v>
                </c:pt>
                <c:pt idx="1403">
                  <c:v>6.9613330000000001E-2</c:v>
                </c:pt>
                <c:pt idx="1404">
                  <c:v>8.4388749999999998E-2</c:v>
                </c:pt>
                <c:pt idx="1405">
                  <c:v>9.9851510000000004E-2</c:v>
                </c:pt>
                <c:pt idx="1406">
                  <c:v>7.3647400000000002E-2</c:v>
                </c:pt>
                <c:pt idx="1407">
                  <c:v>0.1078571</c:v>
                </c:pt>
                <c:pt idx="1408">
                  <c:v>6.9430859999999997E-2</c:v>
                </c:pt>
                <c:pt idx="1409">
                  <c:v>7.6806810000000003E-2</c:v>
                </c:pt>
                <c:pt idx="1410">
                  <c:v>7.6383320000000005E-2</c:v>
                </c:pt>
                <c:pt idx="1411">
                  <c:v>8.58072E-2</c:v>
                </c:pt>
                <c:pt idx="1412">
                  <c:v>8.3985840000000006E-2</c:v>
                </c:pt>
                <c:pt idx="1413">
                  <c:v>0.11492620000000001</c:v>
                </c:pt>
                <c:pt idx="1414">
                  <c:v>8.8804270000000005E-2</c:v>
                </c:pt>
                <c:pt idx="1415">
                  <c:v>8.8039119999999998E-2</c:v>
                </c:pt>
                <c:pt idx="1416">
                  <c:v>9.2196609999999998E-2</c:v>
                </c:pt>
                <c:pt idx="1417">
                  <c:v>9.6048229999999998E-2</c:v>
                </c:pt>
                <c:pt idx="1418">
                  <c:v>0.137878</c:v>
                </c:pt>
                <c:pt idx="1419">
                  <c:v>0.13517019999999999</c:v>
                </c:pt>
                <c:pt idx="1420">
                  <c:v>9.6148300000000006E-2</c:v>
                </c:pt>
                <c:pt idx="1421">
                  <c:v>9.1558669999999995E-2</c:v>
                </c:pt>
                <c:pt idx="1422">
                  <c:v>9.8488060000000002E-2</c:v>
                </c:pt>
                <c:pt idx="1423">
                  <c:v>0.13584189999999999</c:v>
                </c:pt>
                <c:pt idx="1424">
                  <c:v>0.1086934</c:v>
                </c:pt>
                <c:pt idx="1425">
                  <c:v>0.1085029</c:v>
                </c:pt>
                <c:pt idx="1426">
                  <c:v>0.10090540000000001</c:v>
                </c:pt>
                <c:pt idx="1427">
                  <c:v>0.1012859</c:v>
                </c:pt>
                <c:pt idx="1428">
                  <c:v>0.13709109999999999</c:v>
                </c:pt>
                <c:pt idx="1429">
                  <c:v>0.10962089999999999</c:v>
                </c:pt>
                <c:pt idx="1430">
                  <c:v>6.9913050000000004E-2</c:v>
                </c:pt>
                <c:pt idx="1431">
                  <c:v>7.1464749999999994E-2</c:v>
                </c:pt>
                <c:pt idx="1432">
                  <c:v>4.7725459999999997E-2</c:v>
                </c:pt>
                <c:pt idx="1433">
                  <c:v>1.194715E-2</c:v>
                </c:pt>
                <c:pt idx="1434">
                  <c:v>6.4747650000000004E-3</c:v>
                </c:pt>
                <c:pt idx="1435">
                  <c:v>1.6625270000000001E-2</c:v>
                </c:pt>
                <c:pt idx="1436">
                  <c:v>1.92347E-2</c:v>
                </c:pt>
                <c:pt idx="1437">
                  <c:v>9.2754229999999997E-3</c:v>
                </c:pt>
                <c:pt idx="1438">
                  <c:v>1.9406420000000001E-2</c:v>
                </c:pt>
                <c:pt idx="1439">
                  <c:v>1.7364480000000002E-2</c:v>
                </c:pt>
                <c:pt idx="1440">
                  <c:v>1.9038309999999999E-2</c:v>
                </c:pt>
                <c:pt idx="1441">
                  <c:v>2.0612700000000001E-2</c:v>
                </c:pt>
                <c:pt idx="1442">
                  <c:v>2.1477360000000001E-2</c:v>
                </c:pt>
                <c:pt idx="1443">
                  <c:v>7.5735799999999999E-3</c:v>
                </c:pt>
                <c:pt idx="1444">
                  <c:v>3.310432E-2</c:v>
                </c:pt>
                <c:pt idx="1445">
                  <c:v>6.1188930000000002E-2</c:v>
                </c:pt>
                <c:pt idx="1446">
                  <c:v>2.9380139999999999E-2</c:v>
                </c:pt>
                <c:pt idx="1447">
                  <c:v>2.5384750000000001E-2</c:v>
                </c:pt>
                <c:pt idx="1448">
                  <c:v>1.828571E-2</c:v>
                </c:pt>
                <c:pt idx="1449">
                  <c:v>1.028012E-2</c:v>
                </c:pt>
                <c:pt idx="1450">
                  <c:v>1.327133E-2</c:v>
                </c:pt>
                <c:pt idx="1451">
                  <c:v>1.1707810000000001E-2</c:v>
                </c:pt>
                <c:pt idx="1452">
                  <c:v>1.2291180000000001E-2</c:v>
                </c:pt>
                <c:pt idx="1453">
                  <c:v>1.8652970000000001E-2</c:v>
                </c:pt>
                <c:pt idx="1454">
                  <c:v>2.1543130000000001E-2</c:v>
                </c:pt>
                <c:pt idx="1455">
                  <c:v>3.2626849999999999E-2</c:v>
                </c:pt>
                <c:pt idx="1456">
                  <c:v>3.0533870000000001E-2</c:v>
                </c:pt>
                <c:pt idx="1457">
                  <c:v>2.276655E-2</c:v>
                </c:pt>
                <c:pt idx="1458">
                  <c:v>1.12774E-2</c:v>
                </c:pt>
                <c:pt idx="1459">
                  <c:v>1.2406169999999999E-2</c:v>
                </c:pt>
                <c:pt idx="1460">
                  <c:v>2.394833E-2</c:v>
                </c:pt>
                <c:pt idx="1461">
                  <c:v>1.930519E-2</c:v>
                </c:pt>
                <c:pt idx="1462">
                  <c:v>1.7221980000000001E-2</c:v>
                </c:pt>
                <c:pt idx="1463">
                  <c:v>2.8633490000000001E-2</c:v>
                </c:pt>
                <c:pt idx="1464">
                  <c:v>1.035788E-2</c:v>
                </c:pt>
                <c:pt idx="1465">
                  <c:v>3.2310899999999997E-2</c:v>
                </c:pt>
                <c:pt idx="1466">
                  <c:v>3.0741049999999999E-2</c:v>
                </c:pt>
                <c:pt idx="1467">
                  <c:v>3.3699189999999997E-2</c:v>
                </c:pt>
                <c:pt idx="1468">
                  <c:v>2.795479E-2</c:v>
                </c:pt>
                <c:pt idx="1469">
                  <c:v>2.1591160000000002E-2</c:v>
                </c:pt>
                <c:pt idx="1470">
                  <c:v>3.8893410000000003E-2</c:v>
                </c:pt>
                <c:pt idx="1471">
                  <c:v>3.8646199999999999E-2</c:v>
                </c:pt>
                <c:pt idx="1472">
                  <c:v>2.5986160000000001E-2</c:v>
                </c:pt>
                <c:pt idx="1473">
                  <c:v>2.6738350000000001E-2</c:v>
                </c:pt>
                <c:pt idx="1474">
                  <c:v>1.114566E-2</c:v>
                </c:pt>
                <c:pt idx="1475">
                  <c:v>1.6579509999999999E-2</c:v>
                </c:pt>
                <c:pt idx="1476">
                  <c:v>1.065984E-2</c:v>
                </c:pt>
                <c:pt idx="1477">
                  <c:v>1.4787700000000001E-2</c:v>
                </c:pt>
                <c:pt idx="1478">
                  <c:v>8.4209379999999993E-3</c:v>
                </c:pt>
                <c:pt idx="1479">
                  <c:v>1.492287E-2</c:v>
                </c:pt>
                <c:pt idx="1480">
                  <c:v>1.470401E-2</c:v>
                </c:pt>
                <c:pt idx="1481">
                  <c:v>1.3557619999999999E-2</c:v>
                </c:pt>
                <c:pt idx="1482">
                  <c:v>1.22171E-2</c:v>
                </c:pt>
                <c:pt idx="1483">
                  <c:v>1.2719670000000001E-2</c:v>
                </c:pt>
                <c:pt idx="1484">
                  <c:v>2.1400329999999999E-2</c:v>
                </c:pt>
                <c:pt idx="1485">
                  <c:v>1.469616E-2</c:v>
                </c:pt>
                <c:pt idx="1486">
                  <c:v>1.506592E-2</c:v>
                </c:pt>
                <c:pt idx="1487">
                  <c:v>2.0341769999999999E-2</c:v>
                </c:pt>
                <c:pt idx="1488">
                  <c:v>1.0358279999999999E-2</c:v>
                </c:pt>
                <c:pt idx="1489">
                  <c:v>1.8086439999999999E-2</c:v>
                </c:pt>
                <c:pt idx="1490">
                  <c:v>1.5206580000000001E-2</c:v>
                </c:pt>
                <c:pt idx="1491">
                  <c:v>1.467278E-2</c:v>
                </c:pt>
                <c:pt idx="1492">
                  <c:v>1.3181429999999999E-2</c:v>
                </c:pt>
                <c:pt idx="1493">
                  <c:v>1.554434E-2</c:v>
                </c:pt>
                <c:pt idx="1494">
                  <c:v>1.4929339999999999E-2</c:v>
                </c:pt>
                <c:pt idx="1495">
                  <c:v>1.4250469999999999E-2</c:v>
                </c:pt>
                <c:pt idx="1496">
                  <c:v>1.351697E-2</c:v>
                </c:pt>
                <c:pt idx="1497">
                  <c:v>1.2965859999999999E-2</c:v>
                </c:pt>
                <c:pt idx="1498">
                  <c:v>9.4307760000000001E-3</c:v>
                </c:pt>
                <c:pt idx="1499">
                  <c:v>3.9088940000000003E-2</c:v>
                </c:pt>
                <c:pt idx="1500">
                  <c:v>1.132614E-2</c:v>
                </c:pt>
                <c:pt idx="1501">
                  <c:v>1.6270690000000001E-2</c:v>
                </c:pt>
                <c:pt idx="1502">
                  <c:v>3.745714E-2</c:v>
                </c:pt>
                <c:pt idx="1503">
                  <c:v>3.1541529999999998E-2</c:v>
                </c:pt>
                <c:pt idx="1504">
                  <c:v>1.5887490000000001E-2</c:v>
                </c:pt>
                <c:pt idx="1505">
                  <c:v>1.6090759999999999E-2</c:v>
                </c:pt>
                <c:pt idx="1506">
                  <c:v>1.2940979999999999E-2</c:v>
                </c:pt>
                <c:pt idx="1507">
                  <c:v>1.293237E-2</c:v>
                </c:pt>
                <c:pt idx="1508">
                  <c:v>1.777662E-2</c:v>
                </c:pt>
                <c:pt idx="1509">
                  <c:v>1.7707799999999999E-2</c:v>
                </c:pt>
                <c:pt idx="1510">
                  <c:v>1.618327E-2</c:v>
                </c:pt>
                <c:pt idx="1511">
                  <c:v>1.6026769999999999E-2</c:v>
                </c:pt>
                <c:pt idx="1512">
                  <c:v>3.024081E-2</c:v>
                </c:pt>
                <c:pt idx="1513">
                  <c:v>2.3189609999999999E-2</c:v>
                </c:pt>
                <c:pt idx="1514">
                  <c:v>3.4374290000000002E-2</c:v>
                </c:pt>
                <c:pt idx="1515">
                  <c:v>8.9363559999999995E-3</c:v>
                </c:pt>
                <c:pt idx="1516">
                  <c:v>1.6931519999999999E-2</c:v>
                </c:pt>
                <c:pt idx="1517">
                  <c:v>1.1913989999999999E-2</c:v>
                </c:pt>
                <c:pt idx="1518">
                  <c:v>1.6665369999999999E-2</c:v>
                </c:pt>
                <c:pt idx="1519">
                  <c:v>1.093791E-2</c:v>
                </c:pt>
                <c:pt idx="1520">
                  <c:v>1.0642510000000001E-2</c:v>
                </c:pt>
                <c:pt idx="1521">
                  <c:v>1.042569E-2</c:v>
                </c:pt>
                <c:pt idx="1522">
                  <c:v>3.5120680000000001E-2</c:v>
                </c:pt>
                <c:pt idx="1523">
                  <c:v>8.4481020000000007E-3</c:v>
                </c:pt>
                <c:pt idx="1524">
                  <c:v>1.1133779999999999E-2</c:v>
                </c:pt>
                <c:pt idx="1525">
                  <c:v>1.83824E-2</c:v>
                </c:pt>
                <c:pt idx="1526">
                  <c:v>9.2647440000000001E-3</c:v>
                </c:pt>
                <c:pt idx="1527">
                  <c:v>1.2674349999999999E-2</c:v>
                </c:pt>
                <c:pt idx="1528">
                  <c:v>2.781838E-2</c:v>
                </c:pt>
                <c:pt idx="1529">
                  <c:v>3.1540650000000003E-2</c:v>
                </c:pt>
                <c:pt idx="1530">
                  <c:v>1.0879140000000001E-2</c:v>
                </c:pt>
                <c:pt idx="1531">
                  <c:v>3.0382329999999999E-2</c:v>
                </c:pt>
                <c:pt idx="1532">
                  <c:v>9.5647639999999999E-3</c:v>
                </c:pt>
                <c:pt idx="1533">
                  <c:v>1.189454E-2</c:v>
                </c:pt>
                <c:pt idx="1534">
                  <c:v>1.0573340000000001E-2</c:v>
                </c:pt>
                <c:pt idx="1535">
                  <c:v>2.5294799999999999E-2</c:v>
                </c:pt>
                <c:pt idx="1536">
                  <c:v>1.3433270000000001E-2</c:v>
                </c:pt>
                <c:pt idx="1537">
                  <c:v>1.091926E-2</c:v>
                </c:pt>
                <c:pt idx="1538">
                  <c:v>1.118484E-2</c:v>
                </c:pt>
                <c:pt idx="1539">
                  <c:v>1.1419469999999999E-2</c:v>
                </c:pt>
                <c:pt idx="1540">
                  <c:v>1.923588E-2</c:v>
                </c:pt>
                <c:pt idx="1541">
                  <c:v>1.008658E-2</c:v>
                </c:pt>
                <c:pt idx="1542">
                  <c:v>8.5957059999999998E-3</c:v>
                </c:pt>
                <c:pt idx="1543">
                  <c:v>2.0288810000000001E-2</c:v>
                </c:pt>
                <c:pt idx="1544">
                  <c:v>1.302302E-2</c:v>
                </c:pt>
                <c:pt idx="1545">
                  <c:v>1.1804449999999999E-2</c:v>
                </c:pt>
                <c:pt idx="1546">
                  <c:v>8.3746959999999992E-3</c:v>
                </c:pt>
                <c:pt idx="1547">
                  <c:v>2.9616219999999999E-2</c:v>
                </c:pt>
                <c:pt idx="1548">
                  <c:v>9.7171610000000002E-3</c:v>
                </c:pt>
                <c:pt idx="1549">
                  <c:v>2.231439E-2</c:v>
                </c:pt>
                <c:pt idx="1550">
                  <c:v>3.1794950000000002E-2</c:v>
                </c:pt>
                <c:pt idx="1551">
                  <c:v>3.0152419999999999E-2</c:v>
                </c:pt>
                <c:pt idx="1552">
                  <c:v>3.5535539999999997E-2</c:v>
                </c:pt>
                <c:pt idx="1553">
                  <c:v>2.7873160000000001E-2</c:v>
                </c:pt>
                <c:pt idx="1554">
                  <c:v>1.0142170000000001E-2</c:v>
                </c:pt>
                <c:pt idx="1555">
                  <c:v>1.064258E-2</c:v>
                </c:pt>
                <c:pt idx="1556">
                  <c:v>1.444721E-2</c:v>
                </c:pt>
                <c:pt idx="1557">
                  <c:v>3.2479349999999997E-2</c:v>
                </c:pt>
                <c:pt idx="1558">
                  <c:v>3.2496200000000003E-2</c:v>
                </c:pt>
                <c:pt idx="1559">
                  <c:v>1.530863E-2</c:v>
                </c:pt>
                <c:pt idx="1560">
                  <c:v>1.424653E-2</c:v>
                </c:pt>
                <c:pt idx="1561">
                  <c:v>3.1703469999999997E-2</c:v>
                </c:pt>
                <c:pt idx="1562">
                  <c:v>2.882328E-2</c:v>
                </c:pt>
                <c:pt idx="1563">
                  <c:v>3.1568300000000001E-2</c:v>
                </c:pt>
                <c:pt idx="1564">
                  <c:v>3.0675629999999999E-2</c:v>
                </c:pt>
                <c:pt idx="1565">
                  <c:v>8.3096980000000008E-3</c:v>
                </c:pt>
                <c:pt idx="1566">
                  <c:v>1.2929329999999999E-2</c:v>
                </c:pt>
                <c:pt idx="1567">
                  <c:v>2.3083059999999999E-2</c:v>
                </c:pt>
                <c:pt idx="1568">
                  <c:v>2.9286989999999999E-2</c:v>
                </c:pt>
                <c:pt idx="1569">
                  <c:v>2.5894319999999998E-2</c:v>
                </c:pt>
                <c:pt idx="1570">
                  <c:v>1.126162E-2</c:v>
                </c:pt>
                <c:pt idx="1571">
                  <c:v>2.7589969999999998E-2</c:v>
                </c:pt>
                <c:pt idx="1572">
                  <c:v>3.4430130000000003E-2</c:v>
                </c:pt>
                <c:pt idx="1573">
                  <c:v>8.7124850000000007E-3</c:v>
                </c:pt>
                <c:pt idx="1574">
                  <c:v>1.3526140000000001E-2</c:v>
                </c:pt>
                <c:pt idx="1575">
                  <c:v>1.0599839999999999E-2</c:v>
                </c:pt>
                <c:pt idx="1576">
                  <c:v>2.9424760000000001E-2</c:v>
                </c:pt>
                <c:pt idx="1577">
                  <c:v>3.147457E-2</c:v>
                </c:pt>
                <c:pt idx="1578">
                  <c:v>1.3719179999999999E-2</c:v>
                </c:pt>
                <c:pt idx="1579">
                  <c:v>1.08028E-2</c:v>
                </c:pt>
                <c:pt idx="1580">
                  <c:v>2.4754689999999999E-2</c:v>
                </c:pt>
                <c:pt idx="1581">
                  <c:v>2.443358E-2</c:v>
                </c:pt>
                <c:pt idx="1582">
                  <c:v>3.5162840000000001E-2</c:v>
                </c:pt>
                <c:pt idx="1583">
                  <c:v>2.752011E-2</c:v>
                </c:pt>
                <c:pt idx="1584">
                  <c:v>1.185245E-2</c:v>
                </c:pt>
                <c:pt idx="1585">
                  <c:v>1.195298E-2</c:v>
                </c:pt>
                <c:pt idx="1586">
                  <c:v>1.0283219999999999E-2</c:v>
                </c:pt>
                <c:pt idx="1587">
                  <c:v>1.521108E-2</c:v>
                </c:pt>
                <c:pt idx="1588">
                  <c:v>1.364948E-2</c:v>
                </c:pt>
                <c:pt idx="1589">
                  <c:v>1.587541E-2</c:v>
                </c:pt>
                <c:pt idx="1590">
                  <c:v>1.753211E-2</c:v>
                </c:pt>
                <c:pt idx="1591">
                  <c:v>9.8805730000000001E-3</c:v>
                </c:pt>
                <c:pt idx="1592">
                  <c:v>1.243533E-2</c:v>
                </c:pt>
                <c:pt idx="1593">
                  <c:v>1.6493460000000001E-2</c:v>
                </c:pt>
                <c:pt idx="1594">
                  <c:v>1.475518E-2</c:v>
                </c:pt>
                <c:pt idx="1595">
                  <c:v>1.088946E-2</c:v>
                </c:pt>
                <c:pt idx="1596">
                  <c:v>1.7367270000000001E-2</c:v>
                </c:pt>
                <c:pt idx="1597">
                  <c:v>1.1045889999999999E-2</c:v>
                </c:pt>
                <c:pt idx="1598">
                  <c:v>1.6727860000000001E-2</c:v>
                </c:pt>
                <c:pt idx="1599">
                  <c:v>9.4168610000000003E-3</c:v>
                </c:pt>
                <c:pt idx="1600">
                  <c:v>1.427467E-2</c:v>
                </c:pt>
                <c:pt idx="1601">
                  <c:v>1.3022209999999999E-2</c:v>
                </c:pt>
                <c:pt idx="1602">
                  <c:v>1.3444909999999999E-2</c:v>
                </c:pt>
                <c:pt idx="1603">
                  <c:v>1.2319750000000001E-2</c:v>
                </c:pt>
                <c:pt idx="1604">
                  <c:v>1.245516E-2</c:v>
                </c:pt>
                <c:pt idx="1605">
                  <c:v>1.118333E-2</c:v>
                </c:pt>
                <c:pt idx="1606">
                  <c:v>1.207956E-2</c:v>
                </c:pt>
                <c:pt idx="1607">
                  <c:v>1.180348E-2</c:v>
                </c:pt>
                <c:pt idx="1608">
                  <c:v>1.2808099999999999E-2</c:v>
                </c:pt>
                <c:pt idx="1609">
                  <c:v>8.6733969999999994E-3</c:v>
                </c:pt>
                <c:pt idx="1610">
                  <c:v>9.7055679999999995E-3</c:v>
                </c:pt>
                <c:pt idx="1611">
                  <c:v>7.3091809999999997E-3</c:v>
                </c:pt>
                <c:pt idx="1612">
                  <c:v>1.396708E-2</c:v>
                </c:pt>
                <c:pt idx="1613">
                  <c:v>9.5820860000000001E-3</c:v>
                </c:pt>
                <c:pt idx="1614">
                  <c:v>1.444514E-2</c:v>
                </c:pt>
                <c:pt idx="1615">
                  <c:v>1.114046E-2</c:v>
                </c:pt>
                <c:pt idx="1616">
                  <c:v>1.9286399999999999E-2</c:v>
                </c:pt>
                <c:pt idx="1617">
                  <c:v>9.4945559999999995E-3</c:v>
                </c:pt>
                <c:pt idx="1618">
                  <c:v>1.737495E-2</c:v>
                </c:pt>
                <c:pt idx="1619">
                  <c:v>1.802842E-2</c:v>
                </c:pt>
                <c:pt idx="1620">
                  <c:v>1.43242E-2</c:v>
                </c:pt>
                <c:pt idx="1621">
                  <c:v>1.7404869999999999E-2</c:v>
                </c:pt>
                <c:pt idx="1622">
                  <c:v>1.3039200000000001E-2</c:v>
                </c:pt>
                <c:pt idx="1623">
                  <c:v>1.1699380000000001E-2</c:v>
                </c:pt>
                <c:pt idx="1624">
                  <c:v>1.316501E-2</c:v>
                </c:pt>
                <c:pt idx="1625">
                  <c:v>1.222285E-2</c:v>
                </c:pt>
                <c:pt idx="1626">
                  <c:v>1.177302E-2</c:v>
                </c:pt>
                <c:pt idx="1627">
                  <c:v>9.7768809999999994E-3</c:v>
                </c:pt>
                <c:pt idx="1628">
                  <c:v>1.149829E-2</c:v>
                </c:pt>
                <c:pt idx="1629">
                  <c:v>1.309194E-2</c:v>
                </c:pt>
                <c:pt idx="1630">
                  <c:v>1.243844E-2</c:v>
                </c:pt>
                <c:pt idx="1631">
                  <c:v>1.3760390000000001E-2</c:v>
                </c:pt>
                <c:pt idx="1632">
                  <c:v>1.0069440000000001E-2</c:v>
                </c:pt>
                <c:pt idx="1633">
                  <c:v>1.392796E-2</c:v>
                </c:pt>
                <c:pt idx="1634">
                  <c:v>1.2208800000000001E-2</c:v>
                </c:pt>
                <c:pt idx="1635">
                  <c:v>1.6771189999999998E-2</c:v>
                </c:pt>
                <c:pt idx="1636">
                  <c:v>7.0227839999999998E-3</c:v>
                </c:pt>
                <c:pt idx="1637">
                  <c:v>1.842922E-2</c:v>
                </c:pt>
                <c:pt idx="1638">
                  <c:v>1.0250199999999999E-2</c:v>
                </c:pt>
                <c:pt idx="1639">
                  <c:v>1.107313E-2</c:v>
                </c:pt>
                <c:pt idx="1640">
                  <c:v>1.2329349999999999E-2</c:v>
                </c:pt>
                <c:pt idx="1641">
                  <c:v>1.120808E-2</c:v>
                </c:pt>
                <c:pt idx="1642">
                  <c:v>1.468535E-2</c:v>
                </c:pt>
                <c:pt idx="1643">
                  <c:v>9.7576859999999998E-3</c:v>
                </c:pt>
                <c:pt idx="1644">
                  <c:v>1.161134E-2</c:v>
                </c:pt>
                <c:pt idx="1645">
                  <c:v>9.2855750000000008E-3</c:v>
                </c:pt>
                <c:pt idx="1646">
                  <c:v>2.334613E-2</c:v>
                </c:pt>
                <c:pt idx="1647">
                  <c:v>1.127803E-2</c:v>
                </c:pt>
                <c:pt idx="1648">
                  <c:v>1.399312E-2</c:v>
                </c:pt>
                <c:pt idx="1649">
                  <c:v>1.202219E-2</c:v>
                </c:pt>
                <c:pt idx="1650">
                  <c:v>9.8086040000000003E-3</c:v>
                </c:pt>
                <c:pt idx="1651">
                  <c:v>1.3409000000000001E-2</c:v>
                </c:pt>
                <c:pt idx="1652">
                  <c:v>1.175731E-2</c:v>
                </c:pt>
                <c:pt idx="1653">
                  <c:v>1.397838E-2</c:v>
                </c:pt>
                <c:pt idx="1654">
                  <c:v>1.0140039999999999E-2</c:v>
                </c:pt>
                <c:pt idx="1655">
                  <c:v>9.4098789999999995E-3</c:v>
                </c:pt>
                <c:pt idx="1656">
                  <c:v>1.359781E-2</c:v>
                </c:pt>
                <c:pt idx="1657">
                  <c:v>1.15894E-2</c:v>
                </c:pt>
                <c:pt idx="1658">
                  <c:v>1.044722E-2</c:v>
                </c:pt>
                <c:pt idx="1659">
                  <c:v>9.1991290000000003E-3</c:v>
                </c:pt>
                <c:pt idx="1660">
                  <c:v>1.0498499999999999E-2</c:v>
                </c:pt>
                <c:pt idx="1661">
                  <c:v>1.2704999999999999E-2</c:v>
                </c:pt>
                <c:pt idx="1662">
                  <c:v>8.0256029999999992E-3</c:v>
                </c:pt>
                <c:pt idx="1663">
                  <c:v>1.2683460000000001E-2</c:v>
                </c:pt>
                <c:pt idx="1664">
                  <c:v>1.091347E-2</c:v>
                </c:pt>
                <c:pt idx="1665">
                  <c:v>2.4583399999999998E-2</c:v>
                </c:pt>
                <c:pt idx="1666">
                  <c:v>1.622668E-2</c:v>
                </c:pt>
                <c:pt idx="1667">
                  <c:v>9.7832769999999999E-3</c:v>
                </c:pt>
                <c:pt idx="1668">
                  <c:v>1.2640180000000001E-2</c:v>
                </c:pt>
                <c:pt idx="1669">
                  <c:v>1.222843E-2</c:v>
                </c:pt>
                <c:pt idx="1670">
                  <c:v>1.459034E-2</c:v>
                </c:pt>
                <c:pt idx="1671">
                  <c:v>1.0044579999999999E-2</c:v>
                </c:pt>
                <c:pt idx="1672">
                  <c:v>1.296229E-2</c:v>
                </c:pt>
                <c:pt idx="1673">
                  <c:v>9.9127290000000003E-3</c:v>
                </c:pt>
                <c:pt idx="1674">
                  <c:v>3.5532399999999999E-2</c:v>
                </c:pt>
                <c:pt idx="1675">
                  <c:v>3.2127040000000003E-2</c:v>
                </c:pt>
                <c:pt idx="1676">
                  <c:v>1.177431E-2</c:v>
                </c:pt>
                <c:pt idx="1677">
                  <c:v>1.465559E-2</c:v>
                </c:pt>
                <c:pt idx="1678">
                  <c:v>4.8076010000000002E-2</c:v>
                </c:pt>
                <c:pt idx="1679">
                  <c:v>1.060853E-2</c:v>
                </c:pt>
                <c:pt idx="1680">
                  <c:v>1.090899E-2</c:v>
                </c:pt>
                <c:pt idx="1681">
                  <c:v>4.2402420000000003E-2</c:v>
                </c:pt>
                <c:pt idx="1682">
                  <c:v>1.093161E-2</c:v>
                </c:pt>
                <c:pt idx="1683">
                  <c:v>4.0989350000000001E-2</c:v>
                </c:pt>
                <c:pt idx="1684">
                  <c:v>3.1345520000000002E-2</c:v>
                </c:pt>
                <c:pt idx="1685">
                  <c:v>3.6007839999999999E-2</c:v>
                </c:pt>
                <c:pt idx="1686">
                  <c:v>4.2560099999999997E-2</c:v>
                </c:pt>
                <c:pt idx="1687">
                  <c:v>1.114709E-2</c:v>
                </c:pt>
                <c:pt idx="1688">
                  <c:v>2.9283739999999999E-2</c:v>
                </c:pt>
                <c:pt idx="1689">
                  <c:v>2.9849319999999999E-2</c:v>
                </c:pt>
                <c:pt idx="1690">
                  <c:v>1.1382430000000001E-2</c:v>
                </c:pt>
                <c:pt idx="1691">
                  <c:v>2.7073699999999999E-2</c:v>
                </c:pt>
                <c:pt idx="1692">
                  <c:v>1.2762900000000001E-2</c:v>
                </c:pt>
                <c:pt idx="1693">
                  <c:v>2.0920589999999999E-2</c:v>
                </c:pt>
                <c:pt idx="1694">
                  <c:v>9.2884639999999997E-3</c:v>
                </c:pt>
                <c:pt idx="1695">
                  <c:v>1.172896E-2</c:v>
                </c:pt>
                <c:pt idx="1696">
                  <c:v>4.5060290000000003E-2</c:v>
                </c:pt>
                <c:pt idx="1697">
                  <c:v>3.2046400000000003E-2</c:v>
                </c:pt>
                <c:pt idx="1698">
                  <c:v>1.1485260000000001E-2</c:v>
                </c:pt>
                <c:pt idx="1699">
                  <c:v>3.5628409999999999E-2</c:v>
                </c:pt>
                <c:pt idx="1700">
                  <c:v>1.2091330000000001E-2</c:v>
                </c:pt>
                <c:pt idx="1701">
                  <c:v>3.7795830000000002E-2</c:v>
                </c:pt>
                <c:pt idx="1702">
                  <c:v>5.9614460000000001E-2</c:v>
                </c:pt>
                <c:pt idx="1703">
                  <c:v>9.4062840000000009E-3</c:v>
                </c:pt>
                <c:pt idx="1704">
                  <c:v>1.0919720000000001E-2</c:v>
                </c:pt>
                <c:pt idx="1705">
                  <c:v>8.8877460000000002E-3</c:v>
                </c:pt>
                <c:pt idx="1706">
                  <c:v>1.5561800000000001E-2</c:v>
                </c:pt>
                <c:pt idx="1707">
                  <c:v>1.1236990000000001E-2</c:v>
                </c:pt>
                <c:pt idx="1708">
                  <c:v>1.1382410000000001E-2</c:v>
                </c:pt>
                <c:pt idx="1709">
                  <c:v>3.5680910000000003E-2</c:v>
                </c:pt>
                <c:pt idx="1710">
                  <c:v>5.9061799999999998E-2</c:v>
                </c:pt>
                <c:pt idx="1711">
                  <c:v>5.5121490000000002E-2</c:v>
                </c:pt>
                <c:pt idx="1712">
                  <c:v>6.2529329999999994E-2</c:v>
                </c:pt>
                <c:pt idx="1713">
                  <c:v>5.542039E-2</c:v>
                </c:pt>
                <c:pt idx="1714">
                  <c:v>4.2174839999999998E-2</c:v>
                </c:pt>
                <c:pt idx="1715">
                  <c:v>6.1992409999999998E-2</c:v>
                </c:pt>
                <c:pt idx="1716">
                  <c:v>4.613979E-2</c:v>
                </c:pt>
                <c:pt idx="1717">
                  <c:v>5.9159620000000003E-2</c:v>
                </c:pt>
                <c:pt idx="1718">
                  <c:v>6.0755829999999997E-2</c:v>
                </c:pt>
                <c:pt idx="1719">
                  <c:v>3.8866980000000002E-2</c:v>
                </c:pt>
                <c:pt idx="1720">
                  <c:v>1.505301E-2</c:v>
                </c:pt>
                <c:pt idx="1721">
                  <c:v>5.3383720000000003E-2</c:v>
                </c:pt>
                <c:pt idx="1722">
                  <c:v>1.32724E-2</c:v>
                </c:pt>
                <c:pt idx="1723">
                  <c:v>6.8979020000000002E-2</c:v>
                </c:pt>
                <c:pt idx="1724">
                  <c:v>6.1621450000000001E-2</c:v>
                </c:pt>
                <c:pt idx="1725">
                  <c:v>6.754976E-2</c:v>
                </c:pt>
                <c:pt idx="1726">
                  <c:v>7.4050359999999996E-2</c:v>
                </c:pt>
                <c:pt idx="1727">
                  <c:v>7.6501710000000001E-2</c:v>
                </c:pt>
                <c:pt idx="1728">
                  <c:v>6.9475869999999995E-2</c:v>
                </c:pt>
                <c:pt idx="1729">
                  <c:v>5.6938669999999997E-2</c:v>
                </c:pt>
                <c:pt idx="1730">
                  <c:v>6.5162789999999998E-2</c:v>
                </c:pt>
                <c:pt idx="1731">
                  <c:v>5.4823770000000001E-2</c:v>
                </c:pt>
                <c:pt idx="1732">
                  <c:v>6.6493930000000007E-2</c:v>
                </c:pt>
                <c:pt idx="1733">
                  <c:v>6.0654090000000001E-2</c:v>
                </c:pt>
                <c:pt idx="1734">
                  <c:v>6.1978459999999999E-2</c:v>
                </c:pt>
                <c:pt idx="1735">
                  <c:v>1.462918E-2</c:v>
                </c:pt>
                <c:pt idx="1736">
                  <c:v>6.4231449999999995E-2</c:v>
                </c:pt>
                <c:pt idx="1737">
                  <c:v>6.6260630000000001E-2</c:v>
                </c:pt>
                <c:pt idx="1738">
                  <c:v>6.0768429999999998E-2</c:v>
                </c:pt>
                <c:pt idx="1739">
                  <c:v>6.920838E-2</c:v>
                </c:pt>
                <c:pt idx="1740">
                  <c:v>7.4067190000000005E-2</c:v>
                </c:pt>
                <c:pt idx="1741">
                  <c:v>6.9969829999999997E-2</c:v>
                </c:pt>
                <c:pt idx="1742">
                  <c:v>7.2906849999999995E-2</c:v>
                </c:pt>
                <c:pt idx="1743">
                  <c:v>5.4924460000000001E-2</c:v>
                </c:pt>
                <c:pt idx="1744">
                  <c:v>7.0164539999999997E-2</c:v>
                </c:pt>
                <c:pt idx="1745">
                  <c:v>1.193311E-2</c:v>
                </c:pt>
                <c:pt idx="1746">
                  <c:v>6.3875459999999995E-2</c:v>
                </c:pt>
                <c:pt idx="1747">
                  <c:v>1.4469310000000001E-2</c:v>
                </c:pt>
                <c:pt idx="1748">
                  <c:v>5.9317679999999998E-2</c:v>
                </c:pt>
                <c:pt idx="1749">
                  <c:v>6.1256089999999999E-2</c:v>
                </c:pt>
                <c:pt idx="1750">
                  <c:v>6.4835210000000004E-2</c:v>
                </c:pt>
                <c:pt idx="1751">
                  <c:v>4.4870680000000003E-2</c:v>
                </c:pt>
                <c:pt idx="1752">
                  <c:v>5.5342570000000001E-2</c:v>
                </c:pt>
                <c:pt idx="1753">
                  <c:v>1.4040830000000001E-2</c:v>
                </c:pt>
                <c:pt idx="1754">
                  <c:v>5.0843779999999998E-2</c:v>
                </c:pt>
                <c:pt idx="1755">
                  <c:v>6.6891870000000006E-2</c:v>
                </c:pt>
                <c:pt idx="1756">
                  <c:v>5.1742459999999997E-2</c:v>
                </c:pt>
                <c:pt idx="1757">
                  <c:v>6.5800730000000002E-2</c:v>
                </c:pt>
                <c:pt idx="1758">
                  <c:v>5.3770390000000001E-2</c:v>
                </c:pt>
                <c:pt idx="1759">
                  <c:v>6.857299E-2</c:v>
                </c:pt>
                <c:pt idx="1760">
                  <c:v>7.1228139999999995E-2</c:v>
                </c:pt>
                <c:pt idx="1761">
                  <c:v>5.804778E-2</c:v>
                </c:pt>
                <c:pt idx="1762">
                  <c:v>7.1495110000000001E-2</c:v>
                </c:pt>
                <c:pt idx="1763">
                  <c:v>7.2607309999999994E-2</c:v>
                </c:pt>
                <c:pt idx="1764">
                  <c:v>7.2632710000000003E-2</c:v>
                </c:pt>
                <c:pt idx="1765">
                  <c:v>7.5380059999999999E-2</c:v>
                </c:pt>
                <c:pt idx="1766">
                  <c:v>6.1785229999999997E-2</c:v>
                </c:pt>
                <c:pt idx="1767">
                  <c:v>1.6729330000000001E-2</c:v>
                </c:pt>
                <c:pt idx="1768">
                  <c:v>1.0036069999999999E-2</c:v>
                </c:pt>
                <c:pt idx="1769">
                  <c:v>6.1132180000000001E-2</c:v>
                </c:pt>
                <c:pt idx="1770">
                  <c:v>5.8354209999999997E-2</c:v>
                </c:pt>
                <c:pt idx="1771">
                  <c:v>1.282348E-2</c:v>
                </c:pt>
                <c:pt idx="1772">
                  <c:v>1.467835E-2</c:v>
                </c:pt>
                <c:pt idx="1773">
                  <c:v>4.763759E-2</c:v>
                </c:pt>
                <c:pt idx="1774">
                  <c:v>3.8160449999999999E-2</c:v>
                </c:pt>
                <c:pt idx="1775">
                  <c:v>3.4791410000000002E-2</c:v>
                </c:pt>
                <c:pt idx="1776">
                  <c:v>5.2322210000000001E-2</c:v>
                </c:pt>
                <c:pt idx="1777">
                  <c:v>3.3889629999999997E-2</c:v>
                </c:pt>
                <c:pt idx="1778">
                  <c:v>3.2055519999999997E-2</c:v>
                </c:pt>
                <c:pt idx="1779">
                  <c:v>3.5023289999999999E-2</c:v>
                </c:pt>
                <c:pt idx="1780">
                  <c:v>4.7512199999999997E-2</c:v>
                </c:pt>
                <c:pt idx="1781">
                  <c:v>1.4520450000000001E-2</c:v>
                </c:pt>
                <c:pt idx="1782">
                  <c:v>3.3262010000000002E-2</c:v>
                </c:pt>
                <c:pt idx="1783">
                  <c:v>3.9289999999999999E-2</c:v>
                </c:pt>
                <c:pt idx="1784">
                  <c:v>4.8655009999999999E-2</c:v>
                </c:pt>
                <c:pt idx="1785">
                  <c:v>3.9887029999999997E-2</c:v>
                </c:pt>
                <c:pt idx="1786">
                  <c:v>3.968986E-2</c:v>
                </c:pt>
                <c:pt idx="1787">
                  <c:v>7.566845E-3</c:v>
                </c:pt>
                <c:pt idx="1788">
                  <c:v>4.6018200000000002E-2</c:v>
                </c:pt>
                <c:pt idx="1789">
                  <c:v>3.3324550000000001E-2</c:v>
                </c:pt>
                <c:pt idx="1790">
                  <c:v>8.8312760000000008E-3</c:v>
                </c:pt>
                <c:pt idx="1791">
                  <c:v>4.4752170000000001E-2</c:v>
                </c:pt>
                <c:pt idx="1792">
                  <c:v>3.659279E-2</c:v>
                </c:pt>
                <c:pt idx="1793">
                  <c:v>3.4130430000000003E-2</c:v>
                </c:pt>
                <c:pt idx="1794">
                  <c:v>3.8489679999999998E-2</c:v>
                </c:pt>
                <c:pt idx="1795">
                  <c:v>3.715686E-2</c:v>
                </c:pt>
                <c:pt idx="1796">
                  <c:v>2.9173080000000001E-2</c:v>
                </c:pt>
                <c:pt idx="1797">
                  <c:v>1.319408E-2</c:v>
                </c:pt>
                <c:pt idx="1798">
                  <c:v>1.1972190000000001E-2</c:v>
                </c:pt>
                <c:pt idx="1799">
                  <c:v>1.8921319999999998E-2</c:v>
                </c:pt>
                <c:pt idx="1800">
                  <c:v>8.8877290000000005E-3</c:v>
                </c:pt>
                <c:pt idx="1801">
                  <c:v>8.3959169999999993E-3</c:v>
                </c:pt>
                <c:pt idx="1802">
                  <c:v>1.33534E-2</c:v>
                </c:pt>
                <c:pt idx="1803">
                  <c:v>6.7612879999999998E-3</c:v>
                </c:pt>
                <c:pt idx="1804">
                  <c:v>8.7682439999999997E-3</c:v>
                </c:pt>
                <c:pt idx="1805">
                  <c:v>9.8685379999999996E-3</c:v>
                </c:pt>
                <c:pt idx="1806">
                  <c:v>1.211799E-2</c:v>
                </c:pt>
                <c:pt idx="1807">
                  <c:v>2.6643110000000001E-2</c:v>
                </c:pt>
                <c:pt idx="1808">
                  <c:v>2.825679E-2</c:v>
                </c:pt>
                <c:pt idx="1809">
                  <c:v>1.176924E-2</c:v>
                </c:pt>
                <c:pt idx="1810">
                  <c:v>2.2843260000000001E-2</c:v>
                </c:pt>
                <c:pt idx="1811">
                  <c:v>9.6812349999999998E-3</c:v>
                </c:pt>
                <c:pt idx="1812">
                  <c:v>1.03573E-2</c:v>
                </c:pt>
                <c:pt idx="1813">
                  <c:v>9.1634699999999999E-3</c:v>
                </c:pt>
                <c:pt idx="1814">
                  <c:v>9.7885330000000003E-3</c:v>
                </c:pt>
                <c:pt idx="1815">
                  <c:v>1.234387E-2</c:v>
                </c:pt>
                <c:pt idx="1816">
                  <c:v>1.020656E-2</c:v>
                </c:pt>
                <c:pt idx="1817">
                  <c:v>9.5526629999999994E-3</c:v>
                </c:pt>
                <c:pt idx="1818">
                  <c:v>1.002539E-2</c:v>
                </c:pt>
                <c:pt idx="1819">
                  <c:v>1.8682270000000001E-2</c:v>
                </c:pt>
                <c:pt idx="1820">
                  <c:v>1.063798E-2</c:v>
                </c:pt>
                <c:pt idx="1821">
                  <c:v>9.3817039999999994E-3</c:v>
                </c:pt>
                <c:pt idx="1822">
                  <c:v>1.4199959999999999E-2</c:v>
                </c:pt>
                <c:pt idx="1823">
                  <c:v>7.5169169999999997E-3</c:v>
                </c:pt>
                <c:pt idx="1824">
                  <c:v>9.2287410000000004E-3</c:v>
                </c:pt>
                <c:pt idx="1825">
                  <c:v>1.2495819999999999E-2</c:v>
                </c:pt>
                <c:pt idx="1826">
                  <c:v>1.4637539999999999E-2</c:v>
                </c:pt>
                <c:pt idx="1827">
                  <c:v>2.0369109999999999E-2</c:v>
                </c:pt>
                <c:pt idx="1828">
                  <c:v>1.3799290000000001E-2</c:v>
                </c:pt>
                <c:pt idx="1829">
                  <c:v>1.8451809999999999E-2</c:v>
                </c:pt>
                <c:pt idx="1830">
                  <c:v>1.008059E-2</c:v>
                </c:pt>
                <c:pt idx="1831">
                  <c:v>2.55973E-2</c:v>
                </c:pt>
                <c:pt idx="1832">
                  <c:v>1.2496129999999999E-2</c:v>
                </c:pt>
                <c:pt idx="1833">
                  <c:v>1.5095570000000001E-2</c:v>
                </c:pt>
                <c:pt idx="1834">
                  <c:v>2.193989E-2</c:v>
                </c:pt>
                <c:pt idx="1835">
                  <c:v>1.265021E-2</c:v>
                </c:pt>
                <c:pt idx="1836">
                  <c:v>1.455127E-2</c:v>
                </c:pt>
                <c:pt idx="1837">
                  <c:v>2.4130200000000001E-2</c:v>
                </c:pt>
                <c:pt idx="1838">
                  <c:v>1.274456E-2</c:v>
                </c:pt>
                <c:pt idx="1839">
                  <c:v>1.0144179999999999E-2</c:v>
                </c:pt>
                <c:pt idx="1840">
                  <c:v>1.4006279999999999E-2</c:v>
                </c:pt>
                <c:pt idx="1841">
                  <c:v>9.4736600000000001E-3</c:v>
                </c:pt>
                <c:pt idx="1842">
                  <c:v>1.597544E-2</c:v>
                </c:pt>
                <c:pt idx="1843">
                  <c:v>1.2371399999999999E-2</c:v>
                </c:pt>
                <c:pt idx="1844">
                  <c:v>9.6028510000000008E-3</c:v>
                </c:pt>
                <c:pt idx="1845">
                  <c:v>9.2325740000000003E-3</c:v>
                </c:pt>
                <c:pt idx="1846">
                  <c:v>7.3731300000000003E-3</c:v>
                </c:pt>
                <c:pt idx="1847">
                  <c:v>6.3183459999999999E-3</c:v>
                </c:pt>
                <c:pt idx="1848">
                  <c:v>1.111639E-2</c:v>
                </c:pt>
                <c:pt idx="1849">
                  <c:v>7.8057090000000001E-3</c:v>
                </c:pt>
                <c:pt idx="1850">
                  <c:v>1.00614E-2</c:v>
                </c:pt>
                <c:pt idx="1851">
                  <c:v>1.944092E-2</c:v>
                </c:pt>
                <c:pt idx="1852">
                  <c:v>1.9940929999999999E-2</c:v>
                </c:pt>
                <c:pt idx="1853">
                  <c:v>1.0116419999999999E-2</c:v>
                </c:pt>
                <c:pt idx="1854">
                  <c:v>8.7605400000000007E-3</c:v>
                </c:pt>
                <c:pt idx="1855">
                  <c:v>3.0058109999999999E-2</c:v>
                </c:pt>
                <c:pt idx="1856">
                  <c:v>9.3156179999999995E-3</c:v>
                </c:pt>
                <c:pt idx="1857">
                  <c:v>1.027318E-2</c:v>
                </c:pt>
                <c:pt idx="1858">
                  <c:v>1.1971259999999999E-2</c:v>
                </c:pt>
                <c:pt idx="1859">
                  <c:v>1.073211E-2</c:v>
                </c:pt>
                <c:pt idx="1860">
                  <c:v>9.0372449999999993E-3</c:v>
                </c:pt>
                <c:pt idx="1861">
                  <c:v>9.4278209999999994E-3</c:v>
                </c:pt>
                <c:pt idx="1862">
                  <c:v>1.412744E-2</c:v>
                </c:pt>
                <c:pt idx="1863">
                  <c:v>1.000496E-2</c:v>
                </c:pt>
                <c:pt idx="1864">
                  <c:v>1.194286E-2</c:v>
                </c:pt>
                <c:pt idx="1865">
                  <c:v>8.1213239999999992E-3</c:v>
                </c:pt>
                <c:pt idx="1866">
                  <c:v>1.8343350000000001E-2</c:v>
                </c:pt>
                <c:pt idx="1867">
                  <c:v>2.495754E-2</c:v>
                </c:pt>
                <c:pt idx="1868">
                  <c:v>2.4578699999999998E-2</c:v>
                </c:pt>
                <c:pt idx="1869">
                  <c:v>1.2168999999999999E-2</c:v>
                </c:pt>
                <c:pt idx="1870">
                  <c:v>2.3141620000000002E-2</c:v>
                </c:pt>
                <c:pt idx="1871">
                  <c:v>9.5401719999999995E-3</c:v>
                </c:pt>
                <c:pt idx="1872">
                  <c:v>1.0746169999999999E-2</c:v>
                </c:pt>
                <c:pt idx="1873">
                  <c:v>1.179785E-2</c:v>
                </c:pt>
                <c:pt idx="1874">
                  <c:v>9.7000790000000003E-3</c:v>
                </c:pt>
                <c:pt idx="1875">
                  <c:v>1.1530489999999999E-2</c:v>
                </c:pt>
                <c:pt idx="1876">
                  <c:v>2.316905E-2</c:v>
                </c:pt>
                <c:pt idx="1877">
                  <c:v>2.0196220000000001E-2</c:v>
                </c:pt>
                <c:pt idx="1878">
                  <c:v>1.9854719999999999E-2</c:v>
                </c:pt>
                <c:pt idx="1879">
                  <c:v>1.399393E-2</c:v>
                </c:pt>
                <c:pt idx="1880">
                  <c:v>1.421101E-2</c:v>
                </c:pt>
                <c:pt idx="1881">
                  <c:v>6.7108360000000004E-3</c:v>
                </c:pt>
                <c:pt idx="1882">
                  <c:v>1.0400360000000001E-2</c:v>
                </c:pt>
                <c:pt idx="1883">
                  <c:v>1.000172E-2</c:v>
                </c:pt>
                <c:pt idx="1884">
                  <c:v>2.3425189999999999E-2</c:v>
                </c:pt>
                <c:pt idx="1885">
                  <c:v>7.8700030000000004E-3</c:v>
                </c:pt>
                <c:pt idx="1886">
                  <c:v>9.0900229999999992E-3</c:v>
                </c:pt>
                <c:pt idx="1887">
                  <c:v>1.0824429999999999E-2</c:v>
                </c:pt>
                <c:pt idx="1888">
                  <c:v>1.651035E-2</c:v>
                </c:pt>
                <c:pt idx="1889">
                  <c:v>1.057174E-2</c:v>
                </c:pt>
                <c:pt idx="1890">
                  <c:v>2.7774170000000001E-2</c:v>
                </c:pt>
                <c:pt idx="1891">
                  <c:v>1.6037610000000001E-2</c:v>
                </c:pt>
                <c:pt idx="1892">
                  <c:v>2.075246E-2</c:v>
                </c:pt>
                <c:pt idx="1893">
                  <c:v>1.1840959999999999E-2</c:v>
                </c:pt>
                <c:pt idx="1894">
                  <c:v>1.451642E-2</c:v>
                </c:pt>
                <c:pt idx="1895">
                  <c:v>1.3126229999999999E-2</c:v>
                </c:pt>
                <c:pt idx="1896">
                  <c:v>2.257578E-2</c:v>
                </c:pt>
                <c:pt idx="1897">
                  <c:v>1.227083E-2</c:v>
                </c:pt>
                <c:pt idx="1898">
                  <c:v>1.2166079999999999E-2</c:v>
                </c:pt>
                <c:pt idx="1899">
                  <c:v>1.005406E-2</c:v>
                </c:pt>
                <c:pt idx="1900">
                  <c:v>1.4775770000000001E-2</c:v>
                </c:pt>
                <c:pt idx="1901">
                  <c:v>2.14226E-2</c:v>
                </c:pt>
                <c:pt idx="1902">
                  <c:v>1.4162579999999999E-2</c:v>
                </c:pt>
                <c:pt idx="1903">
                  <c:v>1.4249009999999999E-2</c:v>
                </c:pt>
                <c:pt idx="1904">
                  <c:v>2.4630429999999998E-2</c:v>
                </c:pt>
                <c:pt idx="1905">
                  <c:v>2.4117070000000001E-2</c:v>
                </c:pt>
                <c:pt idx="1906">
                  <c:v>1.1439110000000001E-2</c:v>
                </c:pt>
                <c:pt idx="1907">
                  <c:v>2.8600339999999998E-2</c:v>
                </c:pt>
                <c:pt idx="1908">
                  <c:v>1.118078E-2</c:v>
                </c:pt>
                <c:pt idx="1909">
                  <c:v>1.991184E-2</c:v>
                </c:pt>
                <c:pt idx="1910">
                  <c:v>7.9127439999999993E-3</c:v>
                </c:pt>
                <c:pt idx="1911">
                  <c:v>2.5672810000000001E-2</c:v>
                </c:pt>
                <c:pt idx="1912">
                  <c:v>1.243269E-2</c:v>
                </c:pt>
                <c:pt idx="1913">
                  <c:v>1.104368E-2</c:v>
                </c:pt>
                <c:pt idx="1914">
                  <c:v>1.102708E-2</c:v>
                </c:pt>
                <c:pt idx="1915">
                  <c:v>2.6289440000000001E-2</c:v>
                </c:pt>
                <c:pt idx="1916">
                  <c:v>9.0441489999999996E-3</c:v>
                </c:pt>
                <c:pt idx="1917">
                  <c:v>8.6295239999999995E-3</c:v>
                </c:pt>
                <c:pt idx="1918">
                  <c:v>1.002549E-2</c:v>
                </c:pt>
                <c:pt idx="1919">
                  <c:v>2.8252909999999999E-2</c:v>
                </c:pt>
                <c:pt idx="1920">
                  <c:v>1.2414980000000001E-2</c:v>
                </c:pt>
                <c:pt idx="1921">
                  <c:v>1.1757170000000001E-2</c:v>
                </c:pt>
                <c:pt idx="1922">
                  <c:v>9.4631750000000008E-3</c:v>
                </c:pt>
                <c:pt idx="1923">
                  <c:v>1.50466E-2</c:v>
                </c:pt>
                <c:pt idx="1924">
                  <c:v>1.4424279999999999E-2</c:v>
                </c:pt>
                <c:pt idx="1925">
                  <c:v>1.0232379999999999E-2</c:v>
                </c:pt>
                <c:pt idx="1926">
                  <c:v>1.0008360000000001E-2</c:v>
                </c:pt>
                <c:pt idx="1927">
                  <c:v>9.2192569999999998E-3</c:v>
                </c:pt>
                <c:pt idx="1928">
                  <c:v>1.1335909999999999E-2</c:v>
                </c:pt>
                <c:pt idx="1929">
                  <c:v>1.355833E-2</c:v>
                </c:pt>
                <c:pt idx="1930">
                  <c:v>8.5354709999999993E-3</c:v>
                </c:pt>
                <c:pt idx="1931">
                  <c:v>1.216569E-2</c:v>
                </c:pt>
                <c:pt idx="1932">
                  <c:v>6.8782870000000003E-3</c:v>
                </c:pt>
                <c:pt idx="1933">
                  <c:v>9.7642260000000008E-3</c:v>
                </c:pt>
                <c:pt idx="1934">
                  <c:v>1.064934E-2</c:v>
                </c:pt>
                <c:pt idx="1935">
                  <c:v>1.048266E-2</c:v>
                </c:pt>
                <c:pt idx="1936">
                  <c:v>2.6515589999999999E-2</c:v>
                </c:pt>
                <c:pt idx="1937">
                  <c:v>2.0993189999999998E-2</c:v>
                </c:pt>
                <c:pt idx="1938">
                  <c:v>9.9499099999999993E-3</c:v>
                </c:pt>
                <c:pt idx="1939">
                  <c:v>2.788972E-2</c:v>
                </c:pt>
                <c:pt idx="1940">
                  <c:v>1.2111510000000001E-2</c:v>
                </c:pt>
                <c:pt idx="1941">
                  <c:v>3.0358389999999999E-2</c:v>
                </c:pt>
                <c:pt idx="1942">
                  <c:v>1.289119E-2</c:v>
                </c:pt>
                <c:pt idx="1943">
                  <c:v>9.0097110000000001E-3</c:v>
                </c:pt>
                <c:pt idx="1944">
                  <c:v>1.042062E-2</c:v>
                </c:pt>
                <c:pt idx="1945">
                  <c:v>2.6106379999999998E-2</c:v>
                </c:pt>
                <c:pt idx="1946">
                  <c:v>1.239413E-2</c:v>
                </c:pt>
                <c:pt idx="1947">
                  <c:v>8.3368350000000008E-3</c:v>
                </c:pt>
                <c:pt idx="1948">
                  <c:v>1.1068089999999999E-2</c:v>
                </c:pt>
                <c:pt idx="1949">
                  <c:v>1.4495279999999999E-2</c:v>
                </c:pt>
                <c:pt idx="1950">
                  <c:v>9.4380579999999992E-3</c:v>
                </c:pt>
                <c:pt idx="1951">
                  <c:v>2.6202630000000001E-2</c:v>
                </c:pt>
                <c:pt idx="1952">
                  <c:v>8.496857E-3</c:v>
                </c:pt>
                <c:pt idx="1953">
                  <c:v>1.4468450000000001E-2</c:v>
                </c:pt>
                <c:pt idx="1954">
                  <c:v>1.8694929999999998E-2</c:v>
                </c:pt>
                <c:pt idx="1955">
                  <c:v>9.0527219999999992E-3</c:v>
                </c:pt>
                <c:pt idx="1956">
                  <c:v>1.5415440000000001E-2</c:v>
                </c:pt>
                <c:pt idx="1957">
                  <c:v>2.814852E-2</c:v>
                </c:pt>
                <c:pt idx="1958">
                  <c:v>9.020218E-3</c:v>
                </c:pt>
                <c:pt idx="1959">
                  <c:v>1.0760850000000001E-2</c:v>
                </c:pt>
                <c:pt idx="1960">
                  <c:v>8.5485869999999999E-3</c:v>
                </c:pt>
                <c:pt idx="1961">
                  <c:v>1.677037E-2</c:v>
                </c:pt>
                <c:pt idx="1962">
                  <c:v>1.552561E-2</c:v>
                </c:pt>
                <c:pt idx="1963">
                  <c:v>1.082089E-2</c:v>
                </c:pt>
                <c:pt idx="1964">
                  <c:v>2.0659509999999999E-2</c:v>
                </c:pt>
                <c:pt idx="1965">
                  <c:v>8.3908909999999993E-3</c:v>
                </c:pt>
                <c:pt idx="1966">
                  <c:v>5.4762900000000003E-2</c:v>
                </c:pt>
                <c:pt idx="1967">
                  <c:v>2.5359679999999999E-2</c:v>
                </c:pt>
                <c:pt idx="1968">
                  <c:v>9.9714769999999994E-3</c:v>
                </c:pt>
                <c:pt idx="1969">
                  <c:v>7.1433130000000001E-3</c:v>
                </c:pt>
                <c:pt idx="1970">
                  <c:v>2.6547790000000002E-2</c:v>
                </c:pt>
                <c:pt idx="1971">
                  <c:v>1.504512E-2</c:v>
                </c:pt>
                <c:pt idx="1972">
                  <c:v>1.047263E-2</c:v>
                </c:pt>
                <c:pt idx="1973">
                  <c:v>9.6562049999999993E-3</c:v>
                </c:pt>
                <c:pt idx="1974">
                  <c:v>1.102241E-2</c:v>
                </c:pt>
                <c:pt idx="1975">
                  <c:v>1.0892779999999999E-2</c:v>
                </c:pt>
                <c:pt idx="1976">
                  <c:v>1.3304939999999999E-2</c:v>
                </c:pt>
                <c:pt idx="1977">
                  <c:v>8.7725419999999995E-3</c:v>
                </c:pt>
                <c:pt idx="1978">
                  <c:v>1.314999E-2</c:v>
                </c:pt>
                <c:pt idx="1979">
                  <c:v>9.2462340000000007E-3</c:v>
                </c:pt>
                <c:pt idx="1980">
                  <c:v>3.4650069999999998E-2</c:v>
                </c:pt>
                <c:pt idx="1981">
                  <c:v>9.6339570000000003E-3</c:v>
                </c:pt>
                <c:pt idx="1982">
                  <c:v>3.7350840000000003E-2</c:v>
                </c:pt>
                <c:pt idx="1983">
                  <c:v>3.4529219999999999E-2</c:v>
                </c:pt>
                <c:pt idx="1984">
                  <c:v>3.406232E-2</c:v>
                </c:pt>
                <c:pt idx="1985">
                  <c:v>1.10708E-2</c:v>
                </c:pt>
                <c:pt idx="1986">
                  <c:v>9.9579339999999999E-3</c:v>
                </c:pt>
                <c:pt idx="1987">
                  <c:v>3.1497329999999997E-2</c:v>
                </c:pt>
                <c:pt idx="1988">
                  <c:v>9.7766020000000006E-3</c:v>
                </c:pt>
                <c:pt idx="1989">
                  <c:v>8.5834589999999999E-3</c:v>
                </c:pt>
                <c:pt idx="1990">
                  <c:v>3.5088809999999998E-2</c:v>
                </c:pt>
                <c:pt idx="1991">
                  <c:v>1.5055239999999999E-2</c:v>
                </c:pt>
                <c:pt idx="1992">
                  <c:v>5.9762879999999997E-3</c:v>
                </c:pt>
                <c:pt idx="1993">
                  <c:v>1.320852E-2</c:v>
                </c:pt>
                <c:pt idx="1994">
                  <c:v>7.4690160000000002E-3</c:v>
                </c:pt>
                <c:pt idx="1995">
                  <c:v>1.193258E-2</c:v>
                </c:pt>
                <c:pt idx="1996">
                  <c:v>9.6290649999999992E-3</c:v>
                </c:pt>
                <c:pt idx="1997">
                  <c:v>1.409199E-2</c:v>
                </c:pt>
                <c:pt idx="1998">
                  <c:v>7.6460640000000002E-3</c:v>
                </c:pt>
                <c:pt idx="1999">
                  <c:v>1.146202E-2</c:v>
                </c:pt>
                <c:pt idx="2000">
                  <c:v>1.1593010000000001E-2</c:v>
                </c:pt>
                <c:pt idx="2001">
                  <c:v>3.2843369999999997E-2</c:v>
                </c:pt>
                <c:pt idx="2002">
                  <c:v>1.188267E-2</c:v>
                </c:pt>
                <c:pt idx="2003">
                  <c:v>1.6739629999999998E-2</c:v>
                </c:pt>
                <c:pt idx="2004">
                  <c:v>7.745498E-3</c:v>
                </c:pt>
                <c:pt idx="2005">
                  <c:v>1.222636E-2</c:v>
                </c:pt>
                <c:pt idx="2006">
                  <c:v>2.9874600000000001E-2</c:v>
                </c:pt>
                <c:pt idx="2007">
                  <c:v>2.7061169999999999E-2</c:v>
                </c:pt>
                <c:pt idx="2008">
                  <c:v>2.9868579999999999E-2</c:v>
                </c:pt>
                <c:pt idx="2009">
                  <c:v>2.6056860000000001E-2</c:v>
                </c:pt>
                <c:pt idx="2010">
                  <c:v>2.78716E-2</c:v>
                </c:pt>
                <c:pt idx="2011">
                  <c:v>2.9117520000000001E-2</c:v>
                </c:pt>
                <c:pt idx="2012">
                  <c:v>1.557066E-2</c:v>
                </c:pt>
                <c:pt idx="2013">
                  <c:v>1.932598E-2</c:v>
                </c:pt>
                <c:pt idx="2014">
                  <c:v>3.6239309999999997E-2</c:v>
                </c:pt>
                <c:pt idx="2015">
                  <c:v>1.164167E-2</c:v>
                </c:pt>
                <c:pt idx="2016">
                  <c:v>7.9990259999999994E-3</c:v>
                </c:pt>
                <c:pt idx="2017">
                  <c:v>9.9511679999999998E-3</c:v>
                </c:pt>
                <c:pt idx="2018">
                  <c:v>3.0597719999999998E-2</c:v>
                </c:pt>
                <c:pt idx="2019">
                  <c:v>1.173128E-2</c:v>
                </c:pt>
                <c:pt idx="2020">
                  <c:v>3.1005729999999999E-2</c:v>
                </c:pt>
                <c:pt idx="2021">
                  <c:v>2.9637460000000001E-2</c:v>
                </c:pt>
                <c:pt idx="2022">
                  <c:v>2.6691840000000001E-2</c:v>
                </c:pt>
                <c:pt idx="2023">
                  <c:v>3.380118E-2</c:v>
                </c:pt>
                <c:pt idx="2024">
                  <c:v>1.6924330000000001E-2</c:v>
                </c:pt>
                <c:pt idx="2025">
                  <c:v>8.7061599999999992E-3</c:v>
                </c:pt>
                <c:pt idx="2026">
                  <c:v>6.8920539999999999E-3</c:v>
                </c:pt>
                <c:pt idx="2027">
                  <c:v>1.1125619999999999E-2</c:v>
                </c:pt>
                <c:pt idx="2028">
                  <c:v>1.2391910000000001E-2</c:v>
                </c:pt>
                <c:pt idx="2029">
                  <c:v>1.1632760000000001E-2</c:v>
                </c:pt>
                <c:pt idx="2030">
                  <c:v>7.7410999999999999E-3</c:v>
                </c:pt>
                <c:pt idx="2031">
                  <c:v>9.7930550000000002E-3</c:v>
                </c:pt>
                <c:pt idx="2032">
                  <c:v>1.135076E-2</c:v>
                </c:pt>
                <c:pt idx="2033">
                  <c:v>8.1140020000000004E-3</c:v>
                </c:pt>
                <c:pt idx="2034">
                  <c:v>1.128463E-2</c:v>
                </c:pt>
                <c:pt idx="2035">
                  <c:v>8.9879999999999995E-3</c:v>
                </c:pt>
                <c:pt idx="2036">
                  <c:v>2.054773E-2</c:v>
                </c:pt>
                <c:pt idx="2037">
                  <c:v>1.153913E-2</c:v>
                </c:pt>
                <c:pt idx="2038">
                  <c:v>9.6529790000000008E-3</c:v>
                </c:pt>
                <c:pt idx="2039">
                  <c:v>8.2147390000000004E-3</c:v>
                </c:pt>
                <c:pt idx="2040">
                  <c:v>8.8103669999999995E-3</c:v>
                </c:pt>
                <c:pt idx="2041">
                  <c:v>2.038883E-2</c:v>
                </c:pt>
                <c:pt idx="2042">
                  <c:v>1.092257E-2</c:v>
                </c:pt>
                <c:pt idx="2043">
                  <c:v>1.288709E-2</c:v>
                </c:pt>
                <c:pt idx="2044">
                  <c:v>2.3404810000000002E-2</c:v>
                </c:pt>
                <c:pt idx="2045">
                  <c:v>2.214553E-2</c:v>
                </c:pt>
                <c:pt idx="2046">
                  <c:v>1.107404E-2</c:v>
                </c:pt>
                <c:pt idx="2047">
                  <c:v>8.6007480000000001E-3</c:v>
                </c:pt>
                <c:pt idx="2048">
                  <c:v>1.188491E-2</c:v>
                </c:pt>
                <c:pt idx="2049">
                  <c:v>9.7979940000000008E-3</c:v>
                </c:pt>
                <c:pt idx="2050">
                  <c:v>7.9198050000000002E-3</c:v>
                </c:pt>
                <c:pt idx="2051">
                  <c:v>1.3944659999999999E-2</c:v>
                </c:pt>
                <c:pt idx="2052">
                  <c:v>7.3032729999999999E-3</c:v>
                </c:pt>
                <c:pt idx="2053">
                  <c:v>1.304026E-2</c:v>
                </c:pt>
                <c:pt idx="2054">
                  <c:v>9.5640499999999993E-3</c:v>
                </c:pt>
                <c:pt idx="2055">
                  <c:v>6.0257449999999999E-3</c:v>
                </c:pt>
                <c:pt idx="2056">
                  <c:v>7.2859709999999996E-3</c:v>
                </c:pt>
                <c:pt idx="2057">
                  <c:v>1.2993609999999999E-2</c:v>
                </c:pt>
                <c:pt idx="2058">
                  <c:v>1.1275E-2</c:v>
                </c:pt>
                <c:pt idx="2059">
                  <c:v>1.2752690000000001E-2</c:v>
                </c:pt>
                <c:pt idx="2060">
                  <c:v>1.297364E-2</c:v>
                </c:pt>
                <c:pt idx="2061">
                  <c:v>1.245885E-2</c:v>
                </c:pt>
                <c:pt idx="2062">
                  <c:v>1.6384050000000001E-2</c:v>
                </c:pt>
                <c:pt idx="2063">
                  <c:v>1.0662319999999999E-2</c:v>
                </c:pt>
                <c:pt idx="2064">
                  <c:v>1.0696580000000001E-2</c:v>
                </c:pt>
                <c:pt idx="2065">
                  <c:v>1.299546E-2</c:v>
                </c:pt>
                <c:pt idx="2066">
                  <c:v>1.0152390000000001E-2</c:v>
                </c:pt>
                <c:pt idx="2067">
                  <c:v>1.732202E-2</c:v>
                </c:pt>
                <c:pt idx="2068">
                  <c:v>1.0401219999999999E-2</c:v>
                </c:pt>
                <c:pt idx="2069">
                  <c:v>7.838678E-3</c:v>
                </c:pt>
                <c:pt idx="2070">
                  <c:v>1.337166E-2</c:v>
                </c:pt>
                <c:pt idx="2071">
                  <c:v>1.1509770000000001E-2</c:v>
                </c:pt>
                <c:pt idx="2072">
                  <c:v>1.2660029999999999E-2</c:v>
                </c:pt>
                <c:pt idx="2073">
                  <c:v>7.8728449999999998E-3</c:v>
                </c:pt>
                <c:pt idx="2074">
                  <c:v>8.9688760000000006E-3</c:v>
                </c:pt>
                <c:pt idx="2075">
                  <c:v>1.2443829999999999E-2</c:v>
                </c:pt>
                <c:pt idx="2076">
                  <c:v>8.9573799999999992E-3</c:v>
                </c:pt>
                <c:pt idx="2077">
                  <c:v>9.2339829999999994E-3</c:v>
                </c:pt>
                <c:pt idx="2078">
                  <c:v>8.8934219999999998E-3</c:v>
                </c:pt>
                <c:pt idx="2079">
                  <c:v>1.2632239999999999E-2</c:v>
                </c:pt>
                <c:pt idx="2080">
                  <c:v>1.2287599999999999E-2</c:v>
                </c:pt>
                <c:pt idx="2081">
                  <c:v>1.057774E-2</c:v>
                </c:pt>
                <c:pt idx="2082">
                  <c:v>9.0953830000000003E-3</c:v>
                </c:pt>
                <c:pt idx="2083">
                  <c:v>1.0324949999999999E-2</c:v>
                </c:pt>
                <c:pt idx="2084">
                  <c:v>1.020946E-2</c:v>
                </c:pt>
                <c:pt idx="2085">
                  <c:v>9.0545150000000008E-3</c:v>
                </c:pt>
                <c:pt idx="2086">
                  <c:v>1.55616E-2</c:v>
                </c:pt>
                <c:pt idx="2087">
                  <c:v>1.375057E-2</c:v>
                </c:pt>
                <c:pt idx="2088">
                  <c:v>8.0509659999999997E-3</c:v>
                </c:pt>
                <c:pt idx="2089">
                  <c:v>1.0293149999999999E-2</c:v>
                </c:pt>
                <c:pt idx="2090">
                  <c:v>9.4855589999999993E-3</c:v>
                </c:pt>
                <c:pt idx="2091">
                  <c:v>1.537003E-2</c:v>
                </c:pt>
                <c:pt idx="2092">
                  <c:v>1.0688909999999999E-2</c:v>
                </c:pt>
                <c:pt idx="2093">
                  <c:v>9.040635E-3</c:v>
                </c:pt>
                <c:pt idx="2094">
                  <c:v>1.1878079999999999E-2</c:v>
                </c:pt>
                <c:pt idx="2095">
                  <c:v>1.295908E-2</c:v>
                </c:pt>
                <c:pt idx="2096">
                  <c:v>1.608072E-2</c:v>
                </c:pt>
                <c:pt idx="2097">
                  <c:v>1.7281230000000002E-2</c:v>
                </c:pt>
                <c:pt idx="2098">
                  <c:v>9.8541630000000009E-3</c:v>
                </c:pt>
                <c:pt idx="2099">
                  <c:v>1.488227E-2</c:v>
                </c:pt>
                <c:pt idx="2100">
                  <c:v>1.259305E-2</c:v>
                </c:pt>
                <c:pt idx="2101">
                  <c:v>1.233338E-2</c:v>
                </c:pt>
                <c:pt idx="2102">
                  <c:v>1.3331839999999999E-2</c:v>
                </c:pt>
                <c:pt idx="2103">
                  <c:v>1.054306E-2</c:v>
                </c:pt>
                <c:pt idx="2104">
                  <c:v>1.344655E-2</c:v>
                </c:pt>
                <c:pt idx="2105">
                  <c:v>1.3704839999999999E-2</c:v>
                </c:pt>
                <c:pt idx="2106">
                  <c:v>1.00316E-2</c:v>
                </c:pt>
                <c:pt idx="2107">
                  <c:v>1.7732709999999999E-2</c:v>
                </c:pt>
                <c:pt idx="2108">
                  <c:v>6.7607839999999997E-3</c:v>
                </c:pt>
                <c:pt idx="2109">
                  <c:v>1.3223449999999999E-2</c:v>
                </c:pt>
                <c:pt idx="2110">
                  <c:v>9.3979409999999999E-3</c:v>
                </c:pt>
                <c:pt idx="2111">
                  <c:v>1.3996079999999999E-2</c:v>
                </c:pt>
                <c:pt idx="2112">
                  <c:v>9.2827429999999996E-3</c:v>
                </c:pt>
                <c:pt idx="2113">
                  <c:v>1.1182299999999999E-2</c:v>
                </c:pt>
                <c:pt idx="2114">
                  <c:v>1.400261E-2</c:v>
                </c:pt>
                <c:pt idx="2115">
                  <c:v>8.9062120000000002E-3</c:v>
                </c:pt>
                <c:pt idx="2116">
                  <c:v>1.444017E-2</c:v>
                </c:pt>
                <c:pt idx="2117">
                  <c:v>8.1212260000000005E-3</c:v>
                </c:pt>
                <c:pt idx="2118">
                  <c:v>1.054601E-2</c:v>
                </c:pt>
                <c:pt idx="2119">
                  <c:v>1.1202220000000001E-2</c:v>
                </c:pt>
                <c:pt idx="2120">
                  <c:v>9.2962730000000007E-3</c:v>
                </c:pt>
                <c:pt idx="2121">
                  <c:v>1.399829E-2</c:v>
                </c:pt>
                <c:pt idx="2122">
                  <c:v>9.1605920000000004E-3</c:v>
                </c:pt>
                <c:pt idx="2123">
                  <c:v>9.1328750000000004E-3</c:v>
                </c:pt>
                <c:pt idx="2124">
                  <c:v>1.385484E-2</c:v>
                </c:pt>
                <c:pt idx="2125">
                  <c:v>1.2537649999999999E-2</c:v>
                </c:pt>
                <c:pt idx="2126">
                  <c:v>1.171619E-2</c:v>
                </c:pt>
                <c:pt idx="2127">
                  <c:v>1.520241E-2</c:v>
                </c:pt>
                <c:pt idx="2128">
                  <c:v>9.8041629999999994E-3</c:v>
                </c:pt>
                <c:pt idx="2129">
                  <c:v>8.4162130000000005E-3</c:v>
                </c:pt>
                <c:pt idx="2130">
                  <c:v>1.1991669999999999E-2</c:v>
                </c:pt>
                <c:pt idx="2131">
                  <c:v>1.158966E-2</c:v>
                </c:pt>
                <c:pt idx="2132">
                  <c:v>1.2247249999999999E-2</c:v>
                </c:pt>
                <c:pt idx="2133">
                  <c:v>6.9606599999999996E-3</c:v>
                </c:pt>
                <c:pt idx="2134">
                  <c:v>7.0306689999999998E-3</c:v>
                </c:pt>
                <c:pt idx="2135">
                  <c:v>1.092366E-2</c:v>
                </c:pt>
                <c:pt idx="2136">
                  <c:v>8.2458849999999997E-3</c:v>
                </c:pt>
                <c:pt idx="2137">
                  <c:v>7.7193009999999996E-3</c:v>
                </c:pt>
                <c:pt idx="2138">
                  <c:v>7.5179089999999997E-3</c:v>
                </c:pt>
                <c:pt idx="2139">
                  <c:v>1.110471E-2</c:v>
                </c:pt>
                <c:pt idx="2140">
                  <c:v>1.511004E-2</c:v>
                </c:pt>
                <c:pt idx="2141">
                  <c:v>1.1321049999999999E-2</c:v>
                </c:pt>
                <c:pt idx="2142">
                  <c:v>1.337371E-2</c:v>
                </c:pt>
                <c:pt idx="2143">
                  <c:v>1.023636E-2</c:v>
                </c:pt>
                <c:pt idx="2144">
                  <c:v>1.0150259999999999E-2</c:v>
                </c:pt>
                <c:pt idx="2145">
                  <c:v>1.2355140000000001E-2</c:v>
                </c:pt>
                <c:pt idx="2146">
                  <c:v>3.341848E-2</c:v>
                </c:pt>
                <c:pt idx="2147">
                  <c:v>1.040464E-2</c:v>
                </c:pt>
                <c:pt idx="2148">
                  <c:v>9.5278810000000002E-3</c:v>
                </c:pt>
                <c:pt idx="2149">
                  <c:v>1.296806E-2</c:v>
                </c:pt>
                <c:pt idx="2150">
                  <c:v>1.0337580000000001E-2</c:v>
                </c:pt>
                <c:pt idx="2151">
                  <c:v>1.0693660000000001E-2</c:v>
                </c:pt>
                <c:pt idx="2152">
                  <c:v>1.1808590000000001E-2</c:v>
                </c:pt>
                <c:pt idx="2153">
                  <c:v>1.193629E-2</c:v>
                </c:pt>
                <c:pt idx="2154">
                  <c:v>7.3788500000000002E-3</c:v>
                </c:pt>
                <c:pt idx="2155">
                  <c:v>9.8294899999999998E-3</c:v>
                </c:pt>
                <c:pt idx="2156">
                  <c:v>1.256351E-2</c:v>
                </c:pt>
                <c:pt idx="2157">
                  <c:v>8.8029630000000005E-3</c:v>
                </c:pt>
                <c:pt idx="2158">
                  <c:v>1.6566640000000001E-2</c:v>
                </c:pt>
                <c:pt idx="2159">
                  <c:v>8.5052389999999995E-3</c:v>
                </c:pt>
                <c:pt idx="2160">
                  <c:v>1.158037E-2</c:v>
                </c:pt>
                <c:pt idx="2161">
                  <c:v>1.6611999999999998E-2</c:v>
                </c:pt>
                <c:pt idx="2162">
                  <c:v>1.1270179999999999E-2</c:v>
                </c:pt>
                <c:pt idx="2163">
                  <c:v>1.662632E-2</c:v>
                </c:pt>
                <c:pt idx="2164">
                  <c:v>2.7495729999999999E-2</c:v>
                </c:pt>
                <c:pt idx="2165">
                  <c:v>1.315478E-2</c:v>
                </c:pt>
                <c:pt idx="2166">
                  <c:v>5.1236869999999997E-2</c:v>
                </c:pt>
                <c:pt idx="2167">
                  <c:v>4.306426E-2</c:v>
                </c:pt>
                <c:pt idx="2168">
                  <c:v>1.079127E-2</c:v>
                </c:pt>
                <c:pt idx="2169">
                  <c:v>1.128842E-2</c:v>
                </c:pt>
                <c:pt idx="2170">
                  <c:v>3.3729439999999999E-2</c:v>
                </c:pt>
                <c:pt idx="2171">
                  <c:v>8.2388219999999998E-3</c:v>
                </c:pt>
                <c:pt idx="2172">
                  <c:v>4.3511309999999997E-2</c:v>
                </c:pt>
                <c:pt idx="2173">
                  <c:v>5.0850300000000001E-2</c:v>
                </c:pt>
                <c:pt idx="2174">
                  <c:v>4.0067890000000002E-2</c:v>
                </c:pt>
                <c:pt idx="2175">
                  <c:v>1.107532E-2</c:v>
                </c:pt>
                <c:pt idx="2176">
                  <c:v>4.5156799999999997E-2</c:v>
                </c:pt>
                <c:pt idx="2177">
                  <c:v>3.3328030000000002E-2</c:v>
                </c:pt>
                <c:pt idx="2178">
                  <c:v>4.2431669999999998E-2</c:v>
                </c:pt>
                <c:pt idx="2179">
                  <c:v>1.024921E-2</c:v>
                </c:pt>
                <c:pt idx="2180">
                  <c:v>4.195219E-2</c:v>
                </c:pt>
                <c:pt idx="2181">
                  <c:v>4.0453469999999998E-2</c:v>
                </c:pt>
                <c:pt idx="2182">
                  <c:v>4.8923069999999999E-2</c:v>
                </c:pt>
                <c:pt idx="2183">
                  <c:v>3.3858359999999997E-2</c:v>
                </c:pt>
                <c:pt idx="2184">
                  <c:v>1.079194E-2</c:v>
                </c:pt>
                <c:pt idx="2185">
                  <c:v>8.9018770000000007E-3</c:v>
                </c:pt>
                <c:pt idx="2186">
                  <c:v>3.9897559999999999E-2</c:v>
                </c:pt>
                <c:pt idx="2187">
                  <c:v>4.5496460000000002E-2</c:v>
                </c:pt>
                <c:pt idx="2188">
                  <c:v>1.234567E-2</c:v>
                </c:pt>
                <c:pt idx="2189">
                  <c:v>1.4493870000000001E-2</c:v>
                </c:pt>
                <c:pt idx="2190">
                  <c:v>1.028485E-2</c:v>
                </c:pt>
                <c:pt idx="2191">
                  <c:v>4.1227260000000002E-2</c:v>
                </c:pt>
                <c:pt idx="2192">
                  <c:v>4.0099290000000003E-2</c:v>
                </c:pt>
                <c:pt idx="2193">
                  <c:v>4.0979830000000002E-2</c:v>
                </c:pt>
                <c:pt idx="2194">
                  <c:v>1.496259E-2</c:v>
                </c:pt>
                <c:pt idx="2195">
                  <c:v>1.327268E-2</c:v>
                </c:pt>
                <c:pt idx="2196">
                  <c:v>6.4460029999999996E-3</c:v>
                </c:pt>
                <c:pt idx="2197">
                  <c:v>4.2963340000000003E-2</c:v>
                </c:pt>
                <c:pt idx="2198">
                  <c:v>1.46692E-2</c:v>
                </c:pt>
                <c:pt idx="2199">
                  <c:v>9.6354019999999995E-3</c:v>
                </c:pt>
                <c:pt idx="2200">
                  <c:v>4.753715E-2</c:v>
                </c:pt>
                <c:pt idx="2201">
                  <c:v>1.087218E-2</c:v>
                </c:pt>
                <c:pt idx="2202">
                  <c:v>4.3012050000000003E-2</c:v>
                </c:pt>
                <c:pt idx="2203">
                  <c:v>4.6051290000000002E-2</c:v>
                </c:pt>
                <c:pt idx="2204">
                  <c:v>1.541554E-2</c:v>
                </c:pt>
                <c:pt idx="2205">
                  <c:v>4.4995449999999999E-2</c:v>
                </c:pt>
                <c:pt idx="2206">
                  <c:v>3.8043630000000002E-2</c:v>
                </c:pt>
                <c:pt idx="2207">
                  <c:v>4.6348500000000001E-2</c:v>
                </c:pt>
                <c:pt idx="2208">
                  <c:v>4.319071E-2</c:v>
                </c:pt>
                <c:pt idx="2209">
                  <c:v>1.366027E-2</c:v>
                </c:pt>
                <c:pt idx="2210">
                  <c:v>3.8337349999999999E-2</c:v>
                </c:pt>
                <c:pt idx="2211">
                  <c:v>3.5093109999999997E-2</c:v>
                </c:pt>
                <c:pt idx="2212">
                  <c:v>4.2240449999999999E-2</c:v>
                </c:pt>
                <c:pt idx="2213">
                  <c:v>4.2664319999999999E-2</c:v>
                </c:pt>
                <c:pt idx="2214">
                  <c:v>3.9558019999999999E-2</c:v>
                </c:pt>
                <c:pt idx="2215">
                  <c:v>3.8860180000000001E-2</c:v>
                </c:pt>
                <c:pt idx="2216">
                  <c:v>1.119683E-2</c:v>
                </c:pt>
                <c:pt idx="2217">
                  <c:v>1.3224980000000001E-2</c:v>
                </c:pt>
                <c:pt idx="2218">
                  <c:v>1.118129E-2</c:v>
                </c:pt>
                <c:pt idx="2219">
                  <c:v>1.408263E-2</c:v>
                </c:pt>
                <c:pt idx="2220">
                  <c:v>4.6825159999999998E-2</c:v>
                </c:pt>
                <c:pt idx="2221">
                  <c:v>4.0626370000000002E-2</c:v>
                </c:pt>
                <c:pt idx="2222">
                  <c:v>4.2625799999999998E-2</c:v>
                </c:pt>
                <c:pt idx="2223">
                  <c:v>4.2884940000000003E-2</c:v>
                </c:pt>
                <c:pt idx="2224">
                  <c:v>4.3260100000000003E-2</c:v>
                </c:pt>
                <c:pt idx="2225">
                  <c:v>3.2658350000000003E-2</c:v>
                </c:pt>
                <c:pt idx="2226">
                  <c:v>7.1550219999999996E-3</c:v>
                </c:pt>
                <c:pt idx="2227">
                  <c:v>1.0343099999999999E-2</c:v>
                </c:pt>
                <c:pt idx="2228">
                  <c:v>3.9691879999999999E-2</c:v>
                </c:pt>
                <c:pt idx="2229">
                  <c:v>8.8653459999999996E-3</c:v>
                </c:pt>
                <c:pt idx="2230">
                  <c:v>1.203709E-2</c:v>
                </c:pt>
                <c:pt idx="2231">
                  <c:v>2.340041E-2</c:v>
                </c:pt>
                <c:pt idx="2232">
                  <c:v>1.6090380000000001E-2</c:v>
                </c:pt>
                <c:pt idx="2233">
                  <c:v>1.7556370000000002E-2</c:v>
                </c:pt>
                <c:pt idx="2234">
                  <c:v>2.7528839999999999E-2</c:v>
                </c:pt>
                <c:pt idx="2235">
                  <c:v>8.9071500000000008E-3</c:v>
                </c:pt>
                <c:pt idx="2236">
                  <c:v>1.9884099999999998E-2</c:v>
                </c:pt>
                <c:pt idx="2237">
                  <c:v>3.0948739999999999E-2</c:v>
                </c:pt>
                <c:pt idx="2238">
                  <c:v>1.2375840000000001E-2</c:v>
                </c:pt>
                <c:pt idx="2239">
                  <c:v>1.554871E-2</c:v>
                </c:pt>
                <c:pt idx="2240">
                  <c:v>1.136499E-2</c:v>
                </c:pt>
                <c:pt idx="2241">
                  <c:v>1.2366459999999999E-2</c:v>
                </c:pt>
                <c:pt idx="2242">
                  <c:v>3.170688E-2</c:v>
                </c:pt>
                <c:pt idx="2243">
                  <c:v>1.240285E-2</c:v>
                </c:pt>
                <c:pt idx="2244">
                  <c:v>1.2837360000000001E-2</c:v>
                </c:pt>
                <c:pt idx="2245">
                  <c:v>1.080149E-2</c:v>
                </c:pt>
                <c:pt idx="2246">
                  <c:v>1.448722E-2</c:v>
                </c:pt>
                <c:pt idx="2247">
                  <c:v>8.9080540000000003E-3</c:v>
                </c:pt>
                <c:pt idx="2248">
                  <c:v>2.6305599999999998E-2</c:v>
                </c:pt>
                <c:pt idx="2249">
                  <c:v>2.5789349999999999E-2</c:v>
                </c:pt>
                <c:pt idx="2250">
                  <c:v>4.5867480000000002E-2</c:v>
                </c:pt>
                <c:pt idx="2251">
                  <c:v>1.011388E-2</c:v>
                </c:pt>
                <c:pt idx="2252">
                  <c:v>3.018641E-2</c:v>
                </c:pt>
                <c:pt idx="2253">
                  <c:v>1.4904850000000001E-2</c:v>
                </c:pt>
                <c:pt idx="2254">
                  <c:v>4.234831E-2</c:v>
                </c:pt>
                <c:pt idx="2255">
                  <c:v>1.045401E-2</c:v>
                </c:pt>
                <c:pt idx="2256">
                  <c:v>3.576762E-2</c:v>
                </c:pt>
                <c:pt idx="2257">
                  <c:v>1.0920350000000001E-2</c:v>
                </c:pt>
                <c:pt idx="2258">
                  <c:v>1.278691E-2</c:v>
                </c:pt>
                <c:pt idx="2259">
                  <c:v>1.9676659999999999E-2</c:v>
                </c:pt>
                <c:pt idx="2260">
                  <c:v>9.7694019999999999E-3</c:v>
                </c:pt>
                <c:pt idx="2261">
                  <c:v>1.2386950000000001E-2</c:v>
                </c:pt>
                <c:pt idx="2262">
                  <c:v>1.339079E-2</c:v>
                </c:pt>
                <c:pt idx="2263">
                  <c:v>8.1771599999999993E-3</c:v>
                </c:pt>
                <c:pt idx="2264">
                  <c:v>1.282693E-2</c:v>
                </c:pt>
                <c:pt idx="2265">
                  <c:v>1.358501E-2</c:v>
                </c:pt>
                <c:pt idx="2266">
                  <c:v>8.4371199999999993E-3</c:v>
                </c:pt>
                <c:pt idx="2267">
                  <c:v>1.094257E-2</c:v>
                </c:pt>
                <c:pt idx="2268">
                  <c:v>1.2032569999999999E-2</c:v>
                </c:pt>
                <c:pt idx="2269">
                  <c:v>1.175036E-2</c:v>
                </c:pt>
                <c:pt idx="2270">
                  <c:v>1.244199E-2</c:v>
                </c:pt>
                <c:pt idx="2271">
                  <c:v>1.224594E-2</c:v>
                </c:pt>
                <c:pt idx="2272">
                  <c:v>9.9033330000000003E-3</c:v>
                </c:pt>
                <c:pt idx="2273">
                  <c:v>1.080941E-2</c:v>
                </c:pt>
                <c:pt idx="2274">
                  <c:v>9.2848730000000008E-3</c:v>
                </c:pt>
                <c:pt idx="2275">
                  <c:v>1.171591E-2</c:v>
                </c:pt>
                <c:pt idx="2276">
                  <c:v>1.127826E-2</c:v>
                </c:pt>
                <c:pt idx="2277">
                  <c:v>1.1030379999999999E-2</c:v>
                </c:pt>
                <c:pt idx="2278">
                  <c:v>1.297764E-2</c:v>
                </c:pt>
                <c:pt idx="2279">
                  <c:v>1.2140659999999999E-2</c:v>
                </c:pt>
                <c:pt idx="2280">
                  <c:v>1.2168109999999999E-2</c:v>
                </c:pt>
                <c:pt idx="2281">
                  <c:v>1.292896E-2</c:v>
                </c:pt>
                <c:pt idx="2282">
                  <c:v>1.442557E-2</c:v>
                </c:pt>
                <c:pt idx="2283">
                  <c:v>1.262141E-2</c:v>
                </c:pt>
                <c:pt idx="2284">
                  <c:v>8.0367700000000004E-3</c:v>
                </c:pt>
                <c:pt idx="2285">
                  <c:v>8.0721909999999994E-3</c:v>
                </c:pt>
                <c:pt idx="2286">
                  <c:v>1.6848680000000001E-2</c:v>
                </c:pt>
                <c:pt idx="2287">
                  <c:v>1.2136249999999999E-2</c:v>
                </c:pt>
                <c:pt idx="2288">
                  <c:v>1.385043E-2</c:v>
                </c:pt>
                <c:pt idx="2289">
                  <c:v>1.290402E-2</c:v>
                </c:pt>
                <c:pt idx="2290">
                  <c:v>2.6764980000000001E-2</c:v>
                </c:pt>
                <c:pt idx="2291">
                  <c:v>1.1592079999999999E-2</c:v>
                </c:pt>
                <c:pt idx="2292">
                  <c:v>1.1439950000000001E-2</c:v>
                </c:pt>
                <c:pt idx="2293">
                  <c:v>8.7447259999999995E-3</c:v>
                </c:pt>
                <c:pt idx="2294">
                  <c:v>9.2041999999999992E-3</c:v>
                </c:pt>
                <c:pt idx="2295">
                  <c:v>1.000117E-2</c:v>
                </c:pt>
                <c:pt idx="2296">
                  <c:v>9.6025060000000002E-3</c:v>
                </c:pt>
                <c:pt idx="2297">
                  <c:v>9.5939679999999996E-3</c:v>
                </c:pt>
                <c:pt idx="2298">
                  <c:v>8.6204439999999997E-3</c:v>
                </c:pt>
                <c:pt idx="2299">
                  <c:v>1.407861E-2</c:v>
                </c:pt>
                <c:pt idx="2300">
                  <c:v>9.7179929999999994E-3</c:v>
                </c:pt>
                <c:pt idx="2301">
                  <c:v>8.0187430000000001E-3</c:v>
                </c:pt>
                <c:pt idx="2302">
                  <c:v>9.9608990000000005E-3</c:v>
                </c:pt>
                <c:pt idx="2303">
                  <c:v>7.4982260000000002E-3</c:v>
                </c:pt>
                <c:pt idx="2304">
                  <c:v>3.8761139999999999E-2</c:v>
                </c:pt>
                <c:pt idx="2305">
                  <c:v>1.285846E-2</c:v>
                </c:pt>
                <c:pt idx="2306">
                  <c:v>5.0755939999999999E-2</c:v>
                </c:pt>
                <c:pt idx="2307">
                  <c:v>1.295925E-2</c:v>
                </c:pt>
                <c:pt idx="2308">
                  <c:v>4.04804E-2</c:v>
                </c:pt>
                <c:pt idx="2309">
                  <c:v>4.6171829999999997E-2</c:v>
                </c:pt>
                <c:pt idx="2310">
                  <c:v>3.257782E-2</c:v>
                </c:pt>
                <c:pt idx="2311">
                  <c:v>4.5439319999999998E-2</c:v>
                </c:pt>
                <c:pt idx="2312">
                  <c:v>1.002165E-2</c:v>
                </c:pt>
                <c:pt idx="2313">
                  <c:v>1.0428959999999999E-2</c:v>
                </c:pt>
                <c:pt idx="2314">
                  <c:v>1.229275E-2</c:v>
                </c:pt>
                <c:pt idx="2315">
                  <c:v>1.1508300000000001E-2</c:v>
                </c:pt>
                <c:pt idx="2316">
                  <c:v>1.627615E-2</c:v>
                </c:pt>
                <c:pt idx="2317">
                  <c:v>1.323451E-2</c:v>
                </c:pt>
                <c:pt idx="2318">
                  <c:v>1.277447E-2</c:v>
                </c:pt>
                <c:pt idx="2319">
                  <c:v>1.093907E-2</c:v>
                </c:pt>
                <c:pt idx="2320">
                  <c:v>9.9837850000000002E-3</c:v>
                </c:pt>
                <c:pt idx="2321">
                  <c:v>1.3631539999999999E-2</c:v>
                </c:pt>
                <c:pt idx="2322">
                  <c:v>1.1242520000000001E-2</c:v>
                </c:pt>
                <c:pt idx="2323">
                  <c:v>9.9949719999999995E-3</c:v>
                </c:pt>
                <c:pt idx="2324">
                  <c:v>1.215902E-2</c:v>
                </c:pt>
                <c:pt idx="2325">
                  <c:v>1.3521119999999999E-2</c:v>
                </c:pt>
                <c:pt idx="2326">
                  <c:v>1.4330799999999999E-2</c:v>
                </c:pt>
                <c:pt idx="2327">
                  <c:v>2.802141E-2</c:v>
                </c:pt>
                <c:pt idx="2328">
                  <c:v>1.534728E-2</c:v>
                </c:pt>
                <c:pt idx="2329">
                  <c:v>1.41969E-2</c:v>
                </c:pt>
                <c:pt idx="2330">
                  <c:v>1.30902E-2</c:v>
                </c:pt>
                <c:pt idx="2331">
                  <c:v>1.3048250000000001E-2</c:v>
                </c:pt>
                <c:pt idx="2332">
                  <c:v>1.134099E-2</c:v>
                </c:pt>
                <c:pt idx="2333">
                  <c:v>1.033716E-2</c:v>
                </c:pt>
                <c:pt idx="2334">
                  <c:v>1.069432E-2</c:v>
                </c:pt>
                <c:pt idx="2335">
                  <c:v>9.8574749999999992E-3</c:v>
                </c:pt>
                <c:pt idx="2336">
                  <c:v>1.09236E-2</c:v>
                </c:pt>
                <c:pt idx="2337">
                  <c:v>1.441447E-2</c:v>
                </c:pt>
                <c:pt idx="2338">
                  <c:v>1.400703E-2</c:v>
                </c:pt>
                <c:pt idx="2339">
                  <c:v>2.8676299999999998E-2</c:v>
                </c:pt>
                <c:pt idx="2340">
                  <c:v>1.106417E-2</c:v>
                </c:pt>
                <c:pt idx="2341">
                  <c:v>3.8465850000000003E-2</c:v>
                </c:pt>
                <c:pt idx="2342">
                  <c:v>4.153979E-2</c:v>
                </c:pt>
                <c:pt idx="2343">
                  <c:v>3.8587570000000002E-2</c:v>
                </c:pt>
                <c:pt idx="2344">
                  <c:v>9.2035490000000001E-3</c:v>
                </c:pt>
                <c:pt idx="2345">
                  <c:v>3.0181059999999999E-2</c:v>
                </c:pt>
                <c:pt idx="2346">
                  <c:v>3.0317500000000001E-2</c:v>
                </c:pt>
                <c:pt idx="2347">
                  <c:v>1.6624989999999999E-2</c:v>
                </c:pt>
                <c:pt idx="2348">
                  <c:v>1.167091E-2</c:v>
                </c:pt>
                <c:pt idx="2349">
                  <c:v>3.4696339999999999E-2</c:v>
                </c:pt>
                <c:pt idx="2350">
                  <c:v>2.0207200000000002E-2</c:v>
                </c:pt>
                <c:pt idx="2351">
                  <c:v>1.4313040000000001E-2</c:v>
                </c:pt>
                <c:pt idx="2352">
                  <c:v>4.0857110000000002E-2</c:v>
                </c:pt>
                <c:pt idx="2353">
                  <c:v>2.305389E-2</c:v>
                </c:pt>
                <c:pt idx="2354">
                  <c:v>3.4047439999999998E-2</c:v>
                </c:pt>
                <c:pt idx="2355">
                  <c:v>1.212159E-2</c:v>
                </c:pt>
                <c:pt idx="2356">
                  <c:v>1.396499E-2</c:v>
                </c:pt>
                <c:pt idx="2357">
                  <c:v>3.9362090000000002E-2</c:v>
                </c:pt>
                <c:pt idx="2358">
                  <c:v>3.677333E-2</c:v>
                </c:pt>
                <c:pt idx="2359">
                  <c:v>3.6385430000000003E-2</c:v>
                </c:pt>
                <c:pt idx="2360">
                  <c:v>3.398259E-2</c:v>
                </c:pt>
                <c:pt idx="2361">
                  <c:v>3.9272710000000002E-2</c:v>
                </c:pt>
                <c:pt idx="2362">
                  <c:v>4.1742639999999998E-2</c:v>
                </c:pt>
                <c:pt idx="2363">
                  <c:v>1.17489E-2</c:v>
                </c:pt>
                <c:pt idx="2364">
                  <c:v>1.2165250000000001E-2</c:v>
                </c:pt>
                <c:pt idx="2365">
                  <c:v>3.7968849999999998E-2</c:v>
                </c:pt>
                <c:pt idx="2366">
                  <c:v>9.6642599999999992E-3</c:v>
                </c:pt>
                <c:pt idx="2367">
                  <c:v>3.8605090000000002E-2</c:v>
                </c:pt>
                <c:pt idx="2368">
                  <c:v>1.4608869999999999E-2</c:v>
                </c:pt>
                <c:pt idx="2369">
                  <c:v>3.7638039999999998E-2</c:v>
                </c:pt>
                <c:pt idx="2370">
                  <c:v>4.2089979999999999E-2</c:v>
                </c:pt>
                <c:pt idx="2371">
                  <c:v>1.162061E-2</c:v>
                </c:pt>
                <c:pt idx="2372">
                  <c:v>1.2758449999999999E-2</c:v>
                </c:pt>
                <c:pt idx="2373">
                  <c:v>4.3230890000000001E-2</c:v>
                </c:pt>
                <c:pt idx="2374">
                  <c:v>4.8272959999999997E-2</c:v>
                </c:pt>
                <c:pt idx="2375">
                  <c:v>3.9377120000000002E-2</c:v>
                </c:pt>
                <c:pt idx="2376">
                  <c:v>4.4050640000000002E-2</c:v>
                </c:pt>
                <c:pt idx="2377">
                  <c:v>4.300081E-2</c:v>
                </c:pt>
                <c:pt idx="2378">
                  <c:v>1.427223E-2</c:v>
                </c:pt>
                <c:pt idx="2379">
                  <c:v>4.3392710000000001E-2</c:v>
                </c:pt>
                <c:pt idx="2380">
                  <c:v>5.0392430000000002E-2</c:v>
                </c:pt>
                <c:pt idx="2381">
                  <c:v>3.760293E-2</c:v>
                </c:pt>
                <c:pt idx="2382">
                  <c:v>1.1922210000000001E-2</c:v>
                </c:pt>
                <c:pt idx="2383">
                  <c:v>4.4013190000000001E-2</c:v>
                </c:pt>
                <c:pt idx="2384">
                  <c:v>4.5523399999999999E-2</c:v>
                </c:pt>
                <c:pt idx="2385">
                  <c:v>1.460325E-2</c:v>
                </c:pt>
                <c:pt idx="2386">
                  <c:v>4.6222300000000001E-2</c:v>
                </c:pt>
                <c:pt idx="2387">
                  <c:v>1.5120750000000001E-2</c:v>
                </c:pt>
                <c:pt idx="2388">
                  <c:v>1.3119799999999999E-2</c:v>
                </c:pt>
                <c:pt idx="2389">
                  <c:v>9.9576330000000005E-3</c:v>
                </c:pt>
                <c:pt idx="2390">
                  <c:v>5.2361860000000003E-2</c:v>
                </c:pt>
                <c:pt idx="2391">
                  <c:v>4.6706350000000001E-2</c:v>
                </c:pt>
                <c:pt idx="2392">
                  <c:v>9.6072569999999993E-3</c:v>
                </c:pt>
                <c:pt idx="2393">
                  <c:v>4.9926129999999999E-2</c:v>
                </c:pt>
                <c:pt idx="2394">
                  <c:v>4.2105080000000003E-2</c:v>
                </c:pt>
                <c:pt idx="2395">
                  <c:v>4.8848549999999998E-2</c:v>
                </c:pt>
                <c:pt idx="2396">
                  <c:v>3.2374140000000003E-2</c:v>
                </c:pt>
                <c:pt idx="2397">
                  <c:v>4.021276E-2</c:v>
                </c:pt>
                <c:pt idx="2398">
                  <c:v>5.1330389999999997E-2</c:v>
                </c:pt>
                <c:pt idx="2399">
                  <c:v>1.29278E-2</c:v>
                </c:pt>
                <c:pt idx="2400">
                  <c:v>1.3987889999999999E-2</c:v>
                </c:pt>
                <c:pt idx="2401">
                  <c:v>1.732235E-2</c:v>
                </c:pt>
                <c:pt idx="2402">
                  <c:v>1.5771380000000002E-2</c:v>
                </c:pt>
                <c:pt idx="2403">
                  <c:v>4.1737139999999999E-2</c:v>
                </c:pt>
                <c:pt idx="2404">
                  <c:v>1.3938870000000001E-2</c:v>
                </c:pt>
                <c:pt idx="2405">
                  <c:v>4.6224269999999998E-2</c:v>
                </c:pt>
                <c:pt idx="2406">
                  <c:v>4.7770649999999998E-2</c:v>
                </c:pt>
                <c:pt idx="2407">
                  <c:v>5.0499120000000002E-2</c:v>
                </c:pt>
                <c:pt idx="2408">
                  <c:v>4.9267499999999999E-2</c:v>
                </c:pt>
                <c:pt idx="2409">
                  <c:v>1.403541E-2</c:v>
                </c:pt>
                <c:pt idx="2410">
                  <c:v>5.2382869999999998E-2</c:v>
                </c:pt>
                <c:pt idx="2411">
                  <c:v>4.6381029999999997E-2</c:v>
                </c:pt>
                <c:pt idx="2412">
                  <c:v>4.4313119999999998E-2</c:v>
                </c:pt>
                <c:pt idx="2413">
                  <c:v>1.6574760000000001E-2</c:v>
                </c:pt>
                <c:pt idx="2414">
                  <c:v>3.3922470000000003E-2</c:v>
                </c:pt>
                <c:pt idx="2415">
                  <c:v>4.918645E-2</c:v>
                </c:pt>
                <c:pt idx="2416">
                  <c:v>4.0129119999999997E-2</c:v>
                </c:pt>
                <c:pt idx="2417">
                  <c:v>3.9270770000000003E-2</c:v>
                </c:pt>
                <c:pt idx="2418">
                  <c:v>5.0123939999999999E-2</c:v>
                </c:pt>
                <c:pt idx="2419">
                  <c:v>4.4593849999999997E-2</c:v>
                </c:pt>
                <c:pt idx="2420">
                  <c:v>4.3407330000000001E-2</c:v>
                </c:pt>
                <c:pt idx="2421">
                  <c:v>4.6674550000000002E-2</c:v>
                </c:pt>
                <c:pt idx="2422">
                  <c:v>8.0833439999999993E-3</c:v>
                </c:pt>
                <c:pt idx="2423">
                  <c:v>1.1310870000000001E-2</c:v>
                </c:pt>
                <c:pt idx="2424">
                  <c:v>4.199054E-2</c:v>
                </c:pt>
                <c:pt idx="2425">
                  <c:v>9.194341E-3</c:v>
                </c:pt>
                <c:pt idx="2426">
                  <c:v>4.9246619999999998E-2</c:v>
                </c:pt>
                <c:pt idx="2427">
                  <c:v>1.394777E-2</c:v>
                </c:pt>
                <c:pt idx="2428">
                  <c:v>1.515269E-2</c:v>
                </c:pt>
                <c:pt idx="2429">
                  <c:v>1.265055E-2</c:v>
                </c:pt>
                <c:pt idx="2430">
                  <c:v>4.1370730000000001E-2</c:v>
                </c:pt>
                <c:pt idx="2431">
                  <c:v>5.54961E-2</c:v>
                </c:pt>
                <c:pt idx="2432">
                  <c:v>3.873542E-2</c:v>
                </c:pt>
                <c:pt idx="2433">
                  <c:v>5.4218599999999999E-2</c:v>
                </c:pt>
                <c:pt idx="2434">
                  <c:v>4.8029580000000002E-2</c:v>
                </c:pt>
                <c:pt idx="2435">
                  <c:v>1.4912949999999999E-2</c:v>
                </c:pt>
                <c:pt idx="2436">
                  <c:v>1.292915E-2</c:v>
                </c:pt>
                <c:pt idx="2437">
                  <c:v>5.3417439999999997E-2</c:v>
                </c:pt>
                <c:pt idx="2438">
                  <c:v>6.1496729999999999E-2</c:v>
                </c:pt>
                <c:pt idx="2439">
                  <c:v>6.1035159999999998E-2</c:v>
                </c:pt>
                <c:pt idx="2440">
                  <c:v>4.7961780000000002E-2</c:v>
                </c:pt>
                <c:pt idx="2441">
                  <c:v>5.1977750000000003E-2</c:v>
                </c:pt>
                <c:pt idx="2442">
                  <c:v>1.6167419999999998E-2</c:v>
                </c:pt>
                <c:pt idx="2443">
                  <c:v>1.436539E-2</c:v>
                </c:pt>
                <c:pt idx="2444">
                  <c:v>9.4539900000000007E-3</c:v>
                </c:pt>
                <c:pt idx="2445">
                  <c:v>4.8940020000000001E-2</c:v>
                </c:pt>
                <c:pt idx="2446">
                  <c:v>1.5721700000000002E-2</c:v>
                </c:pt>
                <c:pt idx="2447">
                  <c:v>5.8198E-2</c:v>
                </c:pt>
                <c:pt idx="2448">
                  <c:v>5.1393759999999997E-2</c:v>
                </c:pt>
                <c:pt idx="2449">
                  <c:v>4.7012470000000001E-2</c:v>
                </c:pt>
                <c:pt idx="2450">
                  <c:v>5.02885E-2</c:v>
                </c:pt>
                <c:pt idx="2451">
                  <c:v>4.6437409999999998E-2</c:v>
                </c:pt>
                <c:pt idx="2452">
                  <c:v>5.3268509999999998E-2</c:v>
                </c:pt>
                <c:pt idx="2453">
                  <c:v>4.7671720000000001E-2</c:v>
                </c:pt>
                <c:pt idx="2454">
                  <c:v>5.8209700000000003E-2</c:v>
                </c:pt>
                <c:pt idx="2455">
                  <c:v>5.0512370000000001E-2</c:v>
                </c:pt>
                <c:pt idx="2456">
                  <c:v>4.7255279999999997E-2</c:v>
                </c:pt>
                <c:pt idx="2457">
                  <c:v>4.2020589999999997E-2</c:v>
                </c:pt>
                <c:pt idx="2458">
                  <c:v>4.554279E-2</c:v>
                </c:pt>
                <c:pt idx="2459">
                  <c:v>3.3473740000000002E-2</c:v>
                </c:pt>
                <c:pt idx="2460">
                  <c:v>1.228828E-2</c:v>
                </c:pt>
                <c:pt idx="2461">
                  <c:v>5.3356000000000001E-2</c:v>
                </c:pt>
                <c:pt idx="2462">
                  <c:v>1.382246E-2</c:v>
                </c:pt>
                <c:pt idx="2463">
                  <c:v>4.9926369999999998E-2</c:v>
                </c:pt>
                <c:pt idx="2464">
                  <c:v>4.3332200000000001E-2</c:v>
                </c:pt>
                <c:pt idx="2465">
                  <c:v>5.6168610000000001E-2</c:v>
                </c:pt>
                <c:pt idx="2466">
                  <c:v>4.6140010000000002E-2</c:v>
                </c:pt>
                <c:pt idx="2467">
                  <c:v>4.518436E-2</c:v>
                </c:pt>
                <c:pt idx="2468">
                  <c:v>1.06164E-2</c:v>
                </c:pt>
                <c:pt idx="2469">
                  <c:v>1.1708619999999999E-2</c:v>
                </c:pt>
                <c:pt idx="2470">
                  <c:v>4.490939E-2</c:v>
                </c:pt>
                <c:pt idx="2471">
                  <c:v>4.1180370000000001E-2</c:v>
                </c:pt>
                <c:pt idx="2472">
                  <c:v>4.2753390000000002E-2</c:v>
                </c:pt>
                <c:pt idx="2473">
                  <c:v>3.5855949999999998E-2</c:v>
                </c:pt>
                <c:pt idx="2474">
                  <c:v>3.5439249999999999E-2</c:v>
                </c:pt>
                <c:pt idx="2475">
                  <c:v>4.0423279999999999E-2</c:v>
                </c:pt>
                <c:pt idx="2476">
                  <c:v>3.9464560000000003E-2</c:v>
                </c:pt>
                <c:pt idx="2477">
                  <c:v>3.0943100000000001E-2</c:v>
                </c:pt>
                <c:pt idx="2478">
                  <c:v>4.0813040000000002E-2</c:v>
                </c:pt>
                <c:pt idx="2479">
                  <c:v>3.1953870000000002E-2</c:v>
                </c:pt>
                <c:pt idx="2480">
                  <c:v>3.3795319999999997E-2</c:v>
                </c:pt>
                <c:pt idx="2481">
                  <c:v>2.602952E-2</c:v>
                </c:pt>
                <c:pt idx="2482">
                  <c:v>3.7686999999999998E-2</c:v>
                </c:pt>
                <c:pt idx="2483">
                  <c:v>1.540481E-2</c:v>
                </c:pt>
                <c:pt idx="2484">
                  <c:v>4.6444050000000001E-2</c:v>
                </c:pt>
                <c:pt idx="2485">
                  <c:v>1.1068980000000001E-2</c:v>
                </c:pt>
                <c:pt idx="2486">
                  <c:v>3.3436979999999998E-2</c:v>
                </c:pt>
                <c:pt idx="2487">
                  <c:v>4.1333189999999999E-2</c:v>
                </c:pt>
                <c:pt idx="2488">
                  <c:v>4.693232E-2</c:v>
                </c:pt>
                <c:pt idx="2489">
                  <c:v>1.364012E-2</c:v>
                </c:pt>
                <c:pt idx="2490">
                  <c:v>4.8579749999999998E-2</c:v>
                </c:pt>
                <c:pt idx="2491">
                  <c:v>4.0350080000000003E-2</c:v>
                </c:pt>
                <c:pt idx="2492">
                  <c:v>2.9587189999999999E-2</c:v>
                </c:pt>
                <c:pt idx="2493">
                  <c:v>3.6731220000000002E-2</c:v>
                </c:pt>
                <c:pt idx="2494">
                  <c:v>9.2675569999999992E-3</c:v>
                </c:pt>
                <c:pt idx="2495">
                  <c:v>1.7337209999999999E-2</c:v>
                </c:pt>
                <c:pt idx="2496">
                  <c:v>4.6383859999999999E-2</c:v>
                </c:pt>
                <c:pt idx="2497">
                  <c:v>1.208126E-2</c:v>
                </c:pt>
                <c:pt idx="2498">
                  <c:v>3.2412959999999998E-2</c:v>
                </c:pt>
                <c:pt idx="2499">
                  <c:v>3.7167449999999998E-2</c:v>
                </c:pt>
                <c:pt idx="2500">
                  <c:v>4.2817920000000002E-2</c:v>
                </c:pt>
                <c:pt idx="2501">
                  <c:v>4.5141090000000002E-2</c:v>
                </c:pt>
                <c:pt idx="2502">
                  <c:v>3.5274510000000002E-2</c:v>
                </c:pt>
                <c:pt idx="2503">
                  <c:v>4.3356459999999999E-2</c:v>
                </c:pt>
                <c:pt idx="2504">
                  <c:v>3.9405339999999997E-2</c:v>
                </c:pt>
                <c:pt idx="2505">
                  <c:v>3.7598390000000002E-2</c:v>
                </c:pt>
                <c:pt idx="2506">
                  <c:v>4.791107E-2</c:v>
                </c:pt>
                <c:pt idx="2507">
                  <c:v>3.8097720000000002E-2</c:v>
                </c:pt>
                <c:pt idx="2508">
                  <c:v>4.3291429999999999E-2</c:v>
                </c:pt>
                <c:pt idx="2509">
                  <c:v>4.2369419999999998E-2</c:v>
                </c:pt>
                <c:pt idx="2510">
                  <c:v>4.7267610000000002E-2</c:v>
                </c:pt>
                <c:pt idx="2511">
                  <c:v>3.4857220000000001E-2</c:v>
                </c:pt>
                <c:pt idx="2512">
                  <c:v>5.2667100000000001E-2</c:v>
                </c:pt>
                <c:pt idx="2513">
                  <c:v>4.4160930000000001E-2</c:v>
                </c:pt>
                <c:pt idx="2514">
                  <c:v>4.4933220000000003E-2</c:v>
                </c:pt>
                <c:pt idx="2515">
                  <c:v>4.0105599999999998E-2</c:v>
                </c:pt>
                <c:pt idx="2516">
                  <c:v>4.3237600000000001E-2</c:v>
                </c:pt>
                <c:pt idx="2517">
                  <c:v>4.4534129999999998E-2</c:v>
                </c:pt>
                <c:pt idx="2518">
                  <c:v>2.960581E-2</c:v>
                </c:pt>
                <c:pt idx="2519">
                  <c:v>2.0126149999999999E-2</c:v>
                </c:pt>
                <c:pt idx="2520">
                  <c:v>4.6510540000000003E-2</c:v>
                </c:pt>
                <c:pt idx="2521">
                  <c:v>3.8413910000000002E-2</c:v>
                </c:pt>
                <c:pt idx="2522">
                  <c:v>3.8700180000000001E-2</c:v>
                </c:pt>
                <c:pt idx="2523">
                  <c:v>9.7336300000000001E-3</c:v>
                </c:pt>
                <c:pt idx="2524">
                  <c:v>4.438508E-2</c:v>
                </c:pt>
                <c:pt idx="2525">
                  <c:v>3.8667439999999997E-2</c:v>
                </c:pt>
                <c:pt idx="2526">
                  <c:v>8.8575300000000006E-3</c:v>
                </c:pt>
                <c:pt idx="2527">
                  <c:v>3.5375860000000002E-2</c:v>
                </c:pt>
                <c:pt idx="2528">
                  <c:v>3.8936520000000002E-2</c:v>
                </c:pt>
                <c:pt idx="2529">
                  <c:v>4.6817169999999998E-2</c:v>
                </c:pt>
                <c:pt idx="2530">
                  <c:v>4.6648580000000002E-2</c:v>
                </c:pt>
                <c:pt idx="2531">
                  <c:v>1.47178E-2</c:v>
                </c:pt>
                <c:pt idx="2532">
                  <c:v>3.2039329999999998E-2</c:v>
                </c:pt>
                <c:pt idx="2533">
                  <c:v>3.5419279999999997E-2</c:v>
                </c:pt>
                <c:pt idx="2534">
                  <c:v>4.4029159999999998E-2</c:v>
                </c:pt>
                <c:pt idx="2535">
                  <c:v>4.5914799999999999E-2</c:v>
                </c:pt>
                <c:pt idx="2536">
                  <c:v>3.5020910000000002E-2</c:v>
                </c:pt>
                <c:pt idx="2537">
                  <c:v>3.418852E-2</c:v>
                </c:pt>
                <c:pt idx="2538">
                  <c:v>4.8684850000000002E-2</c:v>
                </c:pt>
                <c:pt idx="2539">
                  <c:v>1.195942E-2</c:v>
                </c:pt>
                <c:pt idx="2540">
                  <c:v>3.4525769999999997E-2</c:v>
                </c:pt>
                <c:pt idx="2541">
                  <c:v>1.421555E-2</c:v>
                </c:pt>
                <c:pt idx="2542">
                  <c:v>1.351813E-2</c:v>
                </c:pt>
                <c:pt idx="2543">
                  <c:v>4.0643850000000002E-2</c:v>
                </c:pt>
                <c:pt idx="2544">
                  <c:v>1.7095050000000001E-2</c:v>
                </c:pt>
                <c:pt idx="2545">
                  <c:v>3.4894000000000001E-2</c:v>
                </c:pt>
                <c:pt idx="2546">
                  <c:v>3.7385809999999998E-2</c:v>
                </c:pt>
                <c:pt idx="2547">
                  <c:v>4.1315060000000001E-2</c:v>
                </c:pt>
                <c:pt idx="2548">
                  <c:v>3.1336679999999999E-2</c:v>
                </c:pt>
                <c:pt idx="2549">
                  <c:v>1.624776E-2</c:v>
                </c:pt>
                <c:pt idx="2550">
                  <c:v>1.1714459999999999E-2</c:v>
                </c:pt>
                <c:pt idx="2551">
                  <c:v>1.1911140000000001E-2</c:v>
                </c:pt>
                <c:pt idx="2552">
                  <c:v>3.0378559999999999E-2</c:v>
                </c:pt>
                <c:pt idx="2553">
                  <c:v>1.2787140000000001E-2</c:v>
                </c:pt>
                <c:pt idx="2554">
                  <c:v>5.0539069999999998E-2</c:v>
                </c:pt>
                <c:pt idx="2555">
                  <c:v>1.222675E-2</c:v>
                </c:pt>
                <c:pt idx="2556">
                  <c:v>1.215375E-2</c:v>
                </c:pt>
                <c:pt idx="2557">
                  <c:v>1.3935350000000001E-2</c:v>
                </c:pt>
                <c:pt idx="2558">
                  <c:v>4.9575559999999998E-2</c:v>
                </c:pt>
                <c:pt idx="2559">
                  <c:v>4.365844E-2</c:v>
                </c:pt>
                <c:pt idx="2560">
                  <c:v>3.9378700000000003E-2</c:v>
                </c:pt>
                <c:pt idx="2561">
                  <c:v>3.9894800000000001E-2</c:v>
                </c:pt>
                <c:pt idx="2562">
                  <c:v>3.2117550000000002E-2</c:v>
                </c:pt>
                <c:pt idx="2563">
                  <c:v>3.0691489999999998E-2</c:v>
                </c:pt>
                <c:pt idx="2564">
                  <c:v>2.8057700000000001E-2</c:v>
                </c:pt>
                <c:pt idx="2565">
                  <c:v>1.324261E-2</c:v>
                </c:pt>
                <c:pt idx="2566">
                  <c:v>3.611967E-2</c:v>
                </c:pt>
                <c:pt idx="2567">
                  <c:v>3.3638149999999999E-2</c:v>
                </c:pt>
                <c:pt idx="2568">
                  <c:v>3.8798430000000002E-2</c:v>
                </c:pt>
                <c:pt idx="2569">
                  <c:v>2.8138610000000001E-2</c:v>
                </c:pt>
                <c:pt idx="2570">
                  <c:v>3.1235209999999999E-2</c:v>
                </c:pt>
                <c:pt idx="2571">
                  <c:v>3.7500659999999998E-2</c:v>
                </c:pt>
                <c:pt idx="2572">
                  <c:v>3.7918819999999999E-2</c:v>
                </c:pt>
                <c:pt idx="2573">
                  <c:v>3.5514610000000002E-2</c:v>
                </c:pt>
                <c:pt idx="2574">
                  <c:v>2.44114E-2</c:v>
                </c:pt>
                <c:pt idx="2575">
                  <c:v>5.101588E-2</c:v>
                </c:pt>
                <c:pt idx="2576">
                  <c:v>3.7538139999999998E-2</c:v>
                </c:pt>
                <c:pt idx="2577">
                  <c:v>3.7715029999999997E-2</c:v>
                </c:pt>
                <c:pt idx="2578">
                  <c:v>4.4178469999999997E-2</c:v>
                </c:pt>
                <c:pt idx="2579">
                  <c:v>4.0942890000000003E-2</c:v>
                </c:pt>
                <c:pt idx="2580">
                  <c:v>2.9921739999999999E-2</c:v>
                </c:pt>
                <c:pt idx="2581">
                  <c:v>3.9073089999999998E-2</c:v>
                </c:pt>
                <c:pt idx="2582">
                  <c:v>3.9337249999999997E-2</c:v>
                </c:pt>
                <c:pt idx="2583">
                  <c:v>4.3461649999999998E-2</c:v>
                </c:pt>
                <c:pt idx="2584">
                  <c:v>5.4590420000000001E-2</c:v>
                </c:pt>
                <c:pt idx="2585">
                  <c:v>3.8611329999999999E-2</c:v>
                </c:pt>
                <c:pt idx="2586">
                  <c:v>1.1184899999999999E-2</c:v>
                </c:pt>
                <c:pt idx="2587">
                  <c:v>1.6354359999999998E-2</c:v>
                </c:pt>
                <c:pt idx="2588">
                  <c:v>1.2928810000000001E-2</c:v>
                </c:pt>
                <c:pt idx="2589">
                  <c:v>3.0250309999999999E-2</c:v>
                </c:pt>
                <c:pt idx="2590">
                  <c:v>4.7072339999999997E-2</c:v>
                </c:pt>
                <c:pt idx="2591">
                  <c:v>1.8721129999999999E-2</c:v>
                </c:pt>
                <c:pt idx="2592">
                  <c:v>1.422387E-2</c:v>
                </c:pt>
                <c:pt idx="2593">
                  <c:v>3.4272509999999999E-2</c:v>
                </c:pt>
                <c:pt idx="2594">
                  <c:v>3.9563180000000003E-2</c:v>
                </c:pt>
                <c:pt idx="2595">
                  <c:v>3.275111E-2</c:v>
                </c:pt>
                <c:pt idx="2596">
                  <c:v>3.5491090000000003E-2</c:v>
                </c:pt>
                <c:pt idx="2597">
                  <c:v>1.733635E-2</c:v>
                </c:pt>
                <c:pt idx="2598">
                  <c:v>3.4647209999999998E-2</c:v>
                </c:pt>
                <c:pt idx="2599">
                  <c:v>4.9319330000000002E-2</c:v>
                </c:pt>
                <c:pt idx="2600">
                  <c:v>1.6936280000000001E-2</c:v>
                </c:pt>
                <c:pt idx="2601">
                  <c:v>3.0309349999999999E-2</c:v>
                </c:pt>
                <c:pt idx="2602">
                  <c:v>2.2701840000000001E-2</c:v>
                </c:pt>
                <c:pt idx="2603">
                  <c:v>1.3440280000000001E-2</c:v>
                </c:pt>
                <c:pt idx="2604">
                  <c:v>9.6703669999999992E-3</c:v>
                </c:pt>
                <c:pt idx="2605">
                  <c:v>1.9135719999999998E-2</c:v>
                </c:pt>
                <c:pt idx="2606">
                  <c:v>1.1684419999999999E-2</c:v>
                </c:pt>
                <c:pt idx="2607">
                  <c:v>1.5932149999999999E-2</c:v>
                </c:pt>
                <c:pt idx="2608">
                  <c:v>4.0120240000000001E-2</c:v>
                </c:pt>
                <c:pt idx="2609">
                  <c:v>3.2124720000000002E-2</c:v>
                </c:pt>
                <c:pt idx="2610">
                  <c:v>3.1944489999999999E-2</c:v>
                </c:pt>
                <c:pt idx="2611">
                  <c:v>1.2764330000000001E-2</c:v>
                </c:pt>
                <c:pt idx="2612">
                  <c:v>1.047933E-2</c:v>
                </c:pt>
                <c:pt idx="2613">
                  <c:v>4.0272570000000001E-2</c:v>
                </c:pt>
                <c:pt idx="2614">
                  <c:v>4.4824250000000003E-2</c:v>
                </c:pt>
                <c:pt idx="2615">
                  <c:v>3.9565589999999998E-2</c:v>
                </c:pt>
                <c:pt idx="2616">
                  <c:v>3.604446E-2</c:v>
                </c:pt>
                <c:pt idx="2617">
                  <c:v>3.7593069999999999E-2</c:v>
                </c:pt>
                <c:pt idx="2618">
                  <c:v>4.7348090000000002E-2</c:v>
                </c:pt>
                <c:pt idx="2619">
                  <c:v>1.092136E-2</c:v>
                </c:pt>
                <c:pt idx="2620">
                  <c:v>2.4002119999999998E-2</c:v>
                </c:pt>
                <c:pt idx="2621">
                  <c:v>4.1477590000000002E-2</c:v>
                </c:pt>
                <c:pt idx="2622">
                  <c:v>3.613247E-2</c:v>
                </c:pt>
                <c:pt idx="2623">
                  <c:v>4.346962E-2</c:v>
                </c:pt>
                <c:pt idx="2624">
                  <c:v>4.6037120000000001E-2</c:v>
                </c:pt>
                <c:pt idx="2625">
                  <c:v>1.4051630000000001E-2</c:v>
                </c:pt>
                <c:pt idx="2626">
                  <c:v>1.379935E-2</c:v>
                </c:pt>
                <c:pt idx="2627">
                  <c:v>2.6220440000000001E-2</c:v>
                </c:pt>
                <c:pt idx="2628">
                  <c:v>1.333998E-2</c:v>
                </c:pt>
                <c:pt idx="2629">
                  <c:v>4.014641E-2</c:v>
                </c:pt>
                <c:pt idx="2630">
                  <c:v>4.0731749999999997E-2</c:v>
                </c:pt>
                <c:pt idx="2631">
                  <c:v>5.1509520000000003E-2</c:v>
                </c:pt>
                <c:pt idx="2632">
                  <c:v>3.2790039999999999E-2</c:v>
                </c:pt>
                <c:pt idx="2633">
                  <c:v>9.9077309999999995E-3</c:v>
                </c:pt>
                <c:pt idx="2634">
                  <c:v>3.6047049999999997E-2</c:v>
                </c:pt>
                <c:pt idx="2635">
                  <c:v>4.3486980000000001E-2</c:v>
                </c:pt>
                <c:pt idx="2636">
                  <c:v>9.1657400000000003E-3</c:v>
                </c:pt>
                <c:pt idx="2637">
                  <c:v>3.875936E-2</c:v>
                </c:pt>
                <c:pt idx="2638">
                  <c:v>1.5080029999999999E-2</c:v>
                </c:pt>
                <c:pt idx="2639">
                  <c:v>2.809536E-2</c:v>
                </c:pt>
                <c:pt idx="2640">
                  <c:v>1.061813E-2</c:v>
                </c:pt>
                <c:pt idx="2641">
                  <c:v>1.7734340000000001E-2</c:v>
                </c:pt>
                <c:pt idx="2642">
                  <c:v>1.117488E-2</c:v>
                </c:pt>
                <c:pt idx="2643">
                  <c:v>3.1244000000000001E-2</c:v>
                </c:pt>
                <c:pt idx="2644">
                  <c:v>2.6217790000000001E-2</c:v>
                </c:pt>
                <c:pt idx="2645">
                  <c:v>3.5865630000000003E-2</c:v>
                </c:pt>
                <c:pt idx="2646">
                  <c:v>2.672064E-2</c:v>
                </c:pt>
                <c:pt idx="2647">
                  <c:v>1.1393169999999999E-2</c:v>
                </c:pt>
                <c:pt idx="2648">
                  <c:v>3.376411E-2</c:v>
                </c:pt>
                <c:pt idx="2649">
                  <c:v>3.5515190000000002E-2</c:v>
                </c:pt>
                <c:pt idx="2650">
                  <c:v>2.821535E-2</c:v>
                </c:pt>
                <c:pt idx="2651">
                  <c:v>3.0201479999999999E-2</c:v>
                </c:pt>
                <c:pt idx="2652">
                  <c:v>3.7598039999999999E-2</c:v>
                </c:pt>
                <c:pt idx="2653">
                  <c:v>1.3599139999999999E-2</c:v>
                </c:pt>
                <c:pt idx="2654">
                  <c:v>1.37733E-2</c:v>
                </c:pt>
                <c:pt idx="2655">
                  <c:v>3.5182209999999998E-2</c:v>
                </c:pt>
                <c:pt idx="2656">
                  <c:v>4.1397209999999997E-2</c:v>
                </c:pt>
                <c:pt idx="2657">
                  <c:v>1.031995E-2</c:v>
                </c:pt>
                <c:pt idx="2658">
                  <c:v>2.5966039999999999E-2</c:v>
                </c:pt>
                <c:pt idx="2659">
                  <c:v>3.6115439999999999E-2</c:v>
                </c:pt>
                <c:pt idx="2660">
                  <c:v>1.2339889999999999E-2</c:v>
                </c:pt>
                <c:pt idx="2661">
                  <c:v>3.7350840000000003E-2</c:v>
                </c:pt>
                <c:pt idx="2662">
                  <c:v>2.9804489999999999E-2</c:v>
                </c:pt>
                <c:pt idx="2663">
                  <c:v>1.8586979999999999E-2</c:v>
                </c:pt>
                <c:pt idx="2664">
                  <c:v>3.5402139999999999E-2</c:v>
                </c:pt>
                <c:pt idx="2665">
                  <c:v>2.5302080000000001E-2</c:v>
                </c:pt>
                <c:pt idx="2666">
                  <c:v>1.264098E-2</c:v>
                </c:pt>
                <c:pt idx="2667">
                  <c:v>1.1080039999999999E-2</c:v>
                </c:pt>
                <c:pt idx="2668">
                  <c:v>2.4467389999999999E-2</c:v>
                </c:pt>
                <c:pt idx="2669">
                  <c:v>9.0722830000000004E-3</c:v>
                </c:pt>
                <c:pt idx="2670">
                  <c:v>3.4306879999999998E-2</c:v>
                </c:pt>
                <c:pt idx="2671">
                  <c:v>3.612286E-2</c:v>
                </c:pt>
                <c:pt idx="2672">
                  <c:v>1.533559E-2</c:v>
                </c:pt>
                <c:pt idx="2673">
                  <c:v>3.1755190000000003E-2</c:v>
                </c:pt>
                <c:pt idx="2674">
                  <c:v>1.19685E-2</c:v>
                </c:pt>
                <c:pt idx="2675">
                  <c:v>3.4813009999999998E-2</c:v>
                </c:pt>
                <c:pt idx="2676">
                  <c:v>1.1615840000000001E-2</c:v>
                </c:pt>
                <c:pt idx="2677">
                  <c:v>3.4769029999999999E-2</c:v>
                </c:pt>
                <c:pt idx="2678">
                  <c:v>3.5468220000000002E-2</c:v>
                </c:pt>
                <c:pt idx="2679">
                  <c:v>2.6184329999999999E-2</c:v>
                </c:pt>
                <c:pt idx="2680">
                  <c:v>4.3819299999999999E-2</c:v>
                </c:pt>
                <c:pt idx="2681">
                  <c:v>1.347258E-2</c:v>
                </c:pt>
                <c:pt idx="2682">
                  <c:v>3.0794539999999999E-2</c:v>
                </c:pt>
                <c:pt idx="2683">
                  <c:v>1.263073E-2</c:v>
                </c:pt>
                <c:pt idx="2684">
                  <c:v>1.019484E-2</c:v>
                </c:pt>
                <c:pt idx="2685">
                  <c:v>1.379815E-2</c:v>
                </c:pt>
                <c:pt idx="2686">
                  <c:v>2.5217630000000001E-2</c:v>
                </c:pt>
                <c:pt idx="2687">
                  <c:v>2.0983399999999999E-2</c:v>
                </c:pt>
                <c:pt idx="2688">
                  <c:v>2.260305E-2</c:v>
                </c:pt>
                <c:pt idx="2689">
                  <c:v>1.9425749999999999E-2</c:v>
                </c:pt>
                <c:pt idx="2690">
                  <c:v>1.421583E-2</c:v>
                </c:pt>
                <c:pt idx="2691">
                  <c:v>3.2884080000000003E-2</c:v>
                </c:pt>
                <c:pt idx="2692">
                  <c:v>1.335826E-2</c:v>
                </c:pt>
                <c:pt idx="2693">
                  <c:v>1.060579E-2</c:v>
                </c:pt>
                <c:pt idx="2694">
                  <c:v>1.4449689999999999E-2</c:v>
                </c:pt>
                <c:pt idx="2695">
                  <c:v>2.9339980000000002E-2</c:v>
                </c:pt>
                <c:pt idx="2696">
                  <c:v>1.8782340000000002E-2</c:v>
                </c:pt>
                <c:pt idx="2697">
                  <c:v>1.428917E-2</c:v>
                </c:pt>
                <c:pt idx="2698">
                  <c:v>3.1963350000000001E-2</c:v>
                </c:pt>
                <c:pt idx="2699">
                  <c:v>2.157773E-2</c:v>
                </c:pt>
                <c:pt idx="2700">
                  <c:v>1.0258949999999999E-2</c:v>
                </c:pt>
                <c:pt idx="2701">
                  <c:v>2.0745940000000001E-2</c:v>
                </c:pt>
                <c:pt idx="2702">
                  <c:v>2.4485489999999999E-2</c:v>
                </c:pt>
                <c:pt idx="2703">
                  <c:v>3.6577560000000002E-2</c:v>
                </c:pt>
                <c:pt idx="2704">
                  <c:v>1.228096E-2</c:v>
                </c:pt>
                <c:pt idx="2705">
                  <c:v>2.2860760000000001E-2</c:v>
                </c:pt>
                <c:pt idx="2706">
                  <c:v>1.6988900000000001E-2</c:v>
                </c:pt>
                <c:pt idx="2707">
                  <c:v>2.4227269999999999E-2</c:v>
                </c:pt>
                <c:pt idx="2708">
                  <c:v>1.1329229999999999E-2</c:v>
                </c:pt>
                <c:pt idx="2709">
                  <c:v>2.2413789999999999E-2</c:v>
                </c:pt>
                <c:pt idx="2710">
                  <c:v>3.2929729999999997E-2</c:v>
                </c:pt>
                <c:pt idx="2711">
                  <c:v>1.5214200000000001E-2</c:v>
                </c:pt>
                <c:pt idx="2712">
                  <c:v>3.12587E-2</c:v>
                </c:pt>
                <c:pt idx="2713">
                  <c:v>1.0193819999999999E-2</c:v>
                </c:pt>
                <c:pt idx="2714">
                  <c:v>1.287219E-2</c:v>
                </c:pt>
                <c:pt idx="2715">
                  <c:v>9.3253139999999995E-3</c:v>
                </c:pt>
                <c:pt idx="2716">
                  <c:v>1.502272E-2</c:v>
                </c:pt>
                <c:pt idx="2717">
                  <c:v>1.1634E-2</c:v>
                </c:pt>
                <c:pt idx="2718">
                  <c:v>1.704404E-2</c:v>
                </c:pt>
                <c:pt idx="2719">
                  <c:v>1.2257860000000001E-2</c:v>
                </c:pt>
                <c:pt idx="2720">
                  <c:v>1.0151800000000001E-2</c:v>
                </c:pt>
                <c:pt idx="2721">
                  <c:v>1.006334E-2</c:v>
                </c:pt>
                <c:pt idx="2722">
                  <c:v>3.6396400000000002E-2</c:v>
                </c:pt>
                <c:pt idx="2723">
                  <c:v>1.15003E-2</c:v>
                </c:pt>
                <c:pt idx="2724">
                  <c:v>3.0995109999999999E-2</c:v>
                </c:pt>
                <c:pt idx="2725">
                  <c:v>3.5413680000000003E-2</c:v>
                </c:pt>
                <c:pt idx="2726">
                  <c:v>3.6243339999999999E-2</c:v>
                </c:pt>
                <c:pt idx="2727">
                  <c:v>3.1827670000000002E-2</c:v>
                </c:pt>
                <c:pt idx="2728">
                  <c:v>3.6947279999999999E-2</c:v>
                </c:pt>
                <c:pt idx="2729">
                  <c:v>1.140683E-2</c:v>
                </c:pt>
                <c:pt idx="2730">
                  <c:v>2.672126E-2</c:v>
                </c:pt>
                <c:pt idx="2731">
                  <c:v>3.3621169999999999E-2</c:v>
                </c:pt>
                <c:pt idx="2732">
                  <c:v>2.47145E-2</c:v>
                </c:pt>
                <c:pt idx="2733">
                  <c:v>1.2962090000000001E-2</c:v>
                </c:pt>
                <c:pt idx="2734">
                  <c:v>1.2018040000000001E-2</c:v>
                </c:pt>
                <c:pt idx="2735">
                  <c:v>1.105955E-2</c:v>
                </c:pt>
                <c:pt idx="2736">
                  <c:v>1.6060809999999998E-2</c:v>
                </c:pt>
                <c:pt idx="2737">
                  <c:v>3.5029020000000001E-2</c:v>
                </c:pt>
                <c:pt idx="2738">
                  <c:v>2.9770339999999999E-2</c:v>
                </c:pt>
                <c:pt idx="2739">
                  <c:v>1.9384999999999999E-2</c:v>
                </c:pt>
                <c:pt idx="2740">
                  <c:v>1.19565E-2</c:v>
                </c:pt>
                <c:pt idx="2741">
                  <c:v>3.090275E-2</c:v>
                </c:pt>
                <c:pt idx="2742">
                  <c:v>1.3530240000000001E-2</c:v>
                </c:pt>
                <c:pt idx="2743">
                  <c:v>3.5447840000000001E-2</c:v>
                </c:pt>
                <c:pt idx="2744">
                  <c:v>1.084184E-2</c:v>
                </c:pt>
                <c:pt idx="2745">
                  <c:v>3.6453949999999999E-2</c:v>
                </c:pt>
                <c:pt idx="2746">
                  <c:v>1.050306E-2</c:v>
                </c:pt>
                <c:pt idx="2747">
                  <c:v>3.7093599999999997E-2</c:v>
                </c:pt>
                <c:pt idx="2748">
                  <c:v>1.5108659999999999E-2</c:v>
                </c:pt>
                <c:pt idx="2749">
                  <c:v>1.006318E-2</c:v>
                </c:pt>
                <c:pt idx="2750">
                  <c:v>1.256383E-2</c:v>
                </c:pt>
                <c:pt idx="2751">
                  <c:v>2.9653869999999999E-2</c:v>
                </c:pt>
                <c:pt idx="2752">
                  <c:v>1.512321E-2</c:v>
                </c:pt>
                <c:pt idx="2753">
                  <c:v>1.725318E-2</c:v>
                </c:pt>
                <c:pt idx="2754">
                  <c:v>1.5480829999999999E-2</c:v>
                </c:pt>
                <c:pt idx="2755">
                  <c:v>1.3501819999999999E-2</c:v>
                </c:pt>
                <c:pt idx="2756">
                  <c:v>1.6116720000000001E-2</c:v>
                </c:pt>
                <c:pt idx="2757">
                  <c:v>1.237948E-2</c:v>
                </c:pt>
                <c:pt idx="2758">
                  <c:v>2.2543569999999999E-2</c:v>
                </c:pt>
                <c:pt idx="2759">
                  <c:v>1.055266E-2</c:v>
                </c:pt>
                <c:pt idx="2760">
                  <c:v>2.3042259999999998E-2</c:v>
                </c:pt>
                <c:pt idx="2761">
                  <c:v>1.171766E-2</c:v>
                </c:pt>
                <c:pt idx="2762">
                  <c:v>1.192591E-2</c:v>
                </c:pt>
                <c:pt idx="2763">
                  <c:v>1.200791E-2</c:v>
                </c:pt>
                <c:pt idx="2764">
                  <c:v>2.3753050000000001E-2</c:v>
                </c:pt>
                <c:pt idx="2765">
                  <c:v>1.134137E-2</c:v>
                </c:pt>
                <c:pt idx="2766">
                  <c:v>1.323446E-2</c:v>
                </c:pt>
                <c:pt idx="2767">
                  <c:v>2.360102E-2</c:v>
                </c:pt>
                <c:pt idx="2768">
                  <c:v>1.009181E-2</c:v>
                </c:pt>
                <c:pt idx="2769">
                  <c:v>1.3174409999999999E-2</c:v>
                </c:pt>
                <c:pt idx="2770">
                  <c:v>1.097014E-2</c:v>
                </c:pt>
                <c:pt idx="2771">
                  <c:v>1.6190389999999999E-2</c:v>
                </c:pt>
                <c:pt idx="2772">
                  <c:v>2.8527520000000001E-2</c:v>
                </c:pt>
                <c:pt idx="2773">
                  <c:v>2.6740960000000001E-2</c:v>
                </c:pt>
                <c:pt idx="2774">
                  <c:v>1.2963860000000001E-2</c:v>
                </c:pt>
                <c:pt idx="2775">
                  <c:v>1.2131909999999999E-2</c:v>
                </c:pt>
                <c:pt idx="2776">
                  <c:v>3.1625710000000001E-2</c:v>
                </c:pt>
                <c:pt idx="2777">
                  <c:v>4.068459E-2</c:v>
                </c:pt>
                <c:pt idx="2778">
                  <c:v>2.8856650000000001E-2</c:v>
                </c:pt>
                <c:pt idx="2779">
                  <c:v>1.0530980000000001E-2</c:v>
                </c:pt>
                <c:pt idx="2780">
                  <c:v>3.6123450000000001E-2</c:v>
                </c:pt>
                <c:pt idx="2781">
                  <c:v>1.219863E-2</c:v>
                </c:pt>
                <c:pt idx="2782">
                  <c:v>3.3455270000000002E-2</c:v>
                </c:pt>
                <c:pt idx="2783">
                  <c:v>1.1420970000000001E-2</c:v>
                </c:pt>
                <c:pt idx="2784">
                  <c:v>1.4469910000000001E-2</c:v>
                </c:pt>
                <c:pt idx="2785">
                  <c:v>1.469166E-2</c:v>
                </c:pt>
                <c:pt idx="2786">
                  <c:v>3.5017359999999997E-2</c:v>
                </c:pt>
                <c:pt idx="2787">
                  <c:v>1.6887309999999999E-2</c:v>
                </c:pt>
                <c:pt idx="2788">
                  <c:v>1.5412810000000001E-2</c:v>
                </c:pt>
                <c:pt idx="2789">
                  <c:v>1.495581E-2</c:v>
                </c:pt>
                <c:pt idx="2790">
                  <c:v>3.076738E-2</c:v>
                </c:pt>
                <c:pt idx="2791">
                  <c:v>1.35338E-2</c:v>
                </c:pt>
                <c:pt idx="2792">
                  <c:v>3.6744220000000001E-2</c:v>
                </c:pt>
                <c:pt idx="2793">
                  <c:v>1.8790390000000001E-2</c:v>
                </c:pt>
                <c:pt idx="2794">
                  <c:v>1.180321E-2</c:v>
                </c:pt>
                <c:pt idx="2795">
                  <c:v>3.4869259999999999E-2</c:v>
                </c:pt>
                <c:pt idx="2796">
                  <c:v>3.717765E-2</c:v>
                </c:pt>
                <c:pt idx="2797">
                  <c:v>1.593551E-2</c:v>
                </c:pt>
                <c:pt idx="2798">
                  <c:v>1.2788219999999999E-2</c:v>
                </c:pt>
                <c:pt idx="2799">
                  <c:v>2.5220590000000001E-2</c:v>
                </c:pt>
                <c:pt idx="2800">
                  <c:v>3.0504610000000001E-2</c:v>
                </c:pt>
                <c:pt idx="2801">
                  <c:v>3.3154450000000002E-2</c:v>
                </c:pt>
                <c:pt idx="2802">
                  <c:v>1.1714540000000001E-2</c:v>
                </c:pt>
                <c:pt idx="2803">
                  <c:v>1.4164309999999999E-2</c:v>
                </c:pt>
                <c:pt idx="2804">
                  <c:v>1.8572809999999999E-2</c:v>
                </c:pt>
                <c:pt idx="2805">
                  <c:v>2.8192149999999999E-2</c:v>
                </c:pt>
                <c:pt idx="2806">
                  <c:v>1.4101280000000001E-2</c:v>
                </c:pt>
                <c:pt idx="2807">
                  <c:v>1.94288E-2</c:v>
                </c:pt>
                <c:pt idx="2808">
                  <c:v>2.1570200000000001E-2</c:v>
                </c:pt>
                <c:pt idx="2809">
                  <c:v>2.4802790000000002E-2</c:v>
                </c:pt>
                <c:pt idx="2810">
                  <c:v>1.5205079999999999E-2</c:v>
                </c:pt>
                <c:pt idx="2811">
                  <c:v>2.2981930000000001E-2</c:v>
                </c:pt>
                <c:pt idx="2812">
                  <c:v>3.2141509999999998E-2</c:v>
                </c:pt>
                <c:pt idx="2813">
                  <c:v>1.283254E-2</c:v>
                </c:pt>
                <c:pt idx="2814">
                  <c:v>2.575239E-2</c:v>
                </c:pt>
                <c:pt idx="2815">
                  <c:v>1.2870700000000001E-2</c:v>
                </c:pt>
                <c:pt idx="2816">
                  <c:v>2.713902E-2</c:v>
                </c:pt>
                <c:pt idx="2817">
                  <c:v>1.201326E-2</c:v>
                </c:pt>
                <c:pt idx="2818">
                  <c:v>1.0648319999999999E-2</c:v>
                </c:pt>
                <c:pt idx="2819">
                  <c:v>2.1406129999999999E-2</c:v>
                </c:pt>
                <c:pt idx="2820">
                  <c:v>1.4202940000000001E-2</c:v>
                </c:pt>
                <c:pt idx="2821">
                  <c:v>1.2762559999999999E-2</c:v>
                </c:pt>
                <c:pt idx="2822">
                  <c:v>9.1342460000000004E-3</c:v>
                </c:pt>
                <c:pt idx="2823">
                  <c:v>1.027874E-2</c:v>
                </c:pt>
                <c:pt idx="2824">
                  <c:v>1.375765E-2</c:v>
                </c:pt>
                <c:pt idx="2825">
                  <c:v>1.3847089999999999E-2</c:v>
                </c:pt>
                <c:pt idx="2826">
                  <c:v>1.6295319999999999E-2</c:v>
                </c:pt>
                <c:pt idx="2827">
                  <c:v>1.2325350000000001E-2</c:v>
                </c:pt>
                <c:pt idx="2828">
                  <c:v>2.943745E-2</c:v>
                </c:pt>
                <c:pt idx="2829">
                  <c:v>3.2987429999999998E-2</c:v>
                </c:pt>
                <c:pt idx="2830">
                  <c:v>3.6870609999999998E-2</c:v>
                </c:pt>
                <c:pt idx="2831">
                  <c:v>2.8556640000000001E-2</c:v>
                </c:pt>
                <c:pt idx="2832">
                  <c:v>1.1115649999999999E-2</c:v>
                </c:pt>
                <c:pt idx="2833">
                  <c:v>3.5867690000000001E-2</c:v>
                </c:pt>
                <c:pt idx="2834">
                  <c:v>1.490928E-2</c:v>
                </c:pt>
                <c:pt idx="2835">
                  <c:v>3.1293550000000003E-2</c:v>
                </c:pt>
                <c:pt idx="2836">
                  <c:v>3.597902E-2</c:v>
                </c:pt>
                <c:pt idx="2837">
                  <c:v>1.127793E-2</c:v>
                </c:pt>
                <c:pt idx="2838">
                  <c:v>2.3618279999999998E-2</c:v>
                </c:pt>
                <c:pt idx="2839">
                  <c:v>3.4110670000000003E-2</c:v>
                </c:pt>
                <c:pt idx="2840">
                  <c:v>2.0765840000000001E-2</c:v>
                </c:pt>
                <c:pt idx="2841">
                  <c:v>3.2987080000000002E-2</c:v>
                </c:pt>
                <c:pt idx="2842">
                  <c:v>1.202717E-2</c:v>
                </c:pt>
                <c:pt idx="2843">
                  <c:v>3.4130649999999998E-2</c:v>
                </c:pt>
                <c:pt idx="2844">
                  <c:v>3.2343570000000002E-2</c:v>
                </c:pt>
                <c:pt idx="2845">
                  <c:v>1.344823E-2</c:v>
                </c:pt>
                <c:pt idx="2846">
                  <c:v>2.5632019999999998E-2</c:v>
                </c:pt>
                <c:pt idx="2847">
                  <c:v>3.5129519999999997E-2</c:v>
                </c:pt>
                <c:pt idx="2848">
                  <c:v>3.1275749999999998E-2</c:v>
                </c:pt>
                <c:pt idx="2849">
                  <c:v>2.4395429999999999E-2</c:v>
                </c:pt>
                <c:pt idx="2850">
                  <c:v>3.426614E-2</c:v>
                </c:pt>
                <c:pt idx="2851">
                  <c:v>3.5402429999999999E-2</c:v>
                </c:pt>
                <c:pt idx="2852">
                  <c:v>9.9375829999999998E-3</c:v>
                </c:pt>
                <c:pt idx="2853">
                  <c:v>3.294035E-2</c:v>
                </c:pt>
                <c:pt idx="2854">
                  <c:v>1.354498E-2</c:v>
                </c:pt>
                <c:pt idx="2855">
                  <c:v>1.4502640000000001E-2</c:v>
                </c:pt>
                <c:pt idx="2856">
                  <c:v>1.3258519999999999E-2</c:v>
                </c:pt>
                <c:pt idx="2857">
                  <c:v>3.1141700000000001E-2</c:v>
                </c:pt>
                <c:pt idx="2858">
                  <c:v>1.361035E-2</c:v>
                </c:pt>
                <c:pt idx="2859">
                  <c:v>9.6710670000000002E-3</c:v>
                </c:pt>
                <c:pt idx="2860">
                  <c:v>3.0653900000000001E-2</c:v>
                </c:pt>
                <c:pt idx="2861">
                  <c:v>3.2848219999999997E-2</c:v>
                </c:pt>
                <c:pt idx="2862">
                  <c:v>1.272744E-2</c:v>
                </c:pt>
                <c:pt idx="2863">
                  <c:v>3.8839180000000001E-2</c:v>
                </c:pt>
                <c:pt idx="2864">
                  <c:v>2.810621E-2</c:v>
                </c:pt>
                <c:pt idx="2865">
                  <c:v>9.6249219999999993E-3</c:v>
                </c:pt>
                <c:pt idx="2866">
                  <c:v>1.4399540000000001E-2</c:v>
                </c:pt>
                <c:pt idx="2867">
                  <c:v>3.5620640000000002E-2</c:v>
                </c:pt>
                <c:pt idx="2868">
                  <c:v>2.737119E-2</c:v>
                </c:pt>
                <c:pt idx="2869">
                  <c:v>1.4313899999999999E-2</c:v>
                </c:pt>
                <c:pt idx="2870">
                  <c:v>1.2096829999999999E-2</c:v>
                </c:pt>
                <c:pt idx="2871">
                  <c:v>1.351363E-2</c:v>
                </c:pt>
                <c:pt idx="2872">
                  <c:v>3.4782359999999998E-2</c:v>
                </c:pt>
                <c:pt idx="2873">
                  <c:v>1.969771E-2</c:v>
                </c:pt>
                <c:pt idx="2874">
                  <c:v>2.3909150000000001E-2</c:v>
                </c:pt>
                <c:pt idx="2875">
                  <c:v>8.9019879999999996E-3</c:v>
                </c:pt>
                <c:pt idx="2876">
                  <c:v>1.341825E-2</c:v>
                </c:pt>
                <c:pt idx="2877">
                  <c:v>2.6429959999999999E-2</c:v>
                </c:pt>
                <c:pt idx="2878">
                  <c:v>3.8572809999999999E-2</c:v>
                </c:pt>
                <c:pt idx="2879">
                  <c:v>1.0796160000000001E-2</c:v>
                </c:pt>
                <c:pt idx="2880">
                  <c:v>3.2841889999999999E-2</c:v>
                </c:pt>
                <c:pt idx="2881">
                  <c:v>1.633368E-2</c:v>
                </c:pt>
                <c:pt idx="2882">
                  <c:v>3.1962030000000002E-2</c:v>
                </c:pt>
                <c:pt idx="2883">
                  <c:v>2.495928E-2</c:v>
                </c:pt>
                <c:pt idx="2884">
                  <c:v>3.6752779999999999E-2</c:v>
                </c:pt>
                <c:pt idx="2885">
                  <c:v>3.914045E-2</c:v>
                </c:pt>
                <c:pt idx="2886">
                  <c:v>2.5294090000000002E-2</c:v>
                </c:pt>
                <c:pt idx="2887">
                  <c:v>3.7566799999999997E-2</c:v>
                </c:pt>
                <c:pt idx="2888">
                  <c:v>3.0213759999999999E-2</c:v>
                </c:pt>
                <c:pt idx="2889">
                  <c:v>3.491122E-2</c:v>
                </c:pt>
                <c:pt idx="2890">
                  <c:v>1.72899E-2</c:v>
                </c:pt>
                <c:pt idx="2891">
                  <c:v>2.9947749999999999E-2</c:v>
                </c:pt>
                <c:pt idx="2892">
                  <c:v>8.8396759999999994E-3</c:v>
                </c:pt>
                <c:pt idx="2893">
                  <c:v>3.6452989999999998E-2</c:v>
                </c:pt>
                <c:pt idx="2894">
                  <c:v>1.7773819999999999E-2</c:v>
                </c:pt>
                <c:pt idx="2895">
                  <c:v>2.5587760000000001E-2</c:v>
                </c:pt>
                <c:pt idx="2896">
                  <c:v>2.8007420000000002E-2</c:v>
                </c:pt>
                <c:pt idx="2897">
                  <c:v>3.4140770000000001E-2</c:v>
                </c:pt>
                <c:pt idx="2898">
                  <c:v>2.877101E-2</c:v>
                </c:pt>
                <c:pt idx="2899">
                  <c:v>1.470145E-2</c:v>
                </c:pt>
                <c:pt idx="2900">
                  <c:v>1.3609960000000001E-2</c:v>
                </c:pt>
                <c:pt idx="2901">
                  <c:v>1.996562E-2</c:v>
                </c:pt>
                <c:pt idx="2902">
                  <c:v>2.779819E-2</c:v>
                </c:pt>
                <c:pt idx="2903">
                  <c:v>2.9415210000000001E-2</c:v>
                </c:pt>
                <c:pt idx="2904">
                  <c:v>2.8662110000000001E-2</c:v>
                </c:pt>
                <c:pt idx="2905">
                  <c:v>1.162289E-2</c:v>
                </c:pt>
                <c:pt idx="2906">
                  <c:v>1.398783E-2</c:v>
                </c:pt>
                <c:pt idx="2907">
                  <c:v>2.8941669999999999E-2</c:v>
                </c:pt>
                <c:pt idx="2908">
                  <c:v>3.7251109999999997E-2</c:v>
                </c:pt>
                <c:pt idx="2909">
                  <c:v>2.502762E-2</c:v>
                </c:pt>
                <c:pt idx="2910">
                  <c:v>3.6593140000000003E-2</c:v>
                </c:pt>
                <c:pt idx="2911">
                  <c:v>1.1660169999999999E-2</c:v>
                </c:pt>
                <c:pt idx="2912">
                  <c:v>1.054803E-2</c:v>
                </c:pt>
                <c:pt idx="2913">
                  <c:v>1.9016129999999999E-2</c:v>
                </c:pt>
                <c:pt idx="2914">
                  <c:v>2.0585289999999999E-2</c:v>
                </c:pt>
                <c:pt idx="2915">
                  <c:v>9.1608200000000001E-3</c:v>
                </c:pt>
                <c:pt idx="2916">
                  <c:v>3.2514990000000001E-2</c:v>
                </c:pt>
                <c:pt idx="2917">
                  <c:v>3.4415759999999997E-2</c:v>
                </c:pt>
                <c:pt idx="2918">
                  <c:v>2.9126800000000001E-2</c:v>
                </c:pt>
                <c:pt idx="2919">
                  <c:v>1.182388E-2</c:v>
                </c:pt>
                <c:pt idx="2920">
                  <c:v>2.4165889999999999E-2</c:v>
                </c:pt>
                <c:pt idx="2921">
                  <c:v>3.521751E-2</c:v>
                </c:pt>
                <c:pt idx="2922">
                  <c:v>1.153206E-2</c:v>
                </c:pt>
                <c:pt idx="2923">
                  <c:v>9.5162530000000006E-3</c:v>
                </c:pt>
                <c:pt idx="2924">
                  <c:v>1.2491220000000001E-2</c:v>
                </c:pt>
                <c:pt idx="2925">
                  <c:v>9.3812819999999995E-3</c:v>
                </c:pt>
                <c:pt idx="2926">
                  <c:v>3.2835629999999998E-2</c:v>
                </c:pt>
                <c:pt idx="2927">
                  <c:v>2.5407099999999998E-2</c:v>
                </c:pt>
                <c:pt idx="2928">
                  <c:v>1.120528E-2</c:v>
                </c:pt>
                <c:pt idx="2929">
                  <c:v>1.4236850000000001E-2</c:v>
                </c:pt>
                <c:pt idx="2930">
                  <c:v>2.5964109999999999E-2</c:v>
                </c:pt>
                <c:pt idx="2931">
                  <c:v>2.585931E-2</c:v>
                </c:pt>
                <c:pt idx="2932">
                  <c:v>1.281063E-2</c:v>
                </c:pt>
                <c:pt idx="2933">
                  <c:v>2.6644810000000001E-2</c:v>
                </c:pt>
                <c:pt idx="2934">
                  <c:v>2.8415579999999999E-2</c:v>
                </c:pt>
                <c:pt idx="2935">
                  <c:v>1.333617E-2</c:v>
                </c:pt>
                <c:pt idx="2936">
                  <c:v>1.446741E-2</c:v>
                </c:pt>
                <c:pt idx="2937">
                  <c:v>1.549208E-2</c:v>
                </c:pt>
                <c:pt idx="2938">
                  <c:v>1.3427379999999999E-2</c:v>
                </c:pt>
                <c:pt idx="2939">
                  <c:v>2.7258299999999999E-2</c:v>
                </c:pt>
                <c:pt idx="2940">
                  <c:v>2.7319179999999998E-2</c:v>
                </c:pt>
                <c:pt idx="2941">
                  <c:v>1.106119E-2</c:v>
                </c:pt>
                <c:pt idx="2942">
                  <c:v>1.3543660000000001E-2</c:v>
                </c:pt>
                <c:pt idx="2943">
                  <c:v>3.0479510000000001E-2</c:v>
                </c:pt>
                <c:pt idx="2944">
                  <c:v>1.5159809999999999E-2</c:v>
                </c:pt>
                <c:pt idx="2945">
                  <c:v>1.421477E-2</c:v>
                </c:pt>
                <c:pt idx="2946">
                  <c:v>2.6889679999999999E-2</c:v>
                </c:pt>
                <c:pt idx="2947">
                  <c:v>2.69147E-2</c:v>
                </c:pt>
                <c:pt idx="2948">
                  <c:v>1.6523039999999999E-2</c:v>
                </c:pt>
              </c:numCache>
            </c:numRef>
          </c:yVal>
        </c:ser>
        <c:ser>
          <c:idx val="0"/>
          <c:order val="0"/>
          <c:tx>
            <c:strRef>
              <c:f>'AgaChk1X_520_2018_06_21 (A)'!$Q$1:$Q$2</c:f>
              <c:strCache>
                <c:ptCount val="1"/>
                <c:pt idx="0">
                  <c:v>Cross-Corr Highest Peak mm/s rms</c:v>
                </c:pt>
              </c:strCache>
            </c:strRef>
          </c:tx>
          <c:marker>
            <c:symbol val="none"/>
          </c:marker>
          <c:yVal>
            <c:numRef>
              <c:f>'AgaChk1X_520_2018_06_21 (A)'!$Q$3:$Q$2951</c:f>
              <c:numCache>
                <c:formatCode>0.000</c:formatCode>
                <c:ptCount val="2949"/>
                <c:pt idx="0">
                  <c:v>1.99902E-2</c:v>
                </c:pt>
                <c:pt idx="1">
                  <c:v>1.125201E-2</c:v>
                </c:pt>
                <c:pt idx="2">
                  <c:v>3.4673420000000003E-2</c:v>
                </c:pt>
                <c:pt idx="3">
                  <c:v>3.9789430000000001E-2</c:v>
                </c:pt>
                <c:pt idx="4">
                  <c:v>3.4865239999999999E-2</c:v>
                </c:pt>
                <c:pt idx="5">
                  <c:v>4.181004E-2</c:v>
                </c:pt>
                <c:pt idx="6">
                  <c:v>2.6503869999999999E-2</c:v>
                </c:pt>
                <c:pt idx="7">
                  <c:v>2.309452E-2</c:v>
                </c:pt>
                <c:pt idx="8">
                  <c:v>3.1260999999999997E-2</c:v>
                </c:pt>
                <c:pt idx="9">
                  <c:v>3.347348E-2</c:v>
                </c:pt>
                <c:pt idx="10">
                  <c:v>3.6924779999999997E-2</c:v>
                </c:pt>
                <c:pt idx="11">
                  <c:v>3.4317630000000002E-2</c:v>
                </c:pt>
                <c:pt idx="12">
                  <c:v>3.0828850000000001E-2</c:v>
                </c:pt>
                <c:pt idx="13">
                  <c:v>3.4318380000000002E-2</c:v>
                </c:pt>
                <c:pt idx="14">
                  <c:v>3.3063479999999999E-2</c:v>
                </c:pt>
                <c:pt idx="15">
                  <c:v>3.7603249999999998E-2</c:v>
                </c:pt>
                <c:pt idx="16">
                  <c:v>2.029452E-2</c:v>
                </c:pt>
                <c:pt idx="17">
                  <c:v>3.310155E-2</c:v>
                </c:pt>
                <c:pt idx="18">
                  <c:v>2.9985379999999999E-2</c:v>
                </c:pt>
                <c:pt idx="19">
                  <c:v>2.9499890000000001E-2</c:v>
                </c:pt>
                <c:pt idx="20">
                  <c:v>1.810318E-2</c:v>
                </c:pt>
                <c:pt idx="21">
                  <c:v>3.2991979999999997E-2</c:v>
                </c:pt>
                <c:pt idx="22">
                  <c:v>3.462432E-2</c:v>
                </c:pt>
                <c:pt idx="23">
                  <c:v>1.9254159999999999E-2</c:v>
                </c:pt>
                <c:pt idx="24">
                  <c:v>3.109348E-2</c:v>
                </c:pt>
                <c:pt idx="25">
                  <c:v>3.0859569999999999E-2</c:v>
                </c:pt>
                <c:pt idx="26">
                  <c:v>3.1316780000000002E-2</c:v>
                </c:pt>
                <c:pt idx="27">
                  <c:v>3.2306090000000003E-2</c:v>
                </c:pt>
                <c:pt idx="28">
                  <c:v>9.6371219999999997E-3</c:v>
                </c:pt>
                <c:pt idx="29">
                  <c:v>2.8877050000000001E-2</c:v>
                </c:pt>
                <c:pt idx="30">
                  <c:v>1.624685E-2</c:v>
                </c:pt>
                <c:pt idx="31">
                  <c:v>1.5113990000000001E-2</c:v>
                </c:pt>
                <c:pt idx="32">
                  <c:v>2.5750430000000001E-2</c:v>
                </c:pt>
                <c:pt idx="33">
                  <c:v>1.559374E-2</c:v>
                </c:pt>
                <c:pt idx="34">
                  <c:v>1.018413E-2</c:v>
                </c:pt>
                <c:pt idx="35">
                  <c:v>2.7081040000000001E-2</c:v>
                </c:pt>
                <c:pt idx="36">
                  <c:v>2.803636E-2</c:v>
                </c:pt>
                <c:pt idx="37">
                  <c:v>8.7654670000000007E-3</c:v>
                </c:pt>
                <c:pt idx="38">
                  <c:v>2.6722409999999999E-2</c:v>
                </c:pt>
                <c:pt idx="39">
                  <c:v>2.7495019999999998E-2</c:v>
                </c:pt>
                <c:pt idx="40">
                  <c:v>1.7871379999999999E-2</c:v>
                </c:pt>
                <c:pt idx="41">
                  <c:v>2.7666300000000001E-2</c:v>
                </c:pt>
                <c:pt idx="42">
                  <c:v>2.8354609999999999E-2</c:v>
                </c:pt>
                <c:pt idx="43">
                  <c:v>2.8555170000000001E-2</c:v>
                </c:pt>
                <c:pt idx="44">
                  <c:v>2.7901639999999998E-2</c:v>
                </c:pt>
                <c:pt idx="45">
                  <c:v>1.8371189999999999E-2</c:v>
                </c:pt>
                <c:pt idx="46">
                  <c:v>7.1846540000000004E-3</c:v>
                </c:pt>
                <c:pt idx="47">
                  <c:v>2.99075E-2</c:v>
                </c:pt>
                <c:pt idx="48">
                  <c:v>2.7392059999999999E-2</c:v>
                </c:pt>
                <c:pt idx="49">
                  <c:v>1.638326E-2</c:v>
                </c:pt>
                <c:pt idx="50">
                  <c:v>2.931106E-2</c:v>
                </c:pt>
                <c:pt idx="51">
                  <c:v>1.436958E-2</c:v>
                </c:pt>
                <c:pt idx="52">
                  <c:v>2.8555690000000002E-2</c:v>
                </c:pt>
                <c:pt idx="53">
                  <c:v>2.8205600000000001E-2</c:v>
                </c:pt>
                <c:pt idx="54">
                  <c:v>2.7850690000000001E-2</c:v>
                </c:pt>
                <c:pt idx="55">
                  <c:v>1.5144410000000001E-2</c:v>
                </c:pt>
                <c:pt idx="56">
                  <c:v>2.6392700000000002E-2</c:v>
                </c:pt>
                <c:pt idx="57">
                  <c:v>2.5697310000000001E-2</c:v>
                </c:pt>
                <c:pt idx="58">
                  <c:v>1.6446059999999998E-2</c:v>
                </c:pt>
                <c:pt idx="59">
                  <c:v>2.4463800000000001E-2</c:v>
                </c:pt>
                <c:pt idx="60">
                  <c:v>2.066196E-2</c:v>
                </c:pt>
                <c:pt idx="61">
                  <c:v>1.6453780000000001E-2</c:v>
                </c:pt>
                <c:pt idx="62">
                  <c:v>1.438091E-2</c:v>
                </c:pt>
                <c:pt idx="63">
                  <c:v>8.6505909999999991E-3</c:v>
                </c:pt>
                <c:pt idx="64">
                  <c:v>2.4477260000000001E-2</c:v>
                </c:pt>
                <c:pt idx="65">
                  <c:v>2.035532E-2</c:v>
                </c:pt>
                <c:pt idx="66">
                  <c:v>2.535689E-2</c:v>
                </c:pt>
                <c:pt idx="67">
                  <c:v>1.0153830000000001E-2</c:v>
                </c:pt>
                <c:pt idx="68">
                  <c:v>2.7215099999999999E-2</c:v>
                </c:pt>
                <c:pt idx="69">
                  <c:v>2.0401079999999999E-2</c:v>
                </c:pt>
                <c:pt idx="70">
                  <c:v>2.3050629999999999E-2</c:v>
                </c:pt>
                <c:pt idx="71">
                  <c:v>2.5672879999999999E-2</c:v>
                </c:pt>
                <c:pt idx="72">
                  <c:v>1.304957E-2</c:v>
                </c:pt>
                <c:pt idx="73">
                  <c:v>2.1880489999999999E-2</c:v>
                </c:pt>
                <c:pt idx="74">
                  <c:v>1.544335E-2</c:v>
                </c:pt>
                <c:pt idx="75">
                  <c:v>2.5753160000000001E-2</c:v>
                </c:pt>
                <c:pt idx="76">
                  <c:v>1.7764019999999998E-2</c:v>
                </c:pt>
                <c:pt idx="77">
                  <c:v>1.9955069999999998E-2</c:v>
                </c:pt>
                <c:pt idx="78">
                  <c:v>2.3039750000000001E-2</c:v>
                </c:pt>
                <c:pt idx="79">
                  <c:v>2.4613960000000001E-2</c:v>
                </c:pt>
                <c:pt idx="80">
                  <c:v>7.6500819999999999E-3</c:v>
                </c:pt>
                <c:pt idx="81">
                  <c:v>1.866E-2</c:v>
                </c:pt>
                <c:pt idx="82">
                  <c:v>2.5256239999999999E-2</c:v>
                </c:pt>
                <c:pt idx="83">
                  <c:v>2.4044909999999999E-2</c:v>
                </c:pt>
                <c:pt idx="84">
                  <c:v>1.383536E-2</c:v>
                </c:pt>
                <c:pt idx="85">
                  <c:v>2.4196450000000001E-2</c:v>
                </c:pt>
                <c:pt idx="86">
                  <c:v>1.4264000000000001E-2</c:v>
                </c:pt>
                <c:pt idx="87">
                  <c:v>2.278123E-2</c:v>
                </c:pt>
                <c:pt idx="88">
                  <c:v>1.3179629999999999E-2</c:v>
                </c:pt>
                <c:pt idx="89">
                  <c:v>1.3261469999999999E-2</c:v>
                </c:pt>
                <c:pt idx="90">
                  <c:v>1.211544E-2</c:v>
                </c:pt>
                <c:pt idx="91">
                  <c:v>2.5964049999999999E-2</c:v>
                </c:pt>
                <c:pt idx="92">
                  <c:v>1.2970870000000001E-2</c:v>
                </c:pt>
                <c:pt idx="93">
                  <c:v>7.6502860000000001E-3</c:v>
                </c:pt>
                <c:pt idx="94">
                  <c:v>1.437333E-2</c:v>
                </c:pt>
                <c:pt idx="95">
                  <c:v>2.3307930000000001E-2</c:v>
                </c:pt>
                <c:pt idx="96">
                  <c:v>1.7345860000000001E-2</c:v>
                </c:pt>
                <c:pt idx="97">
                  <c:v>1.248427E-2</c:v>
                </c:pt>
                <c:pt idx="98">
                  <c:v>7.319252E-3</c:v>
                </c:pt>
                <c:pt idx="99">
                  <c:v>1.2898369999999999E-2</c:v>
                </c:pt>
                <c:pt idx="100">
                  <c:v>2.2016580000000001E-2</c:v>
                </c:pt>
                <c:pt idx="101">
                  <c:v>8.3151500000000003E-3</c:v>
                </c:pt>
                <c:pt idx="102">
                  <c:v>1.1267060000000001E-2</c:v>
                </c:pt>
                <c:pt idx="103">
                  <c:v>7.8872950000000008E-3</c:v>
                </c:pt>
                <c:pt idx="104">
                  <c:v>8.6110590000000008E-3</c:v>
                </c:pt>
                <c:pt idx="105">
                  <c:v>2.119031E-2</c:v>
                </c:pt>
                <c:pt idx="106">
                  <c:v>9.6589989999999997E-3</c:v>
                </c:pt>
                <c:pt idx="107">
                  <c:v>2.14933E-2</c:v>
                </c:pt>
                <c:pt idx="108">
                  <c:v>1.149261E-2</c:v>
                </c:pt>
                <c:pt idx="109">
                  <c:v>7.4345619999999996E-3</c:v>
                </c:pt>
                <c:pt idx="110">
                  <c:v>1.7893639999999999E-2</c:v>
                </c:pt>
                <c:pt idx="111">
                  <c:v>1.404997E-2</c:v>
                </c:pt>
                <c:pt idx="112">
                  <c:v>2.2165830000000001E-2</c:v>
                </c:pt>
                <c:pt idx="113">
                  <c:v>1.280798E-2</c:v>
                </c:pt>
                <c:pt idx="114">
                  <c:v>1.278897E-2</c:v>
                </c:pt>
                <c:pt idx="115">
                  <c:v>1.197748E-2</c:v>
                </c:pt>
                <c:pt idx="116">
                  <c:v>2.2840070000000001E-2</c:v>
                </c:pt>
                <c:pt idx="117">
                  <c:v>2.2426600000000001E-2</c:v>
                </c:pt>
                <c:pt idx="118">
                  <c:v>1.234963E-2</c:v>
                </c:pt>
                <c:pt idx="119">
                  <c:v>6.6219820000000002E-3</c:v>
                </c:pt>
                <c:pt idx="120">
                  <c:v>1.7758059999999999E-2</c:v>
                </c:pt>
                <c:pt idx="121">
                  <c:v>1.6813189999999999E-2</c:v>
                </c:pt>
                <c:pt idx="122">
                  <c:v>1.6436019999999999E-2</c:v>
                </c:pt>
                <c:pt idx="123">
                  <c:v>1.268708E-2</c:v>
                </c:pt>
                <c:pt idx="124">
                  <c:v>1.8453500000000001E-2</c:v>
                </c:pt>
                <c:pt idx="125">
                  <c:v>1.0924430000000001E-2</c:v>
                </c:pt>
                <c:pt idx="126">
                  <c:v>8.2621110000000008E-3</c:v>
                </c:pt>
                <c:pt idx="127">
                  <c:v>8.5529019999999994E-3</c:v>
                </c:pt>
                <c:pt idx="128">
                  <c:v>2.251454E-2</c:v>
                </c:pt>
                <c:pt idx="129">
                  <c:v>1.3969179999999999E-2</c:v>
                </c:pt>
                <c:pt idx="130">
                  <c:v>1.293353E-2</c:v>
                </c:pt>
                <c:pt idx="131">
                  <c:v>2.2441019999999999E-2</c:v>
                </c:pt>
                <c:pt idx="132">
                  <c:v>2.2585890000000001E-2</c:v>
                </c:pt>
                <c:pt idx="133">
                  <c:v>1.2508750000000001E-2</c:v>
                </c:pt>
                <c:pt idx="134">
                  <c:v>7.8606949999999991E-3</c:v>
                </c:pt>
                <c:pt idx="135">
                  <c:v>1.422317E-2</c:v>
                </c:pt>
                <c:pt idx="136">
                  <c:v>1.23532E-2</c:v>
                </c:pt>
                <c:pt idx="137">
                  <c:v>2.2713509999999999E-2</c:v>
                </c:pt>
                <c:pt idx="138">
                  <c:v>9.4010510000000005E-3</c:v>
                </c:pt>
                <c:pt idx="139">
                  <c:v>2.1556530000000001E-2</c:v>
                </c:pt>
                <c:pt idx="140">
                  <c:v>2.4722850000000001E-2</c:v>
                </c:pt>
                <c:pt idx="141">
                  <c:v>2.2586470000000001E-2</c:v>
                </c:pt>
                <c:pt idx="142">
                  <c:v>1.9542569999999999E-2</c:v>
                </c:pt>
                <c:pt idx="143">
                  <c:v>1.1447189999999999E-2</c:v>
                </c:pt>
                <c:pt idx="144">
                  <c:v>2.2081770000000001E-2</c:v>
                </c:pt>
                <c:pt idx="145">
                  <c:v>1.1106049999999999E-2</c:v>
                </c:pt>
                <c:pt idx="146">
                  <c:v>2.0917990000000001E-2</c:v>
                </c:pt>
                <c:pt idx="147">
                  <c:v>1.328347E-2</c:v>
                </c:pt>
                <c:pt idx="148">
                  <c:v>1.3492830000000001E-2</c:v>
                </c:pt>
                <c:pt idx="149">
                  <c:v>7.6832749999999998E-3</c:v>
                </c:pt>
                <c:pt idx="150">
                  <c:v>1.7609590000000001E-2</c:v>
                </c:pt>
                <c:pt idx="151">
                  <c:v>1.1176510000000001E-2</c:v>
                </c:pt>
                <c:pt idx="152">
                  <c:v>1.1023120000000001E-2</c:v>
                </c:pt>
                <c:pt idx="153">
                  <c:v>2.3518000000000001E-2</c:v>
                </c:pt>
                <c:pt idx="154">
                  <c:v>6.7579459999999999E-3</c:v>
                </c:pt>
                <c:pt idx="155">
                  <c:v>8.1944830000000007E-3</c:v>
                </c:pt>
                <c:pt idx="156">
                  <c:v>1.9428279999999999E-2</c:v>
                </c:pt>
                <c:pt idx="157">
                  <c:v>1.2302499999999999E-2</c:v>
                </c:pt>
                <c:pt idx="158">
                  <c:v>1.921923E-2</c:v>
                </c:pt>
                <c:pt idx="159">
                  <c:v>1.109013E-2</c:v>
                </c:pt>
                <c:pt idx="160">
                  <c:v>1.3068440000000001E-2</c:v>
                </c:pt>
                <c:pt idx="161">
                  <c:v>1.924725E-2</c:v>
                </c:pt>
                <c:pt idx="162">
                  <c:v>1.387353E-2</c:v>
                </c:pt>
                <c:pt idx="163">
                  <c:v>1.0161E-2</c:v>
                </c:pt>
                <c:pt idx="164">
                  <c:v>6.8833119999999999E-3</c:v>
                </c:pt>
                <c:pt idx="165">
                  <c:v>1.073965E-2</c:v>
                </c:pt>
                <c:pt idx="166">
                  <c:v>1.5702150000000002E-2</c:v>
                </c:pt>
                <c:pt idx="167">
                  <c:v>1.050768E-2</c:v>
                </c:pt>
                <c:pt idx="168">
                  <c:v>1.135245E-2</c:v>
                </c:pt>
                <c:pt idx="169">
                  <c:v>8.383382E-3</c:v>
                </c:pt>
                <c:pt idx="170">
                  <c:v>1.777248E-2</c:v>
                </c:pt>
                <c:pt idx="171">
                  <c:v>1.081348E-2</c:v>
                </c:pt>
                <c:pt idx="172">
                  <c:v>1.979728E-2</c:v>
                </c:pt>
                <c:pt idx="173">
                  <c:v>6.4215599999999998E-3</c:v>
                </c:pt>
                <c:pt idx="174">
                  <c:v>1.560459E-2</c:v>
                </c:pt>
                <c:pt idx="175">
                  <c:v>1.296663E-2</c:v>
                </c:pt>
                <c:pt idx="176">
                  <c:v>7.5164430000000003E-3</c:v>
                </c:pt>
                <c:pt idx="177">
                  <c:v>8.5838080000000001E-3</c:v>
                </c:pt>
                <c:pt idx="178">
                  <c:v>9.2436389999999997E-3</c:v>
                </c:pt>
                <c:pt idx="179">
                  <c:v>1.2433319999999999E-2</c:v>
                </c:pt>
                <c:pt idx="180">
                  <c:v>9.9587119999999998E-3</c:v>
                </c:pt>
                <c:pt idx="181">
                  <c:v>2.090405E-2</c:v>
                </c:pt>
                <c:pt idx="182">
                  <c:v>1.2221320000000001E-2</c:v>
                </c:pt>
                <c:pt idx="183">
                  <c:v>1.7624979999999998E-2</c:v>
                </c:pt>
                <c:pt idx="184">
                  <c:v>1.2445650000000001E-2</c:v>
                </c:pt>
                <c:pt idx="185">
                  <c:v>1.822766E-2</c:v>
                </c:pt>
                <c:pt idx="186">
                  <c:v>1.0034019999999999E-2</c:v>
                </c:pt>
                <c:pt idx="187">
                  <c:v>5.566718E-3</c:v>
                </c:pt>
                <c:pt idx="188">
                  <c:v>1.513461E-2</c:v>
                </c:pt>
                <c:pt idx="189">
                  <c:v>1.41453E-2</c:v>
                </c:pt>
                <c:pt idx="190">
                  <c:v>9.7947360000000001E-3</c:v>
                </c:pt>
                <c:pt idx="191">
                  <c:v>1.6010119999999999E-2</c:v>
                </c:pt>
                <c:pt idx="192">
                  <c:v>9.1486220000000004E-3</c:v>
                </c:pt>
                <c:pt idx="193">
                  <c:v>1.6653069999999999E-2</c:v>
                </c:pt>
                <c:pt idx="194">
                  <c:v>1.7794330000000001E-2</c:v>
                </c:pt>
                <c:pt idx="195">
                  <c:v>7.098671E-3</c:v>
                </c:pt>
                <c:pt idx="196">
                  <c:v>8.7174179999999993E-3</c:v>
                </c:pt>
                <c:pt idx="197">
                  <c:v>9.6935040000000004E-3</c:v>
                </c:pt>
                <c:pt idx="198">
                  <c:v>1.7292040000000002E-2</c:v>
                </c:pt>
                <c:pt idx="199">
                  <c:v>1.7996069999999999E-2</c:v>
                </c:pt>
                <c:pt idx="200">
                  <c:v>1.7397329999999999E-2</c:v>
                </c:pt>
                <c:pt idx="201">
                  <c:v>7.1531559999999999E-3</c:v>
                </c:pt>
                <c:pt idx="202">
                  <c:v>7.7940079999999998E-3</c:v>
                </c:pt>
                <c:pt idx="203">
                  <c:v>1.9996779999999999E-2</c:v>
                </c:pt>
                <c:pt idx="204">
                  <c:v>1.624128E-2</c:v>
                </c:pt>
                <c:pt idx="205">
                  <c:v>7.4801820000000002E-3</c:v>
                </c:pt>
                <c:pt idx="206">
                  <c:v>2.496046E-2</c:v>
                </c:pt>
                <c:pt idx="207">
                  <c:v>2.6444349999999998E-2</c:v>
                </c:pt>
                <c:pt idx="208">
                  <c:v>2.7803939999999999E-2</c:v>
                </c:pt>
                <c:pt idx="209">
                  <c:v>2.8814550000000001E-2</c:v>
                </c:pt>
                <c:pt idx="210">
                  <c:v>1.659163E-2</c:v>
                </c:pt>
                <c:pt idx="211">
                  <c:v>1.9982219999999998E-2</c:v>
                </c:pt>
                <c:pt idx="212">
                  <c:v>2.2310179999999999E-2</c:v>
                </c:pt>
                <c:pt idx="213">
                  <c:v>8.5721909999999998E-3</c:v>
                </c:pt>
                <c:pt idx="214">
                  <c:v>1.2917430000000001E-2</c:v>
                </c:pt>
                <c:pt idx="215">
                  <c:v>1.7045689999999999E-2</c:v>
                </c:pt>
                <c:pt idx="216">
                  <c:v>1.6022100000000001E-2</c:v>
                </c:pt>
                <c:pt idx="217">
                  <c:v>7.3538329999999997E-3</c:v>
                </c:pt>
                <c:pt idx="218">
                  <c:v>1.54062E-2</c:v>
                </c:pt>
                <c:pt idx="219">
                  <c:v>7.4996589999999997E-3</c:v>
                </c:pt>
                <c:pt idx="220">
                  <c:v>1.7787689999999998E-2</c:v>
                </c:pt>
                <c:pt idx="221">
                  <c:v>1.7215379999999999E-2</c:v>
                </c:pt>
                <c:pt idx="222">
                  <c:v>1.0489760000000001E-2</c:v>
                </c:pt>
                <c:pt idx="223">
                  <c:v>1.7734639999999999E-2</c:v>
                </c:pt>
                <c:pt idx="224">
                  <c:v>1.8602009999999999E-2</c:v>
                </c:pt>
                <c:pt idx="225">
                  <c:v>2.0667990000000001E-2</c:v>
                </c:pt>
                <c:pt idx="226">
                  <c:v>1.8603189999999999E-2</c:v>
                </c:pt>
                <c:pt idx="227">
                  <c:v>1.501567E-2</c:v>
                </c:pt>
                <c:pt idx="228">
                  <c:v>1.6729480000000001E-2</c:v>
                </c:pt>
                <c:pt idx="229">
                  <c:v>1.24434E-2</c:v>
                </c:pt>
                <c:pt idx="230">
                  <c:v>8.0437519999999995E-3</c:v>
                </c:pt>
                <c:pt idx="231">
                  <c:v>1.0946819999999999E-2</c:v>
                </c:pt>
                <c:pt idx="232">
                  <c:v>7.9342530000000005E-3</c:v>
                </c:pt>
                <c:pt idx="233">
                  <c:v>1.106411E-2</c:v>
                </c:pt>
                <c:pt idx="234">
                  <c:v>6.5729769999999998E-3</c:v>
                </c:pt>
                <c:pt idx="235">
                  <c:v>1.6337040000000001E-2</c:v>
                </c:pt>
                <c:pt idx="236">
                  <c:v>1.691811E-2</c:v>
                </c:pt>
                <c:pt idx="237">
                  <c:v>1.506711E-2</c:v>
                </c:pt>
                <c:pt idx="238">
                  <c:v>6.6491249999999997E-3</c:v>
                </c:pt>
                <c:pt idx="239">
                  <c:v>1.424023E-2</c:v>
                </c:pt>
                <c:pt idx="240">
                  <c:v>1.354123E-2</c:v>
                </c:pt>
                <c:pt idx="241">
                  <c:v>5.6560250000000003E-3</c:v>
                </c:pt>
                <c:pt idx="242">
                  <c:v>1.7011970000000001E-2</c:v>
                </c:pt>
                <c:pt idx="243">
                  <c:v>8.7697379999999991E-3</c:v>
                </c:pt>
                <c:pt idx="244">
                  <c:v>1.7167780000000001E-2</c:v>
                </c:pt>
                <c:pt idx="245">
                  <c:v>1.136766E-2</c:v>
                </c:pt>
                <c:pt idx="246">
                  <c:v>1.9506140000000002E-2</c:v>
                </c:pt>
                <c:pt idx="247">
                  <c:v>8.7821800000000005E-3</c:v>
                </c:pt>
                <c:pt idx="248">
                  <c:v>8.1937669999999994E-3</c:v>
                </c:pt>
                <c:pt idx="249">
                  <c:v>8.0875370000000005E-3</c:v>
                </c:pt>
                <c:pt idx="250">
                  <c:v>5.1858649999999996E-3</c:v>
                </c:pt>
                <c:pt idx="251">
                  <c:v>9.2351059999999999E-3</c:v>
                </c:pt>
                <c:pt idx="252">
                  <c:v>8.5986900000000008E-3</c:v>
                </c:pt>
                <c:pt idx="253">
                  <c:v>1.130394E-2</c:v>
                </c:pt>
                <c:pt idx="254">
                  <c:v>1.6487290000000002E-2</c:v>
                </c:pt>
                <c:pt idx="255">
                  <c:v>7.4424290000000004E-3</c:v>
                </c:pt>
                <c:pt idx="256">
                  <c:v>1.5628530000000002E-2</c:v>
                </c:pt>
                <c:pt idx="257">
                  <c:v>1.037807E-2</c:v>
                </c:pt>
                <c:pt idx="258">
                  <c:v>1.434831E-2</c:v>
                </c:pt>
                <c:pt idx="259">
                  <c:v>1.1483490000000001E-2</c:v>
                </c:pt>
                <c:pt idx="260">
                  <c:v>1.474719E-2</c:v>
                </c:pt>
                <c:pt idx="261">
                  <c:v>1.8169979999999999E-2</c:v>
                </c:pt>
                <c:pt idx="262">
                  <c:v>9.8066279999999995E-3</c:v>
                </c:pt>
                <c:pt idx="263">
                  <c:v>7.4044219999999999E-3</c:v>
                </c:pt>
                <c:pt idx="264">
                  <c:v>1.7267749999999998E-2</c:v>
                </c:pt>
                <c:pt idx="265">
                  <c:v>1.917191E-2</c:v>
                </c:pt>
                <c:pt idx="266">
                  <c:v>1.279052E-2</c:v>
                </c:pt>
                <c:pt idx="267">
                  <c:v>2.0920370000000001E-2</c:v>
                </c:pt>
                <c:pt idx="268">
                  <c:v>1.08524E-2</c:v>
                </c:pt>
                <c:pt idx="269">
                  <c:v>7.1881310000000004E-3</c:v>
                </c:pt>
                <c:pt idx="270">
                  <c:v>1.946904E-2</c:v>
                </c:pt>
                <c:pt idx="271">
                  <c:v>9.2402709999999996E-3</c:v>
                </c:pt>
                <c:pt idx="272">
                  <c:v>7.8472000000000004E-3</c:v>
                </c:pt>
                <c:pt idx="273">
                  <c:v>1.5088529999999999E-2</c:v>
                </c:pt>
                <c:pt idx="274">
                  <c:v>1.6213020000000002E-2</c:v>
                </c:pt>
                <c:pt idx="275">
                  <c:v>1.3532819999999999E-2</c:v>
                </c:pt>
                <c:pt idx="276">
                  <c:v>6.7379559999999998E-3</c:v>
                </c:pt>
                <c:pt idx="277">
                  <c:v>5.4695539999999997E-3</c:v>
                </c:pt>
                <c:pt idx="278">
                  <c:v>8.4657729999999994E-3</c:v>
                </c:pt>
                <c:pt idx="279">
                  <c:v>7.5915749999999997E-3</c:v>
                </c:pt>
                <c:pt idx="280">
                  <c:v>7.5374320000000002E-3</c:v>
                </c:pt>
                <c:pt idx="281">
                  <c:v>1.6625270000000001E-2</c:v>
                </c:pt>
                <c:pt idx="282">
                  <c:v>9.5802760000000004E-3</c:v>
                </c:pt>
                <c:pt idx="283">
                  <c:v>1.1434919999999999E-2</c:v>
                </c:pt>
                <c:pt idx="284">
                  <c:v>1.397147E-2</c:v>
                </c:pt>
                <c:pt idx="285">
                  <c:v>1.6499860000000002E-2</c:v>
                </c:pt>
                <c:pt idx="286">
                  <c:v>1.7978350000000001E-2</c:v>
                </c:pt>
                <c:pt idx="287">
                  <c:v>1.7956949999999999E-2</c:v>
                </c:pt>
                <c:pt idx="288">
                  <c:v>1.6329969999999999E-2</c:v>
                </c:pt>
                <c:pt idx="289">
                  <c:v>1.069837E-2</c:v>
                </c:pt>
                <c:pt idx="290">
                  <c:v>8.4695229999999996E-3</c:v>
                </c:pt>
                <c:pt idx="291">
                  <c:v>1.8583760000000001E-2</c:v>
                </c:pt>
                <c:pt idx="292">
                  <c:v>1.6208609999999998E-2</c:v>
                </c:pt>
                <c:pt idx="293">
                  <c:v>8.3574349999999999E-3</c:v>
                </c:pt>
                <c:pt idx="294">
                  <c:v>6.5944599999999999E-3</c:v>
                </c:pt>
                <c:pt idx="295">
                  <c:v>1.4960340000000001E-2</c:v>
                </c:pt>
                <c:pt idx="296">
                  <c:v>1.684395E-2</c:v>
                </c:pt>
                <c:pt idx="297">
                  <c:v>1.2839049999999999E-2</c:v>
                </c:pt>
                <c:pt idx="298">
                  <c:v>1.5187010000000001E-2</c:v>
                </c:pt>
                <c:pt idx="299">
                  <c:v>1.7582250000000001E-2</c:v>
                </c:pt>
                <c:pt idx="300">
                  <c:v>7.8361980000000008E-3</c:v>
                </c:pt>
                <c:pt idx="301">
                  <c:v>1.6698029999999999E-2</c:v>
                </c:pt>
                <c:pt idx="302">
                  <c:v>9.6771089999999997E-3</c:v>
                </c:pt>
                <c:pt idx="303">
                  <c:v>1.5214460000000001E-2</c:v>
                </c:pt>
                <c:pt idx="304">
                  <c:v>1.243936E-2</c:v>
                </c:pt>
                <c:pt idx="305">
                  <c:v>1.5682629999999999E-2</c:v>
                </c:pt>
                <c:pt idx="306">
                  <c:v>1.2418729999999999E-2</c:v>
                </c:pt>
                <c:pt idx="307">
                  <c:v>1.011781E-2</c:v>
                </c:pt>
                <c:pt idx="308">
                  <c:v>9.1999860000000003E-3</c:v>
                </c:pt>
                <c:pt idx="309">
                  <c:v>1.4960040000000001E-2</c:v>
                </c:pt>
                <c:pt idx="310">
                  <c:v>1.397063E-2</c:v>
                </c:pt>
                <c:pt idx="311">
                  <c:v>2.3028099999999999E-2</c:v>
                </c:pt>
                <c:pt idx="312">
                  <c:v>1.5240170000000001E-2</c:v>
                </c:pt>
                <c:pt idx="313">
                  <c:v>1.543944E-2</c:v>
                </c:pt>
                <c:pt idx="314">
                  <c:v>9.2388869999999994E-3</c:v>
                </c:pt>
                <c:pt idx="315">
                  <c:v>7.2566549999999999E-3</c:v>
                </c:pt>
                <c:pt idx="316">
                  <c:v>1.6371989999999999E-2</c:v>
                </c:pt>
                <c:pt idx="317">
                  <c:v>2.5850140000000001E-2</c:v>
                </c:pt>
                <c:pt idx="318">
                  <c:v>2.3397769999999998E-2</c:v>
                </c:pt>
                <c:pt idx="319">
                  <c:v>2.120263E-2</c:v>
                </c:pt>
                <c:pt idx="320">
                  <c:v>6.5437220000000001E-3</c:v>
                </c:pt>
                <c:pt idx="321">
                  <c:v>8.6889159999999997E-3</c:v>
                </c:pt>
                <c:pt idx="322">
                  <c:v>1.1475330000000001E-2</c:v>
                </c:pt>
                <c:pt idx="323">
                  <c:v>9.5811730000000001E-3</c:v>
                </c:pt>
                <c:pt idx="324">
                  <c:v>9.9224429999999995E-3</c:v>
                </c:pt>
                <c:pt idx="325">
                  <c:v>7.9731929999999999E-3</c:v>
                </c:pt>
                <c:pt idx="326">
                  <c:v>2.0287650000000001E-2</c:v>
                </c:pt>
                <c:pt idx="327">
                  <c:v>1.442098E-2</c:v>
                </c:pt>
                <c:pt idx="328">
                  <c:v>1.3335420000000001E-2</c:v>
                </c:pt>
                <c:pt idx="329">
                  <c:v>1.6863960000000001E-2</c:v>
                </c:pt>
                <c:pt idx="330">
                  <c:v>1.420221E-2</c:v>
                </c:pt>
                <c:pt idx="331">
                  <c:v>1.7905910000000001E-2</c:v>
                </c:pt>
                <c:pt idx="332">
                  <c:v>1.3867290000000001E-2</c:v>
                </c:pt>
                <c:pt idx="333">
                  <c:v>1.3673309999999999E-2</c:v>
                </c:pt>
                <c:pt idx="334">
                  <c:v>1.6616329999999999E-2</c:v>
                </c:pt>
                <c:pt idx="335">
                  <c:v>1.478837E-2</c:v>
                </c:pt>
                <c:pt idx="336">
                  <c:v>2.6026480000000001E-2</c:v>
                </c:pt>
                <c:pt idx="337">
                  <c:v>2.3283149999999999E-2</c:v>
                </c:pt>
                <c:pt idx="338">
                  <c:v>2.0647539999999999E-2</c:v>
                </c:pt>
                <c:pt idx="339">
                  <c:v>1.459335E-2</c:v>
                </c:pt>
                <c:pt idx="340">
                  <c:v>2.3938419999999998E-2</c:v>
                </c:pt>
                <c:pt idx="341">
                  <c:v>2.677827E-2</c:v>
                </c:pt>
                <c:pt idx="342">
                  <c:v>7.6674129999999997E-3</c:v>
                </c:pt>
                <c:pt idx="343">
                  <c:v>1.5922430000000001E-2</c:v>
                </c:pt>
                <c:pt idx="344">
                  <c:v>6.1472829999999999E-3</c:v>
                </c:pt>
                <c:pt idx="345">
                  <c:v>1.3312589999999999E-2</c:v>
                </c:pt>
                <c:pt idx="346">
                  <c:v>2.154358E-2</c:v>
                </c:pt>
                <c:pt idx="347">
                  <c:v>1.9961369999999999E-2</c:v>
                </c:pt>
                <c:pt idx="348">
                  <c:v>2.0677109999999999E-2</c:v>
                </c:pt>
                <c:pt idx="349">
                  <c:v>6.7036220000000002E-3</c:v>
                </c:pt>
                <c:pt idx="350">
                  <c:v>9.139632E-3</c:v>
                </c:pt>
                <c:pt idx="351">
                  <c:v>1.7538000000000002E-2</c:v>
                </c:pt>
                <c:pt idx="352">
                  <c:v>1.777488E-2</c:v>
                </c:pt>
                <c:pt idx="353">
                  <c:v>7.1624050000000002E-3</c:v>
                </c:pt>
                <c:pt idx="354">
                  <c:v>8.8254930000000002E-3</c:v>
                </c:pt>
                <c:pt idx="355">
                  <c:v>2.2723610000000002E-2</c:v>
                </c:pt>
                <c:pt idx="356">
                  <c:v>1.372375E-2</c:v>
                </c:pt>
                <c:pt idx="357">
                  <c:v>1.9114369999999999E-2</c:v>
                </c:pt>
                <c:pt idx="358">
                  <c:v>2.2032429999999999E-2</c:v>
                </c:pt>
                <c:pt idx="359">
                  <c:v>2.4518849999999998E-2</c:v>
                </c:pt>
                <c:pt idx="360">
                  <c:v>2.7762820000000001E-2</c:v>
                </c:pt>
                <c:pt idx="361">
                  <c:v>2.5430009999999999E-2</c:v>
                </c:pt>
                <c:pt idx="362">
                  <c:v>2.3508649999999999E-2</c:v>
                </c:pt>
                <c:pt idx="363">
                  <c:v>7.3167229999999998E-3</c:v>
                </c:pt>
                <c:pt idx="364">
                  <c:v>1.8379550000000001E-2</c:v>
                </c:pt>
                <c:pt idx="365">
                  <c:v>1.179794E-2</c:v>
                </c:pt>
                <c:pt idx="366">
                  <c:v>5.9280189999999996E-3</c:v>
                </c:pt>
                <c:pt idx="367">
                  <c:v>2.4372330000000001E-2</c:v>
                </c:pt>
                <c:pt idx="368">
                  <c:v>1.0590459999999999E-2</c:v>
                </c:pt>
                <c:pt idx="369">
                  <c:v>8.2764310000000008E-3</c:v>
                </c:pt>
                <c:pt idx="370">
                  <c:v>1.8897049999999999E-2</c:v>
                </c:pt>
                <c:pt idx="371">
                  <c:v>9.7758640000000004E-3</c:v>
                </c:pt>
                <c:pt idx="372">
                  <c:v>2.351789E-2</c:v>
                </c:pt>
                <c:pt idx="373">
                  <c:v>2.7852419999999999E-2</c:v>
                </c:pt>
                <c:pt idx="374">
                  <c:v>2.6337820000000001E-2</c:v>
                </c:pt>
                <c:pt idx="375">
                  <c:v>2.6612130000000001E-2</c:v>
                </c:pt>
                <c:pt idx="376">
                  <c:v>1.7661349999999999E-2</c:v>
                </c:pt>
                <c:pt idx="377">
                  <c:v>1.8475769999999999E-2</c:v>
                </c:pt>
                <c:pt idx="378">
                  <c:v>2.331797E-2</c:v>
                </c:pt>
                <c:pt idx="379">
                  <c:v>2.6009620000000001E-2</c:v>
                </c:pt>
                <c:pt idx="380">
                  <c:v>9.2491889999999997E-3</c:v>
                </c:pt>
                <c:pt idx="381">
                  <c:v>2.4546709999999999E-2</c:v>
                </c:pt>
                <c:pt idx="382">
                  <c:v>2.633928E-2</c:v>
                </c:pt>
                <c:pt idx="383">
                  <c:v>9.4278179999999993E-3</c:v>
                </c:pt>
                <c:pt idx="384">
                  <c:v>2.1720819999999998E-2</c:v>
                </c:pt>
                <c:pt idx="385">
                  <c:v>1.862805E-2</c:v>
                </c:pt>
                <c:pt idx="386">
                  <c:v>2.2884080000000001E-2</c:v>
                </c:pt>
                <c:pt idx="387">
                  <c:v>2.4843270000000001E-2</c:v>
                </c:pt>
                <c:pt idx="388">
                  <c:v>1.9970669999999999E-2</c:v>
                </c:pt>
                <c:pt idx="389">
                  <c:v>1.0386289999999999E-2</c:v>
                </c:pt>
                <c:pt idx="390">
                  <c:v>1.2105650000000001E-2</c:v>
                </c:pt>
                <c:pt idx="391">
                  <c:v>2.2064739999999999E-2</c:v>
                </c:pt>
                <c:pt idx="392">
                  <c:v>2.3398269999999999E-2</c:v>
                </c:pt>
                <c:pt idx="393">
                  <c:v>2.1638480000000002E-2</c:v>
                </c:pt>
                <c:pt idx="394">
                  <c:v>2.4465609999999999E-2</c:v>
                </c:pt>
                <c:pt idx="395">
                  <c:v>2.3307890000000001E-2</c:v>
                </c:pt>
                <c:pt idx="396">
                  <c:v>2.8540090000000001E-2</c:v>
                </c:pt>
                <c:pt idx="397">
                  <c:v>1.825069E-2</c:v>
                </c:pt>
                <c:pt idx="398">
                  <c:v>1.963239E-2</c:v>
                </c:pt>
                <c:pt idx="399">
                  <c:v>2.2644020000000001E-2</c:v>
                </c:pt>
                <c:pt idx="400">
                  <c:v>1.059594E-2</c:v>
                </c:pt>
                <c:pt idx="401">
                  <c:v>2.4616499999999999E-2</c:v>
                </c:pt>
                <c:pt idx="402">
                  <c:v>2.440523E-2</c:v>
                </c:pt>
                <c:pt idx="403">
                  <c:v>1.829422E-2</c:v>
                </c:pt>
                <c:pt idx="404">
                  <c:v>1.4175800000000001E-2</c:v>
                </c:pt>
                <c:pt idx="405">
                  <c:v>2.0112930000000001E-2</c:v>
                </c:pt>
                <c:pt idx="406">
                  <c:v>2.52946E-2</c:v>
                </c:pt>
                <c:pt idx="407">
                  <c:v>2.1150849999999999E-2</c:v>
                </c:pt>
                <c:pt idx="408">
                  <c:v>2.4481800000000001E-2</c:v>
                </c:pt>
                <c:pt idx="409">
                  <c:v>8.0809599999999999E-3</c:v>
                </c:pt>
                <c:pt idx="410">
                  <c:v>2.7745280000000001E-2</c:v>
                </c:pt>
                <c:pt idx="411">
                  <c:v>3.3302039999999998E-2</c:v>
                </c:pt>
                <c:pt idx="412">
                  <c:v>1.594773E-2</c:v>
                </c:pt>
                <c:pt idx="413">
                  <c:v>2.519385E-2</c:v>
                </c:pt>
                <c:pt idx="414">
                  <c:v>2.5350810000000001E-2</c:v>
                </c:pt>
                <c:pt idx="415">
                  <c:v>2.2554370000000001E-2</c:v>
                </c:pt>
                <c:pt idx="416">
                  <c:v>2.1396660000000001E-2</c:v>
                </c:pt>
                <c:pt idx="417">
                  <c:v>1.9652180000000002E-2</c:v>
                </c:pt>
                <c:pt idx="418">
                  <c:v>2.3469609999999998E-2</c:v>
                </c:pt>
                <c:pt idx="419">
                  <c:v>2.7177840000000002E-2</c:v>
                </c:pt>
                <c:pt idx="420">
                  <c:v>1.5651160000000001E-2</c:v>
                </c:pt>
                <c:pt idx="421">
                  <c:v>1.844811E-2</c:v>
                </c:pt>
                <c:pt idx="422">
                  <c:v>1.492603E-2</c:v>
                </c:pt>
                <c:pt idx="423">
                  <c:v>7.3279460000000001E-3</c:v>
                </c:pt>
                <c:pt idx="424">
                  <c:v>1.5328339999999999E-2</c:v>
                </c:pt>
                <c:pt idx="425">
                  <c:v>2.3916989999999999E-2</c:v>
                </c:pt>
                <c:pt idx="426">
                  <c:v>1.956136E-2</c:v>
                </c:pt>
                <c:pt idx="427">
                  <c:v>2.6307359999999998E-2</c:v>
                </c:pt>
                <c:pt idx="428">
                  <c:v>3.050665E-2</c:v>
                </c:pt>
                <c:pt idx="429">
                  <c:v>7.9421860000000004E-3</c:v>
                </c:pt>
                <c:pt idx="430">
                  <c:v>2.288111E-2</c:v>
                </c:pt>
                <c:pt idx="431">
                  <c:v>2.7433269999999999E-2</c:v>
                </c:pt>
                <c:pt idx="432">
                  <c:v>3.2215580000000001E-2</c:v>
                </c:pt>
                <c:pt idx="433">
                  <c:v>3.1249860000000001E-2</c:v>
                </c:pt>
                <c:pt idx="434">
                  <c:v>2.6848E-2</c:v>
                </c:pt>
                <c:pt idx="435">
                  <c:v>9.7379000000000007E-3</c:v>
                </c:pt>
                <c:pt idx="436">
                  <c:v>2.9077220000000001E-2</c:v>
                </c:pt>
                <c:pt idx="437">
                  <c:v>2.114781E-2</c:v>
                </c:pt>
                <c:pt idx="438">
                  <c:v>2.924467E-2</c:v>
                </c:pt>
                <c:pt idx="439">
                  <c:v>1.7579770000000002E-2</c:v>
                </c:pt>
                <c:pt idx="440">
                  <c:v>3.3273619999999997E-2</c:v>
                </c:pt>
                <c:pt idx="441">
                  <c:v>2.5042129999999999E-2</c:v>
                </c:pt>
                <c:pt idx="442">
                  <c:v>3.4297220000000003E-2</c:v>
                </c:pt>
                <c:pt idx="443">
                  <c:v>2.7917290000000001E-2</c:v>
                </c:pt>
                <c:pt idx="444">
                  <c:v>7.7284060000000002E-3</c:v>
                </c:pt>
                <c:pt idx="445">
                  <c:v>2.446597E-2</c:v>
                </c:pt>
                <c:pt idx="446">
                  <c:v>2.6144560000000001E-2</c:v>
                </c:pt>
                <c:pt idx="447">
                  <c:v>3.0663849999999999E-2</c:v>
                </c:pt>
                <c:pt idx="448">
                  <c:v>3.2640479999999999E-2</c:v>
                </c:pt>
                <c:pt idx="449">
                  <c:v>3.2608190000000002E-2</c:v>
                </c:pt>
                <c:pt idx="450">
                  <c:v>2.6111280000000001E-2</c:v>
                </c:pt>
                <c:pt idx="451">
                  <c:v>3.1678949999999997E-2</c:v>
                </c:pt>
                <c:pt idx="452">
                  <c:v>2.754005E-2</c:v>
                </c:pt>
                <c:pt idx="453">
                  <c:v>2.66342E-2</c:v>
                </c:pt>
                <c:pt idx="454">
                  <c:v>2.9003419999999999E-2</c:v>
                </c:pt>
                <c:pt idx="455">
                  <c:v>8.2783579999999996E-3</c:v>
                </c:pt>
                <c:pt idx="456">
                  <c:v>2.7913210000000001E-2</c:v>
                </c:pt>
                <c:pt idx="457">
                  <c:v>2.6012049999999998E-2</c:v>
                </c:pt>
                <c:pt idx="458">
                  <c:v>2.7821559999999999E-2</c:v>
                </c:pt>
                <c:pt idx="459">
                  <c:v>2.8126200000000001E-2</c:v>
                </c:pt>
                <c:pt idx="460">
                  <c:v>2.7734849999999998E-2</c:v>
                </c:pt>
                <c:pt idx="461">
                  <c:v>8.0575569999999999E-3</c:v>
                </c:pt>
                <c:pt idx="462">
                  <c:v>3.157194E-2</c:v>
                </c:pt>
                <c:pt idx="463">
                  <c:v>2.3092410000000001E-2</c:v>
                </c:pt>
                <c:pt idx="464">
                  <c:v>3.0862069999999998E-2</c:v>
                </c:pt>
                <c:pt idx="465">
                  <c:v>2.3373049999999999E-2</c:v>
                </c:pt>
                <c:pt idx="466">
                  <c:v>3.0445400000000001E-2</c:v>
                </c:pt>
                <c:pt idx="467">
                  <c:v>2.9564650000000001E-2</c:v>
                </c:pt>
                <c:pt idx="468">
                  <c:v>2.2231689999999998E-2</c:v>
                </c:pt>
                <c:pt idx="469">
                  <c:v>1.9376190000000001E-2</c:v>
                </c:pt>
                <c:pt idx="470">
                  <c:v>3.5639379999999998E-2</c:v>
                </c:pt>
                <c:pt idx="471">
                  <c:v>2.5354999999999999E-2</c:v>
                </c:pt>
                <c:pt idx="472">
                  <c:v>2.7786290000000002E-2</c:v>
                </c:pt>
                <c:pt idx="473">
                  <c:v>1.955279E-2</c:v>
                </c:pt>
                <c:pt idx="474">
                  <c:v>2.78856E-2</c:v>
                </c:pt>
                <c:pt idx="475">
                  <c:v>2.5807750000000001E-2</c:v>
                </c:pt>
                <c:pt idx="476">
                  <c:v>7.3654230000000003E-3</c:v>
                </c:pt>
                <c:pt idx="477">
                  <c:v>2.5633090000000001E-2</c:v>
                </c:pt>
                <c:pt idx="478">
                  <c:v>2.7032480000000001E-2</c:v>
                </c:pt>
                <c:pt idx="479">
                  <c:v>2.6663840000000001E-2</c:v>
                </c:pt>
                <c:pt idx="480">
                  <c:v>2.2877749999999999E-2</c:v>
                </c:pt>
                <c:pt idx="481">
                  <c:v>2.459631E-2</c:v>
                </c:pt>
                <c:pt idx="482">
                  <c:v>7.1747410000000001E-3</c:v>
                </c:pt>
                <c:pt idx="483">
                  <c:v>2.0508700000000001E-2</c:v>
                </c:pt>
                <c:pt idx="484">
                  <c:v>2.9477730000000001E-2</c:v>
                </c:pt>
                <c:pt idx="485">
                  <c:v>2.5305520000000001E-2</c:v>
                </c:pt>
                <c:pt idx="486">
                  <c:v>2.6008469999999999E-2</c:v>
                </c:pt>
                <c:pt idx="487">
                  <c:v>8.5727049999999999E-3</c:v>
                </c:pt>
                <c:pt idx="488">
                  <c:v>2.6871679999999998E-2</c:v>
                </c:pt>
                <c:pt idx="489">
                  <c:v>2.663128E-2</c:v>
                </c:pt>
                <c:pt idx="490">
                  <c:v>2.8516369999999999E-2</c:v>
                </c:pt>
                <c:pt idx="491">
                  <c:v>2.621366E-2</c:v>
                </c:pt>
                <c:pt idx="492">
                  <c:v>2.9598840000000001E-2</c:v>
                </c:pt>
                <c:pt idx="493">
                  <c:v>1.9565530000000001E-2</c:v>
                </c:pt>
                <c:pt idx="494">
                  <c:v>5.4442800000000001E-3</c:v>
                </c:pt>
                <c:pt idx="495">
                  <c:v>2.7702310000000001E-2</c:v>
                </c:pt>
                <c:pt idx="496">
                  <c:v>3.164471E-2</c:v>
                </c:pt>
                <c:pt idx="497">
                  <c:v>3.7157860000000001E-2</c:v>
                </c:pt>
                <c:pt idx="498">
                  <c:v>3.0632909999999999E-2</c:v>
                </c:pt>
                <c:pt idx="499">
                  <c:v>2.160289E-2</c:v>
                </c:pt>
                <c:pt idx="500">
                  <c:v>3.525263E-2</c:v>
                </c:pt>
                <c:pt idx="501">
                  <c:v>3.1216480000000001E-2</c:v>
                </c:pt>
                <c:pt idx="502">
                  <c:v>3.0031990000000001E-2</c:v>
                </c:pt>
                <c:pt idx="503">
                  <c:v>2.81724E-2</c:v>
                </c:pt>
                <c:pt idx="504">
                  <c:v>2.6301769999999999E-2</c:v>
                </c:pt>
                <c:pt idx="505">
                  <c:v>2.4576870000000001E-2</c:v>
                </c:pt>
                <c:pt idx="506">
                  <c:v>3.4337449999999999E-2</c:v>
                </c:pt>
                <c:pt idx="507">
                  <c:v>2.579118E-2</c:v>
                </c:pt>
                <c:pt idx="508">
                  <c:v>2.7221019999999999E-2</c:v>
                </c:pt>
                <c:pt idx="509">
                  <c:v>2.747701E-2</c:v>
                </c:pt>
                <c:pt idx="510">
                  <c:v>3.5875869999999997E-2</c:v>
                </c:pt>
                <c:pt idx="511">
                  <c:v>8.6819989999999993E-3</c:v>
                </c:pt>
                <c:pt idx="512">
                  <c:v>9.8493160000000003E-3</c:v>
                </c:pt>
                <c:pt idx="513">
                  <c:v>1.9018440000000001E-2</c:v>
                </c:pt>
                <c:pt idx="514">
                  <c:v>2.9189199999999998E-2</c:v>
                </c:pt>
                <c:pt idx="515">
                  <c:v>3.164148E-2</c:v>
                </c:pt>
                <c:pt idx="516">
                  <c:v>2.3768930000000001E-2</c:v>
                </c:pt>
                <c:pt idx="517">
                  <c:v>1.094729E-2</c:v>
                </c:pt>
                <c:pt idx="518">
                  <c:v>1.764342E-2</c:v>
                </c:pt>
                <c:pt idx="519">
                  <c:v>1.784869E-2</c:v>
                </c:pt>
                <c:pt idx="520">
                  <c:v>2.052321E-2</c:v>
                </c:pt>
                <c:pt idx="521">
                  <c:v>2.281569E-2</c:v>
                </c:pt>
                <c:pt idx="522">
                  <c:v>1.9468329999999999E-2</c:v>
                </c:pt>
                <c:pt idx="523">
                  <c:v>2.243241E-2</c:v>
                </c:pt>
                <c:pt idx="524">
                  <c:v>2.313262E-2</c:v>
                </c:pt>
                <c:pt idx="525">
                  <c:v>8.692511E-3</c:v>
                </c:pt>
                <c:pt idx="526">
                  <c:v>1.1390580000000001E-2</c:v>
                </c:pt>
                <c:pt idx="527">
                  <c:v>9.6172059999999997E-3</c:v>
                </c:pt>
                <c:pt idx="528">
                  <c:v>1.5231430000000001E-2</c:v>
                </c:pt>
                <c:pt idx="529">
                  <c:v>8.4024300000000007E-3</c:v>
                </c:pt>
                <c:pt idx="530">
                  <c:v>1.5989010000000001E-2</c:v>
                </c:pt>
                <c:pt idx="531">
                  <c:v>1.6617119999999999E-2</c:v>
                </c:pt>
                <c:pt idx="532">
                  <c:v>1.76528E-2</c:v>
                </c:pt>
                <c:pt idx="533">
                  <c:v>1.415861E-2</c:v>
                </c:pt>
                <c:pt idx="534">
                  <c:v>1.009902E-2</c:v>
                </c:pt>
                <c:pt idx="535">
                  <c:v>8.4260140000000008E-3</c:v>
                </c:pt>
                <c:pt idx="536">
                  <c:v>9.0402620000000003E-3</c:v>
                </c:pt>
                <c:pt idx="537">
                  <c:v>1.439727E-2</c:v>
                </c:pt>
                <c:pt idx="538">
                  <c:v>1.848673E-2</c:v>
                </c:pt>
                <c:pt idx="539">
                  <c:v>1.036774E-2</c:v>
                </c:pt>
                <c:pt idx="540">
                  <c:v>7.9255469999999998E-3</c:v>
                </c:pt>
                <c:pt idx="541">
                  <c:v>1.3240419999999999E-2</c:v>
                </c:pt>
                <c:pt idx="542">
                  <c:v>7.9013720000000003E-3</c:v>
                </c:pt>
                <c:pt idx="543">
                  <c:v>1.6133809999999998E-2</c:v>
                </c:pt>
                <c:pt idx="544">
                  <c:v>1.8271559999999999E-2</c:v>
                </c:pt>
                <c:pt idx="545">
                  <c:v>1.505766E-2</c:v>
                </c:pt>
                <c:pt idx="546">
                  <c:v>7.0952819999999996E-3</c:v>
                </c:pt>
                <c:pt idx="547">
                  <c:v>8.0768400000000001E-3</c:v>
                </c:pt>
                <c:pt idx="548">
                  <c:v>1.008128E-2</c:v>
                </c:pt>
                <c:pt idx="549">
                  <c:v>1.2040769999999999E-2</c:v>
                </c:pt>
                <c:pt idx="550">
                  <c:v>1.320518E-2</c:v>
                </c:pt>
                <c:pt idx="551">
                  <c:v>1.6786240000000001E-2</c:v>
                </c:pt>
                <c:pt idx="552">
                  <c:v>1.7365220000000001E-2</c:v>
                </c:pt>
                <c:pt idx="553">
                  <c:v>9.8802379999999995E-3</c:v>
                </c:pt>
                <c:pt idx="554">
                  <c:v>1.411696E-2</c:v>
                </c:pt>
                <c:pt idx="555">
                  <c:v>1.3218580000000001E-2</c:v>
                </c:pt>
                <c:pt idx="556">
                  <c:v>1.1274050000000001E-2</c:v>
                </c:pt>
                <c:pt idx="557">
                  <c:v>8.3566060000000008E-3</c:v>
                </c:pt>
                <c:pt idx="558">
                  <c:v>2.02221E-2</c:v>
                </c:pt>
                <c:pt idx="559">
                  <c:v>1.760755E-2</c:v>
                </c:pt>
                <c:pt idx="560">
                  <c:v>2.2247759999999998E-2</c:v>
                </c:pt>
                <c:pt idx="561">
                  <c:v>2.6173060000000001E-2</c:v>
                </c:pt>
                <c:pt idx="562">
                  <c:v>1.8751859999999999E-2</c:v>
                </c:pt>
                <c:pt idx="563">
                  <c:v>1.479722E-2</c:v>
                </c:pt>
                <c:pt idx="564">
                  <c:v>1.7366110000000001E-2</c:v>
                </c:pt>
                <c:pt idx="565">
                  <c:v>2.1558500000000001E-2</c:v>
                </c:pt>
                <c:pt idx="566">
                  <c:v>8.202015E-3</c:v>
                </c:pt>
                <c:pt idx="567">
                  <c:v>2.1321670000000001E-2</c:v>
                </c:pt>
                <c:pt idx="568">
                  <c:v>2.1711979999999999E-2</c:v>
                </c:pt>
                <c:pt idx="569">
                  <c:v>1.3815879999999999E-2</c:v>
                </c:pt>
                <c:pt idx="570">
                  <c:v>7.9222029999999992E-3</c:v>
                </c:pt>
                <c:pt idx="571">
                  <c:v>2.2314150000000001E-2</c:v>
                </c:pt>
                <c:pt idx="572">
                  <c:v>1.2590189999999999E-2</c:v>
                </c:pt>
                <c:pt idx="573">
                  <c:v>2.5838150000000001E-2</c:v>
                </c:pt>
                <c:pt idx="574">
                  <c:v>9.0819590000000006E-3</c:v>
                </c:pt>
                <c:pt idx="575">
                  <c:v>2.0853920000000001E-2</c:v>
                </c:pt>
                <c:pt idx="576">
                  <c:v>2.3941960000000002E-2</c:v>
                </c:pt>
                <c:pt idx="577">
                  <c:v>1.0605120000000001E-2</c:v>
                </c:pt>
                <c:pt idx="578">
                  <c:v>1.552254E-2</c:v>
                </c:pt>
                <c:pt idx="579">
                  <c:v>2.5432070000000001E-2</c:v>
                </c:pt>
                <c:pt idx="580">
                  <c:v>2.5081920000000001E-2</c:v>
                </c:pt>
                <c:pt idx="581">
                  <c:v>1.8456420000000001E-2</c:v>
                </c:pt>
                <c:pt idx="582">
                  <c:v>1.6581680000000001E-2</c:v>
                </c:pt>
                <c:pt idx="583">
                  <c:v>2.3165439999999999E-2</c:v>
                </c:pt>
                <c:pt idx="584">
                  <c:v>1.9150400000000001E-2</c:v>
                </c:pt>
                <c:pt idx="585">
                  <c:v>1.8905640000000001E-2</c:v>
                </c:pt>
                <c:pt idx="586">
                  <c:v>1.7967739999999999E-2</c:v>
                </c:pt>
                <c:pt idx="587">
                  <c:v>2.3697280000000001E-2</c:v>
                </c:pt>
                <c:pt idx="588">
                  <c:v>2.206938E-2</c:v>
                </c:pt>
                <c:pt idx="589">
                  <c:v>1.6344270000000001E-2</c:v>
                </c:pt>
                <c:pt idx="590">
                  <c:v>8.0526750000000005E-3</c:v>
                </c:pt>
                <c:pt idx="591">
                  <c:v>2.1899180000000001E-2</c:v>
                </c:pt>
                <c:pt idx="592">
                  <c:v>2.3277180000000001E-2</c:v>
                </c:pt>
                <c:pt idx="593">
                  <c:v>1.8125909999999999E-2</c:v>
                </c:pt>
                <c:pt idx="594">
                  <c:v>1.9549790000000001E-2</c:v>
                </c:pt>
                <c:pt idx="595">
                  <c:v>2.4434069999999999E-2</c:v>
                </c:pt>
                <c:pt idx="596">
                  <c:v>8.1943009999999993E-3</c:v>
                </c:pt>
                <c:pt idx="597">
                  <c:v>2.1082759999999999E-2</c:v>
                </c:pt>
                <c:pt idx="598">
                  <c:v>2.3796009999999999E-2</c:v>
                </c:pt>
                <c:pt idx="599">
                  <c:v>2.3142369999999999E-2</c:v>
                </c:pt>
                <c:pt idx="600">
                  <c:v>2.3597139999999999E-2</c:v>
                </c:pt>
                <c:pt idx="601">
                  <c:v>2.2236889999999999E-2</c:v>
                </c:pt>
                <c:pt idx="602">
                  <c:v>2.9234880000000001E-2</c:v>
                </c:pt>
                <c:pt idx="603">
                  <c:v>2.530226E-2</c:v>
                </c:pt>
                <c:pt idx="604">
                  <c:v>2.4203100000000002E-2</c:v>
                </c:pt>
                <c:pt idx="605">
                  <c:v>2.1866190000000001E-2</c:v>
                </c:pt>
                <c:pt idx="606">
                  <c:v>2.1323959999999999E-2</c:v>
                </c:pt>
                <c:pt idx="607">
                  <c:v>2.3935430000000001E-2</c:v>
                </c:pt>
                <c:pt idx="608">
                  <c:v>1.9936349999999999E-2</c:v>
                </c:pt>
                <c:pt idx="609">
                  <c:v>2.273501E-2</c:v>
                </c:pt>
                <c:pt idx="610">
                  <c:v>1.556504E-2</c:v>
                </c:pt>
                <c:pt idx="611">
                  <c:v>9.9323620000000001E-3</c:v>
                </c:pt>
                <c:pt idx="612">
                  <c:v>2.0856969999999999E-2</c:v>
                </c:pt>
                <c:pt idx="613">
                  <c:v>1.5704849999999999E-2</c:v>
                </c:pt>
                <c:pt idx="614">
                  <c:v>7.433444E-3</c:v>
                </c:pt>
                <c:pt idx="615">
                  <c:v>1.47359E-2</c:v>
                </c:pt>
                <c:pt idx="616">
                  <c:v>9.2890639999999997E-3</c:v>
                </c:pt>
                <c:pt idx="617">
                  <c:v>2.7287490000000001E-2</c:v>
                </c:pt>
                <c:pt idx="618">
                  <c:v>2.955607E-2</c:v>
                </c:pt>
                <c:pt idx="619">
                  <c:v>2.751748E-2</c:v>
                </c:pt>
                <c:pt idx="620">
                  <c:v>6.0987929999999999E-3</c:v>
                </c:pt>
                <c:pt idx="621">
                  <c:v>1.2584349999999999E-2</c:v>
                </c:pt>
                <c:pt idx="622">
                  <c:v>1.311292E-2</c:v>
                </c:pt>
                <c:pt idx="623">
                  <c:v>8.9626029999999995E-3</c:v>
                </c:pt>
                <c:pt idx="624">
                  <c:v>1.8738540000000001E-2</c:v>
                </c:pt>
                <c:pt idx="625">
                  <c:v>7.236045E-3</c:v>
                </c:pt>
                <c:pt idx="626">
                  <c:v>1.3462119999999999E-2</c:v>
                </c:pt>
                <c:pt idx="627">
                  <c:v>2.2223239999999998E-2</c:v>
                </c:pt>
                <c:pt idx="628">
                  <c:v>9.8049230000000001E-3</c:v>
                </c:pt>
                <c:pt idx="629">
                  <c:v>3.47967E-2</c:v>
                </c:pt>
                <c:pt idx="630">
                  <c:v>2.3856059999999998E-2</c:v>
                </c:pt>
                <c:pt idx="631">
                  <c:v>2.221886E-2</c:v>
                </c:pt>
                <c:pt idx="632">
                  <c:v>2.5317530000000001E-2</c:v>
                </c:pt>
                <c:pt idx="633">
                  <c:v>2.38751E-2</c:v>
                </c:pt>
                <c:pt idx="634">
                  <c:v>2.249497E-2</c:v>
                </c:pt>
                <c:pt idx="635">
                  <c:v>6.5846630000000001E-3</c:v>
                </c:pt>
                <c:pt idx="636">
                  <c:v>1.241107E-2</c:v>
                </c:pt>
                <c:pt idx="637">
                  <c:v>2.1913769999999999E-2</c:v>
                </c:pt>
                <c:pt idx="638">
                  <c:v>1.4875299999999999E-2</c:v>
                </c:pt>
                <c:pt idx="639">
                  <c:v>2.001576E-2</c:v>
                </c:pt>
                <c:pt idx="640">
                  <c:v>1.5435590000000001E-2</c:v>
                </c:pt>
                <c:pt idx="641">
                  <c:v>2.3272999999999999E-2</c:v>
                </c:pt>
                <c:pt idx="642">
                  <c:v>2.888226E-2</c:v>
                </c:pt>
                <c:pt idx="643">
                  <c:v>2.6165549999999999E-2</c:v>
                </c:pt>
                <c:pt idx="644">
                  <c:v>3.0356870000000001E-2</c:v>
                </c:pt>
                <c:pt idx="645">
                  <c:v>2.5759520000000001E-2</c:v>
                </c:pt>
                <c:pt idx="646">
                  <c:v>2.5757189999999999E-2</c:v>
                </c:pt>
                <c:pt idx="647">
                  <c:v>1.849402E-2</c:v>
                </c:pt>
                <c:pt idx="648">
                  <c:v>1.0603349999999999E-2</c:v>
                </c:pt>
                <c:pt idx="649">
                  <c:v>2.1387349999999999E-2</c:v>
                </c:pt>
                <c:pt idx="650">
                  <c:v>2.2887890000000001E-2</c:v>
                </c:pt>
                <c:pt idx="651">
                  <c:v>2.0388739999999999E-2</c:v>
                </c:pt>
                <c:pt idx="652">
                  <c:v>1.7195439999999999E-2</c:v>
                </c:pt>
                <c:pt idx="653">
                  <c:v>2.5158659999999999E-2</c:v>
                </c:pt>
                <c:pt idx="654">
                  <c:v>2.1375689999999999E-2</c:v>
                </c:pt>
                <c:pt idx="655">
                  <c:v>2.107185E-2</c:v>
                </c:pt>
                <c:pt idx="656">
                  <c:v>2.626647E-2</c:v>
                </c:pt>
                <c:pt idx="657">
                  <c:v>2.2022070000000001E-2</c:v>
                </c:pt>
                <c:pt idx="658">
                  <c:v>2.484397E-2</c:v>
                </c:pt>
                <c:pt idx="659">
                  <c:v>5.7878319999999997E-3</c:v>
                </c:pt>
                <c:pt idx="660">
                  <c:v>2.271376E-2</c:v>
                </c:pt>
                <c:pt idx="661">
                  <c:v>2.406498E-2</c:v>
                </c:pt>
                <c:pt idx="662">
                  <c:v>2.2249830000000002E-2</c:v>
                </c:pt>
                <c:pt idx="663">
                  <c:v>2.430177E-2</c:v>
                </c:pt>
                <c:pt idx="664">
                  <c:v>9.9328809999999993E-3</c:v>
                </c:pt>
                <c:pt idx="665">
                  <c:v>2.5669259999999999E-2</c:v>
                </c:pt>
                <c:pt idx="666">
                  <c:v>2.465753E-2</c:v>
                </c:pt>
                <c:pt idx="667">
                  <c:v>2.379442E-2</c:v>
                </c:pt>
                <c:pt idx="668">
                  <c:v>1.5048560000000001E-2</c:v>
                </c:pt>
                <c:pt idx="669">
                  <c:v>2.3454740000000002E-2</c:v>
                </c:pt>
                <c:pt idx="670">
                  <c:v>2.3442600000000001E-2</c:v>
                </c:pt>
                <c:pt idx="671">
                  <c:v>2.2084880000000001E-2</c:v>
                </c:pt>
                <c:pt idx="672">
                  <c:v>2.0134010000000001E-2</c:v>
                </c:pt>
                <c:pt idx="673">
                  <c:v>2.2456690000000001E-2</c:v>
                </c:pt>
                <c:pt idx="674">
                  <c:v>2.4270750000000001E-2</c:v>
                </c:pt>
                <c:pt idx="675">
                  <c:v>2.4618859999999999E-2</c:v>
                </c:pt>
                <c:pt idx="676">
                  <c:v>2.066341E-2</c:v>
                </c:pt>
                <c:pt idx="677">
                  <c:v>2.253933E-2</c:v>
                </c:pt>
                <c:pt idx="678">
                  <c:v>2.5945619999999999E-2</c:v>
                </c:pt>
                <c:pt idx="679">
                  <c:v>2.3743719999999999E-2</c:v>
                </c:pt>
                <c:pt idx="680">
                  <c:v>1.4872639999999999E-2</c:v>
                </c:pt>
                <c:pt idx="681">
                  <c:v>2.3619620000000001E-2</c:v>
                </c:pt>
                <c:pt idx="682">
                  <c:v>1.9416039999999999E-2</c:v>
                </c:pt>
                <c:pt idx="683">
                  <c:v>2.4849710000000001E-2</c:v>
                </c:pt>
                <c:pt idx="684">
                  <c:v>2.3830939999999998E-2</c:v>
                </c:pt>
                <c:pt idx="685">
                  <c:v>2.3351050000000002E-2</c:v>
                </c:pt>
                <c:pt idx="686">
                  <c:v>2.3572559999999999E-2</c:v>
                </c:pt>
                <c:pt idx="687">
                  <c:v>2.6972289999999999E-2</c:v>
                </c:pt>
                <c:pt idx="688">
                  <c:v>3.01598E-2</c:v>
                </c:pt>
                <c:pt idx="689">
                  <c:v>2.5211000000000001E-2</c:v>
                </c:pt>
                <c:pt idx="690">
                  <c:v>1.8489809999999999E-2</c:v>
                </c:pt>
                <c:pt idx="691">
                  <c:v>2.394669E-2</c:v>
                </c:pt>
                <c:pt idx="692">
                  <c:v>2.7609089999999999E-2</c:v>
                </c:pt>
                <c:pt idx="693">
                  <c:v>2.102822E-2</c:v>
                </c:pt>
                <c:pt idx="694">
                  <c:v>2.5514769999999999E-2</c:v>
                </c:pt>
                <c:pt idx="695">
                  <c:v>2.9878660000000001E-2</c:v>
                </c:pt>
                <c:pt idx="696">
                  <c:v>2.0217240000000001E-2</c:v>
                </c:pt>
                <c:pt idx="697">
                  <c:v>1.4006330000000001E-2</c:v>
                </c:pt>
                <c:pt idx="698">
                  <c:v>2.036814E-2</c:v>
                </c:pt>
                <c:pt idx="699">
                  <c:v>1.3758630000000001E-2</c:v>
                </c:pt>
                <c:pt idx="700">
                  <c:v>2.4347000000000001E-2</c:v>
                </c:pt>
                <c:pt idx="701">
                  <c:v>2.2811359999999999E-2</c:v>
                </c:pt>
                <c:pt idx="702">
                  <c:v>2.5562979999999999E-2</c:v>
                </c:pt>
                <c:pt idx="703">
                  <c:v>1.9340300000000001E-2</c:v>
                </c:pt>
                <c:pt idx="704">
                  <c:v>1.6413589999999999E-2</c:v>
                </c:pt>
                <c:pt idx="705">
                  <c:v>2.9310180000000002E-2</c:v>
                </c:pt>
                <c:pt idx="706">
                  <c:v>3.1309570000000002E-2</c:v>
                </c:pt>
                <c:pt idx="707">
                  <c:v>2.7888139999999999E-2</c:v>
                </c:pt>
                <c:pt idx="708">
                  <c:v>2.9858659999999999E-2</c:v>
                </c:pt>
                <c:pt idx="709">
                  <c:v>3.081793E-2</c:v>
                </c:pt>
                <c:pt idx="710">
                  <c:v>2.7250389999999999E-2</c:v>
                </c:pt>
                <c:pt idx="711">
                  <c:v>3.1841420000000002E-2</c:v>
                </c:pt>
                <c:pt idx="712">
                  <c:v>3.052504E-2</c:v>
                </c:pt>
                <c:pt idx="713">
                  <c:v>2.5392959999999999E-2</c:v>
                </c:pt>
                <c:pt idx="714">
                  <c:v>2.4505590000000001E-2</c:v>
                </c:pt>
                <c:pt idx="715">
                  <c:v>2.1850479999999999E-2</c:v>
                </c:pt>
                <c:pt idx="716">
                  <c:v>2.6115269999999999E-2</c:v>
                </c:pt>
                <c:pt idx="717">
                  <c:v>2.5296119999999998E-2</c:v>
                </c:pt>
                <c:pt idx="718">
                  <c:v>2.5629740000000002E-2</c:v>
                </c:pt>
                <c:pt idx="719">
                  <c:v>2.8580189999999998E-2</c:v>
                </c:pt>
                <c:pt idx="720">
                  <c:v>2.2455079999999999E-2</c:v>
                </c:pt>
                <c:pt idx="721">
                  <c:v>2.8595889999999999E-2</c:v>
                </c:pt>
                <c:pt idx="722">
                  <c:v>1.2050679999999999E-2</c:v>
                </c:pt>
                <c:pt idx="723">
                  <c:v>2.2066369999999998E-2</c:v>
                </c:pt>
                <c:pt idx="724">
                  <c:v>2.7325370000000002E-2</c:v>
                </c:pt>
                <c:pt idx="725">
                  <c:v>2.4432349999999999E-2</c:v>
                </c:pt>
                <c:pt idx="726">
                  <c:v>8.439017E-3</c:v>
                </c:pt>
                <c:pt idx="727">
                  <c:v>3.276362E-2</c:v>
                </c:pt>
                <c:pt idx="728">
                  <c:v>2.827385E-2</c:v>
                </c:pt>
                <c:pt idx="729">
                  <c:v>2.2912350000000001E-2</c:v>
                </c:pt>
                <c:pt idx="730">
                  <c:v>2.7136279999999999E-2</c:v>
                </c:pt>
                <c:pt idx="731">
                  <c:v>2.8041050000000001E-2</c:v>
                </c:pt>
                <c:pt idx="732">
                  <c:v>2.3062639999999999E-2</c:v>
                </c:pt>
                <c:pt idx="733">
                  <c:v>1.8929270000000002E-2</c:v>
                </c:pt>
                <c:pt idx="734">
                  <c:v>2.6158089999999998E-2</c:v>
                </c:pt>
                <c:pt idx="735">
                  <c:v>2.2962980000000001E-2</c:v>
                </c:pt>
                <c:pt idx="736">
                  <c:v>1.0826179999999999E-2</c:v>
                </c:pt>
                <c:pt idx="737">
                  <c:v>2.6337949999999999E-2</c:v>
                </c:pt>
                <c:pt idx="738">
                  <c:v>1.1819100000000001E-2</c:v>
                </c:pt>
                <c:pt idx="739">
                  <c:v>2.3836429999999999E-2</c:v>
                </c:pt>
                <c:pt idx="740">
                  <c:v>1.305255E-2</c:v>
                </c:pt>
                <c:pt idx="741">
                  <c:v>2.6649740000000002E-2</c:v>
                </c:pt>
                <c:pt idx="742">
                  <c:v>1.3426860000000001E-2</c:v>
                </c:pt>
                <c:pt idx="743">
                  <c:v>8.8706940000000001E-3</c:v>
                </c:pt>
                <c:pt idx="744">
                  <c:v>2.1860870000000001E-2</c:v>
                </c:pt>
                <c:pt idx="745">
                  <c:v>2.167227E-2</c:v>
                </c:pt>
                <c:pt idx="746">
                  <c:v>1.535972E-2</c:v>
                </c:pt>
                <c:pt idx="747">
                  <c:v>2.6124419999999999E-2</c:v>
                </c:pt>
                <c:pt idx="748">
                  <c:v>2.6999280000000001E-2</c:v>
                </c:pt>
                <c:pt idx="749">
                  <c:v>3.4115220000000002E-2</c:v>
                </c:pt>
                <c:pt idx="750">
                  <c:v>3.4452299999999998E-2</c:v>
                </c:pt>
                <c:pt idx="751">
                  <c:v>2.679906E-2</c:v>
                </c:pt>
                <c:pt idx="752">
                  <c:v>2.9922319999999999E-2</c:v>
                </c:pt>
                <c:pt idx="753">
                  <c:v>2.5276610000000001E-2</c:v>
                </c:pt>
                <c:pt idx="754">
                  <c:v>2.6289839999999998E-2</c:v>
                </c:pt>
                <c:pt idx="755">
                  <c:v>2.562913E-2</c:v>
                </c:pt>
                <c:pt idx="756">
                  <c:v>2.6087949999999999E-2</c:v>
                </c:pt>
                <c:pt idx="757">
                  <c:v>2.747264E-2</c:v>
                </c:pt>
                <c:pt idx="758">
                  <c:v>2.323625E-2</c:v>
                </c:pt>
                <c:pt idx="759">
                  <c:v>2.8526159999999998E-2</c:v>
                </c:pt>
                <c:pt idx="760">
                  <c:v>2.6016149999999998E-2</c:v>
                </c:pt>
                <c:pt idx="761">
                  <c:v>2.64391E-2</c:v>
                </c:pt>
                <c:pt idx="762">
                  <c:v>2.386365E-2</c:v>
                </c:pt>
                <c:pt idx="763">
                  <c:v>2.6337019999999999E-2</c:v>
                </c:pt>
                <c:pt idx="764">
                  <c:v>2.779995E-2</c:v>
                </c:pt>
                <c:pt idx="765">
                  <c:v>2.4765450000000001E-2</c:v>
                </c:pt>
                <c:pt idx="766">
                  <c:v>8.2678409999999997E-3</c:v>
                </c:pt>
                <c:pt idx="767">
                  <c:v>3.0195019999999999E-2</c:v>
                </c:pt>
                <c:pt idx="768">
                  <c:v>2.841026E-2</c:v>
                </c:pt>
                <c:pt idx="769">
                  <c:v>3.0460850000000001E-2</c:v>
                </c:pt>
                <c:pt idx="770">
                  <c:v>2.8760629999999999E-2</c:v>
                </c:pt>
                <c:pt idx="771">
                  <c:v>1.031611E-2</c:v>
                </c:pt>
                <c:pt idx="772">
                  <c:v>2.748666E-2</c:v>
                </c:pt>
                <c:pt idx="773">
                  <c:v>2.487551E-2</c:v>
                </c:pt>
                <c:pt idx="774">
                  <c:v>3.0968300000000001E-2</c:v>
                </c:pt>
                <c:pt idx="775">
                  <c:v>3.0446419999999998E-2</c:v>
                </c:pt>
                <c:pt idx="776">
                  <c:v>2.9830410000000002E-2</c:v>
                </c:pt>
                <c:pt idx="777">
                  <c:v>3.1572620000000003E-2</c:v>
                </c:pt>
                <c:pt idx="778">
                  <c:v>3.1240899999999999E-2</c:v>
                </c:pt>
                <c:pt idx="779">
                  <c:v>3.1853199999999998E-2</c:v>
                </c:pt>
                <c:pt idx="780">
                  <c:v>3.0627209999999998E-2</c:v>
                </c:pt>
                <c:pt idx="781">
                  <c:v>3.2863679999999999E-2</c:v>
                </c:pt>
                <c:pt idx="782">
                  <c:v>3.3906650000000003E-2</c:v>
                </c:pt>
                <c:pt idx="783">
                  <c:v>2.7731490000000001E-2</c:v>
                </c:pt>
                <c:pt idx="784">
                  <c:v>2.4880989999999999E-2</c:v>
                </c:pt>
                <c:pt idx="785">
                  <c:v>2.698741E-2</c:v>
                </c:pt>
                <c:pt idx="786">
                  <c:v>7.7727200000000003E-3</c:v>
                </c:pt>
                <c:pt idx="787">
                  <c:v>3.0596950000000001E-2</c:v>
                </c:pt>
                <c:pt idx="788">
                  <c:v>1.548684E-2</c:v>
                </c:pt>
                <c:pt idx="789">
                  <c:v>3.1969900000000002E-2</c:v>
                </c:pt>
                <c:pt idx="790">
                  <c:v>1.463776E-2</c:v>
                </c:pt>
                <c:pt idx="791">
                  <c:v>1.168867E-2</c:v>
                </c:pt>
                <c:pt idx="792">
                  <c:v>2.7170969999999999E-2</c:v>
                </c:pt>
                <c:pt idx="793">
                  <c:v>1.0021800000000001E-2</c:v>
                </c:pt>
                <c:pt idx="794">
                  <c:v>2.979091E-2</c:v>
                </c:pt>
                <c:pt idx="795">
                  <c:v>2.4109450000000001E-2</c:v>
                </c:pt>
                <c:pt idx="796">
                  <c:v>2.125691E-2</c:v>
                </c:pt>
                <c:pt idx="797">
                  <c:v>1.257139E-2</c:v>
                </c:pt>
                <c:pt idx="798">
                  <c:v>3.0317469999999999E-2</c:v>
                </c:pt>
                <c:pt idx="799">
                  <c:v>1.6667080000000001E-2</c:v>
                </c:pt>
                <c:pt idx="800">
                  <c:v>2.2802389999999999E-2</c:v>
                </c:pt>
                <c:pt idx="801">
                  <c:v>1.7223619999999999E-2</c:v>
                </c:pt>
                <c:pt idx="802">
                  <c:v>1.6580640000000001E-2</c:v>
                </c:pt>
                <c:pt idx="803">
                  <c:v>3.1769289999999999E-2</c:v>
                </c:pt>
                <c:pt idx="804">
                  <c:v>2.7480569999999999E-2</c:v>
                </c:pt>
                <c:pt idx="805">
                  <c:v>2.6166749999999999E-2</c:v>
                </c:pt>
                <c:pt idx="806">
                  <c:v>2.5875680000000002E-2</c:v>
                </c:pt>
                <c:pt idx="807">
                  <c:v>2.9490849999999999E-2</c:v>
                </c:pt>
                <c:pt idx="808">
                  <c:v>3.1881159999999999E-2</c:v>
                </c:pt>
                <c:pt idx="809">
                  <c:v>2.6749909999999998E-2</c:v>
                </c:pt>
                <c:pt idx="810">
                  <c:v>1.173154E-2</c:v>
                </c:pt>
                <c:pt idx="811">
                  <c:v>3.2119080000000001E-2</c:v>
                </c:pt>
                <c:pt idx="812">
                  <c:v>2.6353709999999999E-2</c:v>
                </c:pt>
                <c:pt idx="813">
                  <c:v>2.8402589999999998E-2</c:v>
                </c:pt>
                <c:pt idx="814">
                  <c:v>8.9834110000000002E-3</c:v>
                </c:pt>
                <c:pt idx="815">
                  <c:v>2.585196E-2</c:v>
                </c:pt>
                <c:pt idx="816">
                  <c:v>1.419725E-2</c:v>
                </c:pt>
                <c:pt idx="817">
                  <c:v>2.4457309999999999E-2</c:v>
                </c:pt>
                <c:pt idx="818">
                  <c:v>2.7198480000000001E-2</c:v>
                </c:pt>
                <c:pt idx="819">
                  <c:v>2.262523E-2</c:v>
                </c:pt>
                <c:pt idx="820">
                  <c:v>3.0991439999999999E-2</c:v>
                </c:pt>
                <c:pt idx="821">
                  <c:v>2.2882690000000001E-2</c:v>
                </c:pt>
                <c:pt idx="822">
                  <c:v>8.5194580000000006E-3</c:v>
                </c:pt>
                <c:pt idx="823">
                  <c:v>2.1443540000000001E-2</c:v>
                </c:pt>
                <c:pt idx="824">
                  <c:v>2.9057050000000001E-2</c:v>
                </c:pt>
                <c:pt idx="825">
                  <c:v>8.8087909999999998E-3</c:v>
                </c:pt>
                <c:pt idx="826">
                  <c:v>8.5942299999999996E-3</c:v>
                </c:pt>
                <c:pt idx="827">
                  <c:v>2.026741E-2</c:v>
                </c:pt>
                <c:pt idx="828">
                  <c:v>2.8250109999999998E-2</c:v>
                </c:pt>
                <c:pt idx="829">
                  <c:v>3.1261839999999999E-2</c:v>
                </c:pt>
                <c:pt idx="830">
                  <c:v>2.6253410000000001E-2</c:v>
                </c:pt>
                <c:pt idx="831">
                  <c:v>2.7032859999999999E-2</c:v>
                </c:pt>
                <c:pt idx="832">
                  <c:v>2.3886910000000001E-2</c:v>
                </c:pt>
                <c:pt idx="833">
                  <c:v>3.1702840000000003E-2</c:v>
                </c:pt>
                <c:pt idx="834">
                  <c:v>3.2743849999999998E-2</c:v>
                </c:pt>
                <c:pt idx="835">
                  <c:v>2.8534489999999999E-2</c:v>
                </c:pt>
                <c:pt idx="836">
                  <c:v>2.680505E-2</c:v>
                </c:pt>
                <c:pt idx="837">
                  <c:v>2.4597870000000001E-2</c:v>
                </c:pt>
                <c:pt idx="838">
                  <c:v>2.423227E-2</c:v>
                </c:pt>
                <c:pt idx="839">
                  <c:v>3.047965E-2</c:v>
                </c:pt>
                <c:pt idx="840">
                  <c:v>2.9200170000000001E-2</c:v>
                </c:pt>
                <c:pt idx="841">
                  <c:v>7.2367569999999999E-3</c:v>
                </c:pt>
                <c:pt idx="842">
                  <c:v>2.4303740000000001E-2</c:v>
                </c:pt>
                <c:pt idx="843">
                  <c:v>2.449898E-2</c:v>
                </c:pt>
                <c:pt idx="844">
                  <c:v>2.444385E-2</c:v>
                </c:pt>
                <c:pt idx="845">
                  <c:v>2.3198529999999998E-2</c:v>
                </c:pt>
                <c:pt idx="846">
                  <c:v>2.5516810000000001E-2</c:v>
                </c:pt>
                <c:pt idx="847">
                  <c:v>2.9113449999999999E-2</c:v>
                </c:pt>
                <c:pt idx="848">
                  <c:v>2.554669E-2</c:v>
                </c:pt>
                <c:pt idx="849">
                  <c:v>8.1229609999999997E-3</c:v>
                </c:pt>
                <c:pt idx="850">
                  <c:v>2.527604E-2</c:v>
                </c:pt>
                <c:pt idx="851">
                  <c:v>2.3763320000000001E-2</c:v>
                </c:pt>
                <c:pt idx="852">
                  <c:v>2.9225810000000001E-2</c:v>
                </c:pt>
                <c:pt idx="853">
                  <c:v>2.682756E-2</c:v>
                </c:pt>
                <c:pt idx="854">
                  <c:v>2.650334E-2</c:v>
                </c:pt>
                <c:pt idx="855">
                  <c:v>2.78588E-2</c:v>
                </c:pt>
                <c:pt idx="856">
                  <c:v>2.2520120000000001E-2</c:v>
                </c:pt>
                <c:pt idx="857">
                  <c:v>1.107079E-2</c:v>
                </c:pt>
                <c:pt idx="858">
                  <c:v>2.5635680000000001E-2</c:v>
                </c:pt>
                <c:pt idx="859">
                  <c:v>3.0755129999999999E-2</c:v>
                </c:pt>
                <c:pt idx="860">
                  <c:v>2.3692589999999999E-2</c:v>
                </c:pt>
                <c:pt idx="861">
                  <c:v>2.856154E-2</c:v>
                </c:pt>
                <c:pt idx="862">
                  <c:v>2.132935E-2</c:v>
                </c:pt>
                <c:pt idx="863">
                  <c:v>2.9266609999999998E-2</c:v>
                </c:pt>
                <c:pt idx="864">
                  <c:v>3.2878299999999999E-2</c:v>
                </c:pt>
                <c:pt idx="865">
                  <c:v>2.5273489999999999E-2</c:v>
                </c:pt>
                <c:pt idx="866">
                  <c:v>1.2136829999999999E-2</c:v>
                </c:pt>
                <c:pt idx="867">
                  <c:v>2.7960200000000001E-2</c:v>
                </c:pt>
                <c:pt idx="868">
                  <c:v>2.7053939999999999E-2</c:v>
                </c:pt>
                <c:pt idx="869">
                  <c:v>1.039532E-2</c:v>
                </c:pt>
                <c:pt idx="870">
                  <c:v>2.962683E-2</c:v>
                </c:pt>
                <c:pt idx="871">
                  <c:v>2.441604E-2</c:v>
                </c:pt>
                <c:pt idx="872">
                  <c:v>2.4410379999999999E-2</c:v>
                </c:pt>
                <c:pt idx="873">
                  <c:v>1.0437480000000001E-2</c:v>
                </c:pt>
                <c:pt idx="874">
                  <c:v>2.8146839999999999E-2</c:v>
                </c:pt>
                <c:pt idx="875">
                  <c:v>3.4396690000000001E-2</c:v>
                </c:pt>
                <c:pt idx="876">
                  <c:v>3.006607E-2</c:v>
                </c:pt>
                <c:pt idx="877">
                  <c:v>2.6619799999999999E-2</c:v>
                </c:pt>
                <c:pt idx="878">
                  <c:v>2.568732E-2</c:v>
                </c:pt>
                <c:pt idx="879">
                  <c:v>2.5486189999999999E-2</c:v>
                </c:pt>
                <c:pt idx="880">
                  <c:v>9.2094550000000001E-3</c:v>
                </c:pt>
                <c:pt idx="881">
                  <c:v>3.7020610000000002E-2</c:v>
                </c:pt>
                <c:pt idx="882">
                  <c:v>2.4886970000000001E-2</c:v>
                </c:pt>
                <c:pt idx="883">
                  <c:v>2.9815129999999999E-2</c:v>
                </c:pt>
                <c:pt idx="884">
                  <c:v>2.4504000000000001E-2</c:v>
                </c:pt>
                <c:pt idx="885">
                  <c:v>2.4455370000000001E-2</c:v>
                </c:pt>
                <c:pt idx="886">
                  <c:v>2.7511279999999999E-2</c:v>
                </c:pt>
                <c:pt idx="887">
                  <c:v>3.110067E-2</c:v>
                </c:pt>
                <c:pt idx="888">
                  <c:v>3.3782109999999997E-2</c:v>
                </c:pt>
                <c:pt idx="889">
                  <c:v>2.0119069999999999E-2</c:v>
                </c:pt>
                <c:pt idx="890">
                  <c:v>2.9969280000000001E-2</c:v>
                </c:pt>
                <c:pt idx="891">
                  <c:v>3.0117189999999999E-2</c:v>
                </c:pt>
                <c:pt idx="892">
                  <c:v>3.0951269999999999E-2</c:v>
                </c:pt>
                <c:pt idx="893">
                  <c:v>3.1240819999999999E-2</c:v>
                </c:pt>
                <c:pt idx="894">
                  <c:v>2.1967830000000001E-2</c:v>
                </c:pt>
                <c:pt idx="895">
                  <c:v>2.879373E-2</c:v>
                </c:pt>
                <c:pt idx="896">
                  <c:v>2.307505E-2</c:v>
                </c:pt>
                <c:pt idx="897">
                  <c:v>1.0529780000000001E-2</c:v>
                </c:pt>
                <c:pt idx="898">
                  <c:v>3.2917380000000003E-2</c:v>
                </c:pt>
                <c:pt idx="899">
                  <c:v>2.2725229999999999E-2</c:v>
                </c:pt>
                <c:pt idx="900">
                  <c:v>1.8370549999999999E-2</c:v>
                </c:pt>
                <c:pt idx="901">
                  <c:v>3.0306530000000002E-2</c:v>
                </c:pt>
                <c:pt idx="902">
                  <c:v>2.7222159999999999E-2</c:v>
                </c:pt>
                <c:pt idx="903">
                  <c:v>2.9074079999999999E-2</c:v>
                </c:pt>
                <c:pt idx="904">
                  <c:v>2.5995549999999999E-2</c:v>
                </c:pt>
                <c:pt idx="905">
                  <c:v>3.2278179999999997E-2</c:v>
                </c:pt>
                <c:pt idx="906">
                  <c:v>2.232868E-2</c:v>
                </c:pt>
                <c:pt idx="907">
                  <c:v>2.566995E-2</c:v>
                </c:pt>
                <c:pt idx="908">
                  <c:v>2.1494309999999999E-2</c:v>
                </c:pt>
                <c:pt idx="909">
                  <c:v>7.1086159999999999E-3</c:v>
                </c:pt>
                <c:pt idx="910">
                  <c:v>2.6342379999999999E-2</c:v>
                </c:pt>
                <c:pt idx="911">
                  <c:v>2.5539780000000002E-2</c:v>
                </c:pt>
                <c:pt idx="912">
                  <c:v>3.4831229999999998E-2</c:v>
                </c:pt>
                <c:pt idx="913">
                  <c:v>2.8999230000000001E-2</c:v>
                </c:pt>
                <c:pt idx="914">
                  <c:v>2.7216509999999999E-2</c:v>
                </c:pt>
                <c:pt idx="915">
                  <c:v>3.1804619999999999E-2</c:v>
                </c:pt>
                <c:pt idx="916">
                  <c:v>3.1541350000000003E-2</c:v>
                </c:pt>
                <c:pt idx="917">
                  <c:v>9.0372930000000001E-3</c:v>
                </c:pt>
                <c:pt idx="918">
                  <c:v>1.9094469999999999E-2</c:v>
                </c:pt>
                <c:pt idx="919">
                  <c:v>3.7613199999999999E-2</c:v>
                </c:pt>
                <c:pt idx="920">
                  <c:v>3.1730059999999997E-2</c:v>
                </c:pt>
                <c:pt idx="921">
                  <c:v>2.645088E-2</c:v>
                </c:pt>
                <c:pt idx="922">
                  <c:v>2.7630399999999999E-2</c:v>
                </c:pt>
                <c:pt idx="923">
                  <c:v>2.4185129999999999E-2</c:v>
                </c:pt>
                <c:pt idx="924">
                  <c:v>2.410843E-2</c:v>
                </c:pt>
                <c:pt idx="925">
                  <c:v>2.1239999999999998E-2</c:v>
                </c:pt>
                <c:pt idx="926">
                  <c:v>2.8581559999999999E-2</c:v>
                </c:pt>
                <c:pt idx="927">
                  <c:v>1.1025480000000001E-2</c:v>
                </c:pt>
                <c:pt idx="928">
                  <c:v>2.1818779999999999E-2</c:v>
                </c:pt>
                <c:pt idx="929">
                  <c:v>2.131663E-2</c:v>
                </c:pt>
                <c:pt idx="930">
                  <c:v>2.2278650000000001E-2</c:v>
                </c:pt>
                <c:pt idx="931">
                  <c:v>1.0089849999999999E-2</c:v>
                </c:pt>
                <c:pt idx="932">
                  <c:v>2.3480729999999998E-2</c:v>
                </c:pt>
                <c:pt idx="933">
                  <c:v>2.4314180000000001E-2</c:v>
                </c:pt>
                <c:pt idx="934">
                  <c:v>2.2370859999999999E-2</c:v>
                </c:pt>
                <c:pt idx="935">
                  <c:v>2.5960279999999999E-2</c:v>
                </c:pt>
                <c:pt idx="936">
                  <c:v>3.0438639999999999E-2</c:v>
                </c:pt>
                <c:pt idx="937">
                  <c:v>4.122162E-2</c:v>
                </c:pt>
                <c:pt idx="938">
                  <c:v>3.2613049999999998E-2</c:v>
                </c:pt>
                <c:pt idx="939">
                  <c:v>3.1468450000000002E-2</c:v>
                </c:pt>
                <c:pt idx="940">
                  <c:v>3.11163E-2</c:v>
                </c:pt>
                <c:pt idx="941">
                  <c:v>3.133064E-2</c:v>
                </c:pt>
                <c:pt idx="942">
                  <c:v>2.1155279999999999E-2</c:v>
                </c:pt>
                <c:pt idx="943">
                  <c:v>1.052487E-2</c:v>
                </c:pt>
                <c:pt idx="944">
                  <c:v>2.0669730000000001E-2</c:v>
                </c:pt>
                <c:pt idx="945">
                  <c:v>3.6262519999999999E-2</c:v>
                </c:pt>
                <c:pt idx="946">
                  <c:v>4.2900069999999998E-2</c:v>
                </c:pt>
                <c:pt idx="947">
                  <c:v>3.7816629999999997E-2</c:v>
                </c:pt>
                <c:pt idx="948">
                  <c:v>4.1441039999999998E-2</c:v>
                </c:pt>
                <c:pt idx="949">
                  <c:v>3.9509740000000002E-2</c:v>
                </c:pt>
                <c:pt idx="950">
                  <c:v>2.652473E-2</c:v>
                </c:pt>
                <c:pt idx="951">
                  <c:v>4.2224940000000002E-2</c:v>
                </c:pt>
                <c:pt idx="952">
                  <c:v>4.3858920000000003E-2</c:v>
                </c:pt>
                <c:pt idx="953">
                  <c:v>1.0463200000000001E-2</c:v>
                </c:pt>
                <c:pt idx="954">
                  <c:v>3.9971350000000003E-2</c:v>
                </c:pt>
                <c:pt idx="955">
                  <c:v>3.2884959999999998E-2</c:v>
                </c:pt>
                <c:pt idx="956">
                  <c:v>4.7173479999999997E-2</c:v>
                </c:pt>
                <c:pt idx="957">
                  <c:v>3.6577249999999999E-2</c:v>
                </c:pt>
                <c:pt idx="958">
                  <c:v>3.2309980000000002E-2</c:v>
                </c:pt>
                <c:pt idx="959">
                  <c:v>2.7659380000000001E-2</c:v>
                </c:pt>
                <c:pt idx="960">
                  <c:v>3.3646269999999999E-2</c:v>
                </c:pt>
                <c:pt idx="961">
                  <c:v>3.0683390000000001E-2</c:v>
                </c:pt>
                <c:pt idx="962">
                  <c:v>4.0785170000000003E-2</c:v>
                </c:pt>
                <c:pt idx="963">
                  <c:v>4.61704E-2</c:v>
                </c:pt>
                <c:pt idx="964">
                  <c:v>2.3059469999999999E-2</c:v>
                </c:pt>
                <c:pt idx="965">
                  <c:v>2.5700770000000001E-2</c:v>
                </c:pt>
                <c:pt idx="966">
                  <c:v>2.636113E-2</c:v>
                </c:pt>
                <c:pt idx="967">
                  <c:v>2.4204059999999999E-2</c:v>
                </c:pt>
                <c:pt idx="968">
                  <c:v>2.5345449999999999E-2</c:v>
                </c:pt>
                <c:pt idx="969">
                  <c:v>2.4569110000000002E-2</c:v>
                </c:pt>
                <c:pt idx="970">
                  <c:v>2.702135E-2</c:v>
                </c:pt>
                <c:pt idx="971">
                  <c:v>2.2014570000000001E-2</c:v>
                </c:pt>
                <c:pt idx="972">
                  <c:v>1.9827250000000001E-2</c:v>
                </c:pt>
                <c:pt idx="973">
                  <c:v>2.5756279999999999E-2</c:v>
                </c:pt>
                <c:pt idx="974">
                  <c:v>2.5045660000000001E-2</c:v>
                </c:pt>
                <c:pt idx="975">
                  <c:v>2.1086359999999998E-2</c:v>
                </c:pt>
                <c:pt idx="976">
                  <c:v>2.8526599999999999E-2</c:v>
                </c:pt>
                <c:pt idx="977">
                  <c:v>2.6932979999999999E-2</c:v>
                </c:pt>
                <c:pt idx="978">
                  <c:v>2.5094209999999999E-2</c:v>
                </c:pt>
                <c:pt idx="979">
                  <c:v>2.0728480000000001E-2</c:v>
                </c:pt>
                <c:pt idx="980">
                  <c:v>1.5364569999999999E-2</c:v>
                </c:pt>
                <c:pt idx="981">
                  <c:v>2.5693810000000001E-2</c:v>
                </c:pt>
                <c:pt idx="982">
                  <c:v>2.7016350000000001E-2</c:v>
                </c:pt>
                <c:pt idx="983">
                  <c:v>2.5623389999999999E-2</c:v>
                </c:pt>
                <c:pt idx="984">
                  <c:v>1.705972E-2</c:v>
                </c:pt>
                <c:pt idx="985">
                  <c:v>3.3819920000000003E-2</c:v>
                </c:pt>
                <c:pt idx="986">
                  <c:v>2.567931E-2</c:v>
                </c:pt>
                <c:pt idx="987">
                  <c:v>2.8197529999999998E-2</c:v>
                </c:pt>
                <c:pt idx="988">
                  <c:v>2.5222870000000001E-2</c:v>
                </c:pt>
                <c:pt idx="989">
                  <c:v>2.4151869999999999E-2</c:v>
                </c:pt>
                <c:pt idx="990">
                  <c:v>2.5040090000000001E-2</c:v>
                </c:pt>
                <c:pt idx="991">
                  <c:v>2.8272080000000002E-2</c:v>
                </c:pt>
                <c:pt idx="992">
                  <c:v>2.5230160000000001E-2</c:v>
                </c:pt>
                <c:pt idx="993">
                  <c:v>2.7352669999999999E-2</c:v>
                </c:pt>
                <c:pt idx="994">
                  <c:v>2.8655819999999999E-2</c:v>
                </c:pt>
                <c:pt idx="995">
                  <c:v>2.5601550000000001E-2</c:v>
                </c:pt>
                <c:pt idx="996">
                  <c:v>1.0133649999999999E-2</c:v>
                </c:pt>
                <c:pt idx="997">
                  <c:v>9.8999099999999996E-3</c:v>
                </c:pt>
                <c:pt idx="998">
                  <c:v>2.25385E-2</c:v>
                </c:pt>
                <c:pt idx="999">
                  <c:v>2.213826E-2</c:v>
                </c:pt>
                <c:pt idx="1000">
                  <c:v>1.0329069999999999E-2</c:v>
                </c:pt>
                <c:pt idx="1001">
                  <c:v>7.6332049999999997E-3</c:v>
                </c:pt>
                <c:pt idx="1002">
                  <c:v>8.7311249999999993E-3</c:v>
                </c:pt>
                <c:pt idx="1003">
                  <c:v>1.629879E-2</c:v>
                </c:pt>
                <c:pt idx="1004">
                  <c:v>2.3526129999999999E-2</c:v>
                </c:pt>
                <c:pt idx="1005">
                  <c:v>9.8003489999999999E-3</c:v>
                </c:pt>
                <c:pt idx="1006">
                  <c:v>1.8686970000000001E-2</c:v>
                </c:pt>
                <c:pt idx="1007">
                  <c:v>2.626247E-2</c:v>
                </c:pt>
                <c:pt idx="1008">
                  <c:v>2.4126990000000001E-2</c:v>
                </c:pt>
                <c:pt idx="1009">
                  <c:v>8.2540900000000004E-3</c:v>
                </c:pt>
                <c:pt idx="1010">
                  <c:v>1.628491E-2</c:v>
                </c:pt>
                <c:pt idx="1011">
                  <c:v>2.4512579999999999E-2</c:v>
                </c:pt>
                <c:pt idx="1012">
                  <c:v>1.921289E-2</c:v>
                </c:pt>
                <c:pt idx="1013">
                  <c:v>2.2038470000000001E-2</c:v>
                </c:pt>
                <c:pt idx="1014">
                  <c:v>2.691702E-2</c:v>
                </c:pt>
                <c:pt idx="1015">
                  <c:v>2.349269E-2</c:v>
                </c:pt>
                <c:pt idx="1016">
                  <c:v>2.0940739999999999E-2</c:v>
                </c:pt>
                <c:pt idx="1017">
                  <c:v>7.3451669999999997E-3</c:v>
                </c:pt>
                <c:pt idx="1018">
                  <c:v>1.0091070000000001E-2</c:v>
                </c:pt>
                <c:pt idx="1019">
                  <c:v>2.437131E-2</c:v>
                </c:pt>
                <c:pt idx="1020">
                  <c:v>1.218342E-2</c:v>
                </c:pt>
                <c:pt idx="1021">
                  <c:v>2.0412969999999999E-2</c:v>
                </c:pt>
                <c:pt idx="1022">
                  <c:v>2.485385E-2</c:v>
                </c:pt>
                <c:pt idx="1023">
                  <c:v>2.5856469999999999E-2</c:v>
                </c:pt>
                <c:pt idx="1024">
                  <c:v>2.0353639999999999E-2</c:v>
                </c:pt>
                <c:pt idx="1025">
                  <c:v>2.3445580000000001E-2</c:v>
                </c:pt>
                <c:pt idx="1026">
                  <c:v>1.1818749999999999E-2</c:v>
                </c:pt>
                <c:pt idx="1027">
                  <c:v>2.4794440000000001E-2</c:v>
                </c:pt>
                <c:pt idx="1028">
                  <c:v>9.2831240000000002E-3</c:v>
                </c:pt>
                <c:pt idx="1029">
                  <c:v>2.230497E-2</c:v>
                </c:pt>
                <c:pt idx="1030">
                  <c:v>2.52369E-2</c:v>
                </c:pt>
                <c:pt idx="1031">
                  <c:v>1.813031E-2</c:v>
                </c:pt>
                <c:pt idx="1032">
                  <c:v>2.4243009999999999E-2</c:v>
                </c:pt>
                <c:pt idx="1033">
                  <c:v>9.6679209999999995E-3</c:v>
                </c:pt>
                <c:pt idx="1034">
                  <c:v>2.1457339999999998E-2</c:v>
                </c:pt>
                <c:pt idx="1035">
                  <c:v>1.10042E-2</c:v>
                </c:pt>
                <c:pt idx="1036">
                  <c:v>1.8944989999999998E-2</c:v>
                </c:pt>
                <c:pt idx="1037">
                  <c:v>2.6650279999999998E-2</c:v>
                </c:pt>
                <c:pt idx="1038">
                  <c:v>2.421889E-2</c:v>
                </c:pt>
                <c:pt idx="1039">
                  <c:v>1.7029590000000001E-2</c:v>
                </c:pt>
                <c:pt idx="1040">
                  <c:v>2.5910909999999999E-2</c:v>
                </c:pt>
                <c:pt idx="1041">
                  <c:v>2.2758919999999998E-2</c:v>
                </c:pt>
                <c:pt idx="1042">
                  <c:v>2.2939319999999999E-2</c:v>
                </c:pt>
                <c:pt idx="1043">
                  <c:v>1.9126500000000001E-2</c:v>
                </c:pt>
                <c:pt idx="1044">
                  <c:v>1.957101E-2</c:v>
                </c:pt>
                <c:pt idx="1045">
                  <c:v>2.6906889999999999E-2</c:v>
                </c:pt>
                <c:pt idx="1046">
                  <c:v>1.0406449999999999E-2</c:v>
                </c:pt>
                <c:pt idx="1047">
                  <c:v>2.1619010000000001E-2</c:v>
                </c:pt>
                <c:pt idx="1048">
                  <c:v>1.800092E-2</c:v>
                </c:pt>
                <c:pt idx="1049">
                  <c:v>1.065588E-2</c:v>
                </c:pt>
                <c:pt idx="1050">
                  <c:v>2.3977269999999998E-2</c:v>
                </c:pt>
                <c:pt idx="1051">
                  <c:v>2.5974879999999999E-2</c:v>
                </c:pt>
                <c:pt idx="1052">
                  <c:v>2.119103E-2</c:v>
                </c:pt>
                <c:pt idx="1053">
                  <c:v>2.1837309999999999E-2</c:v>
                </c:pt>
                <c:pt idx="1054">
                  <c:v>2.4080210000000001E-2</c:v>
                </c:pt>
                <c:pt idx="1055">
                  <c:v>2.3432749999999999E-2</c:v>
                </c:pt>
                <c:pt idx="1056">
                  <c:v>9.9369469999999998E-3</c:v>
                </c:pt>
                <c:pt idx="1057">
                  <c:v>7.4564740000000003E-3</c:v>
                </c:pt>
                <c:pt idx="1058">
                  <c:v>2.6108909999999999E-2</c:v>
                </c:pt>
                <c:pt idx="1059">
                  <c:v>9.8585600000000006E-3</c:v>
                </c:pt>
                <c:pt idx="1060">
                  <c:v>2.3727660000000001E-2</c:v>
                </c:pt>
                <c:pt idx="1061">
                  <c:v>2.3381010000000001E-2</c:v>
                </c:pt>
                <c:pt idx="1062">
                  <c:v>2.6003700000000001E-2</c:v>
                </c:pt>
                <c:pt idx="1063">
                  <c:v>2.089657E-2</c:v>
                </c:pt>
                <c:pt idx="1064">
                  <c:v>1.2972300000000001E-2</c:v>
                </c:pt>
                <c:pt idx="1065">
                  <c:v>1.7570309999999999E-2</c:v>
                </c:pt>
                <c:pt idx="1066">
                  <c:v>1.788141E-2</c:v>
                </c:pt>
                <c:pt idx="1067">
                  <c:v>2.7388929999999999E-2</c:v>
                </c:pt>
                <c:pt idx="1068">
                  <c:v>2.2578239999999999E-2</c:v>
                </c:pt>
                <c:pt idx="1069">
                  <c:v>2.7478039999999999E-2</c:v>
                </c:pt>
                <c:pt idx="1070">
                  <c:v>2.2633179999999999E-2</c:v>
                </c:pt>
                <c:pt idx="1071">
                  <c:v>2.1673910000000001E-2</c:v>
                </c:pt>
                <c:pt idx="1072">
                  <c:v>2.1729579999999998E-2</c:v>
                </c:pt>
                <c:pt idx="1073">
                  <c:v>2.4160230000000001E-2</c:v>
                </c:pt>
                <c:pt idx="1074">
                  <c:v>2.4010119999999999E-2</c:v>
                </c:pt>
                <c:pt idx="1075">
                  <c:v>2.5036889999999999E-2</c:v>
                </c:pt>
                <c:pt idx="1076">
                  <c:v>2.4339329999999999E-2</c:v>
                </c:pt>
                <c:pt idx="1077">
                  <c:v>2.6972070000000001E-2</c:v>
                </c:pt>
                <c:pt idx="1078">
                  <c:v>2.9890099999999999E-2</c:v>
                </c:pt>
                <c:pt idx="1079">
                  <c:v>2.2524120000000002E-2</c:v>
                </c:pt>
                <c:pt idx="1080">
                  <c:v>2.4955080000000001E-2</c:v>
                </c:pt>
                <c:pt idx="1081">
                  <c:v>2.2190330000000001E-2</c:v>
                </c:pt>
                <c:pt idx="1082">
                  <c:v>2.7999969999999999E-2</c:v>
                </c:pt>
                <c:pt idx="1083">
                  <c:v>1.8511710000000001E-2</c:v>
                </c:pt>
                <c:pt idx="1084">
                  <c:v>2.5358829999999999E-2</c:v>
                </c:pt>
                <c:pt idx="1085">
                  <c:v>2.5575750000000001E-2</c:v>
                </c:pt>
                <c:pt idx="1086">
                  <c:v>2.9242959999999998E-2</c:v>
                </c:pt>
                <c:pt idx="1087">
                  <c:v>2.7182979999999999E-2</c:v>
                </c:pt>
                <c:pt idx="1088">
                  <c:v>1.09284E-2</c:v>
                </c:pt>
                <c:pt idx="1089">
                  <c:v>3.0706589999999999E-2</c:v>
                </c:pt>
                <c:pt idx="1090">
                  <c:v>2.3179020000000002E-2</c:v>
                </c:pt>
                <c:pt idx="1091">
                  <c:v>2.3385340000000001E-2</c:v>
                </c:pt>
                <c:pt idx="1092">
                  <c:v>9.7798669999999994E-3</c:v>
                </c:pt>
                <c:pt idx="1093">
                  <c:v>2.6161319999999998E-2</c:v>
                </c:pt>
                <c:pt idx="1094">
                  <c:v>2.26675E-2</c:v>
                </c:pt>
                <c:pt idx="1095">
                  <c:v>1.7382499999999999E-2</c:v>
                </c:pt>
                <c:pt idx="1096">
                  <c:v>1.433367E-2</c:v>
                </c:pt>
                <c:pt idx="1097">
                  <c:v>1.2641899999999999E-2</c:v>
                </c:pt>
                <c:pt idx="1098">
                  <c:v>1.238566E-2</c:v>
                </c:pt>
                <c:pt idx="1099">
                  <c:v>2.2182980000000001E-2</c:v>
                </c:pt>
                <c:pt idx="1100">
                  <c:v>2.3286439999999999E-2</c:v>
                </c:pt>
                <c:pt idx="1101">
                  <c:v>2.3386460000000001E-2</c:v>
                </c:pt>
                <c:pt idx="1102">
                  <c:v>2.7912159999999998E-2</c:v>
                </c:pt>
                <c:pt idx="1103">
                  <c:v>2.09167E-2</c:v>
                </c:pt>
                <c:pt idx="1104">
                  <c:v>2.4077950000000001E-2</c:v>
                </c:pt>
                <c:pt idx="1105">
                  <c:v>2.6468289999999998E-2</c:v>
                </c:pt>
                <c:pt idx="1106">
                  <c:v>2.3475050000000001E-2</c:v>
                </c:pt>
                <c:pt idx="1107">
                  <c:v>3.2227779999999998E-2</c:v>
                </c:pt>
                <c:pt idx="1108">
                  <c:v>2.1604600000000002E-2</c:v>
                </c:pt>
                <c:pt idx="1109">
                  <c:v>2.7863229999999999E-2</c:v>
                </c:pt>
                <c:pt idx="1110">
                  <c:v>2.5542260000000001E-2</c:v>
                </c:pt>
                <c:pt idx="1111">
                  <c:v>1.018954E-2</c:v>
                </c:pt>
                <c:pt idx="1112">
                  <c:v>2.2755569999999999E-2</c:v>
                </c:pt>
                <c:pt idx="1113">
                  <c:v>2.7005589999999999E-2</c:v>
                </c:pt>
                <c:pt idx="1114">
                  <c:v>2.4212399999999999E-2</c:v>
                </c:pt>
                <c:pt idx="1115">
                  <c:v>2.823699E-2</c:v>
                </c:pt>
                <c:pt idx="1116">
                  <c:v>1.2548709999999999E-2</c:v>
                </c:pt>
                <c:pt idx="1117">
                  <c:v>1.8469039999999999E-2</c:v>
                </c:pt>
                <c:pt idx="1118">
                  <c:v>2.6702360000000001E-2</c:v>
                </c:pt>
                <c:pt idx="1119">
                  <c:v>1.0832090000000001E-2</c:v>
                </c:pt>
                <c:pt idx="1120">
                  <c:v>2.803897E-2</c:v>
                </c:pt>
                <c:pt idx="1121">
                  <c:v>3.2257300000000003E-2</c:v>
                </c:pt>
                <c:pt idx="1122">
                  <c:v>3.3614900000000003E-2</c:v>
                </c:pt>
                <c:pt idx="1123">
                  <c:v>3.7235749999999998E-2</c:v>
                </c:pt>
                <c:pt idx="1124">
                  <c:v>3.2674439999999999E-2</c:v>
                </c:pt>
                <c:pt idx="1125">
                  <c:v>4.1772669999999998E-2</c:v>
                </c:pt>
                <c:pt idx="1126">
                  <c:v>3.5039380000000002E-2</c:v>
                </c:pt>
                <c:pt idx="1127">
                  <c:v>3.4451080000000002E-2</c:v>
                </c:pt>
                <c:pt idx="1128">
                  <c:v>3.4157060000000003E-2</c:v>
                </c:pt>
                <c:pt idx="1129">
                  <c:v>3.3792419999999997E-2</c:v>
                </c:pt>
                <c:pt idx="1130">
                  <c:v>3.4651080000000001E-2</c:v>
                </c:pt>
                <c:pt idx="1131">
                  <c:v>3.3761949999999999E-2</c:v>
                </c:pt>
                <c:pt idx="1132">
                  <c:v>3.1745229999999999E-2</c:v>
                </c:pt>
                <c:pt idx="1133">
                  <c:v>3.8194640000000002E-2</c:v>
                </c:pt>
                <c:pt idx="1134">
                  <c:v>3.5509279999999997E-2</c:v>
                </c:pt>
                <c:pt idx="1135">
                  <c:v>3.7688480000000003E-2</c:v>
                </c:pt>
                <c:pt idx="1136">
                  <c:v>9.7289290000000007E-3</c:v>
                </c:pt>
                <c:pt idx="1137">
                  <c:v>3.2453969999999999E-2</c:v>
                </c:pt>
                <c:pt idx="1138">
                  <c:v>2.3812380000000001E-2</c:v>
                </c:pt>
                <c:pt idx="1139">
                  <c:v>2.755086E-2</c:v>
                </c:pt>
                <c:pt idx="1140">
                  <c:v>2.9695920000000001E-2</c:v>
                </c:pt>
                <c:pt idx="1141">
                  <c:v>3.407524E-2</c:v>
                </c:pt>
                <c:pt idx="1142">
                  <c:v>3.8292809999999997E-2</c:v>
                </c:pt>
                <c:pt idx="1143">
                  <c:v>3.085742E-2</c:v>
                </c:pt>
                <c:pt idx="1144">
                  <c:v>3.5767510000000002E-2</c:v>
                </c:pt>
                <c:pt idx="1145">
                  <c:v>3.3765999999999997E-2</c:v>
                </c:pt>
                <c:pt idx="1146">
                  <c:v>3.8310740000000003E-2</c:v>
                </c:pt>
                <c:pt idx="1147">
                  <c:v>2.3877410000000002E-2</c:v>
                </c:pt>
                <c:pt idx="1148">
                  <c:v>3.9812350000000003E-2</c:v>
                </c:pt>
                <c:pt idx="1149">
                  <c:v>2.5938900000000001E-2</c:v>
                </c:pt>
                <c:pt idx="1150">
                  <c:v>2.4321949999999998E-2</c:v>
                </c:pt>
                <c:pt idx="1151">
                  <c:v>4.0110960000000001E-2</c:v>
                </c:pt>
                <c:pt idx="1152">
                  <c:v>3.8704969999999998E-2</c:v>
                </c:pt>
                <c:pt idx="1153">
                  <c:v>3.6399250000000001E-2</c:v>
                </c:pt>
                <c:pt idx="1154">
                  <c:v>3.6458339999999999E-2</c:v>
                </c:pt>
                <c:pt idx="1155">
                  <c:v>3.5011109999999998E-2</c:v>
                </c:pt>
                <c:pt idx="1156">
                  <c:v>4.4230110000000003E-2</c:v>
                </c:pt>
                <c:pt idx="1157">
                  <c:v>2.9869059999999999E-2</c:v>
                </c:pt>
                <c:pt idx="1158">
                  <c:v>3.649881E-2</c:v>
                </c:pt>
                <c:pt idx="1159">
                  <c:v>3.7780889999999998E-2</c:v>
                </c:pt>
                <c:pt idx="1160">
                  <c:v>3.3852050000000002E-2</c:v>
                </c:pt>
                <c:pt idx="1161">
                  <c:v>3.4221309999999998E-2</c:v>
                </c:pt>
                <c:pt idx="1162">
                  <c:v>3.8766349999999998E-2</c:v>
                </c:pt>
                <c:pt idx="1163">
                  <c:v>3.0764509999999998E-2</c:v>
                </c:pt>
                <c:pt idx="1164">
                  <c:v>4.3546370000000001E-2</c:v>
                </c:pt>
                <c:pt idx="1165">
                  <c:v>3.9947080000000003E-2</c:v>
                </c:pt>
                <c:pt idx="1166">
                  <c:v>4.6756270000000003E-2</c:v>
                </c:pt>
                <c:pt idx="1167">
                  <c:v>2.78792E-2</c:v>
                </c:pt>
                <c:pt idx="1168">
                  <c:v>5.7838680000000003E-2</c:v>
                </c:pt>
                <c:pt idx="1169">
                  <c:v>2.6822749999999999E-2</c:v>
                </c:pt>
                <c:pt idx="1170">
                  <c:v>2.2481060000000001E-2</c:v>
                </c:pt>
                <c:pt idx="1171">
                  <c:v>5.5664159999999997E-2</c:v>
                </c:pt>
                <c:pt idx="1172">
                  <c:v>6.1538599999999999E-2</c:v>
                </c:pt>
                <c:pt idx="1173">
                  <c:v>5.0900899999999999E-2</c:v>
                </c:pt>
                <c:pt idx="1174">
                  <c:v>3.3568260000000003E-2</c:v>
                </c:pt>
                <c:pt idx="1175">
                  <c:v>5.9147940000000003E-2</c:v>
                </c:pt>
                <c:pt idx="1176">
                  <c:v>2.6731439999999999E-2</c:v>
                </c:pt>
                <c:pt idx="1177">
                  <c:v>3.8220169999999998E-2</c:v>
                </c:pt>
                <c:pt idx="1178">
                  <c:v>8.3372210000000006E-3</c:v>
                </c:pt>
                <c:pt idx="1179">
                  <c:v>4.7198869999999997E-2</c:v>
                </c:pt>
                <c:pt idx="1180">
                  <c:v>4.3636500000000002E-2</c:v>
                </c:pt>
                <c:pt idx="1181">
                  <c:v>4.7848809999999999E-2</c:v>
                </c:pt>
                <c:pt idx="1182">
                  <c:v>2.9686339999999999E-2</c:v>
                </c:pt>
                <c:pt idx="1183">
                  <c:v>2.8108080000000001E-2</c:v>
                </c:pt>
                <c:pt idx="1184">
                  <c:v>5.1550650000000003E-2</c:v>
                </c:pt>
                <c:pt idx="1185">
                  <c:v>2.7575100000000002E-2</c:v>
                </c:pt>
                <c:pt idx="1186">
                  <c:v>4.6438689999999998E-2</c:v>
                </c:pt>
                <c:pt idx="1187">
                  <c:v>4.8732270000000001E-2</c:v>
                </c:pt>
                <c:pt idx="1188">
                  <c:v>1.3387980000000001E-2</c:v>
                </c:pt>
                <c:pt idx="1189">
                  <c:v>4.831825E-2</c:v>
                </c:pt>
                <c:pt idx="1190">
                  <c:v>4.5260710000000003E-2</c:v>
                </c:pt>
                <c:pt idx="1191">
                  <c:v>4.4749629999999999E-2</c:v>
                </c:pt>
                <c:pt idx="1192">
                  <c:v>4.7326630000000001E-2</c:v>
                </c:pt>
                <c:pt idx="1193">
                  <c:v>2.963756E-2</c:v>
                </c:pt>
                <c:pt idx="1194">
                  <c:v>9.6631470000000004E-3</c:v>
                </c:pt>
                <c:pt idx="1195">
                  <c:v>3.9118989999999999E-2</c:v>
                </c:pt>
                <c:pt idx="1196">
                  <c:v>3.9071979999999999E-2</c:v>
                </c:pt>
                <c:pt idx="1197">
                  <c:v>4.4572769999999998E-2</c:v>
                </c:pt>
                <c:pt idx="1198">
                  <c:v>3.57525E-2</c:v>
                </c:pt>
                <c:pt idx="1199">
                  <c:v>2.8413049999999999E-2</c:v>
                </c:pt>
                <c:pt idx="1200">
                  <c:v>8.0148479999999998E-3</c:v>
                </c:pt>
                <c:pt idx="1201">
                  <c:v>3.1028879999999998E-2</c:v>
                </c:pt>
                <c:pt idx="1202">
                  <c:v>2.6688360000000001E-2</c:v>
                </c:pt>
                <c:pt idx="1203">
                  <c:v>2.9542079999999998E-2</c:v>
                </c:pt>
                <c:pt idx="1204">
                  <c:v>4.149415E-2</c:v>
                </c:pt>
                <c:pt idx="1205">
                  <c:v>3.040812E-2</c:v>
                </c:pt>
                <c:pt idx="1206">
                  <c:v>5.062502E-2</c:v>
                </c:pt>
                <c:pt idx="1207">
                  <c:v>7.4265169999999997E-3</c:v>
                </c:pt>
                <c:pt idx="1208">
                  <c:v>4.8089369999999999E-2</c:v>
                </c:pt>
                <c:pt idx="1209">
                  <c:v>3.5395490000000002E-2</c:v>
                </c:pt>
                <c:pt idx="1210">
                  <c:v>3.8523830000000002E-2</c:v>
                </c:pt>
                <c:pt idx="1211">
                  <c:v>3.7233059999999998E-2</c:v>
                </c:pt>
                <c:pt idx="1212">
                  <c:v>3.7093010000000003E-2</c:v>
                </c:pt>
                <c:pt idx="1213">
                  <c:v>3.7234450000000002E-2</c:v>
                </c:pt>
                <c:pt idx="1214">
                  <c:v>3.6478249999999997E-2</c:v>
                </c:pt>
                <c:pt idx="1215">
                  <c:v>3.7299489999999998E-2</c:v>
                </c:pt>
                <c:pt idx="1216">
                  <c:v>4.1969949999999999E-2</c:v>
                </c:pt>
                <c:pt idx="1217">
                  <c:v>3.6902299999999999E-2</c:v>
                </c:pt>
                <c:pt idx="1218">
                  <c:v>4.8410229999999999E-2</c:v>
                </c:pt>
                <c:pt idx="1219">
                  <c:v>4.4055070000000002E-2</c:v>
                </c:pt>
                <c:pt idx="1220">
                  <c:v>4.830578E-2</c:v>
                </c:pt>
                <c:pt idx="1221">
                  <c:v>4.5468649999999999E-2</c:v>
                </c:pt>
                <c:pt idx="1222">
                  <c:v>3.6675039999999999E-2</c:v>
                </c:pt>
                <c:pt idx="1223">
                  <c:v>3.4002930000000001E-2</c:v>
                </c:pt>
                <c:pt idx="1224">
                  <c:v>1.4429259999999999E-2</c:v>
                </c:pt>
                <c:pt idx="1225">
                  <c:v>4.2620409999999997E-2</c:v>
                </c:pt>
                <c:pt idx="1226">
                  <c:v>3.3439829999999997E-2</c:v>
                </c:pt>
                <c:pt idx="1227">
                  <c:v>4.0565379999999998E-2</c:v>
                </c:pt>
                <c:pt idx="1228">
                  <c:v>9.7167030000000001E-3</c:v>
                </c:pt>
                <c:pt idx="1229">
                  <c:v>1.19436E-2</c:v>
                </c:pt>
                <c:pt idx="1230">
                  <c:v>4.1381620000000001E-2</c:v>
                </c:pt>
                <c:pt idx="1231">
                  <c:v>3.7911739999999999E-2</c:v>
                </c:pt>
                <c:pt idx="1232">
                  <c:v>1.3206280000000001E-2</c:v>
                </c:pt>
                <c:pt idx="1233">
                  <c:v>4.4064859999999997E-2</c:v>
                </c:pt>
                <c:pt idx="1234">
                  <c:v>3.902601E-2</c:v>
                </c:pt>
                <c:pt idx="1235">
                  <c:v>3.6727910000000002E-2</c:v>
                </c:pt>
                <c:pt idx="1236">
                  <c:v>4.1618460000000003E-2</c:v>
                </c:pt>
                <c:pt idx="1237">
                  <c:v>4.3284120000000002E-2</c:v>
                </c:pt>
                <c:pt idx="1238">
                  <c:v>4.0768279999999997E-2</c:v>
                </c:pt>
                <c:pt idx="1239">
                  <c:v>3.923306E-2</c:v>
                </c:pt>
                <c:pt idx="1240">
                  <c:v>5.2307140000000002E-2</c:v>
                </c:pt>
                <c:pt idx="1241">
                  <c:v>5.5370809999999999E-2</c:v>
                </c:pt>
                <c:pt idx="1242">
                  <c:v>4.872713E-2</c:v>
                </c:pt>
                <c:pt idx="1243">
                  <c:v>2.4782080000000001E-2</c:v>
                </c:pt>
                <c:pt idx="1244">
                  <c:v>2.835708E-2</c:v>
                </c:pt>
                <c:pt idx="1245">
                  <c:v>3.1924510000000003E-2</c:v>
                </c:pt>
                <c:pt idx="1246">
                  <c:v>4.5020890000000001E-2</c:v>
                </c:pt>
                <c:pt idx="1247">
                  <c:v>4.6944029999999998E-2</c:v>
                </c:pt>
                <c:pt idx="1248">
                  <c:v>4.5287269999999998E-2</c:v>
                </c:pt>
                <c:pt idx="1249">
                  <c:v>4.9790920000000002E-2</c:v>
                </c:pt>
                <c:pt idx="1250">
                  <c:v>4.3005929999999998E-2</c:v>
                </c:pt>
                <c:pt idx="1251">
                  <c:v>2.9147059999999999E-2</c:v>
                </c:pt>
                <c:pt idx="1252">
                  <c:v>8.3735389999999993E-3</c:v>
                </c:pt>
                <c:pt idx="1253">
                  <c:v>3.5965759999999999E-2</c:v>
                </c:pt>
                <c:pt idx="1254">
                  <c:v>1.040166E-2</c:v>
                </c:pt>
                <c:pt idx="1255">
                  <c:v>3.0484520000000001E-2</c:v>
                </c:pt>
                <c:pt idx="1256">
                  <c:v>3.2598799999999997E-2</c:v>
                </c:pt>
                <c:pt idx="1257">
                  <c:v>4.5491869999999997E-2</c:v>
                </c:pt>
                <c:pt idx="1258">
                  <c:v>4.6484119999999997E-2</c:v>
                </c:pt>
                <c:pt idx="1259">
                  <c:v>9.3236929999999992E-3</c:v>
                </c:pt>
                <c:pt idx="1260">
                  <c:v>4.8278719999999997E-2</c:v>
                </c:pt>
                <c:pt idx="1261">
                  <c:v>5.24757E-2</c:v>
                </c:pt>
                <c:pt idx="1262">
                  <c:v>1.7185209999999999E-2</c:v>
                </c:pt>
                <c:pt idx="1263">
                  <c:v>3.8092180000000003E-2</c:v>
                </c:pt>
                <c:pt idx="1264">
                  <c:v>3.7577600000000003E-2</c:v>
                </c:pt>
                <c:pt idx="1265">
                  <c:v>5.8889259999999999E-2</c:v>
                </c:pt>
                <c:pt idx="1266">
                  <c:v>3.7894829999999997E-2</c:v>
                </c:pt>
                <c:pt idx="1267">
                  <c:v>5.3341930000000003E-2</c:v>
                </c:pt>
                <c:pt idx="1268">
                  <c:v>6.6464010000000004E-2</c:v>
                </c:pt>
                <c:pt idx="1269">
                  <c:v>5.546736E-2</c:v>
                </c:pt>
                <c:pt idx="1270">
                  <c:v>5.5058639999999999E-2</c:v>
                </c:pt>
                <c:pt idx="1271">
                  <c:v>5.7871220000000001E-2</c:v>
                </c:pt>
                <c:pt idx="1272">
                  <c:v>4.0981139999999999E-2</c:v>
                </c:pt>
                <c:pt idx="1273">
                  <c:v>1.4220790000000001E-2</c:v>
                </c:pt>
                <c:pt idx="1274">
                  <c:v>5.0476739999999999E-2</c:v>
                </c:pt>
                <c:pt idx="1275">
                  <c:v>4.6825829999999999E-2</c:v>
                </c:pt>
                <c:pt idx="1276">
                  <c:v>5.041085E-2</c:v>
                </c:pt>
                <c:pt idx="1277">
                  <c:v>5.0757799999999999E-2</c:v>
                </c:pt>
                <c:pt idx="1278">
                  <c:v>6.5273200000000003E-2</c:v>
                </c:pt>
                <c:pt idx="1279">
                  <c:v>6.5538910000000006E-2</c:v>
                </c:pt>
                <c:pt idx="1280">
                  <c:v>5.0115840000000002E-2</c:v>
                </c:pt>
                <c:pt idx="1281">
                  <c:v>1.192729E-2</c:v>
                </c:pt>
                <c:pt idx="1282">
                  <c:v>6.6104839999999998E-2</c:v>
                </c:pt>
                <c:pt idx="1283">
                  <c:v>4.2680570000000001E-2</c:v>
                </c:pt>
                <c:pt idx="1284">
                  <c:v>4.7912959999999997E-2</c:v>
                </c:pt>
                <c:pt idx="1285">
                  <c:v>6.3525670000000006E-2</c:v>
                </c:pt>
                <c:pt idx="1286">
                  <c:v>3.9023530000000001E-2</c:v>
                </c:pt>
                <c:pt idx="1287">
                  <c:v>4.827683E-2</c:v>
                </c:pt>
                <c:pt idx="1288">
                  <c:v>5.3566410000000002E-2</c:v>
                </c:pt>
                <c:pt idx="1289">
                  <c:v>5.7172050000000002E-2</c:v>
                </c:pt>
                <c:pt idx="1290">
                  <c:v>5.3069419999999999E-2</c:v>
                </c:pt>
                <c:pt idx="1291">
                  <c:v>4.5619359999999998E-2</c:v>
                </c:pt>
                <c:pt idx="1292">
                  <c:v>8.3978929999999993E-2</c:v>
                </c:pt>
                <c:pt idx="1293">
                  <c:v>5.6736729999999999E-2</c:v>
                </c:pt>
                <c:pt idx="1294">
                  <c:v>8.1202049999999998E-2</c:v>
                </c:pt>
                <c:pt idx="1295">
                  <c:v>5.781567E-2</c:v>
                </c:pt>
                <c:pt idx="1296">
                  <c:v>5.233931E-2</c:v>
                </c:pt>
                <c:pt idx="1297">
                  <c:v>5.6750009999999997E-2</c:v>
                </c:pt>
                <c:pt idx="1298">
                  <c:v>5.571164E-2</c:v>
                </c:pt>
                <c:pt idx="1299">
                  <c:v>5.2384729999999997E-2</c:v>
                </c:pt>
                <c:pt idx="1300">
                  <c:v>7.7568520000000002E-2</c:v>
                </c:pt>
                <c:pt idx="1301">
                  <c:v>5.5387550000000001E-2</c:v>
                </c:pt>
                <c:pt idx="1302">
                  <c:v>6.3749829999999993E-2</c:v>
                </c:pt>
                <c:pt idx="1303">
                  <c:v>9.5231910000000003E-2</c:v>
                </c:pt>
                <c:pt idx="1304">
                  <c:v>8.6062189999999997E-2</c:v>
                </c:pt>
                <c:pt idx="1305">
                  <c:v>5.3137259999999999E-2</c:v>
                </c:pt>
                <c:pt idx="1306">
                  <c:v>6.2405120000000001E-2</c:v>
                </c:pt>
                <c:pt idx="1307">
                  <c:v>5.6312559999999998E-2</c:v>
                </c:pt>
                <c:pt idx="1308">
                  <c:v>6.7379179999999997E-2</c:v>
                </c:pt>
                <c:pt idx="1309">
                  <c:v>5.6861500000000002E-2</c:v>
                </c:pt>
                <c:pt idx="1310">
                  <c:v>0.1149303</c:v>
                </c:pt>
                <c:pt idx="1311">
                  <c:v>6.3305440000000004E-2</c:v>
                </c:pt>
                <c:pt idx="1312">
                  <c:v>4.3384399999999997E-2</c:v>
                </c:pt>
                <c:pt idx="1313">
                  <c:v>4.0364249999999997E-2</c:v>
                </c:pt>
                <c:pt idx="1314">
                  <c:v>4.192245E-2</c:v>
                </c:pt>
                <c:pt idx="1315">
                  <c:v>5.1039910000000001E-2</c:v>
                </c:pt>
                <c:pt idx="1316">
                  <c:v>5.3938970000000003E-2</c:v>
                </c:pt>
                <c:pt idx="1317">
                  <c:v>8.6234859999999997E-2</c:v>
                </c:pt>
                <c:pt idx="1318">
                  <c:v>0.10178760000000001</c:v>
                </c:pt>
                <c:pt idx="1319">
                  <c:v>9.8978120000000003E-2</c:v>
                </c:pt>
                <c:pt idx="1320">
                  <c:v>9.9181279999999997E-2</c:v>
                </c:pt>
                <c:pt idx="1321">
                  <c:v>9.1268740000000001E-2</c:v>
                </c:pt>
                <c:pt idx="1322">
                  <c:v>0.10638400000000001</c:v>
                </c:pt>
                <c:pt idx="1323">
                  <c:v>6.8908869999999997E-2</c:v>
                </c:pt>
                <c:pt idx="1324">
                  <c:v>0.10773530000000001</c:v>
                </c:pt>
                <c:pt idx="1325">
                  <c:v>8.4563910000000006E-2</c:v>
                </c:pt>
                <c:pt idx="1326">
                  <c:v>9.4791790000000001E-2</c:v>
                </c:pt>
                <c:pt idx="1327">
                  <c:v>6.6442650000000006E-2</c:v>
                </c:pt>
                <c:pt idx="1328">
                  <c:v>8.7700180000000003E-2</c:v>
                </c:pt>
                <c:pt idx="1329">
                  <c:v>9.436311E-2</c:v>
                </c:pt>
                <c:pt idx="1330">
                  <c:v>9.4750899999999999E-2</c:v>
                </c:pt>
                <c:pt idx="1331">
                  <c:v>8.9600979999999997E-2</c:v>
                </c:pt>
                <c:pt idx="1332">
                  <c:v>7.4145699999999995E-2</c:v>
                </c:pt>
                <c:pt idx="1333">
                  <c:v>9.0437589999999998E-2</c:v>
                </c:pt>
                <c:pt idx="1334">
                  <c:v>9.4213779999999997E-2</c:v>
                </c:pt>
                <c:pt idx="1335">
                  <c:v>8.5260849999999999E-2</c:v>
                </c:pt>
                <c:pt idx="1336">
                  <c:v>6.8332279999999995E-2</c:v>
                </c:pt>
                <c:pt idx="1337">
                  <c:v>8.8435929999999996E-2</c:v>
                </c:pt>
                <c:pt idx="1338">
                  <c:v>8.4809560000000006E-2</c:v>
                </c:pt>
                <c:pt idx="1339">
                  <c:v>6.9581989999999996E-2</c:v>
                </c:pt>
                <c:pt idx="1340">
                  <c:v>5.7966980000000001E-2</c:v>
                </c:pt>
                <c:pt idx="1341">
                  <c:v>5.3183969999999997E-2</c:v>
                </c:pt>
                <c:pt idx="1342">
                  <c:v>1.3638040000000001E-2</c:v>
                </c:pt>
                <c:pt idx="1343">
                  <c:v>6.4576129999999995E-2</c:v>
                </c:pt>
                <c:pt idx="1344">
                  <c:v>8.2109580000000001E-2</c:v>
                </c:pt>
                <c:pt idx="1345">
                  <c:v>9.1036539999999999E-2</c:v>
                </c:pt>
                <c:pt idx="1346">
                  <c:v>8.5378969999999998E-2</c:v>
                </c:pt>
                <c:pt idx="1347">
                  <c:v>8.2108039999999993E-2</c:v>
                </c:pt>
                <c:pt idx="1348">
                  <c:v>6.0438190000000003E-2</c:v>
                </c:pt>
                <c:pt idx="1349">
                  <c:v>6.9655439999999999E-2</c:v>
                </c:pt>
                <c:pt idx="1350">
                  <c:v>6.1800430000000003E-2</c:v>
                </c:pt>
                <c:pt idx="1351">
                  <c:v>8.4490309999999999E-2</c:v>
                </c:pt>
                <c:pt idx="1352">
                  <c:v>8.4229750000000006E-2</c:v>
                </c:pt>
                <c:pt idx="1353">
                  <c:v>7.1991559999999996E-2</c:v>
                </c:pt>
                <c:pt idx="1354">
                  <c:v>4.2680080000000002E-2</c:v>
                </c:pt>
                <c:pt idx="1355">
                  <c:v>3.2153920000000002E-2</c:v>
                </c:pt>
                <c:pt idx="1356">
                  <c:v>3.9450619999999999E-2</c:v>
                </c:pt>
                <c:pt idx="1357">
                  <c:v>5.2255299999999998E-2</c:v>
                </c:pt>
                <c:pt idx="1358">
                  <c:v>8.0601389999999995E-2</c:v>
                </c:pt>
                <c:pt idx="1359">
                  <c:v>9.2328939999999998E-2</c:v>
                </c:pt>
                <c:pt idx="1360">
                  <c:v>8.4813509999999995E-2</c:v>
                </c:pt>
                <c:pt idx="1361">
                  <c:v>5.205916E-2</c:v>
                </c:pt>
                <c:pt idx="1362">
                  <c:v>5.501876E-2</c:v>
                </c:pt>
                <c:pt idx="1363">
                  <c:v>5.21538E-2</c:v>
                </c:pt>
                <c:pt idx="1364">
                  <c:v>5.7974619999999998E-2</c:v>
                </c:pt>
                <c:pt idx="1365">
                  <c:v>6.2561560000000002E-2</c:v>
                </c:pt>
                <c:pt idx="1366">
                  <c:v>5.9473940000000003E-2</c:v>
                </c:pt>
                <c:pt idx="1367">
                  <c:v>6.4111779999999993E-2</c:v>
                </c:pt>
                <c:pt idx="1368">
                  <c:v>6.3486580000000001E-2</c:v>
                </c:pt>
                <c:pt idx="1369">
                  <c:v>6.3171740000000004E-2</c:v>
                </c:pt>
                <c:pt idx="1370">
                  <c:v>6.9241120000000003E-2</c:v>
                </c:pt>
                <c:pt idx="1371">
                  <c:v>5.711712E-2</c:v>
                </c:pt>
                <c:pt idx="1372">
                  <c:v>6.7378690000000005E-2</c:v>
                </c:pt>
                <c:pt idx="1373">
                  <c:v>4.6700890000000002E-2</c:v>
                </c:pt>
                <c:pt idx="1374">
                  <c:v>6.5203449999999996E-2</c:v>
                </c:pt>
                <c:pt idx="1375">
                  <c:v>6.1153409999999998E-2</c:v>
                </c:pt>
                <c:pt idx="1376">
                  <c:v>5.8721750000000003E-2</c:v>
                </c:pt>
                <c:pt idx="1377">
                  <c:v>5.74852E-2</c:v>
                </c:pt>
                <c:pt idx="1378">
                  <c:v>5.8779980000000003E-2</c:v>
                </c:pt>
                <c:pt idx="1379">
                  <c:v>4.3702320000000003E-2</c:v>
                </c:pt>
                <c:pt idx="1380">
                  <c:v>5.750798E-2</c:v>
                </c:pt>
                <c:pt idx="1381">
                  <c:v>6.3757839999999996E-2</c:v>
                </c:pt>
                <c:pt idx="1382">
                  <c:v>4.2872800000000003E-2</c:v>
                </c:pt>
                <c:pt idx="1383">
                  <c:v>5.2043829999999999E-2</c:v>
                </c:pt>
                <c:pt idx="1384">
                  <c:v>5.6314429999999999E-2</c:v>
                </c:pt>
                <c:pt idx="1385">
                  <c:v>6.8588990000000002E-2</c:v>
                </c:pt>
                <c:pt idx="1386">
                  <c:v>5.9201070000000001E-2</c:v>
                </c:pt>
                <c:pt idx="1387">
                  <c:v>8.7504120000000008E-3</c:v>
                </c:pt>
                <c:pt idx="1388">
                  <c:v>5.7528360000000001E-2</c:v>
                </c:pt>
                <c:pt idx="1389">
                  <c:v>7.201056E-3</c:v>
                </c:pt>
                <c:pt idx="1390">
                  <c:v>6.2944959999999994E-2</c:v>
                </c:pt>
                <c:pt idx="1391">
                  <c:v>6.5569359999999993E-2</c:v>
                </c:pt>
                <c:pt idx="1392">
                  <c:v>7.223976E-2</c:v>
                </c:pt>
                <c:pt idx="1393">
                  <c:v>6.650934E-2</c:v>
                </c:pt>
                <c:pt idx="1394">
                  <c:v>5.883642E-2</c:v>
                </c:pt>
                <c:pt idx="1395">
                  <c:v>6.4395350000000004E-2</c:v>
                </c:pt>
                <c:pt idx="1396">
                  <c:v>3.6583699999999997E-2</c:v>
                </c:pt>
                <c:pt idx="1397">
                  <c:v>6.4497040000000005E-2</c:v>
                </c:pt>
                <c:pt idx="1398">
                  <c:v>1.2884690000000001E-2</c:v>
                </c:pt>
                <c:pt idx="1399">
                  <c:v>5.0526689999999999E-2</c:v>
                </c:pt>
                <c:pt idx="1400">
                  <c:v>6.0625249999999999E-2</c:v>
                </c:pt>
                <c:pt idx="1401">
                  <c:v>4.184657E-2</c:v>
                </c:pt>
                <c:pt idx="1402">
                  <c:v>7.8791720000000003E-3</c:v>
                </c:pt>
                <c:pt idx="1403">
                  <c:v>6.302162E-2</c:v>
                </c:pt>
                <c:pt idx="1404">
                  <c:v>6.5438339999999998E-2</c:v>
                </c:pt>
                <c:pt idx="1405">
                  <c:v>8.6764440000000002E-3</c:v>
                </c:pt>
                <c:pt idx="1406">
                  <c:v>8.6277379999999994E-3</c:v>
                </c:pt>
                <c:pt idx="1407">
                  <c:v>4.9341599999999999E-2</c:v>
                </c:pt>
                <c:pt idx="1408">
                  <c:v>3.8049600000000003E-2</c:v>
                </c:pt>
                <c:pt idx="1409">
                  <c:v>6.8104330000000005E-2</c:v>
                </c:pt>
                <c:pt idx="1410">
                  <c:v>9.6184909999999998E-3</c:v>
                </c:pt>
                <c:pt idx="1411">
                  <c:v>4.1680200000000001E-2</c:v>
                </c:pt>
                <c:pt idx="1412">
                  <c:v>4.2675659999999997E-2</c:v>
                </c:pt>
                <c:pt idx="1413">
                  <c:v>8.9919279999999997E-3</c:v>
                </c:pt>
                <c:pt idx="1414">
                  <c:v>6.6407060000000004E-2</c:v>
                </c:pt>
                <c:pt idx="1415">
                  <c:v>6.4515719999999999E-2</c:v>
                </c:pt>
                <c:pt idx="1416">
                  <c:v>4.9041559999999998E-2</c:v>
                </c:pt>
                <c:pt idx="1417">
                  <c:v>6.2798000000000007E-2</c:v>
                </c:pt>
                <c:pt idx="1418">
                  <c:v>6.182004E-2</c:v>
                </c:pt>
                <c:pt idx="1419">
                  <c:v>6.9349229999999998E-2</c:v>
                </c:pt>
                <c:pt idx="1420">
                  <c:v>7.0798669999999994E-2</c:v>
                </c:pt>
                <c:pt idx="1421">
                  <c:v>1.3883019999999999E-2</c:v>
                </c:pt>
                <c:pt idx="1422">
                  <c:v>7.021434E-2</c:v>
                </c:pt>
                <c:pt idx="1423">
                  <c:v>1.1047309999999999E-2</c:v>
                </c:pt>
                <c:pt idx="1424">
                  <c:v>6.4327999999999996E-2</c:v>
                </c:pt>
                <c:pt idx="1425">
                  <c:v>7.3543709999999998E-2</c:v>
                </c:pt>
                <c:pt idx="1426">
                  <c:v>1.0656229999999999E-2</c:v>
                </c:pt>
                <c:pt idx="1427">
                  <c:v>6.7038929999999997E-2</c:v>
                </c:pt>
                <c:pt idx="1428">
                  <c:v>7.568126E-2</c:v>
                </c:pt>
                <c:pt idx="1429">
                  <c:v>8.3599199999999999E-2</c:v>
                </c:pt>
                <c:pt idx="1430">
                  <c:v>8.1416119999999995E-2</c:v>
                </c:pt>
                <c:pt idx="1431">
                  <c:v>4.8583639999999997E-2</c:v>
                </c:pt>
                <c:pt idx="1432">
                  <c:v>7.4830030000000006E-2</c:v>
                </c:pt>
                <c:pt idx="1433">
                  <c:v>9.5260450000000003E-3</c:v>
                </c:pt>
                <c:pt idx="1434">
                  <c:v>2.7552219999999999E-2</c:v>
                </c:pt>
                <c:pt idx="1435">
                  <c:v>3.1448839999999999E-2</c:v>
                </c:pt>
                <c:pt idx="1436">
                  <c:v>2.9139959999999999E-2</c:v>
                </c:pt>
                <c:pt idx="1437">
                  <c:v>2.5541689999999999E-2</c:v>
                </c:pt>
                <c:pt idx="1438">
                  <c:v>9.6394649999999998E-3</c:v>
                </c:pt>
                <c:pt idx="1439">
                  <c:v>2.6605150000000001E-2</c:v>
                </c:pt>
                <c:pt idx="1440">
                  <c:v>2.1044569999999999E-2</c:v>
                </c:pt>
                <c:pt idx="1441">
                  <c:v>2.3722279999999998E-2</c:v>
                </c:pt>
                <c:pt idx="1442">
                  <c:v>3.155264E-2</c:v>
                </c:pt>
                <c:pt idx="1443">
                  <c:v>2.6328230000000001E-2</c:v>
                </c:pt>
                <c:pt idx="1444">
                  <c:v>3.089072E-2</c:v>
                </c:pt>
                <c:pt idx="1445">
                  <c:v>2.5473019999999999E-2</c:v>
                </c:pt>
                <c:pt idx="1446">
                  <c:v>2.8030050000000001E-2</c:v>
                </c:pt>
                <c:pt idx="1447">
                  <c:v>2.7946240000000001E-2</c:v>
                </c:pt>
                <c:pt idx="1448">
                  <c:v>9.4438820000000007E-3</c:v>
                </c:pt>
                <c:pt idx="1449">
                  <c:v>4.0615470000000001E-2</c:v>
                </c:pt>
                <c:pt idx="1450">
                  <c:v>2.8055900000000002E-2</c:v>
                </c:pt>
                <c:pt idx="1451">
                  <c:v>1.7070640000000002E-2</c:v>
                </c:pt>
                <c:pt idx="1452">
                  <c:v>2.3612000000000001E-2</c:v>
                </c:pt>
                <c:pt idx="1453">
                  <c:v>2.538402E-2</c:v>
                </c:pt>
                <c:pt idx="1454">
                  <c:v>1.01301E-2</c:v>
                </c:pt>
                <c:pt idx="1455">
                  <c:v>2.3150440000000001E-2</c:v>
                </c:pt>
                <c:pt idx="1456">
                  <c:v>2.3346929999999998E-2</c:v>
                </c:pt>
                <c:pt idx="1457">
                  <c:v>2.162538E-2</c:v>
                </c:pt>
                <c:pt idx="1458">
                  <c:v>1.030997E-2</c:v>
                </c:pt>
                <c:pt idx="1459">
                  <c:v>2.5863839999999999E-2</c:v>
                </c:pt>
                <c:pt idx="1460">
                  <c:v>2.9180230000000001E-2</c:v>
                </c:pt>
                <c:pt idx="1461">
                  <c:v>2.9094149999999999E-2</c:v>
                </c:pt>
                <c:pt idx="1462">
                  <c:v>8.4149740000000004E-3</c:v>
                </c:pt>
                <c:pt idx="1463">
                  <c:v>2.2528360000000001E-2</c:v>
                </c:pt>
                <c:pt idx="1464">
                  <c:v>2.5183919999999999E-2</c:v>
                </c:pt>
                <c:pt idx="1465">
                  <c:v>2.7425430000000001E-2</c:v>
                </c:pt>
                <c:pt idx="1466">
                  <c:v>2.1438809999999999E-2</c:v>
                </c:pt>
                <c:pt idx="1467">
                  <c:v>2.2102980000000001E-2</c:v>
                </c:pt>
                <c:pt idx="1468">
                  <c:v>2.7149429999999999E-2</c:v>
                </c:pt>
                <c:pt idx="1469">
                  <c:v>2.321836E-2</c:v>
                </c:pt>
                <c:pt idx="1470">
                  <c:v>2.4282979999999999E-2</c:v>
                </c:pt>
                <c:pt idx="1471">
                  <c:v>2.716886E-2</c:v>
                </c:pt>
                <c:pt idx="1472">
                  <c:v>1.9793620000000001E-2</c:v>
                </c:pt>
                <c:pt idx="1473">
                  <c:v>2.8568530000000002E-2</c:v>
                </c:pt>
                <c:pt idx="1474">
                  <c:v>1.5766720000000001E-2</c:v>
                </c:pt>
                <c:pt idx="1475">
                  <c:v>1.1520030000000001E-2</c:v>
                </c:pt>
                <c:pt idx="1476">
                  <c:v>9.1518959999999996E-3</c:v>
                </c:pt>
                <c:pt idx="1477">
                  <c:v>1.395325E-2</c:v>
                </c:pt>
                <c:pt idx="1478">
                  <c:v>1.0871499999999999E-2</c:v>
                </c:pt>
                <c:pt idx="1479">
                  <c:v>6.8444040000000001E-3</c:v>
                </c:pt>
                <c:pt idx="1480">
                  <c:v>8.230556E-3</c:v>
                </c:pt>
                <c:pt idx="1481">
                  <c:v>8.7759699999999993E-3</c:v>
                </c:pt>
                <c:pt idx="1482">
                  <c:v>9.9794840000000003E-3</c:v>
                </c:pt>
                <c:pt idx="1483">
                  <c:v>1.546549E-2</c:v>
                </c:pt>
                <c:pt idx="1484">
                  <c:v>9.4440089999999997E-3</c:v>
                </c:pt>
                <c:pt idx="1485">
                  <c:v>8.3480519999999999E-3</c:v>
                </c:pt>
                <c:pt idx="1486">
                  <c:v>1.6126600000000001E-2</c:v>
                </c:pt>
                <c:pt idx="1487">
                  <c:v>1.5408460000000001E-2</c:v>
                </c:pt>
                <c:pt idx="1488">
                  <c:v>9.9252969999999996E-3</c:v>
                </c:pt>
                <c:pt idx="1489">
                  <c:v>9.1173169999999998E-3</c:v>
                </c:pt>
                <c:pt idx="1490">
                  <c:v>9.5524049999999999E-3</c:v>
                </c:pt>
                <c:pt idx="1491">
                  <c:v>1.50326E-2</c:v>
                </c:pt>
                <c:pt idx="1492">
                  <c:v>1.414519E-2</c:v>
                </c:pt>
                <c:pt idx="1493">
                  <c:v>9.8046030000000003E-3</c:v>
                </c:pt>
                <c:pt idx="1494">
                  <c:v>7.4766110000000002E-3</c:v>
                </c:pt>
                <c:pt idx="1495">
                  <c:v>1.39197E-2</c:v>
                </c:pt>
                <c:pt idx="1496">
                  <c:v>1.9316549999999998E-2</c:v>
                </c:pt>
                <c:pt idx="1497">
                  <c:v>1.7328199999999998E-2</c:v>
                </c:pt>
                <c:pt idx="1498">
                  <c:v>1.3684719999999999E-2</c:v>
                </c:pt>
                <c:pt idx="1499">
                  <c:v>2.1987349999999999E-2</c:v>
                </c:pt>
                <c:pt idx="1500">
                  <c:v>2.1344430000000001E-2</c:v>
                </c:pt>
                <c:pt idx="1501">
                  <c:v>2.3372549999999999E-2</c:v>
                </c:pt>
                <c:pt idx="1502">
                  <c:v>1.928233E-2</c:v>
                </c:pt>
                <c:pt idx="1503">
                  <c:v>1.0299330000000001E-2</c:v>
                </c:pt>
                <c:pt idx="1504">
                  <c:v>2.1461089999999999E-2</c:v>
                </c:pt>
                <c:pt idx="1505">
                  <c:v>9.4110549999999998E-3</c:v>
                </c:pt>
                <c:pt idx="1506">
                  <c:v>9.3803600000000008E-3</c:v>
                </c:pt>
                <c:pt idx="1507">
                  <c:v>7.7278370000000004E-3</c:v>
                </c:pt>
                <c:pt idx="1508">
                  <c:v>1.672833E-2</c:v>
                </c:pt>
                <c:pt idx="1509">
                  <c:v>1.5819639999999999E-2</c:v>
                </c:pt>
                <c:pt idx="1510">
                  <c:v>1.7464690000000001E-2</c:v>
                </c:pt>
                <c:pt idx="1511">
                  <c:v>1.6413819999999999E-2</c:v>
                </c:pt>
                <c:pt idx="1512">
                  <c:v>1.7500700000000001E-2</c:v>
                </c:pt>
                <c:pt idx="1513">
                  <c:v>2.0138260000000002E-2</c:v>
                </c:pt>
                <c:pt idx="1514">
                  <c:v>0.84822399999999998</c:v>
                </c:pt>
                <c:pt idx="1515">
                  <c:v>2.3429999999999999E-2</c:v>
                </c:pt>
                <c:pt idx="1516">
                  <c:v>2.5688010000000001E-2</c:v>
                </c:pt>
                <c:pt idx="1517">
                  <c:v>2.624114E-2</c:v>
                </c:pt>
                <c:pt idx="1518">
                  <c:v>2.7244460000000002E-2</c:v>
                </c:pt>
                <c:pt idx="1519">
                  <c:v>2.3497939999999998E-2</c:v>
                </c:pt>
                <c:pt idx="1520">
                  <c:v>2.3230000000000001E-2</c:v>
                </c:pt>
                <c:pt idx="1521">
                  <c:v>1.92517E-2</c:v>
                </c:pt>
                <c:pt idx="1522">
                  <c:v>2.37979E-2</c:v>
                </c:pt>
                <c:pt idx="1523">
                  <c:v>2.401756E-2</c:v>
                </c:pt>
                <c:pt idx="1524">
                  <c:v>2.5864209999999999E-2</c:v>
                </c:pt>
                <c:pt idx="1525">
                  <c:v>2.4553120000000001E-2</c:v>
                </c:pt>
                <c:pt idx="1526">
                  <c:v>2.417277E-2</c:v>
                </c:pt>
                <c:pt idx="1527">
                  <c:v>1.9518190000000001E-2</c:v>
                </c:pt>
                <c:pt idx="1528">
                  <c:v>2.7178089999999998E-2</c:v>
                </c:pt>
                <c:pt idx="1529">
                  <c:v>2.678028E-2</c:v>
                </c:pt>
                <c:pt idx="1530">
                  <c:v>1.149887E-2</c:v>
                </c:pt>
                <c:pt idx="1531">
                  <c:v>2.1510729999999999E-2</c:v>
                </c:pt>
                <c:pt idx="1532">
                  <c:v>2.5637569999999998E-2</c:v>
                </c:pt>
                <c:pt idx="1533">
                  <c:v>1.681214E-2</c:v>
                </c:pt>
                <c:pt idx="1534">
                  <c:v>2.453427E-2</c:v>
                </c:pt>
                <c:pt idx="1535">
                  <c:v>1.309858E-2</c:v>
                </c:pt>
                <c:pt idx="1536">
                  <c:v>2.2850539999999999E-2</c:v>
                </c:pt>
                <c:pt idx="1537">
                  <c:v>1.82439E-2</c:v>
                </c:pt>
                <c:pt idx="1538">
                  <c:v>2.2991129999999999E-2</c:v>
                </c:pt>
                <c:pt idx="1539">
                  <c:v>2.190162E-2</c:v>
                </c:pt>
                <c:pt idx="1540">
                  <c:v>1.1316110000000001E-2</c:v>
                </c:pt>
                <c:pt idx="1541">
                  <c:v>9.5830519999999999E-3</c:v>
                </c:pt>
                <c:pt idx="1542">
                  <c:v>1.5623969999999999E-2</c:v>
                </c:pt>
                <c:pt idx="1543">
                  <c:v>1.7107870000000001E-2</c:v>
                </c:pt>
                <c:pt idx="1544">
                  <c:v>2.2832140000000001E-2</c:v>
                </c:pt>
                <c:pt idx="1545">
                  <c:v>1.2509549999999999E-2</c:v>
                </c:pt>
                <c:pt idx="1546">
                  <c:v>2.0557430000000002E-2</c:v>
                </c:pt>
                <c:pt idx="1547">
                  <c:v>2.128613E-2</c:v>
                </c:pt>
                <c:pt idx="1548">
                  <c:v>2.0370280000000001E-2</c:v>
                </c:pt>
                <c:pt idx="1549">
                  <c:v>2.1308850000000001E-2</c:v>
                </c:pt>
                <c:pt idx="1550">
                  <c:v>2.5481690000000001E-2</c:v>
                </c:pt>
                <c:pt idx="1551">
                  <c:v>1.0723150000000001E-2</c:v>
                </c:pt>
                <c:pt idx="1552">
                  <c:v>1.246573E-2</c:v>
                </c:pt>
                <c:pt idx="1553">
                  <c:v>2.312297E-2</c:v>
                </c:pt>
                <c:pt idx="1554">
                  <c:v>9.6973619999999993E-3</c:v>
                </c:pt>
                <c:pt idx="1555">
                  <c:v>2.244902E-2</c:v>
                </c:pt>
                <c:pt idx="1556">
                  <c:v>2.5412400000000002E-2</c:v>
                </c:pt>
                <c:pt idx="1557">
                  <c:v>2.1005159999999998E-2</c:v>
                </c:pt>
                <c:pt idx="1558">
                  <c:v>2.1268809999999999E-2</c:v>
                </c:pt>
                <c:pt idx="1559">
                  <c:v>1.052318E-2</c:v>
                </c:pt>
                <c:pt idx="1560">
                  <c:v>2.1460440000000001E-2</c:v>
                </c:pt>
                <c:pt idx="1561">
                  <c:v>2.1124270000000001E-2</c:v>
                </c:pt>
                <c:pt idx="1562">
                  <c:v>1.8173990000000001E-2</c:v>
                </c:pt>
                <c:pt idx="1563">
                  <c:v>1.8371910000000002E-2</c:v>
                </c:pt>
                <c:pt idx="1564">
                  <c:v>2.175154E-2</c:v>
                </c:pt>
                <c:pt idx="1565">
                  <c:v>1.8112110000000001E-2</c:v>
                </c:pt>
                <c:pt idx="1566">
                  <c:v>2.065643E-2</c:v>
                </c:pt>
                <c:pt idx="1567">
                  <c:v>2.0937709999999998E-2</c:v>
                </c:pt>
                <c:pt idx="1568">
                  <c:v>9.6506839999999997E-3</c:v>
                </c:pt>
                <c:pt idx="1569">
                  <c:v>1.8436060000000001E-2</c:v>
                </c:pt>
                <c:pt idx="1570">
                  <c:v>2.4452740000000001E-2</c:v>
                </c:pt>
                <c:pt idx="1571">
                  <c:v>1.906066E-2</c:v>
                </c:pt>
                <c:pt idx="1572">
                  <c:v>8.3583440000000002E-3</c:v>
                </c:pt>
                <c:pt idx="1573">
                  <c:v>2.313287E-2</c:v>
                </c:pt>
                <c:pt idx="1574">
                  <c:v>9.7248899999999999E-3</c:v>
                </c:pt>
                <c:pt idx="1575">
                  <c:v>8.1518609999999998E-3</c:v>
                </c:pt>
                <c:pt idx="1576">
                  <c:v>1.2769519999999999E-2</c:v>
                </c:pt>
                <c:pt idx="1577">
                  <c:v>2.1287759999999999E-2</c:v>
                </c:pt>
                <c:pt idx="1578">
                  <c:v>2.0014899999999999E-2</c:v>
                </c:pt>
                <c:pt idx="1579">
                  <c:v>1.7228159999999999E-2</c:v>
                </c:pt>
                <c:pt idx="1580">
                  <c:v>9.3477030000000006E-3</c:v>
                </c:pt>
                <c:pt idx="1581">
                  <c:v>2.0307370000000002E-2</c:v>
                </c:pt>
                <c:pt idx="1582">
                  <c:v>2.2330389999999999E-2</c:v>
                </c:pt>
                <c:pt idx="1583">
                  <c:v>2.0838059999999999E-2</c:v>
                </c:pt>
                <c:pt idx="1584">
                  <c:v>1.204466E-2</c:v>
                </c:pt>
                <c:pt idx="1585">
                  <c:v>2.1208660000000001E-2</c:v>
                </c:pt>
                <c:pt idx="1586">
                  <c:v>1.9808920000000001E-2</c:v>
                </c:pt>
                <c:pt idx="1587">
                  <c:v>1.8780439999999999E-2</c:v>
                </c:pt>
                <c:pt idx="1588">
                  <c:v>1.470016E-2</c:v>
                </c:pt>
                <c:pt idx="1589">
                  <c:v>1.080854E-2</c:v>
                </c:pt>
                <c:pt idx="1590">
                  <c:v>2.0928059999999998E-2</c:v>
                </c:pt>
                <c:pt idx="1591">
                  <c:v>1.938993E-2</c:v>
                </c:pt>
                <c:pt idx="1592">
                  <c:v>2.0638790000000001E-2</c:v>
                </c:pt>
                <c:pt idx="1593">
                  <c:v>1.0671669999999999E-2</c:v>
                </c:pt>
                <c:pt idx="1594">
                  <c:v>1.947629E-2</c:v>
                </c:pt>
                <c:pt idx="1595">
                  <c:v>1.096886E-2</c:v>
                </c:pt>
                <c:pt idx="1596">
                  <c:v>1.326329E-2</c:v>
                </c:pt>
                <c:pt idx="1597">
                  <c:v>7.5735560000000004E-3</c:v>
                </c:pt>
                <c:pt idx="1598">
                  <c:v>9.7565729999999993E-3</c:v>
                </c:pt>
                <c:pt idx="1599">
                  <c:v>1.6357759999999999E-2</c:v>
                </c:pt>
                <c:pt idx="1600">
                  <c:v>1.595011E-2</c:v>
                </c:pt>
                <c:pt idx="1601">
                  <c:v>1.7220070000000001E-2</c:v>
                </c:pt>
                <c:pt idx="1602">
                  <c:v>7.609284E-3</c:v>
                </c:pt>
                <c:pt idx="1603">
                  <c:v>1.8677530000000001E-2</c:v>
                </c:pt>
                <c:pt idx="1604">
                  <c:v>1.2913340000000001E-2</c:v>
                </c:pt>
                <c:pt idx="1605">
                  <c:v>1.338515E-2</c:v>
                </c:pt>
                <c:pt idx="1606">
                  <c:v>1.7087209999999999E-2</c:v>
                </c:pt>
                <c:pt idx="1607">
                  <c:v>1.9679450000000001E-2</c:v>
                </c:pt>
                <c:pt idx="1608">
                  <c:v>1.988761E-2</c:v>
                </c:pt>
                <c:pt idx="1609">
                  <c:v>1.7048379999999998E-2</c:v>
                </c:pt>
                <c:pt idx="1610">
                  <c:v>1.1776200000000001E-2</c:v>
                </c:pt>
                <c:pt idx="1611">
                  <c:v>2.6757759999999998E-2</c:v>
                </c:pt>
                <c:pt idx="1612">
                  <c:v>1.1134069999999999E-2</c:v>
                </c:pt>
                <c:pt idx="1613">
                  <c:v>2.0700110000000001E-2</c:v>
                </c:pt>
                <c:pt idx="1614">
                  <c:v>2.070638E-2</c:v>
                </c:pt>
                <c:pt idx="1615">
                  <c:v>2.01385E-2</c:v>
                </c:pt>
                <c:pt idx="1616">
                  <c:v>1.083689E-2</c:v>
                </c:pt>
                <c:pt idx="1617">
                  <c:v>1.9991680000000001E-2</c:v>
                </c:pt>
                <c:pt idx="1618">
                  <c:v>1.901044E-2</c:v>
                </c:pt>
                <c:pt idx="1619">
                  <c:v>8.4968040000000002E-3</c:v>
                </c:pt>
                <c:pt idx="1620">
                  <c:v>9.3236959999999994E-3</c:v>
                </c:pt>
                <c:pt idx="1621">
                  <c:v>1.5746960000000001E-2</c:v>
                </c:pt>
                <c:pt idx="1622">
                  <c:v>1.7368709999999999E-2</c:v>
                </c:pt>
                <c:pt idx="1623">
                  <c:v>1.6681399999999999E-2</c:v>
                </c:pt>
                <c:pt idx="1624">
                  <c:v>1.8281869999999999E-2</c:v>
                </c:pt>
                <c:pt idx="1625">
                  <c:v>2.1218319999999999E-2</c:v>
                </c:pt>
                <c:pt idx="1626">
                  <c:v>9.9703329999999996E-3</c:v>
                </c:pt>
                <c:pt idx="1627">
                  <c:v>1.7975830000000002E-2</c:v>
                </c:pt>
                <c:pt idx="1628">
                  <c:v>1.7759980000000002E-2</c:v>
                </c:pt>
                <c:pt idx="1629">
                  <c:v>1.245872E-2</c:v>
                </c:pt>
                <c:pt idx="1630">
                  <c:v>1.838263E-2</c:v>
                </c:pt>
                <c:pt idx="1631">
                  <c:v>1.0301589999999999E-2</c:v>
                </c:pt>
                <c:pt idx="1632">
                  <c:v>1.4745670000000001E-2</c:v>
                </c:pt>
                <c:pt idx="1633">
                  <c:v>2.0259070000000001E-2</c:v>
                </c:pt>
                <c:pt idx="1634">
                  <c:v>1.7786880000000001E-2</c:v>
                </c:pt>
                <c:pt idx="1635">
                  <c:v>1.8044000000000001E-2</c:v>
                </c:pt>
                <c:pt idx="1636">
                  <c:v>1.1170009999999999E-2</c:v>
                </c:pt>
                <c:pt idx="1637">
                  <c:v>1.9690880000000001E-2</c:v>
                </c:pt>
                <c:pt idx="1638">
                  <c:v>1.048342E-2</c:v>
                </c:pt>
                <c:pt idx="1639">
                  <c:v>9.8529080000000005E-3</c:v>
                </c:pt>
                <c:pt idx="1640">
                  <c:v>9.8096710000000007E-3</c:v>
                </c:pt>
                <c:pt idx="1641">
                  <c:v>9.8482280000000005E-3</c:v>
                </c:pt>
                <c:pt idx="1642">
                  <c:v>1.7536630000000001E-2</c:v>
                </c:pt>
                <c:pt idx="1643">
                  <c:v>9.7534030000000008E-3</c:v>
                </c:pt>
                <c:pt idx="1644">
                  <c:v>9.7137809999999995E-3</c:v>
                </c:pt>
                <c:pt idx="1645">
                  <c:v>2.1572480000000002E-2</c:v>
                </c:pt>
                <c:pt idx="1646">
                  <c:v>2.212095E-2</c:v>
                </c:pt>
                <c:pt idx="1647">
                  <c:v>1.3330959999999999E-2</c:v>
                </c:pt>
                <c:pt idx="1648">
                  <c:v>1.974308E-2</c:v>
                </c:pt>
                <c:pt idx="1649">
                  <c:v>1.287434E-2</c:v>
                </c:pt>
                <c:pt idx="1650">
                  <c:v>1.8987400000000001E-2</c:v>
                </c:pt>
                <c:pt idx="1651">
                  <c:v>1.1239519999999999E-2</c:v>
                </c:pt>
                <c:pt idx="1652">
                  <c:v>2.1069640000000001E-2</c:v>
                </c:pt>
                <c:pt idx="1653">
                  <c:v>1.8944140000000002E-2</c:v>
                </c:pt>
                <c:pt idx="1654">
                  <c:v>1.843558E-2</c:v>
                </c:pt>
                <c:pt idx="1655">
                  <c:v>1.920446E-2</c:v>
                </c:pt>
                <c:pt idx="1656">
                  <c:v>1.860649E-2</c:v>
                </c:pt>
                <c:pt idx="1657">
                  <c:v>1.034214E-2</c:v>
                </c:pt>
                <c:pt idx="1658">
                  <c:v>1.793817E-2</c:v>
                </c:pt>
                <c:pt idx="1659">
                  <c:v>2.1092489999999998E-2</c:v>
                </c:pt>
                <c:pt idx="1660">
                  <c:v>1.037824E-2</c:v>
                </c:pt>
                <c:pt idx="1661">
                  <c:v>1.4786779999999999E-2</c:v>
                </c:pt>
                <c:pt idx="1662">
                  <c:v>1.7075239999999998E-2</c:v>
                </c:pt>
                <c:pt idx="1663">
                  <c:v>9.0441429999999993E-3</c:v>
                </c:pt>
                <c:pt idx="1664">
                  <c:v>1.7096030000000002E-2</c:v>
                </c:pt>
                <c:pt idx="1665">
                  <c:v>2.1821549999999999E-2</c:v>
                </c:pt>
                <c:pt idx="1666">
                  <c:v>1.055506E-2</c:v>
                </c:pt>
                <c:pt idx="1667">
                  <c:v>7.3011819999999998E-3</c:v>
                </c:pt>
                <c:pt idx="1668">
                  <c:v>1.720671E-2</c:v>
                </c:pt>
                <c:pt idx="1669">
                  <c:v>2.3525339999999999E-2</c:v>
                </c:pt>
                <c:pt idx="1670">
                  <c:v>1.1640879999999999E-2</c:v>
                </c:pt>
                <c:pt idx="1671">
                  <c:v>2.1869570000000001E-2</c:v>
                </c:pt>
                <c:pt idx="1672">
                  <c:v>2.4740749999999999E-2</c:v>
                </c:pt>
                <c:pt idx="1673">
                  <c:v>2.7331310000000001E-2</c:v>
                </c:pt>
                <c:pt idx="1674">
                  <c:v>1.3796839999999999E-2</c:v>
                </c:pt>
                <c:pt idx="1675">
                  <c:v>2.3074919999999999E-2</c:v>
                </c:pt>
                <c:pt idx="1676">
                  <c:v>2.6562740000000001E-2</c:v>
                </c:pt>
                <c:pt idx="1677">
                  <c:v>2.2431710000000001E-2</c:v>
                </c:pt>
                <c:pt idx="1678">
                  <c:v>2.315161E-2</c:v>
                </c:pt>
                <c:pt idx="1679">
                  <c:v>2.5914920000000001E-2</c:v>
                </c:pt>
                <c:pt idx="1680">
                  <c:v>2.466991E-2</c:v>
                </c:pt>
                <c:pt idx="1681">
                  <c:v>2.395394E-2</c:v>
                </c:pt>
                <c:pt idx="1682">
                  <c:v>2.258398E-2</c:v>
                </c:pt>
                <c:pt idx="1683">
                  <c:v>2.312496E-2</c:v>
                </c:pt>
                <c:pt idx="1684">
                  <c:v>2.4040229999999999E-2</c:v>
                </c:pt>
                <c:pt idx="1685">
                  <c:v>2.5278769999999999E-2</c:v>
                </c:pt>
                <c:pt idx="1686">
                  <c:v>2.2625590000000001E-2</c:v>
                </c:pt>
                <c:pt idx="1687">
                  <c:v>2.2096669999999999E-2</c:v>
                </c:pt>
                <c:pt idx="1688">
                  <c:v>2.9123989999999999E-2</c:v>
                </c:pt>
                <c:pt idx="1689">
                  <c:v>2.3294160000000001E-2</c:v>
                </c:pt>
                <c:pt idx="1690">
                  <c:v>2.4619539999999999E-2</c:v>
                </c:pt>
                <c:pt idx="1691">
                  <c:v>2.5799809999999999E-2</c:v>
                </c:pt>
                <c:pt idx="1692">
                  <c:v>1.19527E-2</c:v>
                </c:pt>
                <c:pt idx="1693">
                  <c:v>2.670022E-2</c:v>
                </c:pt>
                <c:pt idx="1694">
                  <c:v>2.291615E-2</c:v>
                </c:pt>
                <c:pt idx="1695">
                  <c:v>2.547905E-2</c:v>
                </c:pt>
                <c:pt idx="1696">
                  <c:v>2.605298E-2</c:v>
                </c:pt>
                <c:pt idx="1697">
                  <c:v>2.6472200000000001E-2</c:v>
                </c:pt>
                <c:pt idx="1698">
                  <c:v>2.261989E-2</c:v>
                </c:pt>
                <c:pt idx="1699">
                  <c:v>2.3521940000000002E-2</c:v>
                </c:pt>
                <c:pt idx="1700">
                  <c:v>1.070464E-2</c:v>
                </c:pt>
                <c:pt idx="1701">
                  <c:v>2.3110869999999999E-2</c:v>
                </c:pt>
                <c:pt idx="1702">
                  <c:v>2.4226500000000002E-2</c:v>
                </c:pt>
                <c:pt idx="1703">
                  <c:v>2.2971470000000001E-2</c:v>
                </c:pt>
                <c:pt idx="1704">
                  <c:v>2.3554539999999999E-2</c:v>
                </c:pt>
                <c:pt idx="1705">
                  <c:v>2.236921E-2</c:v>
                </c:pt>
                <c:pt idx="1706">
                  <c:v>2.3462750000000001E-2</c:v>
                </c:pt>
                <c:pt idx="1707">
                  <c:v>2.6551490000000001E-2</c:v>
                </c:pt>
                <c:pt idx="1708">
                  <c:v>2.6559869999999999E-2</c:v>
                </c:pt>
                <c:pt idx="1709">
                  <c:v>2.8215810000000001E-2</c:v>
                </c:pt>
                <c:pt idx="1710">
                  <c:v>2.651997E-2</c:v>
                </c:pt>
                <c:pt idx="1711">
                  <c:v>2.535579E-2</c:v>
                </c:pt>
                <c:pt idx="1712">
                  <c:v>2.2087740000000002E-2</c:v>
                </c:pt>
                <c:pt idx="1713">
                  <c:v>2.188348E-2</c:v>
                </c:pt>
                <c:pt idx="1714">
                  <c:v>2.582891E-2</c:v>
                </c:pt>
                <c:pt idx="1715">
                  <c:v>1.0714380000000001E-2</c:v>
                </c:pt>
                <c:pt idx="1716">
                  <c:v>2.3403770000000001E-2</c:v>
                </c:pt>
                <c:pt idx="1717">
                  <c:v>1.531536E-2</c:v>
                </c:pt>
                <c:pt idx="1718">
                  <c:v>2.434248E-2</c:v>
                </c:pt>
                <c:pt idx="1719">
                  <c:v>2.5747630000000001E-2</c:v>
                </c:pt>
                <c:pt idx="1720">
                  <c:v>2.474676E-2</c:v>
                </c:pt>
                <c:pt idx="1721">
                  <c:v>2.512435E-2</c:v>
                </c:pt>
                <c:pt idx="1722">
                  <c:v>2.304542E-2</c:v>
                </c:pt>
                <c:pt idx="1723">
                  <c:v>2.5056990000000001E-2</c:v>
                </c:pt>
                <c:pt idx="1724">
                  <c:v>2.6691619999999999E-2</c:v>
                </c:pt>
                <c:pt idx="1725">
                  <c:v>1.0303440000000001E-2</c:v>
                </c:pt>
                <c:pt idx="1726">
                  <c:v>2.415455E-2</c:v>
                </c:pt>
                <c:pt idx="1727">
                  <c:v>2.3586840000000001E-2</c:v>
                </c:pt>
                <c:pt idx="1728">
                  <c:v>2.569302E-2</c:v>
                </c:pt>
                <c:pt idx="1729">
                  <c:v>3.0158379999999999E-2</c:v>
                </c:pt>
                <c:pt idx="1730">
                  <c:v>2.6642570000000001E-2</c:v>
                </c:pt>
                <c:pt idx="1731">
                  <c:v>1.074454E-2</c:v>
                </c:pt>
                <c:pt idx="1732">
                  <c:v>2.3404029999999999E-2</c:v>
                </c:pt>
                <c:pt idx="1733">
                  <c:v>1.689059E-2</c:v>
                </c:pt>
                <c:pt idx="1734">
                  <c:v>2.686152E-2</c:v>
                </c:pt>
                <c:pt idx="1735">
                  <c:v>2.5452860000000001E-2</c:v>
                </c:pt>
                <c:pt idx="1736">
                  <c:v>2.466838E-2</c:v>
                </c:pt>
                <c:pt idx="1737">
                  <c:v>2.7487729999999998E-2</c:v>
                </c:pt>
                <c:pt idx="1738">
                  <c:v>2.52556E-2</c:v>
                </c:pt>
                <c:pt idx="1739">
                  <c:v>2.3771509999999999E-2</c:v>
                </c:pt>
                <c:pt idx="1740">
                  <c:v>2.4688789999999999E-2</c:v>
                </c:pt>
                <c:pt idx="1741">
                  <c:v>2.5140940000000001E-2</c:v>
                </c:pt>
                <c:pt idx="1742">
                  <c:v>9.3804079999999998E-3</c:v>
                </c:pt>
                <c:pt idx="1743">
                  <c:v>2.3135019999999999E-2</c:v>
                </c:pt>
                <c:pt idx="1744">
                  <c:v>2.4528089999999999E-2</c:v>
                </c:pt>
                <c:pt idx="1745">
                  <c:v>2.225502E-2</c:v>
                </c:pt>
                <c:pt idx="1746">
                  <c:v>2.424465E-2</c:v>
                </c:pt>
                <c:pt idx="1747">
                  <c:v>2.1208169999999998E-2</c:v>
                </c:pt>
                <c:pt idx="1748">
                  <c:v>2.3383330000000001E-2</c:v>
                </c:pt>
                <c:pt idx="1749">
                  <c:v>2.2473449999999999E-2</c:v>
                </c:pt>
                <c:pt idx="1750">
                  <c:v>2.622553E-2</c:v>
                </c:pt>
                <c:pt idx="1751">
                  <c:v>1.209389E-2</c:v>
                </c:pt>
                <c:pt idx="1752">
                  <c:v>1.20731E-2</c:v>
                </c:pt>
                <c:pt idx="1753">
                  <c:v>2.0727789999999999E-2</c:v>
                </c:pt>
                <c:pt idx="1754">
                  <c:v>2.5535760000000001E-2</c:v>
                </c:pt>
                <c:pt idx="1755">
                  <c:v>2.454719E-2</c:v>
                </c:pt>
                <c:pt idx="1756">
                  <c:v>2.1100399999999998E-2</c:v>
                </c:pt>
                <c:pt idx="1757">
                  <c:v>2.188435E-2</c:v>
                </c:pt>
                <c:pt idx="1758">
                  <c:v>2.4004339999999999E-2</c:v>
                </c:pt>
                <c:pt idx="1759">
                  <c:v>2.5878829999999999E-2</c:v>
                </c:pt>
                <c:pt idx="1760">
                  <c:v>1.2177199999999999E-2</c:v>
                </c:pt>
                <c:pt idx="1761">
                  <c:v>1.1224329999999999E-2</c:v>
                </c:pt>
                <c:pt idx="1762">
                  <c:v>2.34539E-2</c:v>
                </c:pt>
                <c:pt idx="1763">
                  <c:v>2.347803E-2</c:v>
                </c:pt>
                <c:pt idx="1764">
                  <c:v>1.8150900000000001E-2</c:v>
                </c:pt>
                <c:pt idx="1765">
                  <c:v>1.8881240000000001E-2</c:v>
                </c:pt>
                <c:pt idx="1766">
                  <c:v>2.209887E-2</c:v>
                </c:pt>
                <c:pt idx="1767">
                  <c:v>2.179787E-2</c:v>
                </c:pt>
                <c:pt idx="1768">
                  <c:v>2.205006E-2</c:v>
                </c:pt>
                <c:pt idx="1769">
                  <c:v>1.9006519999999999E-2</c:v>
                </c:pt>
                <c:pt idx="1770">
                  <c:v>2.0075809999999999E-2</c:v>
                </c:pt>
                <c:pt idx="1771">
                  <c:v>2.1249150000000001E-2</c:v>
                </c:pt>
                <c:pt idx="1772">
                  <c:v>2.288803E-2</c:v>
                </c:pt>
                <c:pt idx="1773">
                  <c:v>2.5660470000000001E-2</c:v>
                </c:pt>
                <c:pt idx="1774">
                  <c:v>2.0350969999999999E-2</c:v>
                </c:pt>
                <c:pt idx="1775">
                  <c:v>1.961009E-2</c:v>
                </c:pt>
                <c:pt idx="1776">
                  <c:v>1.7017069999999999E-2</c:v>
                </c:pt>
                <c:pt idx="1777">
                  <c:v>1.141606E-2</c:v>
                </c:pt>
                <c:pt idx="1778">
                  <c:v>2.109509E-2</c:v>
                </c:pt>
                <c:pt idx="1779">
                  <c:v>1.8187680000000001E-2</c:v>
                </c:pt>
                <c:pt idx="1780">
                  <c:v>1.6252349999999999E-2</c:v>
                </c:pt>
                <c:pt idx="1781">
                  <c:v>1.9589269999999999E-2</c:v>
                </c:pt>
                <c:pt idx="1782">
                  <c:v>1.6282979999999999E-2</c:v>
                </c:pt>
                <c:pt idx="1783">
                  <c:v>1.041124E-2</c:v>
                </c:pt>
                <c:pt idx="1784">
                  <c:v>1.19375E-2</c:v>
                </c:pt>
                <c:pt idx="1785">
                  <c:v>8.3694979999999995E-3</c:v>
                </c:pt>
                <c:pt idx="1786">
                  <c:v>1.8170530000000001E-2</c:v>
                </c:pt>
                <c:pt idx="1787">
                  <c:v>1.7010620000000001E-2</c:v>
                </c:pt>
                <c:pt idx="1788">
                  <c:v>9.4742530000000002E-3</c:v>
                </c:pt>
                <c:pt idx="1789">
                  <c:v>1.474815E-2</c:v>
                </c:pt>
                <c:pt idx="1790">
                  <c:v>1.2340439999999999E-2</c:v>
                </c:pt>
                <c:pt idx="1791">
                  <c:v>1.2505830000000001E-2</c:v>
                </c:pt>
                <c:pt idx="1792">
                  <c:v>8.9750469999999999E-3</c:v>
                </c:pt>
                <c:pt idx="1793">
                  <c:v>1.517073E-2</c:v>
                </c:pt>
                <c:pt idx="1794">
                  <c:v>1.176778E-2</c:v>
                </c:pt>
                <c:pt idx="1795">
                  <c:v>1.6271150000000002E-2</c:v>
                </c:pt>
                <c:pt idx="1796">
                  <c:v>1.064623E-2</c:v>
                </c:pt>
                <c:pt idx="1797">
                  <c:v>1.102334E-2</c:v>
                </c:pt>
                <c:pt idx="1798">
                  <c:v>1.479638E-2</c:v>
                </c:pt>
                <c:pt idx="1799">
                  <c:v>9.5837060000000009E-3</c:v>
                </c:pt>
                <c:pt idx="1800">
                  <c:v>1.7244499999999999E-2</c:v>
                </c:pt>
                <c:pt idx="1801">
                  <c:v>1.275044E-2</c:v>
                </c:pt>
                <c:pt idx="1802">
                  <c:v>9.9001880000000007E-3</c:v>
                </c:pt>
                <c:pt idx="1803">
                  <c:v>9.8104760000000003E-3</c:v>
                </c:pt>
                <c:pt idx="1804">
                  <c:v>1.496289E-2</c:v>
                </c:pt>
                <c:pt idx="1805">
                  <c:v>1.500742E-2</c:v>
                </c:pt>
                <c:pt idx="1806">
                  <c:v>1.5686439999999999E-2</c:v>
                </c:pt>
                <c:pt idx="1807">
                  <c:v>1.126886E-2</c:v>
                </c:pt>
                <c:pt idx="1808">
                  <c:v>1.55855E-2</c:v>
                </c:pt>
                <c:pt idx="1809">
                  <c:v>1.6711960000000001E-2</c:v>
                </c:pt>
                <c:pt idx="1810">
                  <c:v>1.1796610000000001E-2</c:v>
                </c:pt>
                <c:pt idx="1811">
                  <c:v>1.416977E-2</c:v>
                </c:pt>
                <c:pt idx="1812">
                  <c:v>1.462487E-2</c:v>
                </c:pt>
                <c:pt idx="1813">
                  <c:v>1.752573E-2</c:v>
                </c:pt>
                <c:pt idx="1814">
                  <c:v>1.9011529999999999E-2</c:v>
                </c:pt>
                <c:pt idx="1815">
                  <c:v>1.592089E-2</c:v>
                </c:pt>
                <c:pt idx="1816">
                  <c:v>1.7394489999999999E-2</c:v>
                </c:pt>
                <c:pt idx="1817">
                  <c:v>1.8485620000000001E-2</c:v>
                </c:pt>
                <c:pt idx="1818">
                  <c:v>1.6245260000000001E-2</c:v>
                </c:pt>
                <c:pt idx="1819">
                  <c:v>1.2084320000000001E-2</c:v>
                </c:pt>
                <c:pt idx="1820">
                  <c:v>1.0807570000000001E-2</c:v>
                </c:pt>
                <c:pt idx="1821">
                  <c:v>1.5686519999999999E-2</c:v>
                </c:pt>
                <c:pt idx="1822">
                  <c:v>1.740937E-2</c:v>
                </c:pt>
                <c:pt idx="1823">
                  <c:v>1.0545290000000001E-2</c:v>
                </c:pt>
                <c:pt idx="1824">
                  <c:v>1.22244E-2</c:v>
                </c:pt>
                <c:pt idx="1825">
                  <c:v>1.1087049999999999E-2</c:v>
                </c:pt>
                <c:pt idx="1826">
                  <c:v>1.480681E-2</c:v>
                </c:pt>
                <c:pt idx="1827">
                  <c:v>1.1877540000000001E-2</c:v>
                </c:pt>
                <c:pt idx="1828">
                  <c:v>1.1925699999999999E-2</c:v>
                </c:pt>
                <c:pt idx="1829">
                  <c:v>1.804E-2</c:v>
                </c:pt>
                <c:pt idx="1830">
                  <c:v>2.14436E-2</c:v>
                </c:pt>
                <c:pt idx="1831">
                  <c:v>1.6521419999999998E-2</c:v>
                </c:pt>
                <c:pt idx="1832">
                  <c:v>1.957714E-2</c:v>
                </c:pt>
                <c:pt idx="1833">
                  <c:v>1.0173919999999999E-2</c:v>
                </c:pt>
                <c:pt idx="1834">
                  <c:v>1.004267E-2</c:v>
                </c:pt>
                <c:pt idx="1835">
                  <c:v>1.0010420000000001E-2</c:v>
                </c:pt>
                <c:pt idx="1836">
                  <c:v>1.157824E-2</c:v>
                </c:pt>
                <c:pt idx="1837">
                  <c:v>1.553847E-2</c:v>
                </c:pt>
                <c:pt idx="1838">
                  <c:v>1.237679E-2</c:v>
                </c:pt>
                <c:pt idx="1839">
                  <c:v>1.4043689999999999E-2</c:v>
                </c:pt>
                <c:pt idx="1840">
                  <c:v>1.383202E-2</c:v>
                </c:pt>
                <c:pt idx="1841">
                  <c:v>9.0342159999999994E-3</c:v>
                </c:pt>
                <c:pt idx="1842">
                  <c:v>1.4770739999999999E-2</c:v>
                </c:pt>
                <c:pt idx="1843">
                  <c:v>1.072037E-2</c:v>
                </c:pt>
                <c:pt idx="1844">
                  <c:v>8.1958310000000006E-3</c:v>
                </c:pt>
                <c:pt idx="1845">
                  <c:v>1.6581149999999999E-2</c:v>
                </c:pt>
                <c:pt idx="1846">
                  <c:v>1.427845E-2</c:v>
                </c:pt>
                <c:pt idx="1847">
                  <c:v>2.1576979999999999E-2</c:v>
                </c:pt>
                <c:pt idx="1848">
                  <c:v>1.695576E-2</c:v>
                </c:pt>
                <c:pt idx="1849">
                  <c:v>1.132441E-2</c:v>
                </c:pt>
                <c:pt idx="1850">
                  <c:v>1.003826E-2</c:v>
                </c:pt>
                <c:pt idx="1851">
                  <c:v>1.8293340000000002E-2</c:v>
                </c:pt>
                <c:pt idx="1852">
                  <c:v>1.39008E-2</c:v>
                </c:pt>
                <c:pt idx="1853">
                  <c:v>1.7857990000000001E-2</c:v>
                </c:pt>
                <c:pt idx="1854">
                  <c:v>1.7166770000000001E-2</c:v>
                </c:pt>
                <c:pt idx="1855">
                  <c:v>1.2686390000000001E-2</c:v>
                </c:pt>
                <c:pt idx="1856">
                  <c:v>1.0755799999999999E-2</c:v>
                </c:pt>
                <c:pt idx="1857">
                  <c:v>2.215924E-2</c:v>
                </c:pt>
                <c:pt idx="1858">
                  <c:v>1.583352E-2</c:v>
                </c:pt>
                <c:pt idx="1859">
                  <c:v>2.1690669999999999E-2</c:v>
                </c:pt>
                <c:pt idx="1860">
                  <c:v>2.1392680000000001E-2</c:v>
                </c:pt>
                <c:pt idx="1861">
                  <c:v>2.37296E-2</c:v>
                </c:pt>
                <c:pt idx="1862">
                  <c:v>1.2436880000000001E-2</c:v>
                </c:pt>
                <c:pt idx="1863">
                  <c:v>1.7301179999999999E-2</c:v>
                </c:pt>
                <c:pt idx="1864">
                  <c:v>2.0039970000000001E-2</c:v>
                </c:pt>
                <c:pt idx="1865">
                  <c:v>2.2387959999999998E-2</c:v>
                </c:pt>
                <c:pt idx="1866">
                  <c:v>2.1484799999999998E-2</c:v>
                </c:pt>
                <c:pt idx="1867">
                  <c:v>9.8701150000000005E-3</c:v>
                </c:pt>
                <c:pt idx="1868">
                  <c:v>1.209464E-2</c:v>
                </c:pt>
                <c:pt idx="1869">
                  <c:v>1.7996450000000001E-2</c:v>
                </c:pt>
                <c:pt idx="1870">
                  <c:v>1.562128E-2</c:v>
                </c:pt>
                <c:pt idx="1871">
                  <c:v>1.256496E-2</c:v>
                </c:pt>
                <c:pt idx="1872">
                  <c:v>1.0600800000000001E-2</c:v>
                </c:pt>
                <c:pt idx="1873">
                  <c:v>1.9150480000000001E-2</c:v>
                </c:pt>
                <c:pt idx="1874">
                  <c:v>1.5238939999999999E-2</c:v>
                </c:pt>
                <c:pt idx="1875">
                  <c:v>1.3415099999999999E-2</c:v>
                </c:pt>
                <c:pt idx="1876">
                  <c:v>1.644062E-2</c:v>
                </c:pt>
                <c:pt idx="1877">
                  <c:v>1.295281E-2</c:v>
                </c:pt>
                <c:pt idx="1878">
                  <c:v>9.0039909999999994E-3</c:v>
                </c:pt>
                <c:pt idx="1879">
                  <c:v>1.8624890000000002E-2</c:v>
                </c:pt>
                <c:pt idx="1880">
                  <c:v>1.480357E-2</c:v>
                </c:pt>
                <c:pt idx="1881">
                  <c:v>1.178588E-2</c:v>
                </c:pt>
                <c:pt idx="1882">
                  <c:v>9.3875420000000005E-3</c:v>
                </c:pt>
                <c:pt idx="1883">
                  <c:v>1.8936149999999999E-2</c:v>
                </c:pt>
                <c:pt idx="1884">
                  <c:v>1.8990730000000001E-2</c:v>
                </c:pt>
                <c:pt idx="1885">
                  <c:v>1.7283980000000001E-2</c:v>
                </c:pt>
                <c:pt idx="1886">
                  <c:v>1.211688E-2</c:v>
                </c:pt>
                <c:pt idx="1887">
                  <c:v>1.6434819999999999E-2</c:v>
                </c:pt>
                <c:pt idx="1888">
                  <c:v>1.8442679999999999E-2</c:v>
                </c:pt>
                <c:pt idx="1889">
                  <c:v>1.8460290000000001E-2</c:v>
                </c:pt>
                <c:pt idx="1890">
                  <c:v>2.381428E-2</c:v>
                </c:pt>
                <c:pt idx="1891">
                  <c:v>9.9609429999999999E-3</c:v>
                </c:pt>
                <c:pt idx="1892">
                  <c:v>1.5123889999999999E-2</c:v>
                </c:pt>
                <c:pt idx="1893">
                  <c:v>2.459803E-2</c:v>
                </c:pt>
                <c:pt idx="1894">
                  <c:v>2.183711E-2</c:v>
                </c:pt>
                <c:pt idx="1895">
                  <c:v>2.4873570000000001E-2</c:v>
                </c:pt>
                <c:pt idx="1896">
                  <c:v>1.048325E-2</c:v>
                </c:pt>
                <c:pt idx="1897">
                  <c:v>1.804714E-2</c:v>
                </c:pt>
                <c:pt idx="1898">
                  <c:v>1.22357E-2</c:v>
                </c:pt>
                <c:pt idx="1899">
                  <c:v>1.6166759999999999E-2</c:v>
                </c:pt>
                <c:pt idx="1900">
                  <c:v>1.7284259999999999E-2</c:v>
                </c:pt>
                <c:pt idx="1901">
                  <c:v>1.7035720000000001E-2</c:v>
                </c:pt>
                <c:pt idx="1902">
                  <c:v>1.6078439999999999E-2</c:v>
                </c:pt>
                <c:pt idx="1903">
                  <c:v>1.7948390000000002E-2</c:v>
                </c:pt>
                <c:pt idx="1904">
                  <c:v>1.918222E-2</c:v>
                </c:pt>
                <c:pt idx="1905">
                  <c:v>1.016271E-2</c:v>
                </c:pt>
                <c:pt idx="1906">
                  <c:v>1.5899659999999999E-2</c:v>
                </c:pt>
                <c:pt idx="1907">
                  <c:v>1.1775300000000001E-2</c:v>
                </c:pt>
                <c:pt idx="1908">
                  <c:v>8.6371520000000004E-3</c:v>
                </c:pt>
                <c:pt idx="1909">
                  <c:v>1.054252E-2</c:v>
                </c:pt>
                <c:pt idx="1910">
                  <c:v>1.659271E-2</c:v>
                </c:pt>
                <c:pt idx="1911">
                  <c:v>8.9242019999999991E-3</c:v>
                </c:pt>
                <c:pt idx="1912">
                  <c:v>1.6155389999999999E-2</c:v>
                </c:pt>
                <c:pt idx="1913">
                  <c:v>1.76061E-2</c:v>
                </c:pt>
                <c:pt idx="1914">
                  <c:v>1.566068E-2</c:v>
                </c:pt>
                <c:pt idx="1915">
                  <c:v>1.8638640000000001E-2</c:v>
                </c:pt>
                <c:pt idx="1916">
                  <c:v>1.2922990000000001E-2</c:v>
                </c:pt>
                <c:pt idx="1917">
                  <c:v>1.6599280000000001E-2</c:v>
                </c:pt>
                <c:pt idx="1918">
                  <c:v>2.0883160000000001E-2</c:v>
                </c:pt>
                <c:pt idx="1919">
                  <c:v>6.9694370000000002E-3</c:v>
                </c:pt>
                <c:pt idx="1920">
                  <c:v>9.7802389999999996E-3</c:v>
                </c:pt>
                <c:pt idx="1921">
                  <c:v>1.073264E-2</c:v>
                </c:pt>
                <c:pt idx="1922">
                  <c:v>1.156098E-2</c:v>
                </c:pt>
                <c:pt idx="1923">
                  <c:v>1.550352E-2</c:v>
                </c:pt>
                <c:pt idx="1924">
                  <c:v>8.9177040000000003E-3</c:v>
                </c:pt>
                <c:pt idx="1925">
                  <c:v>1.423777E-2</c:v>
                </c:pt>
                <c:pt idx="1926">
                  <c:v>1.383479E-2</c:v>
                </c:pt>
                <c:pt idx="1927">
                  <c:v>1.6869160000000001E-2</c:v>
                </c:pt>
                <c:pt idx="1928">
                  <c:v>1.6269209999999999E-2</c:v>
                </c:pt>
                <c:pt idx="1929">
                  <c:v>1.9236699999999999E-2</c:v>
                </c:pt>
                <c:pt idx="1930">
                  <c:v>6.9111930000000004E-3</c:v>
                </c:pt>
                <c:pt idx="1931">
                  <c:v>1.0076389999999999E-2</c:v>
                </c:pt>
                <c:pt idx="1932">
                  <c:v>1.263411E-2</c:v>
                </c:pt>
                <c:pt idx="1933">
                  <c:v>9.9428329999999999E-3</c:v>
                </c:pt>
                <c:pt idx="1934">
                  <c:v>1.6028959999999998E-2</c:v>
                </c:pt>
                <c:pt idx="1935">
                  <c:v>1.472416E-2</c:v>
                </c:pt>
                <c:pt idx="1936">
                  <c:v>1.803474E-2</c:v>
                </c:pt>
                <c:pt idx="1937">
                  <c:v>2.0881469999999999E-2</c:v>
                </c:pt>
                <c:pt idx="1938">
                  <c:v>7.5805309999999997E-3</c:v>
                </c:pt>
                <c:pt idx="1939">
                  <c:v>1.9643339999999999E-2</c:v>
                </c:pt>
                <c:pt idx="1940">
                  <c:v>1.6800610000000001E-2</c:v>
                </c:pt>
                <c:pt idx="1941">
                  <c:v>2.2597430000000002E-2</c:v>
                </c:pt>
                <c:pt idx="1942">
                  <c:v>1.42334E-2</c:v>
                </c:pt>
                <c:pt idx="1943">
                  <c:v>2.1379579999999999E-2</c:v>
                </c:pt>
                <c:pt idx="1944">
                  <c:v>1.491993E-2</c:v>
                </c:pt>
                <c:pt idx="1945">
                  <c:v>1.9723999999999998E-2</c:v>
                </c:pt>
                <c:pt idx="1946">
                  <c:v>2.2801470000000001E-2</c:v>
                </c:pt>
                <c:pt idx="1947">
                  <c:v>8.970301E-3</c:v>
                </c:pt>
                <c:pt idx="1948">
                  <c:v>1.8058640000000001E-2</c:v>
                </c:pt>
                <c:pt idx="1949">
                  <c:v>1.998138E-2</c:v>
                </c:pt>
                <c:pt idx="1950">
                  <c:v>1.7283750000000001E-2</c:v>
                </c:pt>
                <c:pt idx="1951">
                  <c:v>1.844287E-2</c:v>
                </c:pt>
                <c:pt idx="1952">
                  <c:v>1.619988E-2</c:v>
                </c:pt>
                <c:pt idx="1953">
                  <c:v>1.076648E-2</c:v>
                </c:pt>
                <c:pt idx="1954">
                  <c:v>1.350169E-2</c:v>
                </c:pt>
                <c:pt idx="1955">
                  <c:v>1.2864499999999999E-2</c:v>
                </c:pt>
                <c:pt idx="1956">
                  <c:v>2.0933420000000001E-2</c:v>
                </c:pt>
                <c:pt idx="1957">
                  <c:v>2.2564279999999999E-2</c:v>
                </c:pt>
                <c:pt idx="1958">
                  <c:v>1.582296E-2</c:v>
                </c:pt>
                <c:pt idx="1959">
                  <c:v>2.8309810000000001E-2</c:v>
                </c:pt>
                <c:pt idx="1960">
                  <c:v>1.3719240000000001E-2</c:v>
                </c:pt>
                <c:pt idx="1961">
                  <c:v>1.222029E-2</c:v>
                </c:pt>
                <c:pt idx="1962">
                  <c:v>1.8608880000000001E-2</c:v>
                </c:pt>
                <c:pt idx="1963">
                  <c:v>1.443653E-2</c:v>
                </c:pt>
                <c:pt idx="1964">
                  <c:v>1.982805E-2</c:v>
                </c:pt>
                <c:pt idx="1965">
                  <c:v>1.049074E-2</c:v>
                </c:pt>
                <c:pt idx="1966">
                  <c:v>2.0157040000000001E-2</c:v>
                </c:pt>
                <c:pt idx="1967">
                  <c:v>1.852231E-2</c:v>
                </c:pt>
                <c:pt idx="1968">
                  <c:v>1.8124100000000001E-2</c:v>
                </c:pt>
                <c:pt idx="1969">
                  <c:v>2.4397390000000001E-2</c:v>
                </c:pt>
                <c:pt idx="1970">
                  <c:v>2.1310579999999999E-2</c:v>
                </c:pt>
                <c:pt idx="1971">
                  <c:v>2.2357450000000001E-2</c:v>
                </c:pt>
                <c:pt idx="1972">
                  <c:v>1.309606E-2</c:v>
                </c:pt>
                <c:pt idx="1973">
                  <c:v>9.3233039999999993E-3</c:v>
                </c:pt>
                <c:pt idx="1974">
                  <c:v>1.3581070000000001E-2</c:v>
                </c:pt>
                <c:pt idx="1975">
                  <c:v>2.3029629999999999E-2</c:v>
                </c:pt>
                <c:pt idx="1976">
                  <c:v>1.3023969999999999E-2</c:v>
                </c:pt>
                <c:pt idx="1977">
                  <c:v>1.2085820000000001E-2</c:v>
                </c:pt>
                <c:pt idx="1978">
                  <c:v>1.702596E-2</c:v>
                </c:pt>
                <c:pt idx="1979">
                  <c:v>1.5639480000000001E-2</c:v>
                </c:pt>
                <c:pt idx="1980">
                  <c:v>9.2264600000000006E-3</c:v>
                </c:pt>
                <c:pt idx="1981">
                  <c:v>1.6474300000000001E-2</c:v>
                </c:pt>
                <c:pt idx="1982">
                  <c:v>1.296623E-2</c:v>
                </c:pt>
                <c:pt idx="1983">
                  <c:v>1.7505079999999999E-2</c:v>
                </c:pt>
                <c:pt idx="1984">
                  <c:v>1.8768630000000001E-2</c:v>
                </c:pt>
                <c:pt idx="1985">
                  <c:v>1.6784919999999998E-2</c:v>
                </c:pt>
                <c:pt idx="1986">
                  <c:v>2.113719E-2</c:v>
                </c:pt>
                <c:pt idx="1987">
                  <c:v>1.6577749999999999E-2</c:v>
                </c:pt>
                <c:pt idx="1988">
                  <c:v>1.071212E-2</c:v>
                </c:pt>
                <c:pt idx="1989">
                  <c:v>1.5465680000000001E-2</c:v>
                </c:pt>
                <c:pt idx="1990">
                  <c:v>1.5809440000000001E-2</c:v>
                </c:pt>
                <c:pt idx="1991">
                  <c:v>1.6259929999999999E-2</c:v>
                </c:pt>
                <c:pt idx="1992">
                  <c:v>1.1910830000000001E-2</c:v>
                </c:pt>
                <c:pt idx="1993">
                  <c:v>1.444688E-2</c:v>
                </c:pt>
                <c:pt idx="1994">
                  <c:v>9.7243680000000006E-3</c:v>
                </c:pt>
                <c:pt idx="1995">
                  <c:v>1.6854850000000001E-2</c:v>
                </c:pt>
                <c:pt idx="1996">
                  <c:v>1.496054E-2</c:v>
                </c:pt>
                <c:pt idx="1997">
                  <c:v>1.9308800000000001E-2</c:v>
                </c:pt>
                <c:pt idx="1998">
                  <c:v>9.8066569999999999E-3</c:v>
                </c:pt>
                <c:pt idx="1999">
                  <c:v>1.286874E-2</c:v>
                </c:pt>
                <c:pt idx="2000">
                  <c:v>1.0996489999999999E-2</c:v>
                </c:pt>
                <c:pt idx="2001">
                  <c:v>1.151436E-2</c:v>
                </c:pt>
                <c:pt idx="2002">
                  <c:v>1.3189909999999999E-2</c:v>
                </c:pt>
                <c:pt idx="2003">
                  <c:v>1.035986E-2</c:v>
                </c:pt>
                <c:pt idx="2004">
                  <c:v>1.4169899999999999E-2</c:v>
                </c:pt>
                <c:pt idx="2005">
                  <c:v>1.091059E-2</c:v>
                </c:pt>
                <c:pt idx="2006">
                  <c:v>1.5328690000000001E-2</c:v>
                </c:pt>
                <c:pt idx="2007">
                  <c:v>1.596092E-2</c:v>
                </c:pt>
                <c:pt idx="2008">
                  <c:v>1.345854E-2</c:v>
                </c:pt>
                <c:pt idx="2009">
                  <c:v>9.1500179999999993E-3</c:v>
                </c:pt>
                <c:pt idx="2010">
                  <c:v>9.9863020000000007E-3</c:v>
                </c:pt>
                <c:pt idx="2011">
                  <c:v>1.8487279999999998E-2</c:v>
                </c:pt>
                <c:pt idx="2012">
                  <c:v>8.6933979999999998E-3</c:v>
                </c:pt>
                <c:pt idx="2013">
                  <c:v>1.4087300000000001E-2</c:v>
                </c:pt>
                <c:pt idx="2014">
                  <c:v>1.585721E-2</c:v>
                </c:pt>
                <c:pt idx="2015">
                  <c:v>1.39857E-2</c:v>
                </c:pt>
                <c:pt idx="2016">
                  <c:v>1.1495399999999999E-2</c:v>
                </c:pt>
                <c:pt idx="2017">
                  <c:v>1.6974860000000001E-2</c:v>
                </c:pt>
                <c:pt idx="2018">
                  <c:v>1.4311630000000001E-2</c:v>
                </c:pt>
                <c:pt idx="2019">
                  <c:v>8.1778040000000003E-3</c:v>
                </c:pt>
                <c:pt idx="2020">
                  <c:v>1.733552E-2</c:v>
                </c:pt>
                <c:pt idx="2021">
                  <c:v>1.0023509999999999E-2</c:v>
                </c:pt>
                <c:pt idx="2022">
                  <c:v>1.6814619999999999E-2</c:v>
                </c:pt>
                <c:pt idx="2023">
                  <c:v>9.7611409999999992E-3</c:v>
                </c:pt>
                <c:pt idx="2024">
                  <c:v>8.3546279999999994E-3</c:v>
                </c:pt>
                <c:pt idx="2025">
                  <c:v>1.1721779999999999E-2</c:v>
                </c:pt>
                <c:pt idx="2026">
                  <c:v>1.6340090000000002E-2</c:v>
                </c:pt>
                <c:pt idx="2027">
                  <c:v>1.787128E-2</c:v>
                </c:pt>
                <c:pt idx="2028">
                  <c:v>7.1652080000000002E-3</c:v>
                </c:pt>
                <c:pt idx="2029">
                  <c:v>1.040221E-2</c:v>
                </c:pt>
                <c:pt idx="2030">
                  <c:v>1.9496010000000001E-2</c:v>
                </c:pt>
                <c:pt idx="2031">
                  <c:v>1.76223E-2</c:v>
                </c:pt>
                <c:pt idx="2032">
                  <c:v>1.128641E-2</c:v>
                </c:pt>
                <c:pt idx="2033">
                  <c:v>1.889105E-2</c:v>
                </c:pt>
                <c:pt idx="2034">
                  <c:v>1.9617030000000001E-2</c:v>
                </c:pt>
                <c:pt idx="2035">
                  <c:v>1.7560050000000001E-2</c:v>
                </c:pt>
                <c:pt idx="2036">
                  <c:v>9.9491230000000007E-3</c:v>
                </c:pt>
                <c:pt idx="2037">
                  <c:v>1.8572040000000001E-2</c:v>
                </c:pt>
                <c:pt idx="2038">
                  <c:v>1.395707E-2</c:v>
                </c:pt>
                <c:pt idx="2039">
                  <c:v>1.4641299999999999E-2</c:v>
                </c:pt>
                <c:pt idx="2040">
                  <c:v>1.449829E-2</c:v>
                </c:pt>
                <c:pt idx="2041">
                  <c:v>1.896904E-2</c:v>
                </c:pt>
                <c:pt idx="2042">
                  <c:v>1.5205059999999999E-2</c:v>
                </c:pt>
                <c:pt idx="2043">
                  <c:v>1.0802559999999999E-2</c:v>
                </c:pt>
                <c:pt idx="2044">
                  <c:v>1.257658E-2</c:v>
                </c:pt>
                <c:pt idx="2045">
                  <c:v>1.520737E-2</c:v>
                </c:pt>
                <c:pt idx="2046">
                  <c:v>1.098265E-2</c:v>
                </c:pt>
                <c:pt idx="2047">
                  <c:v>1.4255459999999999E-2</c:v>
                </c:pt>
                <c:pt idx="2048">
                  <c:v>1.7255079999999999E-2</c:v>
                </c:pt>
                <c:pt idx="2049">
                  <c:v>1.20921E-2</c:v>
                </c:pt>
                <c:pt idx="2050">
                  <c:v>1.6815299999999998E-2</c:v>
                </c:pt>
                <c:pt idx="2051">
                  <c:v>9.8101660000000004E-3</c:v>
                </c:pt>
                <c:pt idx="2052">
                  <c:v>1.7573459999999999E-2</c:v>
                </c:pt>
                <c:pt idx="2053">
                  <c:v>1.1142880000000001E-2</c:v>
                </c:pt>
                <c:pt idx="2054">
                  <c:v>8.8807880000000006E-3</c:v>
                </c:pt>
                <c:pt idx="2055">
                  <c:v>1.3487270000000001E-2</c:v>
                </c:pt>
                <c:pt idx="2056">
                  <c:v>9.3939929999999998E-3</c:v>
                </c:pt>
                <c:pt idx="2057">
                  <c:v>1.3646989999999999E-2</c:v>
                </c:pt>
                <c:pt idx="2058">
                  <c:v>1.25419E-2</c:v>
                </c:pt>
                <c:pt idx="2059">
                  <c:v>1.9164469999999999E-2</c:v>
                </c:pt>
                <c:pt idx="2060">
                  <c:v>1.5553600000000001E-2</c:v>
                </c:pt>
                <c:pt idx="2061">
                  <c:v>9.5829149999999991E-3</c:v>
                </c:pt>
                <c:pt idx="2062">
                  <c:v>1.444117E-2</c:v>
                </c:pt>
                <c:pt idx="2063">
                  <c:v>8.7155870000000003E-3</c:v>
                </c:pt>
                <c:pt idx="2064">
                  <c:v>1.108372E-2</c:v>
                </c:pt>
                <c:pt idx="2065">
                  <c:v>9.6673060000000005E-3</c:v>
                </c:pt>
                <c:pt idx="2066">
                  <c:v>1.3392579999999999E-2</c:v>
                </c:pt>
                <c:pt idx="2067">
                  <c:v>1.6713349999999998E-2</c:v>
                </c:pt>
                <c:pt idx="2068">
                  <c:v>2.0768620000000002E-2</c:v>
                </c:pt>
                <c:pt idx="2069">
                  <c:v>1.065024E-2</c:v>
                </c:pt>
                <c:pt idx="2070">
                  <c:v>1.3350819999999999E-2</c:v>
                </c:pt>
                <c:pt idx="2071">
                  <c:v>1.164981E-2</c:v>
                </c:pt>
                <c:pt idx="2072">
                  <c:v>1.4646620000000001E-2</c:v>
                </c:pt>
                <c:pt idx="2073">
                  <c:v>1.562033E-2</c:v>
                </c:pt>
                <c:pt idx="2074">
                  <c:v>2.0260509999999999E-2</c:v>
                </c:pt>
                <c:pt idx="2075">
                  <c:v>1.9426599999999999E-2</c:v>
                </c:pt>
                <c:pt idx="2076">
                  <c:v>1.7133579999999999E-2</c:v>
                </c:pt>
                <c:pt idx="2077">
                  <c:v>7.8007939999999998E-3</c:v>
                </c:pt>
                <c:pt idx="2078">
                  <c:v>1.9199890000000001E-2</c:v>
                </c:pt>
                <c:pt idx="2079">
                  <c:v>1.287516E-2</c:v>
                </c:pt>
                <c:pt idx="2080">
                  <c:v>8.1883609999999999E-3</c:v>
                </c:pt>
                <c:pt idx="2081">
                  <c:v>1.1730249999999999E-2</c:v>
                </c:pt>
                <c:pt idx="2082">
                  <c:v>1.8010189999999999E-2</c:v>
                </c:pt>
                <c:pt idx="2083">
                  <c:v>1.188883E-2</c:v>
                </c:pt>
                <c:pt idx="2084">
                  <c:v>1.2293449999999999E-2</c:v>
                </c:pt>
                <c:pt idx="2085">
                  <c:v>1.280772E-2</c:v>
                </c:pt>
                <c:pt idx="2086">
                  <c:v>1.3226170000000001E-2</c:v>
                </c:pt>
                <c:pt idx="2087">
                  <c:v>1.434144E-2</c:v>
                </c:pt>
                <c:pt idx="2088">
                  <c:v>1.5233760000000001E-2</c:v>
                </c:pt>
                <c:pt idx="2089">
                  <c:v>9.5906259999999997E-3</c:v>
                </c:pt>
                <c:pt idx="2090">
                  <c:v>1.268273E-2</c:v>
                </c:pt>
                <c:pt idx="2091">
                  <c:v>1.6572509999999999E-2</c:v>
                </c:pt>
                <c:pt idx="2092">
                  <c:v>1.0242009999999999E-2</c:v>
                </c:pt>
                <c:pt idx="2093">
                  <c:v>1.9868110000000001E-2</c:v>
                </c:pt>
                <c:pt idx="2094">
                  <c:v>1.303258E-2</c:v>
                </c:pt>
                <c:pt idx="2095">
                  <c:v>1.3508340000000001E-2</c:v>
                </c:pt>
                <c:pt idx="2096">
                  <c:v>1.6615230000000002E-2</c:v>
                </c:pt>
                <c:pt idx="2097">
                  <c:v>1.8750840000000001E-2</c:v>
                </c:pt>
                <c:pt idx="2098">
                  <c:v>8.0661389999999999E-3</c:v>
                </c:pt>
                <c:pt idx="2099">
                  <c:v>1.054217E-2</c:v>
                </c:pt>
                <c:pt idx="2100">
                  <c:v>9.1517200000000003E-3</c:v>
                </c:pt>
                <c:pt idx="2101">
                  <c:v>1.7595110000000001E-2</c:v>
                </c:pt>
                <c:pt idx="2102">
                  <c:v>1.8277479999999999E-2</c:v>
                </c:pt>
                <c:pt idx="2103">
                  <c:v>1.5200979999999999E-2</c:v>
                </c:pt>
                <c:pt idx="2104">
                  <c:v>1.049044E-2</c:v>
                </c:pt>
                <c:pt idx="2105">
                  <c:v>1.3903250000000001E-2</c:v>
                </c:pt>
                <c:pt idx="2106">
                  <c:v>1.6445629999999999E-2</c:v>
                </c:pt>
                <c:pt idx="2107">
                  <c:v>1.151395E-2</c:v>
                </c:pt>
                <c:pt idx="2108">
                  <c:v>1.4583189999999999E-2</c:v>
                </c:pt>
                <c:pt idx="2109">
                  <c:v>1.8939419999999998E-2</c:v>
                </c:pt>
                <c:pt idx="2110">
                  <c:v>1.87482E-2</c:v>
                </c:pt>
                <c:pt idx="2111">
                  <c:v>1.837782E-2</c:v>
                </c:pt>
                <c:pt idx="2112">
                  <c:v>2.0333520000000001E-2</c:v>
                </c:pt>
                <c:pt idx="2113">
                  <c:v>9.4940700000000003E-3</c:v>
                </c:pt>
                <c:pt idx="2114">
                  <c:v>2.3857059999999999E-2</c:v>
                </c:pt>
                <c:pt idx="2115">
                  <c:v>1.6520429999999999E-2</c:v>
                </c:pt>
                <c:pt idx="2116">
                  <c:v>1.9385929999999999E-2</c:v>
                </c:pt>
                <c:pt idx="2117">
                  <c:v>1.7780509999999999E-2</c:v>
                </c:pt>
                <c:pt idx="2118">
                  <c:v>1.8353970000000001E-2</c:v>
                </c:pt>
                <c:pt idx="2119">
                  <c:v>2.3217829999999998E-2</c:v>
                </c:pt>
                <c:pt idx="2120">
                  <c:v>8.5119570000000006E-3</c:v>
                </c:pt>
                <c:pt idx="2121">
                  <c:v>1.073439E-2</c:v>
                </c:pt>
                <c:pt idx="2122">
                  <c:v>9.333058E-3</c:v>
                </c:pt>
                <c:pt idx="2123">
                  <c:v>9.6429389999999997E-3</c:v>
                </c:pt>
                <c:pt idx="2124">
                  <c:v>1.9299440000000001E-2</c:v>
                </c:pt>
                <c:pt idx="2125">
                  <c:v>9.4726819999999996E-3</c:v>
                </c:pt>
                <c:pt idx="2126">
                  <c:v>1.658896E-2</c:v>
                </c:pt>
                <c:pt idx="2127">
                  <c:v>1.8796859999999999E-2</c:v>
                </c:pt>
                <c:pt idx="2128">
                  <c:v>1.2473700000000001E-2</c:v>
                </c:pt>
                <c:pt idx="2129">
                  <c:v>1.1008199999999999E-2</c:v>
                </c:pt>
                <c:pt idx="2130">
                  <c:v>1.034681E-2</c:v>
                </c:pt>
                <c:pt idx="2131">
                  <c:v>2.0214739999999998E-2</c:v>
                </c:pt>
                <c:pt idx="2132">
                  <c:v>1.436846E-2</c:v>
                </c:pt>
                <c:pt idx="2133">
                  <c:v>1.2502259999999999E-2</c:v>
                </c:pt>
                <c:pt idx="2134">
                  <c:v>1.6600400000000001E-2</c:v>
                </c:pt>
                <c:pt idx="2135">
                  <c:v>2.1986470000000001E-2</c:v>
                </c:pt>
                <c:pt idx="2136">
                  <c:v>1.4517789999999999E-2</c:v>
                </c:pt>
                <c:pt idx="2137">
                  <c:v>1.0590240000000001E-2</c:v>
                </c:pt>
                <c:pt idx="2138">
                  <c:v>1.9354679999999999E-2</c:v>
                </c:pt>
                <c:pt idx="2139">
                  <c:v>1.9947240000000001E-2</c:v>
                </c:pt>
                <c:pt idx="2140">
                  <c:v>1.1999920000000001E-2</c:v>
                </c:pt>
                <c:pt idx="2141">
                  <c:v>1.667484E-2</c:v>
                </c:pt>
                <c:pt idx="2142">
                  <c:v>1.938426E-2</c:v>
                </c:pt>
                <c:pt idx="2143">
                  <c:v>1.2722610000000001E-2</c:v>
                </c:pt>
                <c:pt idx="2144">
                  <c:v>1.366556E-2</c:v>
                </c:pt>
                <c:pt idx="2145">
                  <c:v>1.119265E-2</c:v>
                </c:pt>
                <c:pt idx="2146">
                  <c:v>1.9698429999999999E-2</c:v>
                </c:pt>
                <c:pt idx="2147">
                  <c:v>1.096922E-2</c:v>
                </c:pt>
                <c:pt idx="2148">
                  <c:v>1.7723579999999999E-2</c:v>
                </c:pt>
                <c:pt idx="2149">
                  <c:v>9.8265120000000008E-3</c:v>
                </c:pt>
                <c:pt idx="2150">
                  <c:v>8.4807059999999993E-3</c:v>
                </c:pt>
                <c:pt idx="2151">
                  <c:v>1.5651950000000001E-2</c:v>
                </c:pt>
                <c:pt idx="2152">
                  <c:v>8.6549859999999999E-3</c:v>
                </c:pt>
                <c:pt idx="2153">
                  <c:v>1.088979E-2</c:v>
                </c:pt>
                <c:pt idx="2154">
                  <c:v>1.8048870000000002E-2</c:v>
                </c:pt>
                <c:pt idx="2155">
                  <c:v>2.1107480000000001E-2</c:v>
                </c:pt>
                <c:pt idx="2156">
                  <c:v>1.6471050000000001E-2</c:v>
                </c:pt>
                <c:pt idx="2157">
                  <c:v>1.442916E-2</c:v>
                </c:pt>
                <c:pt idx="2158">
                  <c:v>1.212098E-2</c:v>
                </c:pt>
                <c:pt idx="2159">
                  <c:v>1.7280839999999999E-2</c:v>
                </c:pt>
                <c:pt idx="2160">
                  <c:v>1.421117E-2</c:v>
                </c:pt>
                <c:pt idx="2161">
                  <c:v>7.7128960000000003E-3</c:v>
                </c:pt>
                <c:pt idx="2162">
                  <c:v>2.0045509999999999E-2</c:v>
                </c:pt>
                <c:pt idx="2163">
                  <c:v>2.0664720000000001E-2</c:v>
                </c:pt>
                <c:pt idx="2164">
                  <c:v>2.4452330000000001E-2</c:v>
                </c:pt>
                <c:pt idx="2165">
                  <c:v>1.01288E-2</c:v>
                </c:pt>
                <c:pt idx="2166">
                  <c:v>2.3298900000000001E-2</c:v>
                </c:pt>
                <c:pt idx="2167">
                  <c:v>2.0330529999999999E-2</c:v>
                </c:pt>
                <c:pt idx="2168">
                  <c:v>2.1536369999999999E-2</c:v>
                </c:pt>
                <c:pt idx="2169">
                  <c:v>1.9087369999999999E-2</c:v>
                </c:pt>
                <c:pt idx="2170">
                  <c:v>2.1984790000000001E-2</c:v>
                </c:pt>
                <c:pt idx="2171">
                  <c:v>1.0278499999999999E-2</c:v>
                </c:pt>
                <c:pt idx="2172">
                  <c:v>2.3784940000000001E-2</c:v>
                </c:pt>
                <c:pt idx="2173">
                  <c:v>1.8941369999999999E-2</c:v>
                </c:pt>
                <c:pt idx="2174">
                  <c:v>1.170063E-2</c:v>
                </c:pt>
                <c:pt idx="2175">
                  <c:v>1.8341630000000001E-2</c:v>
                </c:pt>
                <c:pt idx="2176">
                  <c:v>1.912167E-2</c:v>
                </c:pt>
                <c:pt idx="2177">
                  <c:v>2.0600340000000002E-2</c:v>
                </c:pt>
                <c:pt idx="2178">
                  <c:v>1.6610030000000001E-2</c:v>
                </c:pt>
                <c:pt idx="2179">
                  <c:v>1.845225E-2</c:v>
                </c:pt>
                <c:pt idx="2180">
                  <c:v>1.6635919999999998E-2</c:v>
                </c:pt>
                <c:pt idx="2181">
                  <c:v>2.2124330000000001E-2</c:v>
                </c:pt>
                <c:pt idx="2182">
                  <c:v>9.71932E-3</c:v>
                </c:pt>
                <c:pt idx="2183">
                  <c:v>1.282427E-2</c:v>
                </c:pt>
                <c:pt idx="2184">
                  <c:v>1.799686E-2</c:v>
                </c:pt>
                <c:pt idx="2185">
                  <c:v>1.193023E-2</c:v>
                </c:pt>
                <c:pt idx="2186">
                  <c:v>1.308103E-2</c:v>
                </c:pt>
                <c:pt idx="2187">
                  <c:v>2.4167580000000001E-2</c:v>
                </c:pt>
                <c:pt idx="2188">
                  <c:v>1.7299510000000001E-2</c:v>
                </c:pt>
                <c:pt idx="2189">
                  <c:v>1.2198229999999999E-2</c:v>
                </c:pt>
                <c:pt idx="2190">
                  <c:v>1.1530840000000001E-2</c:v>
                </c:pt>
                <c:pt idx="2191">
                  <c:v>1.13385E-2</c:v>
                </c:pt>
                <c:pt idx="2192">
                  <c:v>1.7929589999999999E-2</c:v>
                </c:pt>
                <c:pt idx="2193">
                  <c:v>1.6545460000000001E-2</c:v>
                </c:pt>
                <c:pt idx="2194">
                  <c:v>2.0352789999999999E-2</c:v>
                </c:pt>
                <c:pt idx="2195">
                  <c:v>2.027406E-2</c:v>
                </c:pt>
                <c:pt idx="2196">
                  <c:v>2.0119100000000001E-2</c:v>
                </c:pt>
                <c:pt idx="2197">
                  <c:v>2.0412779999999998E-2</c:v>
                </c:pt>
                <c:pt idx="2198">
                  <c:v>9.1209710000000003E-3</c:v>
                </c:pt>
                <c:pt idx="2199">
                  <c:v>2.092778E-2</c:v>
                </c:pt>
                <c:pt idx="2200">
                  <c:v>1.539135E-2</c:v>
                </c:pt>
                <c:pt idx="2201">
                  <c:v>1.230875E-2</c:v>
                </c:pt>
                <c:pt idx="2202">
                  <c:v>2.0523639999999999E-2</c:v>
                </c:pt>
                <c:pt idx="2203">
                  <c:v>1.698856E-2</c:v>
                </c:pt>
                <c:pt idx="2204">
                  <c:v>9.8460309999999999E-3</c:v>
                </c:pt>
                <c:pt idx="2205">
                  <c:v>2.1578170000000001E-2</c:v>
                </c:pt>
                <c:pt idx="2206">
                  <c:v>2.0126539999999998E-2</c:v>
                </c:pt>
                <c:pt idx="2207">
                  <c:v>1.8571250000000001E-2</c:v>
                </c:pt>
                <c:pt idx="2208">
                  <c:v>2.0488869999999999E-2</c:v>
                </c:pt>
                <c:pt idx="2209">
                  <c:v>2.2895059999999998E-2</c:v>
                </c:pt>
                <c:pt idx="2210">
                  <c:v>2.3171509999999999E-2</c:v>
                </c:pt>
                <c:pt idx="2211">
                  <c:v>9.4095600000000008E-3</c:v>
                </c:pt>
                <c:pt idx="2212">
                  <c:v>1.8896159999999999E-2</c:v>
                </c:pt>
                <c:pt idx="2213">
                  <c:v>1.7444379999999999E-2</c:v>
                </c:pt>
                <c:pt idx="2214">
                  <c:v>1.117978E-2</c:v>
                </c:pt>
                <c:pt idx="2215">
                  <c:v>1.9416619999999999E-2</c:v>
                </c:pt>
                <c:pt idx="2216">
                  <c:v>2.1509170000000001E-2</c:v>
                </c:pt>
                <c:pt idx="2217">
                  <c:v>1.085639E-2</c:v>
                </c:pt>
                <c:pt idx="2218">
                  <c:v>2.221509E-2</c:v>
                </c:pt>
                <c:pt idx="2219">
                  <c:v>1.9896750000000001E-2</c:v>
                </c:pt>
                <c:pt idx="2220">
                  <c:v>2.0946610000000001E-2</c:v>
                </c:pt>
                <c:pt idx="2221">
                  <c:v>2.2844440000000001E-2</c:v>
                </c:pt>
                <c:pt idx="2222">
                  <c:v>1.990639E-2</c:v>
                </c:pt>
                <c:pt idx="2223">
                  <c:v>1.432836E-2</c:v>
                </c:pt>
                <c:pt idx="2224">
                  <c:v>2.062756E-2</c:v>
                </c:pt>
                <c:pt idx="2225">
                  <c:v>1.258921E-2</c:v>
                </c:pt>
                <c:pt idx="2226">
                  <c:v>2.0088399999999999E-2</c:v>
                </c:pt>
                <c:pt idx="2227">
                  <c:v>1.0517210000000001E-2</c:v>
                </c:pt>
                <c:pt idx="2228">
                  <c:v>2.0042689999999998E-2</c:v>
                </c:pt>
                <c:pt idx="2229">
                  <c:v>2.236148E-2</c:v>
                </c:pt>
                <c:pt idx="2230">
                  <c:v>2.1054719999999999E-2</c:v>
                </c:pt>
                <c:pt idx="2231">
                  <c:v>1.0151759999999999E-2</c:v>
                </c:pt>
                <c:pt idx="2232">
                  <c:v>1.8115079999999999E-2</c:v>
                </c:pt>
                <c:pt idx="2233">
                  <c:v>1.1906430000000001E-2</c:v>
                </c:pt>
                <c:pt idx="2234">
                  <c:v>9.7862609999999992E-3</c:v>
                </c:pt>
                <c:pt idx="2235">
                  <c:v>1.9242269999999999E-2</c:v>
                </c:pt>
                <c:pt idx="2236">
                  <c:v>2.2204209999999999E-2</c:v>
                </c:pt>
                <c:pt idx="2237">
                  <c:v>1.5573389999999999E-2</c:v>
                </c:pt>
                <c:pt idx="2238">
                  <c:v>1.3124419999999999E-2</c:v>
                </c:pt>
                <c:pt idx="2239">
                  <c:v>1.2462920000000001E-2</c:v>
                </c:pt>
                <c:pt idx="2240">
                  <c:v>2.485041E-2</c:v>
                </c:pt>
                <c:pt idx="2241">
                  <c:v>1.825746E-2</c:v>
                </c:pt>
                <c:pt idx="2242">
                  <c:v>2.128646E-2</c:v>
                </c:pt>
                <c:pt idx="2243">
                  <c:v>1.9858089999999998E-2</c:v>
                </c:pt>
                <c:pt idx="2244">
                  <c:v>1.135658E-2</c:v>
                </c:pt>
                <c:pt idx="2245">
                  <c:v>1.2915019999999999E-2</c:v>
                </c:pt>
                <c:pt idx="2246">
                  <c:v>1.8960459999999998E-2</c:v>
                </c:pt>
                <c:pt idx="2247">
                  <c:v>1.4260470000000001E-2</c:v>
                </c:pt>
                <c:pt idx="2248">
                  <c:v>8.7879380000000003E-3</c:v>
                </c:pt>
                <c:pt idx="2249">
                  <c:v>1.0586419999999999E-2</c:v>
                </c:pt>
                <c:pt idx="2250">
                  <c:v>1.9757090000000001E-2</c:v>
                </c:pt>
                <c:pt idx="2251">
                  <c:v>2.2522489999999999E-2</c:v>
                </c:pt>
                <c:pt idx="2252">
                  <c:v>2.2622929999999999E-2</c:v>
                </c:pt>
                <c:pt idx="2253">
                  <c:v>1.9268259999999999E-2</c:v>
                </c:pt>
                <c:pt idx="2254">
                  <c:v>1.0435649999999999E-2</c:v>
                </c:pt>
                <c:pt idx="2255">
                  <c:v>1.9925450000000001E-2</c:v>
                </c:pt>
                <c:pt idx="2256">
                  <c:v>1.388785E-2</c:v>
                </c:pt>
                <c:pt idx="2257">
                  <c:v>1.9689310000000002E-2</c:v>
                </c:pt>
                <c:pt idx="2258">
                  <c:v>1.09304E-2</c:v>
                </c:pt>
                <c:pt idx="2259">
                  <c:v>2.0029290000000002E-2</c:v>
                </c:pt>
                <c:pt idx="2260">
                  <c:v>9.7484080000000001E-3</c:v>
                </c:pt>
                <c:pt idx="2261">
                  <c:v>1.8426350000000001E-2</c:v>
                </c:pt>
                <c:pt idx="2262">
                  <c:v>1.9946999999999999E-2</c:v>
                </c:pt>
                <c:pt idx="2263">
                  <c:v>1.9594750000000001E-2</c:v>
                </c:pt>
                <c:pt idx="2264">
                  <c:v>2.0681310000000001E-2</c:v>
                </c:pt>
                <c:pt idx="2265">
                  <c:v>1.0843490000000001E-2</c:v>
                </c:pt>
                <c:pt idx="2266">
                  <c:v>1.994522E-2</c:v>
                </c:pt>
                <c:pt idx="2267">
                  <c:v>9.7254200000000002E-3</c:v>
                </c:pt>
                <c:pt idx="2268">
                  <c:v>1.010139E-2</c:v>
                </c:pt>
                <c:pt idx="2269">
                  <c:v>2.5042370000000001E-2</c:v>
                </c:pt>
                <c:pt idx="2270">
                  <c:v>2.0445640000000001E-2</c:v>
                </c:pt>
                <c:pt idx="2271">
                  <c:v>1.1870240000000001E-2</c:v>
                </c:pt>
                <c:pt idx="2272">
                  <c:v>2.2929379999999999E-2</c:v>
                </c:pt>
                <c:pt idx="2273">
                  <c:v>1.7336500000000001E-2</c:v>
                </c:pt>
                <c:pt idx="2274">
                  <c:v>1.3503569999999999E-2</c:v>
                </c:pt>
                <c:pt idx="2275">
                  <c:v>1.0571179999999999E-2</c:v>
                </c:pt>
                <c:pt idx="2276">
                  <c:v>2.120932E-2</c:v>
                </c:pt>
                <c:pt idx="2277">
                  <c:v>2.3374639999999999E-2</c:v>
                </c:pt>
                <c:pt idx="2278">
                  <c:v>1.75926E-2</c:v>
                </c:pt>
                <c:pt idx="2279">
                  <c:v>1.9132199999999999E-2</c:v>
                </c:pt>
                <c:pt idx="2280">
                  <c:v>5.0413369999999999E-3</c:v>
                </c:pt>
                <c:pt idx="2281">
                  <c:v>8.0953510000000006E-3</c:v>
                </c:pt>
                <c:pt idx="2282">
                  <c:v>2.0040479999999999E-2</c:v>
                </c:pt>
                <c:pt idx="2283">
                  <c:v>2.2609730000000001E-2</c:v>
                </c:pt>
                <c:pt idx="2284">
                  <c:v>9.5642869999999994E-3</c:v>
                </c:pt>
                <c:pt idx="2285">
                  <c:v>1.556217E-2</c:v>
                </c:pt>
                <c:pt idx="2286">
                  <c:v>1.167147E-2</c:v>
                </c:pt>
                <c:pt idx="2287">
                  <c:v>2.0871609999999999E-2</c:v>
                </c:pt>
                <c:pt idx="2288">
                  <c:v>2.1097390000000001E-2</c:v>
                </c:pt>
                <c:pt idx="2289">
                  <c:v>2.1331900000000001E-2</c:v>
                </c:pt>
                <c:pt idx="2290">
                  <c:v>2.1055150000000002E-2</c:v>
                </c:pt>
                <c:pt idx="2291">
                  <c:v>9.9722030000000007E-3</c:v>
                </c:pt>
                <c:pt idx="2292">
                  <c:v>1.1758040000000001E-2</c:v>
                </c:pt>
                <c:pt idx="2293">
                  <c:v>1.203925E-2</c:v>
                </c:pt>
                <c:pt idx="2294">
                  <c:v>2.4136660000000001E-2</c:v>
                </c:pt>
                <c:pt idx="2295">
                  <c:v>8.0121900000000006E-3</c:v>
                </c:pt>
                <c:pt idx="2296">
                  <c:v>1.050238E-2</c:v>
                </c:pt>
                <c:pt idx="2297">
                  <c:v>1.8487380000000001E-2</c:v>
                </c:pt>
                <c:pt idx="2298">
                  <c:v>1.9988800000000001E-2</c:v>
                </c:pt>
                <c:pt idx="2299">
                  <c:v>2.106303E-2</c:v>
                </c:pt>
                <c:pt idx="2300">
                  <c:v>1.7117839999999999E-2</c:v>
                </c:pt>
                <c:pt idx="2301">
                  <c:v>1.1511840000000001E-2</c:v>
                </c:pt>
                <c:pt idx="2302">
                  <c:v>2.170948E-2</c:v>
                </c:pt>
                <c:pt idx="2303">
                  <c:v>2.0937649999999999E-2</c:v>
                </c:pt>
                <c:pt idx="2304">
                  <c:v>1.2449139999999999E-2</c:v>
                </c:pt>
                <c:pt idx="2305">
                  <c:v>2.0969499999999999E-2</c:v>
                </c:pt>
                <c:pt idx="2306">
                  <c:v>2.1321779999999999E-2</c:v>
                </c:pt>
                <c:pt idx="2307">
                  <c:v>8.9621159999999991E-3</c:v>
                </c:pt>
                <c:pt idx="2308">
                  <c:v>2.2515159999999999E-2</c:v>
                </c:pt>
                <c:pt idx="2309">
                  <c:v>1.009432E-2</c:v>
                </c:pt>
                <c:pt idx="2310">
                  <c:v>1.146635E-2</c:v>
                </c:pt>
                <c:pt idx="2311">
                  <c:v>1.139546E-2</c:v>
                </c:pt>
                <c:pt idx="2312">
                  <c:v>1.14077E-2</c:v>
                </c:pt>
                <c:pt idx="2313">
                  <c:v>9.6733640000000003E-3</c:v>
                </c:pt>
                <c:pt idx="2314">
                  <c:v>1.145495E-2</c:v>
                </c:pt>
                <c:pt idx="2315">
                  <c:v>1.955602E-2</c:v>
                </c:pt>
                <c:pt idx="2316">
                  <c:v>1.4409379999999999E-2</c:v>
                </c:pt>
                <c:pt idx="2317">
                  <c:v>1.8339649999999999E-2</c:v>
                </c:pt>
                <c:pt idx="2318">
                  <c:v>1.3737650000000001E-2</c:v>
                </c:pt>
                <c:pt idx="2319">
                  <c:v>1.0771609999999999E-2</c:v>
                </c:pt>
                <c:pt idx="2320">
                  <c:v>1.2232440000000001E-2</c:v>
                </c:pt>
                <c:pt idx="2321">
                  <c:v>2.065842E-2</c:v>
                </c:pt>
                <c:pt idx="2322">
                  <c:v>2.2190709999999999E-2</c:v>
                </c:pt>
                <c:pt idx="2323">
                  <c:v>2.0737249999999999E-2</c:v>
                </c:pt>
                <c:pt idx="2324">
                  <c:v>1.630786E-2</c:v>
                </c:pt>
                <c:pt idx="2325">
                  <c:v>1.4527409999999999E-2</c:v>
                </c:pt>
                <c:pt idx="2326">
                  <c:v>1.7625769999999999E-2</c:v>
                </c:pt>
                <c:pt idx="2327">
                  <c:v>2.0389819999999999E-2</c:v>
                </c:pt>
                <c:pt idx="2328">
                  <c:v>1.0441860000000001E-2</c:v>
                </c:pt>
                <c:pt idx="2329">
                  <c:v>1.9656469999999999E-2</c:v>
                </c:pt>
                <c:pt idx="2330">
                  <c:v>1.662479E-2</c:v>
                </c:pt>
                <c:pt idx="2331">
                  <c:v>9.7716390000000004E-3</c:v>
                </c:pt>
                <c:pt idx="2332">
                  <c:v>2.265416E-2</c:v>
                </c:pt>
                <c:pt idx="2333">
                  <c:v>1.1251239999999999E-2</c:v>
                </c:pt>
                <c:pt idx="2334">
                  <c:v>2.2664170000000001E-2</c:v>
                </c:pt>
                <c:pt idx="2335">
                  <c:v>1.436693E-2</c:v>
                </c:pt>
                <c:pt idx="2336">
                  <c:v>1.1650829999999999E-2</c:v>
                </c:pt>
                <c:pt idx="2337">
                  <c:v>1.7813619999999999E-2</c:v>
                </c:pt>
                <c:pt idx="2338">
                  <c:v>2.025619E-2</c:v>
                </c:pt>
                <c:pt idx="2339">
                  <c:v>2.485447E-2</c:v>
                </c:pt>
                <c:pt idx="2340">
                  <c:v>1.528761E-2</c:v>
                </c:pt>
                <c:pt idx="2341">
                  <c:v>1.9746710000000001E-2</c:v>
                </c:pt>
                <c:pt idx="2342">
                  <c:v>1.109421E-2</c:v>
                </c:pt>
                <c:pt idx="2343">
                  <c:v>1.1289779999999999E-2</c:v>
                </c:pt>
                <c:pt idx="2344">
                  <c:v>2.239669E-2</c:v>
                </c:pt>
                <c:pt idx="2345">
                  <c:v>1.183209E-2</c:v>
                </c:pt>
                <c:pt idx="2346">
                  <c:v>1.080863E-2</c:v>
                </c:pt>
                <c:pt idx="2347">
                  <c:v>1.9669499999999999E-2</c:v>
                </c:pt>
                <c:pt idx="2348">
                  <c:v>1.8098010000000001E-2</c:v>
                </c:pt>
                <c:pt idx="2349">
                  <c:v>1.106497E-2</c:v>
                </c:pt>
                <c:pt idx="2350">
                  <c:v>1.3034169999999999E-2</c:v>
                </c:pt>
                <c:pt idx="2351">
                  <c:v>1.9091670000000002E-2</c:v>
                </c:pt>
                <c:pt idx="2352">
                  <c:v>1.0023829999999999E-2</c:v>
                </c:pt>
                <c:pt idx="2353">
                  <c:v>1.074169E-2</c:v>
                </c:pt>
                <c:pt idx="2354">
                  <c:v>2.1093710000000002E-2</c:v>
                </c:pt>
                <c:pt idx="2355">
                  <c:v>1.8308049999999999E-2</c:v>
                </c:pt>
                <c:pt idx="2356">
                  <c:v>1.046265E-2</c:v>
                </c:pt>
                <c:pt idx="2357">
                  <c:v>1.4558750000000001E-2</c:v>
                </c:pt>
                <c:pt idx="2358">
                  <c:v>1.0332589999999999E-2</c:v>
                </c:pt>
                <c:pt idx="2359">
                  <c:v>1.9812360000000001E-2</c:v>
                </c:pt>
                <c:pt idx="2360">
                  <c:v>1.8148839999999999E-2</c:v>
                </c:pt>
                <c:pt idx="2361">
                  <c:v>1.066624E-2</c:v>
                </c:pt>
                <c:pt idx="2362">
                  <c:v>2.0390490000000001E-2</c:v>
                </c:pt>
                <c:pt idx="2363">
                  <c:v>2.0674769999999999E-2</c:v>
                </c:pt>
                <c:pt idx="2364">
                  <c:v>2.1110819999999999E-2</c:v>
                </c:pt>
                <c:pt idx="2365">
                  <c:v>1.9137629999999999E-2</c:v>
                </c:pt>
                <c:pt idx="2366">
                  <c:v>2.0537659999999999E-2</c:v>
                </c:pt>
                <c:pt idx="2367">
                  <c:v>1.530771E-2</c:v>
                </c:pt>
                <c:pt idx="2368">
                  <c:v>1.9385099999999999E-2</c:v>
                </c:pt>
                <c:pt idx="2369">
                  <c:v>1.9541070000000001E-2</c:v>
                </c:pt>
                <c:pt idx="2370">
                  <c:v>2.254279E-2</c:v>
                </c:pt>
                <c:pt idx="2371">
                  <c:v>1.9571999999999999E-2</c:v>
                </c:pt>
                <c:pt idx="2372">
                  <c:v>1.2206730000000001E-2</c:v>
                </c:pt>
                <c:pt idx="2373">
                  <c:v>1.133603E-2</c:v>
                </c:pt>
                <c:pt idx="2374">
                  <c:v>1.024167E-2</c:v>
                </c:pt>
                <c:pt idx="2375">
                  <c:v>2.3217769999999999E-2</c:v>
                </c:pt>
                <c:pt idx="2376">
                  <c:v>2.0315039999999999E-2</c:v>
                </c:pt>
                <c:pt idx="2377">
                  <c:v>1.9830730000000001E-2</c:v>
                </c:pt>
                <c:pt idx="2378">
                  <c:v>1.234215E-2</c:v>
                </c:pt>
                <c:pt idx="2379">
                  <c:v>1.214583E-2</c:v>
                </c:pt>
                <c:pt idx="2380">
                  <c:v>2.3815159999999998E-2</c:v>
                </c:pt>
                <c:pt idx="2381">
                  <c:v>2.167007E-2</c:v>
                </c:pt>
                <c:pt idx="2382">
                  <c:v>9.6132509999999997E-3</c:v>
                </c:pt>
                <c:pt idx="2383">
                  <c:v>2.5852070000000001E-2</c:v>
                </c:pt>
                <c:pt idx="2384">
                  <c:v>2.312608E-2</c:v>
                </c:pt>
                <c:pt idx="2385">
                  <c:v>2.2839580000000002E-2</c:v>
                </c:pt>
                <c:pt idx="2386">
                  <c:v>2.04142E-2</c:v>
                </c:pt>
                <c:pt idx="2387">
                  <c:v>2.0531549999999999E-2</c:v>
                </c:pt>
                <c:pt idx="2388">
                  <c:v>1.284122E-2</c:v>
                </c:pt>
                <c:pt idx="2389">
                  <c:v>2.3244939999999999E-2</c:v>
                </c:pt>
                <c:pt idx="2390">
                  <c:v>2.2504590000000001E-2</c:v>
                </c:pt>
                <c:pt idx="2391">
                  <c:v>2.002114E-2</c:v>
                </c:pt>
                <c:pt idx="2392">
                  <c:v>2.421885E-2</c:v>
                </c:pt>
                <c:pt idx="2393">
                  <c:v>1.3527900000000001E-2</c:v>
                </c:pt>
                <c:pt idx="2394">
                  <c:v>2.359207E-2</c:v>
                </c:pt>
                <c:pt idx="2395">
                  <c:v>2.00047E-2</c:v>
                </c:pt>
                <c:pt idx="2396">
                  <c:v>2.1032849999999999E-2</c:v>
                </c:pt>
                <c:pt idx="2397">
                  <c:v>1.192211E-2</c:v>
                </c:pt>
                <c:pt idx="2398">
                  <c:v>1.9747319999999999E-2</c:v>
                </c:pt>
                <c:pt idx="2399">
                  <c:v>2.1045990000000001E-2</c:v>
                </c:pt>
                <c:pt idx="2400">
                  <c:v>1.150149E-2</c:v>
                </c:pt>
                <c:pt idx="2401">
                  <c:v>2.1652899999999999E-2</c:v>
                </c:pt>
                <c:pt idx="2402">
                  <c:v>8.0650359999999994E-3</c:v>
                </c:pt>
                <c:pt idx="2403">
                  <c:v>2.1408429999999999E-2</c:v>
                </c:pt>
                <c:pt idx="2404">
                  <c:v>1.621469E-2</c:v>
                </c:pt>
                <c:pt idx="2405">
                  <c:v>1.3322000000000001E-2</c:v>
                </c:pt>
                <c:pt idx="2406">
                  <c:v>1.466862E-2</c:v>
                </c:pt>
                <c:pt idx="2407">
                  <c:v>2.4702950000000001E-2</c:v>
                </c:pt>
                <c:pt idx="2408">
                  <c:v>1.723512E-2</c:v>
                </c:pt>
                <c:pt idx="2409">
                  <c:v>9.0417009999999992E-3</c:v>
                </c:pt>
                <c:pt idx="2410">
                  <c:v>2.1105949999999998E-2</c:v>
                </c:pt>
                <c:pt idx="2411">
                  <c:v>2.046856E-2</c:v>
                </c:pt>
                <c:pt idx="2412">
                  <c:v>1.065085E-2</c:v>
                </c:pt>
                <c:pt idx="2413">
                  <c:v>2.0025950000000001E-2</c:v>
                </c:pt>
                <c:pt idx="2414">
                  <c:v>1.7420999999999999E-2</c:v>
                </c:pt>
                <c:pt idx="2415">
                  <c:v>1.8268670000000001E-2</c:v>
                </c:pt>
                <c:pt idx="2416">
                  <c:v>9.7507930000000007E-3</c:v>
                </c:pt>
                <c:pt idx="2417">
                  <c:v>2.2673209999999999E-2</c:v>
                </c:pt>
                <c:pt idx="2418">
                  <c:v>8.8198459999999992E-3</c:v>
                </c:pt>
                <c:pt idx="2419">
                  <c:v>2.4190819999999998E-2</c:v>
                </c:pt>
                <c:pt idx="2420">
                  <c:v>1.6578519999999999E-2</c:v>
                </c:pt>
                <c:pt idx="2421">
                  <c:v>2.3178250000000001E-2</c:v>
                </c:pt>
                <c:pt idx="2422">
                  <c:v>1.7443299999999998E-2</c:v>
                </c:pt>
                <c:pt idx="2423">
                  <c:v>1.8157630000000001E-2</c:v>
                </c:pt>
                <c:pt idx="2424">
                  <c:v>2.0203760000000001E-2</c:v>
                </c:pt>
                <c:pt idx="2425">
                  <c:v>9.9064119999999999E-3</c:v>
                </c:pt>
                <c:pt idx="2426">
                  <c:v>8.7906470000000004E-3</c:v>
                </c:pt>
                <c:pt idx="2427">
                  <c:v>1.2679040000000001E-2</c:v>
                </c:pt>
                <c:pt idx="2428">
                  <c:v>2.165152E-2</c:v>
                </c:pt>
                <c:pt idx="2429">
                  <c:v>1.4343649999999999E-2</c:v>
                </c:pt>
                <c:pt idx="2430">
                  <c:v>2.466457E-2</c:v>
                </c:pt>
                <c:pt idx="2431">
                  <c:v>2.021154E-2</c:v>
                </c:pt>
                <c:pt idx="2432">
                  <c:v>1.9676619999999999E-2</c:v>
                </c:pt>
                <c:pt idx="2433">
                  <c:v>1.7212129999999999E-2</c:v>
                </c:pt>
                <c:pt idx="2434">
                  <c:v>1.7209869999999999E-2</c:v>
                </c:pt>
                <c:pt idx="2435">
                  <c:v>2.0700550000000002E-2</c:v>
                </c:pt>
                <c:pt idx="2436">
                  <c:v>2.0645799999999999E-2</c:v>
                </c:pt>
                <c:pt idx="2437">
                  <c:v>9.4405659999999992E-3</c:v>
                </c:pt>
                <c:pt idx="2438">
                  <c:v>2.0703929999999999E-2</c:v>
                </c:pt>
                <c:pt idx="2439">
                  <c:v>2.0350360000000001E-2</c:v>
                </c:pt>
                <c:pt idx="2440">
                  <c:v>2.1511889999999999E-2</c:v>
                </c:pt>
                <c:pt idx="2441">
                  <c:v>1.9922459999999999E-2</c:v>
                </c:pt>
                <c:pt idx="2442">
                  <c:v>1.9529879999999999E-2</c:v>
                </c:pt>
                <c:pt idx="2443">
                  <c:v>1.197747E-2</c:v>
                </c:pt>
                <c:pt idx="2444">
                  <c:v>1.7574019999999999E-2</c:v>
                </c:pt>
                <c:pt idx="2445">
                  <c:v>1.8440310000000001E-2</c:v>
                </c:pt>
                <c:pt idx="2446">
                  <c:v>2.0235309999999999E-2</c:v>
                </c:pt>
                <c:pt idx="2447">
                  <c:v>8.0755419999999998E-3</c:v>
                </c:pt>
                <c:pt idx="2448">
                  <c:v>1.1586819999999999E-2</c:v>
                </c:pt>
                <c:pt idx="2449">
                  <c:v>1.9733750000000001E-2</c:v>
                </c:pt>
                <c:pt idx="2450">
                  <c:v>2.4962620000000001E-2</c:v>
                </c:pt>
                <c:pt idx="2451">
                  <c:v>1.058392E-2</c:v>
                </c:pt>
                <c:pt idx="2452">
                  <c:v>1.1098230000000001E-2</c:v>
                </c:pt>
                <c:pt idx="2453">
                  <c:v>1.484071E-2</c:v>
                </c:pt>
                <c:pt idx="2454">
                  <c:v>1.9000909999999999E-2</c:v>
                </c:pt>
                <c:pt idx="2455">
                  <c:v>2.27902E-2</c:v>
                </c:pt>
                <c:pt idx="2456">
                  <c:v>1.485736E-2</c:v>
                </c:pt>
                <c:pt idx="2457">
                  <c:v>1.4358940000000001E-2</c:v>
                </c:pt>
                <c:pt idx="2458">
                  <c:v>1.505134E-2</c:v>
                </c:pt>
                <c:pt idx="2459">
                  <c:v>2.0682119999999998E-2</c:v>
                </c:pt>
                <c:pt idx="2460">
                  <c:v>2.1746620000000001E-2</c:v>
                </c:pt>
                <c:pt idx="2461">
                  <c:v>2.0985299999999998E-2</c:v>
                </c:pt>
                <c:pt idx="2462">
                  <c:v>2.0575449999999999E-2</c:v>
                </c:pt>
                <c:pt idx="2463">
                  <c:v>9.6108200000000008E-3</c:v>
                </c:pt>
                <c:pt idx="2464">
                  <c:v>1.1388300000000001E-2</c:v>
                </c:pt>
                <c:pt idx="2465">
                  <c:v>1.0419690000000001E-2</c:v>
                </c:pt>
                <c:pt idx="2466">
                  <c:v>1.0055919999999999E-2</c:v>
                </c:pt>
                <c:pt idx="2467">
                  <c:v>2.3068100000000001E-2</c:v>
                </c:pt>
                <c:pt idx="2468">
                  <c:v>1.9892569999999998E-2</c:v>
                </c:pt>
                <c:pt idx="2469">
                  <c:v>2.0222819999999999E-2</c:v>
                </c:pt>
                <c:pt idx="2470">
                  <c:v>1.779735E-2</c:v>
                </c:pt>
                <c:pt idx="2471">
                  <c:v>1.7768780000000001E-2</c:v>
                </c:pt>
                <c:pt idx="2472">
                  <c:v>2.143606E-2</c:v>
                </c:pt>
                <c:pt idx="2473">
                  <c:v>1.465647E-2</c:v>
                </c:pt>
                <c:pt idx="2474">
                  <c:v>8.8376500000000007E-3</c:v>
                </c:pt>
                <c:pt idx="2475">
                  <c:v>1.240171E-2</c:v>
                </c:pt>
                <c:pt idx="2476">
                  <c:v>1.0619709999999999E-2</c:v>
                </c:pt>
                <c:pt idx="2477">
                  <c:v>1.9098710000000001E-2</c:v>
                </c:pt>
                <c:pt idx="2478">
                  <c:v>1.920125E-2</c:v>
                </c:pt>
                <c:pt idx="2479">
                  <c:v>2.1838509999999998E-2</c:v>
                </c:pt>
                <c:pt idx="2480">
                  <c:v>1.110977E-2</c:v>
                </c:pt>
                <c:pt idx="2481">
                  <c:v>1.5777449999999998E-2</c:v>
                </c:pt>
                <c:pt idx="2482">
                  <c:v>1.09043E-2</c:v>
                </c:pt>
                <c:pt idx="2483">
                  <c:v>2.3194179999999998E-2</c:v>
                </c:pt>
                <c:pt idx="2484">
                  <c:v>6.6055769999999996E-3</c:v>
                </c:pt>
                <c:pt idx="2485">
                  <c:v>1.761894E-2</c:v>
                </c:pt>
                <c:pt idx="2486">
                  <c:v>2.3169990000000001E-2</c:v>
                </c:pt>
                <c:pt idx="2487">
                  <c:v>1.2540519999999999E-2</c:v>
                </c:pt>
                <c:pt idx="2488">
                  <c:v>2.2179020000000001E-2</c:v>
                </c:pt>
                <c:pt idx="2489">
                  <c:v>1.9017539999999999E-2</c:v>
                </c:pt>
                <c:pt idx="2490">
                  <c:v>6.6429360000000003E-3</c:v>
                </c:pt>
                <c:pt idx="2491">
                  <c:v>1.137431E-2</c:v>
                </c:pt>
                <c:pt idx="2492">
                  <c:v>2.1609349999999999E-2</c:v>
                </c:pt>
                <c:pt idx="2493">
                  <c:v>2.1017009999999999E-2</c:v>
                </c:pt>
                <c:pt idx="2494">
                  <c:v>1.393082E-2</c:v>
                </c:pt>
                <c:pt idx="2495">
                  <c:v>1.8869790000000001E-2</c:v>
                </c:pt>
                <c:pt idx="2496">
                  <c:v>1.8837739999999999E-2</c:v>
                </c:pt>
                <c:pt idx="2497">
                  <c:v>9.2269369999999993E-3</c:v>
                </c:pt>
                <c:pt idx="2498">
                  <c:v>2.2246809999999999E-2</c:v>
                </c:pt>
                <c:pt idx="2499">
                  <c:v>1.6595950000000002E-2</c:v>
                </c:pt>
                <c:pt idx="2500">
                  <c:v>1.8292590000000001E-2</c:v>
                </c:pt>
                <c:pt idx="2501">
                  <c:v>1.0502279999999999E-2</c:v>
                </c:pt>
                <c:pt idx="2502">
                  <c:v>2.1923580000000002E-2</c:v>
                </c:pt>
                <c:pt idx="2503">
                  <c:v>2.1267890000000001E-2</c:v>
                </c:pt>
                <c:pt idx="2504">
                  <c:v>1.203342E-2</c:v>
                </c:pt>
                <c:pt idx="2505">
                  <c:v>1.134247E-2</c:v>
                </c:pt>
                <c:pt idx="2506">
                  <c:v>1.7442900000000001E-2</c:v>
                </c:pt>
                <c:pt idx="2507">
                  <c:v>1.112673E-2</c:v>
                </c:pt>
                <c:pt idx="2508">
                  <c:v>2.1779400000000001E-2</c:v>
                </c:pt>
                <c:pt idx="2509">
                  <c:v>1.0621830000000001E-2</c:v>
                </c:pt>
                <c:pt idx="2510">
                  <c:v>1.8325600000000001E-2</c:v>
                </c:pt>
                <c:pt idx="2511">
                  <c:v>2.045667E-2</c:v>
                </c:pt>
                <c:pt idx="2512">
                  <c:v>2.264613E-2</c:v>
                </c:pt>
                <c:pt idx="2513">
                  <c:v>2.2796770000000001E-2</c:v>
                </c:pt>
                <c:pt idx="2514">
                  <c:v>2.0755639999999999E-2</c:v>
                </c:pt>
                <c:pt idx="2515">
                  <c:v>1.291805E-2</c:v>
                </c:pt>
                <c:pt idx="2516">
                  <c:v>2.124757E-2</c:v>
                </c:pt>
                <c:pt idx="2517">
                  <c:v>2.3738100000000002E-2</c:v>
                </c:pt>
                <c:pt idx="2518">
                  <c:v>7.4992110000000004E-3</c:v>
                </c:pt>
                <c:pt idx="2519">
                  <c:v>2.0302899999999999E-2</c:v>
                </c:pt>
                <c:pt idx="2520">
                  <c:v>2.1509E-2</c:v>
                </c:pt>
                <c:pt idx="2521">
                  <c:v>1.1860610000000001E-2</c:v>
                </c:pt>
                <c:pt idx="2522">
                  <c:v>2.1771789999999999E-2</c:v>
                </c:pt>
                <c:pt idx="2523">
                  <c:v>1.7013650000000002E-2</c:v>
                </c:pt>
                <c:pt idx="2524">
                  <c:v>1.8777439999999999E-2</c:v>
                </c:pt>
                <c:pt idx="2525">
                  <c:v>1.4956550000000001E-2</c:v>
                </c:pt>
                <c:pt idx="2526">
                  <c:v>1.591677E-2</c:v>
                </c:pt>
                <c:pt idx="2527">
                  <c:v>2.5769130000000001E-2</c:v>
                </c:pt>
                <c:pt idx="2528">
                  <c:v>2.2523000000000001E-2</c:v>
                </c:pt>
                <c:pt idx="2529">
                  <c:v>1.961763E-2</c:v>
                </c:pt>
                <c:pt idx="2530">
                  <c:v>2.152012E-2</c:v>
                </c:pt>
                <c:pt idx="2531">
                  <c:v>2.0368509999999999E-2</c:v>
                </c:pt>
                <c:pt idx="2532">
                  <c:v>2.3183970000000002E-2</c:v>
                </c:pt>
                <c:pt idx="2533">
                  <c:v>2.2492749999999999E-2</c:v>
                </c:pt>
                <c:pt idx="2534">
                  <c:v>1.3205959999999999E-2</c:v>
                </c:pt>
                <c:pt idx="2535">
                  <c:v>2.1748360000000001E-2</c:v>
                </c:pt>
                <c:pt idx="2536">
                  <c:v>2.1933959999999999E-2</c:v>
                </c:pt>
                <c:pt idx="2537">
                  <c:v>2.0333360000000002E-2</c:v>
                </c:pt>
                <c:pt idx="2538">
                  <c:v>2.481537E-2</c:v>
                </c:pt>
                <c:pt idx="2539">
                  <c:v>2.226268E-2</c:v>
                </c:pt>
                <c:pt idx="2540">
                  <c:v>6.6266440000000001E-3</c:v>
                </c:pt>
                <c:pt idx="2541">
                  <c:v>1.213184E-2</c:v>
                </c:pt>
                <c:pt idx="2542">
                  <c:v>2.35801E-2</c:v>
                </c:pt>
                <c:pt idx="2543">
                  <c:v>2.0424990000000001E-2</c:v>
                </c:pt>
                <c:pt idx="2544">
                  <c:v>2.2578290000000001E-2</c:v>
                </c:pt>
                <c:pt idx="2545">
                  <c:v>1.4091269999999999E-2</c:v>
                </c:pt>
                <c:pt idx="2546">
                  <c:v>2.2481290000000001E-2</c:v>
                </c:pt>
                <c:pt idx="2547">
                  <c:v>1.088039E-2</c:v>
                </c:pt>
                <c:pt idx="2548">
                  <c:v>1.9007429999999999E-2</c:v>
                </c:pt>
                <c:pt idx="2549">
                  <c:v>1.04072E-2</c:v>
                </c:pt>
                <c:pt idx="2550">
                  <c:v>1.6815190000000001E-2</c:v>
                </c:pt>
                <c:pt idx="2551">
                  <c:v>2.0633039999999998E-2</c:v>
                </c:pt>
                <c:pt idx="2552">
                  <c:v>1.93007E-2</c:v>
                </c:pt>
                <c:pt idx="2553">
                  <c:v>2.2676640000000001E-2</c:v>
                </c:pt>
                <c:pt idx="2554">
                  <c:v>9.6592069999999995E-3</c:v>
                </c:pt>
                <c:pt idx="2555">
                  <c:v>9.6420529999999994E-3</c:v>
                </c:pt>
                <c:pt idx="2556">
                  <c:v>8.4200799999999999E-3</c:v>
                </c:pt>
                <c:pt idx="2557">
                  <c:v>1.1249540000000001E-2</c:v>
                </c:pt>
                <c:pt idx="2558">
                  <c:v>2.2741089999999999E-2</c:v>
                </c:pt>
                <c:pt idx="2559">
                  <c:v>2.0010670000000001E-2</c:v>
                </c:pt>
                <c:pt idx="2560">
                  <c:v>1.006806E-2</c:v>
                </c:pt>
                <c:pt idx="2561">
                  <c:v>1.049978E-2</c:v>
                </c:pt>
                <c:pt idx="2562">
                  <c:v>2.0243790000000001E-2</c:v>
                </c:pt>
                <c:pt idx="2563">
                  <c:v>1.058799E-2</c:v>
                </c:pt>
                <c:pt idx="2564">
                  <c:v>1.9448750000000001E-2</c:v>
                </c:pt>
                <c:pt idx="2565">
                  <c:v>1.499051E-2</c:v>
                </c:pt>
                <c:pt idx="2566">
                  <c:v>1.5739739999999999E-2</c:v>
                </c:pt>
                <c:pt idx="2567">
                  <c:v>1.0828920000000001E-2</c:v>
                </c:pt>
                <c:pt idx="2568">
                  <c:v>2.1329170000000001E-2</c:v>
                </c:pt>
                <c:pt idx="2569">
                  <c:v>1.920301E-2</c:v>
                </c:pt>
                <c:pt idx="2570">
                  <c:v>1.008295E-2</c:v>
                </c:pt>
                <c:pt idx="2571">
                  <c:v>1.9956660000000001E-2</c:v>
                </c:pt>
                <c:pt idx="2572">
                  <c:v>1.053609E-2</c:v>
                </c:pt>
                <c:pt idx="2573">
                  <c:v>1.551488E-2</c:v>
                </c:pt>
                <c:pt idx="2574">
                  <c:v>1.077844E-2</c:v>
                </c:pt>
                <c:pt idx="2575">
                  <c:v>1.1515289999999999E-2</c:v>
                </c:pt>
                <c:pt idx="2576">
                  <c:v>1.1448710000000001E-2</c:v>
                </c:pt>
                <c:pt idx="2577">
                  <c:v>1.497355E-2</c:v>
                </c:pt>
                <c:pt idx="2578">
                  <c:v>2.0860610000000002E-2</c:v>
                </c:pt>
                <c:pt idx="2579">
                  <c:v>1.9109689999999999E-2</c:v>
                </c:pt>
                <c:pt idx="2580">
                  <c:v>1.1846560000000001E-2</c:v>
                </c:pt>
                <c:pt idx="2581">
                  <c:v>1.7451020000000001E-2</c:v>
                </c:pt>
                <c:pt idx="2582">
                  <c:v>1.9309570000000002E-2</c:v>
                </c:pt>
                <c:pt idx="2583">
                  <c:v>1.1635990000000001E-2</c:v>
                </c:pt>
                <c:pt idx="2584">
                  <c:v>1.664906E-2</c:v>
                </c:pt>
                <c:pt idx="2585">
                  <c:v>2.3217370000000001E-2</c:v>
                </c:pt>
                <c:pt idx="2586">
                  <c:v>1.164139E-2</c:v>
                </c:pt>
                <c:pt idx="2587">
                  <c:v>1.7985959999999999E-2</c:v>
                </c:pt>
                <c:pt idx="2588">
                  <c:v>1.9249019999999999E-2</c:v>
                </c:pt>
                <c:pt idx="2589">
                  <c:v>2.0142460000000001E-2</c:v>
                </c:pt>
                <c:pt idx="2590">
                  <c:v>2.062255E-2</c:v>
                </c:pt>
                <c:pt idx="2591">
                  <c:v>1.618081E-2</c:v>
                </c:pt>
                <c:pt idx="2592">
                  <c:v>2.039827E-2</c:v>
                </c:pt>
                <c:pt idx="2593">
                  <c:v>1.796261E-2</c:v>
                </c:pt>
                <c:pt idx="2594">
                  <c:v>1.132851E-2</c:v>
                </c:pt>
                <c:pt idx="2595">
                  <c:v>1.7909169999999999E-2</c:v>
                </c:pt>
                <c:pt idx="2596">
                  <c:v>1.8252069999999999E-2</c:v>
                </c:pt>
                <c:pt idx="2597">
                  <c:v>1.549618E-2</c:v>
                </c:pt>
                <c:pt idx="2598">
                  <c:v>1.6799270000000002E-2</c:v>
                </c:pt>
                <c:pt idx="2599">
                  <c:v>1.7932739999999999E-2</c:v>
                </c:pt>
                <c:pt idx="2600">
                  <c:v>1.877386E-2</c:v>
                </c:pt>
                <c:pt idx="2601">
                  <c:v>1.6565860000000002E-2</c:v>
                </c:pt>
                <c:pt idx="2602">
                  <c:v>8.8473790000000007E-3</c:v>
                </c:pt>
                <c:pt idx="2603">
                  <c:v>1.272118E-2</c:v>
                </c:pt>
                <c:pt idx="2604">
                  <c:v>1.468302E-2</c:v>
                </c:pt>
                <c:pt idx="2605">
                  <c:v>1.6826009999999999E-2</c:v>
                </c:pt>
                <c:pt idx="2606">
                  <c:v>1.894902E-2</c:v>
                </c:pt>
                <c:pt idx="2607">
                  <c:v>1.25676E-2</c:v>
                </c:pt>
                <c:pt idx="2608">
                  <c:v>9.7040960000000006E-3</c:v>
                </c:pt>
                <c:pt idx="2609">
                  <c:v>1.2513740000000001E-2</c:v>
                </c:pt>
                <c:pt idx="2610">
                  <c:v>1.8987799999999999E-2</c:v>
                </c:pt>
                <c:pt idx="2611">
                  <c:v>1.9177079999999999E-2</c:v>
                </c:pt>
                <c:pt idx="2612">
                  <c:v>1.062307E-2</c:v>
                </c:pt>
                <c:pt idx="2613">
                  <c:v>1.9647299999999999E-2</c:v>
                </c:pt>
                <c:pt idx="2614">
                  <c:v>1.0378709999999999E-2</c:v>
                </c:pt>
                <c:pt idx="2615">
                  <c:v>2.1322399999999998E-2</c:v>
                </c:pt>
                <c:pt idx="2616">
                  <c:v>1.070685E-2</c:v>
                </c:pt>
                <c:pt idx="2617">
                  <c:v>1.1568520000000001E-2</c:v>
                </c:pt>
                <c:pt idx="2618">
                  <c:v>2.2393150000000001E-2</c:v>
                </c:pt>
                <c:pt idx="2619">
                  <c:v>1.3058419999999999E-2</c:v>
                </c:pt>
                <c:pt idx="2620">
                  <c:v>1.728855E-2</c:v>
                </c:pt>
                <c:pt idx="2621">
                  <c:v>1.192323E-2</c:v>
                </c:pt>
                <c:pt idx="2622">
                  <c:v>1.754182E-2</c:v>
                </c:pt>
                <c:pt idx="2623">
                  <c:v>1.532829E-2</c:v>
                </c:pt>
                <c:pt idx="2624">
                  <c:v>1.7105559999999999E-2</c:v>
                </c:pt>
                <c:pt idx="2625">
                  <c:v>1.4317369999999999E-2</c:v>
                </c:pt>
                <c:pt idx="2626">
                  <c:v>1.6363610000000001E-2</c:v>
                </c:pt>
                <c:pt idx="2627">
                  <c:v>1.6751490000000001E-2</c:v>
                </c:pt>
                <c:pt idx="2628">
                  <c:v>8.8654589999999991E-3</c:v>
                </c:pt>
                <c:pt idx="2629">
                  <c:v>1.59854E-2</c:v>
                </c:pt>
                <c:pt idx="2630">
                  <c:v>2.2055789999999999E-2</c:v>
                </c:pt>
                <c:pt idx="2631">
                  <c:v>2.1393249999999999E-2</c:v>
                </c:pt>
                <c:pt idx="2632">
                  <c:v>1.05421E-2</c:v>
                </c:pt>
                <c:pt idx="2633">
                  <c:v>1.7548899999999999E-2</c:v>
                </c:pt>
                <c:pt idx="2634">
                  <c:v>1.028163E-2</c:v>
                </c:pt>
                <c:pt idx="2635">
                  <c:v>1.8296360000000001E-2</c:v>
                </c:pt>
                <c:pt idx="2636">
                  <c:v>1.7096259999999999E-2</c:v>
                </c:pt>
                <c:pt idx="2637">
                  <c:v>1.999915E-2</c:v>
                </c:pt>
                <c:pt idx="2638">
                  <c:v>1.089323E-2</c:v>
                </c:pt>
                <c:pt idx="2639">
                  <c:v>1.5012289999999999E-2</c:v>
                </c:pt>
                <c:pt idx="2640">
                  <c:v>1.362618E-2</c:v>
                </c:pt>
                <c:pt idx="2641">
                  <c:v>1.41239E-2</c:v>
                </c:pt>
                <c:pt idx="2642">
                  <c:v>8.4441350000000002E-3</c:v>
                </c:pt>
                <c:pt idx="2643">
                  <c:v>1.937461E-2</c:v>
                </c:pt>
                <c:pt idx="2644">
                  <c:v>1.514801E-2</c:v>
                </c:pt>
                <c:pt idx="2645">
                  <c:v>1.906271E-2</c:v>
                </c:pt>
                <c:pt idx="2646">
                  <c:v>1.0632000000000001E-2</c:v>
                </c:pt>
                <c:pt idx="2647">
                  <c:v>1.743138E-2</c:v>
                </c:pt>
                <c:pt idx="2648">
                  <c:v>9.0165639999999995E-3</c:v>
                </c:pt>
                <c:pt idx="2649">
                  <c:v>1.3104609999999999E-2</c:v>
                </c:pt>
                <c:pt idx="2650">
                  <c:v>1.664129E-2</c:v>
                </c:pt>
                <c:pt idx="2651">
                  <c:v>1.11051E-2</c:v>
                </c:pt>
                <c:pt idx="2652">
                  <c:v>1.667648E-2</c:v>
                </c:pt>
                <c:pt idx="2653">
                  <c:v>1.15023E-2</c:v>
                </c:pt>
                <c:pt idx="2654">
                  <c:v>1.0663519999999999E-2</c:v>
                </c:pt>
                <c:pt idx="2655">
                  <c:v>1.2466980000000001E-2</c:v>
                </c:pt>
                <c:pt idx="2656">
                  <c:v>9.5459480000000003E-3</c:v>
                </c:pt>
                <c:pt idx="2657">
                  <c:v>1.38712E-2</c:v>
                </c:pt>
                <c:pt idx="2658">
                  <c:v>1.9464189999999999E-2</c:v>
                </c:pt>
                <c:pt idx="2659">
                  <c:v>8.6007010000000005E-3</c:v>
                </c:pt>
                <c:pt idx="2660">
                  <c:v>1.897799E-2</c:v>
                </c:pt>
                <c:pt idx="2661">
                  <c:v>1.9875449999999999E-2</c:v>
                </c:pt>
                <c:pt idx="2662">
                  <c:v>1.9659759999999998E-2</c:v>
                </c:pt>
                <c:pt idx="2663">
                  <c:v>1.379375E-2</c:v>
                </c:pt>
                <c:pt idx="2664">
                  <c:v>1.0745620000000001E-2</c:v>
                </c:pt>
                <c:pt idx="2665">
                  <c:v>1.170794E-2</c:v>
                </c:pt>
                <c:pt idx="2666">
                  <c:v>2.4739000000000001E-2</c:v>
                </c:pt>
                <c:pt idx="2667">
                  <c:v>8.8874100000000001E-3</c:v>
                </c:pt>
                <c:pt idx="2668">
                  <c:v>2.2856729999999999E-2</c:v>
                </c:pt>
                <c:pt idx="2669">
                  <c:v>1.1553610000000001E-2</c:v>
                </c:pt>
                <c:pt idx="2670">
                  <c:v>2.0863949999999999E-2</c:v>
                </c:pt>
                <c:pt idx="2671">
                  <c:v>2.3407270000000001E-2</c:v>
                </c:pt>
                <c:pt idx="2672">
                  <c:v>1.5602370000000001E-2</c:v>
                </c:pt>
                <c:pt idx="2673">
                  <c:v>1.016275E-2</c:v>
                </c:pt>
                <c:pt idx="2674">
                  <c:v>1.8468789999999999E-2</c:v>
                </c:pt>
                <c:pt idx="2675">
                  <c:v>1.141614E-2</c:v>
                </c:pt>
                <c:pt idx="2676">
                  <c:v>1.9260320000000001E-2</c:v>
                </c:pt>
                <c:pt idx="2677">
                  <c:v>2.052087E-2</c:v>
                </c:pt>
                <c:pt idx="2678">
                  <c:v>1.0270649999999999E-2</c:v>
                </c:pt>
                <c:pt idx="2679">
                  <c:v>2.0436820000000001E-2</c:v>
                </c:pt>
                <c:pt idx="2680">
                  <c:v>2.0564780000000001E-2</c:v>
                </c:pt>
                <c:pt idx="2681">
                  <c:v>2.3054080000000001E-2</c:v>
                </c:pt>
                <c:pt idx="2682">
                  <c:v>7.8511180000000007E-3</c:v>
                </c:pt>
                <c:pt idx="2683">
                  <c:v>1.4687220000000001E-2</c:v>
                </c:pt>
                <c:pt idx="2684">
                  <c:v>1.509753E-2</c:v>
                </c:pt>
                <c:pt idx="2685">
                  <c:v>1.46956E-2</c:v>
                </c:pt>
                <c:pt idx="2686">
                  <c:v>1.407566E-2</c:v>
                </c:pt>
                <c:pt idx="2687">
                  <c:v>2.031167E-2</c:v>
                </c:pt>
                <c:pt idx="2688">
                  <c:v>1.7731380000000001E-2</c:v>
                </c:pt>
                <c:pt idx="2689">
                  <c:v>1.1122419999999999E-2</c:v>
                </c:pt>
                <c:pt idx="2690">
                  <c:v>1.137107E-2</c:v>
                </c:pt>
                <c:pt idx="2691">
                  <c:v>1.7733570000000001E-2</c:v>
                </c:pt>
                <c:pt idx="2692">
                  <c:v>1.062982E-2</c:v>
                </c:pt>
                <c:pt idx="2693">
                  <c:v>1.88948E-2</c:v>
                </c:pt>
                <c:pt idx="2694">
                  <c:v>2.2938210000000001E-2</c:v>
                </c:pt>
                <c:pt idx="2695">
                  <c:v>2.0823149999999999E-2</c:v>
                </c:pt>
                <c:pt idx="2696">
                  <c:v>2.2292659999999999E-2</c:v>
                </c:pt>
                <c:pt idx="2697">
                  <c:v>1.1564039999999999E-2</c:v>
                </c:pt>
                <c:pt idx="2698">
                  <c:v>1.7998210000000001E-2</c:v>
                </c:pt>
                <c:pt idx="2699">
                  <c:v>1.1312819999999999E-2</c:v>
                </c:pt>
                <c:pt idx="2700">
                  <c:v>2.0824909999999999E-2</c:v>
                </c:pt>
                <c:pt idx="2701">
                  <c:v>2.312616E-2</c:v>
                </c:pt>
                <c:pt idx="2702">
                  <c:v>2.2483019999999999E-2</c:v>
                </c:pt>
                <c:pt idx="2703">
                  <c:v>2.0910359999999999E-2</c:v>
                </c:pt>
                <c:pt idx="2704">
                  <c:v>2.0909810000000001E-2</c:v>
                </c:pt>
                <c:pt idx="2705">
                  <c:v>1.489322E-2</c:v>
                </c:pt>
                <c:pt idx="2706">
                  <c:v>9.0369950000000008E-3</c:v>
                </c:pt>
                <c:pt idx="2707">
                  <c:v>2.314954E-2</c:v>
                </c:pt>
                <c:pt idx="2708">
                  <c:v>1.3862029999999999E-2</c:v>
                </c:pt>
                <c:pt idx="2709">
                  <c:v>9.7666130000000004E-3</c:v>
                </c:pt>
                <c:pt idx="2710">
                  <c:v>2.1633869999999999E-2</c:v>
                </c:pt>
                <c:pt idx="2711">
                  <c:v>2.1840470000000001E-2</c:v>
                </c:pt>
                <c:pt idx="2712">
                  <c:v>2.4973539999999999E-2</c:v>
                </c:pt>
                <c:pt idx="2713">
                  <c:v>2.2490059999999999E-2</c:v>
                </c:pt>
                <c:pt idx="2714">
                  <c:v>1.9952210000000001E-2</c:v>
                </c:pt>
                <c:pt idx="2715">
                  <c:v>1.157297E-2</c:v>
                </c:pt>
                <c:pt idx="2716">
                  <c:v>1.260706E-2</c:v>
                </c:pt>
                <c:pt idx="2717">
                  <c:v>1.3141480000000001E-2</c:v>
                </c:pt>
                <c:pt idx="2718">
                  <c:v>2.1489520000000002E-2</c:v>
                </c:pt>
                <c:pt idx="2719">
                  <c:v>1.262489E-2</c:v>
                </c:pt>
                <c:pt idx="2720">
                  <c:v>1.021088E-2</c:v>
                </c:pt>
                <c:pt idx="2721">
                  <c:v>1.7297819999999998E-2</c:v>
                </c:pt>
                <c:pt idx="2722">
                  <c:v>2.2463449999999999E-2</c:v>
                </c:pt>
                <c:pt idx="2723">
                  <c:v>2.0756170000000001E-2</c:v>
                </c:pt>
                <c:pt idx="2724">
                  <c:v>1.4224759999999999E-2</c:v>
                </c:pt>
                <c:pt idx="2725">
                  <c:v>1.9117490000000001E-2</c:v>
                </c:pt>
                <c:pt idx="2726">
                  <c:v>1.0861920000000001E-2</c:v>
                </c:pt>
                <c:pt idx="2727">
                  <c:v>1.043758E-2</c:v>
                </c:pt>
                <c:pt idx="2728">
                  <c:v>2.1424200000000001E-2</c:v>
                </c:pt>
                <c:pt idx="2729">
                  <c:v>1.5612590000000001E-2</c:v>
                </c:pt>
                <c:pt idx="2730">
                  <c:v>2.1277549999999999E-2</c:v>
                </c:pt>
                <c:pt idx="2731">
                  <c:v>1.080333E-2</c:v>
                </c:pt>
                <c:pt idx="2732">
                  <c:v>1.079334E-2</c:v>
                </c:pt>
                <c:pt idx="2733">
                  <c:v>1.21653E-2</c:v>
                </c:pt>
                <c:pt idx="2734">
                  <c:v>2.215247E-2</c:v>
                </c:pt>
                <c:pt idx="2735">
                  <c:v>1.381305E-2</c:v>
                </c:pt>
                <c:pt idx="2736">
                  <c:v>1.044546E-2</c:v>
                </c:pt>
                <c:pt idx="2737">
                  <c:v>1.5807760000000001E-2</c:v>
                </c:pt>
                <c:pt idx="2738">
                  <c:v>1.0520679999999999E-2</c:v>
                </c:pt>
                <c:pt idx="2739">
                  <c:v>9.0181229999999994E-3</c:v>
                </c:pt>
                <c:pt idx="2740">
                  <c:v>1.9759140000000001E-2</c:v>
                </c:pt>
                <c:pt idx="2741">
                  <c:v>1.328289E-2</c:v>
                </c:pt>
                <c:pt idx="2742">
                  <c:v>1.081298E-2</c:v>
                </c:pt>
                <c:pt idx="2743">
                  <c:v>2.2481279999999999E-2</c:v>
                </c:pt>
                <c:pt idx="2744">
                  <c:v>2.2317130000000001E-2</c:v>
                </c:pt>
                <c:pt idx="2745">
                  <c:v>1.0995039999999999E-2</c:v>
                </c:pt>
                <c:pt idx="2746">
                  <c:v>1.1264669999999999E-2</c:v>
                </c:pt>
                <c:pt idx="2747">
                  <c:v>9.2200119999999997E-3</c:v>
                </c:pt>
                <c:pt idx="2748">
                  <c:v>1.453045E-2</c:v>
                </c:pt>
                <c:pt idx="2749">
                  <c:v>2.0260520000000001E-2</c:v>
                </c:pt>
                <c:pt idx="2750">
                  <c:v>2.2273669999999999E-2</c:v>
                </c:pt>
                <c:pt idx="2751">
                  <c:v>2.164926E-2</c:v>
                </c:pt>
                <c:pt idx="2752">
                  <c:v>1.9851069999999998E-2</c:v>
                </c:pt>
                <c:pt idx="2753">
                  <c:v>1.287636E-2</c:v>
                </c:pt>
                <c:pt idx="2754">
                  <c:v>2.0663029999999999E-2</c:v>
                </c:pt>
                <c:pt idx="2755">
                  <c:v>2.2392240000000001E-2</c:v>
                </c:pt>
                <c:pt idx="2756">
                  <c:v>8.8426140000000004E-3</c:v>
                </c:pt>
                <c:pt idx="2757">
                  <c:v>2.239793E-2</c:v>
                </c:pt>
                <c:pt idx="2758">
                  <c:v>2.1499859999999999E-2</c:v>
                </c:pt>
                <c:pt idx="2759">
                  <c:v>1.4951900000000001E-2</c:v>
                </c:pt>
                <c:pt idx="2760">
                  <c:v>1.792848E-2</c:v>
                </c:pt>
                <c:pt idx="2761">
                  <c:v>1.406137E-2</c:v>
                </c:pt>
                <c:pt idx="2762">
                  <c:v>1.393058E-2</c:v>
                </c:pt>
                <c:pt idx="2763">
                  <c:v>9.7783799999999997E-3</c:v>
                </c:pt>
                <c:pt idx="2764">
                  <c:v>1.0543490000000001E-2</c:v>
                </c:pt>
                <c:pt idx="2765">
                  <c:v>1.7231489999999999E-2</c:v>
                </c:pt>
                <c:pt idx="2766">
                  <c:v>1.797257E-2</c:v>
                </c:pt>
                <c:pt idx="2767">
                  <c:v>2.114839E-2</c:v>
                </c:pt>
                <c:pt idx="2768">
                  <c:v>1.8493760000000001E-2</c:v>
                </c:pt>
                <c:pt idx="2769">
                  <c:v>9.6278119999999995E-3</c:v>
                </c:pt>
                <c:pt idx="2770">
                  <c:v>1.8036070000000001E-2</c:v>
                </c:pt>
                <c:pt idx="2771">
                  <c:v>1.077153E-2</c:v>
                </c:pt>
                <c:pt idx="2772">
                  <c:v>2.2972949999999999E-2</c:v>
                </c:pt>
                <c:pt idx="2773">
                  <c:v>1.1517329999999999E-2</c:v>
                </c:pt>
                <c:pt idx="2774">
                  <c:v>1.0771029999999999E-2</c:v>
                </c:pt>
                <c:pt idx="2775">
                  <c:v>1.217701E-2</c:v>
                </c:pt>
                <c:pt idx="2776">
                  <c:v>2.1222049999999999E-2</c:v>
                </c:pt>
                <c:pt idx="2777">
                  <c:v>1.3251290000000001E-2</c:v>
                </c:pt>
                <c:pt idx="2778">
                  <c:v>2.3268110000000002E-2</c:v>
                </c:pt>
                <c:pt idx="2779">
                  <c:v>2.0364199999999999E-2</c:v>
                </c:pt>
                <c:pt idx="2780">
                  <c:v>1.297334E-2</c:v>
                </c:pt>
                <c:pt idx="2781">
                  <c:v>1.974911E-2</c:v>
                </c:pt>
                <c:pt idx="2782">
                  <c:v>2.4737039999999998E-2</c:v>
                </c:pt>
                <c:pt idx="2783">
                  <c:v>1.0435099999999999E-2</c:v>
                </c:pt>
                <c:pt idx="2784">
                  <c:v>8.5539659999999997E-3</c:v>
                </c:pt>
                <c:pt idx="2785">
                  <c:v>1.293244E-2</c:v>
                </c:pt>
                <c:pt idx="2786">
                  <c:v>1.7886849999999999E-2</c:v>
                </c:pt>
                <c:pt idx="2787">
                  <c:v>1.141931E-2</c:v>
                </c:pt>
                <c:pt idx="2788">
                  <c:v>1.277939E-2</c:v>
                </c:pt>
                <c:pt idx="2789">
                  <c:v>2.4929460000000001E-2</c:v>
                </c:pt>
                <c:pt idx="2790">
                  <c:v>1.0287340000000001E-2</c:v>
                </c:pt>
                <c:pt idx="2791">
                  <c:v>1.8439529999999999E-2</c:v>
                </c:pt>
                <c:pt idx="2792">
                  <c:v>9.9497130000000007E-3</c:v>
                </c:pt>
                <c:pt idx="2793">
                  <c:v>2.2766669999999999E-2</c:v>
                </c:pt>
                <c:pt idx="2794">
                  <c:v>1.809212E-2</c:v>
                </c:pt>
                <c:pt idx="2795">
                  <c:v>1.9477020000000001E-2</c:v>
                </c:pt>
                <c:pt idx="2796">
                  <c:v>1.647852E-2</c:v>
                </c:pt>
                <c:pt idx="2797">
                  <c:v>2.2832189999999999E-2</c:v>
                </c:pt>
                <c:pt idx="2798">
                  <c:v>1.5795150000000001E-2</c:v>
                </c:pt>
                <c:pt idx="2799">
                  <c:v>1.239761E-2</c:v>
                </c:pt>
                <c:pt idx="2800">
                  <c:v>1.1148979999999999E-2</c:v>
                </c:pt>
                <c:pt idx="2801">
                  <c:v>2.3040990000000001E-2</c:v>
                </c:pt>
                <c:pt idx="2802">
                  <c:v>2.0214579999999999E-2</c:v>
                </c:pt>
                <c:pt idx="2803">
                  <c:v>2.0997729999999999E-2</c:v>
                </c:pt>
                <c:pt idx="2804">
                  <c:v>1.264288E-2</c:v>
                </c:pt>
                <c:pt idx="2805">
                  <c:v>1.793997E-2</c:v>
                </c:pt>
                <c:pt idx="2806">
                  <c:v>1.0826469999999999E-2</c:v>
                </c:pt>
                <c:pt idx="2807">
                  <c:v>1.6750850000000001E-2</c:v>
                </c:pt>
                <c:pt idx="2808">
                  <c:v>1.2359810000000001E-2</c:v>
                </c:pt>
                <c:pt idx="2809">
                  <c:v>1.276009E-2</c:v>
                </c:pt>
                <c:pt idx="2810">
                  <c:v>1.6143129999999999E-2</c:v>
                </c:pt>
                <c:pt idx="2811">
                  <c:v>2.2032010000000001E-2</c:v>
                </c:pt>
                <c:pt idx="2812">
                  <c:v>1.535883E-2</c:v>
                </c:pt>
                <c:pt idx="2813">
                  <c:v>1.1131530000000001E-2</c:v>
                </c:pt>
                <c:pt idx="2814">
                  <c:v>2.0077000000000001E-2</c:v>
                </c:pt>
                <c:pt idx="2815">
                  <c:v>1.4595439999999999E-2</c:v>
                </c:pt>
                <c:pt idx="2816">
                  <c:v>9.9646019999999995E-3</c:v>
                </c:pt>
                <c:pt idx="2817">
                  <c:v>1.1657580000000001E-2</c:v>
                </c:pt>
                <c:pt idx="2818">
                  <c:v>1.9521989999999999E-2</c:v>
                </c:pt>
                <c:pt idx="2819">
                  <c:v>9.5709439999999996E-3</c:v>
                </c:pt>
                <c:pt idx="2820">
                  <c:v>1.312437E-2</c:v>
                </c:pt>
                <c:pt idx="2821">
                  <c:v>1.8508520000000001E-2</c:v>
                </c:pt>
                <c:pt idx="2822">
                  <c:v>1.7495589999999998E-2</c:v>
                </c:pt>
                <c:pt idx="2823">
                  <c:v>1.058691E-2</c:v>
                </c:pt>
                <c:pt idx="2824">
                  <c:v>1.132298E-2</c:v>
                </c:pt>
                <c:pt idx="2825">
                  <c:v>1.151655E-2</c:v>
                </c:pt>
                <c:pt idx="2826">
                  <c:v>1.2216370000000001E-2</c:v>
                </c:pt>
                <c:pt idx="2827">
                  <c:v>1.7770709999999999E-2</c:v>
                </c:pt>
                <c:pt idx="2828">
                  <c:v>8.7399739999999993E-3</c:v>
                </c:pt>
                <c:pt idx="2829">
                  <c:v>2.2453560000000001E-2</c:v>
                </c:pt>
                <c:pt idx="2830">
                  <c:v>1.060005E-2</c:v>
                </c:pt>
                <c:pt idx="2831">
                  <c:v>1.069901E-2</c:v>
                </c:pt>
                <c:pt idx="2832">
                  <c:v>2.223545E-2</c:v>
                </c:pt>
                <c:pt idx="2833">
                  <c:v>8.5800330000000008E-3</c:v>
                </c:pt>
                <c:pt idx="2834">
                  <c:v>2.4257540000000001E-2</c:v>
                </c:pt>
                <c:pt idx="2835">
                  <c:v>8.3386970000000008E-3</c:v>
                </c:pt>
                <c:pt idx="2836">
                  <c:v>2.115995E-2</c:v>
                </c:pt>
                <c:pt idx="2837">
                  <c:v>1.5360179999999999E-2</c:v>
                </c:pt>
                <c:pt idx="2838">
                  <c:v>1.1733749999999999E-2</c:v>
                </c:pt>
                <c:pt idx="2839">
                  <c:v>8.8916770000000006E-3</c:v>
                </c:pt>
                <c:pt idx="2840">
                  <c:v>1.031613E-2</c:v>
                </c:pt>
                <c:pt idx="2841">
                  <c:v>1.1300009999999999E-2</c:v>
                </c:pt>
                <c:pt idx="2842">
                  <c:v>1.6127490000000001E-2</c:v>
                </c:pt>
                <c:pt idx="2843">
                  <c:v>1.7444939999999999E-2</c:v>
                </c:pt>
                <c:pt idx="2844">
                  <c:v>1.430853E-2</c:v>
                </c:pt>
                <c:pt idx="2845">
                  <c:v>2.1548790000000002E-2</c:v>
                </c:pt>
                <c:pt idx="2846">
                  <c:v>2.2846000000000002E-2</c:v>
                </c:pt>
                <c:pt idx="2847">
                  <c:v>1.3770259999999999E-2</c:v>
                </c:pt>
                <c:pt idx="2848">
                  <c:v>2.362802E-2</c:v>
                </c:pt>
                <c:pt idx="2849">
                  <c:v>1.9718550000000001E-2</c:v>
                </c:pt>
                <c:pt idx="2850">
                  <c:v>1.2038729999999999E-2</c:v>
                </c:pt>
                <c:pt idx="2851">
                  <c:v>1.0079080000000001E-2</c:v>
                </c:pt>
                <c:pt idx="2852">
                  <c:v>2.2529730000000001E-2</c:v>
                </c:pt>
                <c:pt idx="2853">
                  <c:v>1.4572770000000001E-2</c:v>
                </c:pt>
                <c:pt idx="2854">
                  <c:v>2.3392079999999999E-2</c:v>
                </c:pt>
                <c:pt idx="2855">
                  <c:v>1.9828430000000001E-2</c:v>
                </c:pt>
                <c:pt idx="2856">
                  <c:v>1.6180090000000001E-2</c:v>
                </c:pt>
                <c:pt idx="2857">
                  <c:v>1.161743E-2</c:v>
                </c:pt>
                <c:pt idx="2858">
                  <c:v>1.257554E-2</c:v>
                </c:pt>
                <c:pt idx="2859">
                  <c:v>1.3790439999999999E-2</c:v>
                </c:pt>
                <c:pt idx="2860">
                  <c:v>2.2264599999999999E-2</c:v>
                </c:pt>
                <c:pt idx="2861">
                  <c:v>1.7475029999999999E-2</c:v>
                </c:pt>
                <c:pt idx="2862">
                  <c:v>1.7769119999999999E-2</c:v>
                </c:pt>
                <c:pt idx="2863">
                  <c:v>1.792086E-2</c:v>
                </c:pt>
                <c:pt idx="2864">
                  <c:v>1.2778009999999999E-2</c:v>
                </c:pt>
                <c:pt idx="2865">
                  <c:v>1.1910789999999999E-2</c:v>
                </c:pt>
                <c:pt idx="2866">
                  <c:v>1.8578799999999999E-2</c:v>
                </c:pt>
                <c:pt idx="2867">
                  <c:v>1.031644E-2</c:v>
                </c:pt>
                <c:pt idx="2868">
                  <c:v>1.1674159999999999E-2</c:v>
                </c:pt>
                <c:pt idx="2869">
                  <c:v>2.0949639999999999E-2</c:v>
                </c:pt>
                <c:pt idx="2870">
                  <c:v>1.153264E-2</c:v>
                </c:pt>
                <c:pt idx="2871">
                  <c:v>9.8071770000000003E-3</c:v>
                </c:pt>
                <c:pt idx="2872">
                  <c:v>1.7295390000000001E-2</c:v>
                </c:pt>
                <c:pt idx="2873">
                  <c:v>1.3788E-2</c:v>
                </c:pt>
                <c:pt idx="2874">
                  <c:v>1.882375E-2</c:v>
                </c:pt>
                <c:pt idx="2875">
                  <c:v>1.2785619999999999E-2</c:v>
                </c:pt>
                <c:pt idx="2876">
                  <c:v>1.9252089999999999E-2</c:v>
                </c:pt>
                <c:pt idx="2877">
                  <c:v>1.330509E-2</c:v>
                </c:pt>
                <c:pt idx="2878">
                  <c:v>1.3084810000000001E-2</c:v>
                </c:pt>
                <c:pt idx="2879">
                  <c:v>9.7111669999999997E-3</c:v>
                </c:pt>
                <c:pt idx="2880">
                  <c:v>1.177104E-2</c:v>
                </c:pt>
                <c:pt idx="2881">
                  <c:v>1.8009540000000001E-2</c:v>
                </c:pt>
                <c:pt idx="2882">
                  <c:v>1.7927100000000001E-2</c:v>
                </c:pt>
                <c:pt idx="2883">
                  <c:v>1.1729160000000001E-2</c:v>
                </c:pt>
                <c:pt idx="2884">
                  <c:v>1.1035990000000001E-2</c:v>
                </c:pt>
                <c:pt idx="2885">
                  <c:v>1.408469E-2</c:v>
                </c:pt>
                <c:pt idx="2886">
                  <c:v>1.2027309999999999E-2</c:v>
                </c:pt>
                <c:pt idx="2887">
                  <c:v>2.1873320000000002E-2</c:v>
                </c:pt>
                <c:pt idx="2888">
                  <c:v>1.452083E-2</c:v>
                </c:pt>
                <c:pt idx="2889">
                  <c:v>1.189203E-2</c:v>
                </c:pt>
                <c:pt idx="2890">
                  <c:v>1.1506779999999999E-2</c:v>
                </c:pt>
                <c:pt idx="2891">
                  <c:v>2.071135E-2</c:v>
                </c:pt>
                <c:pt idx="2892">
                  <c:v>1.7570880000000001E-2</c:v>
                </c:pt>
                <c:pt idx="2893">
                  <c:v>1.9537970000000002E-2</c:v>
                </c:pt>
                <c:pt idx="2894">
                  <c:v>1.834854E-2</c:v>
                </c:pt>
                <c:pt idx="2895">
                  <c:v>1.3944990000000001E-2</c:v>
                </c:pt>
                <c:pt idx="2896">
                  <c:v>1.3744009999999999E-2</c:v>
                </c:pt>
                <c:pt idx="2897">
                  <c:v>1.3621629999999999E-2</c:v>
                </c:pt>
                <c:pt idx="2898">
                  <c:v>1.1321950000000001E-2</c:v>
                </c:pt>
                <c:pt idx="2899">
                  <c:v>8.4176219999999996E-3</c:v>
                </c:pt>
                <c:pt idx="2900">
                  <c:v>2.0322380000000001E-2</c:v>
                </c:pt>
                <c:pt idx="2901">
                  <c:v>1.9577199999999999E-2</c:v>
                </c:pt>
                <c:pt idx="2902">
                  <c:v>1.9905240000000001E-2</c:v>
                </c:pt>
                <c:pt idx="2903">
                  <c:v>1.3122409999999999E-2</c:v>
                </c:pt>
                <c:pt idx="2904">
                  <c:v>1.4400680000000001E-2</c:v>
                </c:pt>
                <c:pt idx="2905">
                  <c:v>1.159021E-2</c:v>
                </c:pt>
                <c:pt idx="2906">
                  <c:v>1.159846E-2</c:v>
                </c:pt>
                <c:pt idx="2907">
                  <c:v>1.7404369999999999E-2</c:v>
                </c:pt>
                <c:pt idx="2908">
                  <c:v>2.0320230000000002E-2</c:v>
                </c:pt>
                <c:pt idx="2909">
                  <c:v>1.4084930000000001E-2</c:v>
                </c:pt>
                <c:pt idx="2910">
                  <c:v>2.1271809999999999E-2</c:v>
                </c:pt>
                <c:pt idx="2911">
                  <c:v>1.2712579999999999E-2</c:v>
                </c:pt>
                <c:pt idx="2912">
                  <c:v>9.5371339999999992E-3</c:v>
                </c:pt>
                <c:pt idx="2913">
                  <c:v>1.6675249999999999E-2</c:v>
                </c:pt>
                <c:pt idx="2914">
                  <c:v>1.8162640000000001E-2</c:v>
                </c:pt>
                <c:pt idx="2915">
                  <c:v>1.220164E-2</c:v>
                </c:pt>
                <c:pt idx="2916">
                  <c:v>9.6402929999999994E-3</c:v>
                </c:pt>
                <c:pt idx="2917">
                  <c:v>1.237483E-2</c:v>
                </c:pt>
                <c:pt idx="2918">
                  <c:v>1.150254E-2</c:v>
                </c:pt>
                <c:pt idx="2919">
                  <c:v>1.7697230000000001E-2</c:v>
                </c:pt>
                <c:pt idx="2920">
                  <c:v>1.9753710000000001E-2</c:v>
                </c:pt>
                <c:pt idx="2921">
                  <c:v>1.7048219999999999E-2</c:v>
                </c:pt>
                <c:pt idx="2922">
                  <c:v>9.4532739999999994E-3</c:v>
                </c:pt>
                <c:pt idx="2923">
                  <c:v>1.119268E-2</c:v>
                </c:pt>
                <c:pt idx="2924">
                  <c:v>1.48025E-2</c:v>
                </c:pt>
                <c:pt idx="2925">
                  <c:v>1.8175719999999999E-2</c:v>
                </c:pt>
                <c:pt idx="2926">
                  <c:v>2.2366480000000001E-2</c:v>
                </c:pt>
                <c:pt idx="2927">
                  <c:v>2.1299909999999998E-2</c:v>
                </c:pt>
                <c:pt idx="2928">
                  <c:v>8.6777820000000002E-3</c:v>
                </c:pt>
                <c:pt idx="2929">
                  <c:v>9.0998109999999993E-3</c:v>
                </c:pt>
                <c:pt idx="2930">
                  <c:v>1.218117E-2</c:v>
                </c:pt>
                <c:pt idx="2931">
                  <c:v>1.7296789999999999E-2</c:v>
                </c:pt>
                <c:pt idx="2932">
                  <c:v>2.199694E-2</c:v>
                </c:pt>
                <c:pt idx="2933">
                  <c:v>1.266656E-2</c:v>
                </c:pt>
                <c:pt idx="2934">
                  <c:v>9.1514439999999999E-3</c:v>
                </c:pt>
                <c:pt idx="2935">
                  <c:v>9.7672339999999996E-3</c:v>
                </c:pt>
                <c:pt idx="2936">
                  <c:v>2.2763439999999999E-2</c:v>
                </c:pt>
                <c:pt idx="2937">
                  <c:v>1.3363109999999999E-2</c:v>
                </c:pt>
                <c:pt idx="2938">
                  <c:v>1.3590369999999999E-2</c:v>
                </c:pt>
                <c:pt idx="2939">
                  <c:v>1.422143E-2</c:v>
                </c:pt>
                <c:pt idx="2940">
                  <c:v>2.226709E-2</c:v>
                </c:pt>
                <c:pt idx="2941">
                  <c:v>1.340327E-2</c:v>
                </c:pt>
                <c:pt idx="2942">
                  <c:v>2.0565090000000001E-2</c:v>
                </c:pt>
                <c:pt idx="2943">
                  <c:v>2.0530860000000001E-2</c:v>
                </c:pt>
                <c:pt idx="2944">
                  <c:v>1.3619320000000001E-2</c:v>
                </c:pt>
                <c:pt idx="2945">
                  <c:v>1.0250860000000001E-2</c:v>
                </c:pt>
                <c:pt idx="2946">
                  <c:v>1.310572E-2</c:v>
                </c:pt>
                <c:pt idx="2947">
                  <c:v>1.3664590000000001E-2</c:v>
                </c:pt>
                <c:pt idx="2948">
                  <c:v>2.4151220000000001E-2</c:v>
                </c:pt>
              </c:numCache>
            </c:numRef>
          </c:yVal>
        </c:ser>
        <c:axId val="67767296"/>
        <c:axId val="69208320"/>
      </c:scatterChart>
      <c:valAx>
        <c:axId val="67767296"/>
        <c:scaling>
          <c:orientation val="minMax"/>
        </c:scaling>
        <c:axPos val="b"/>
        <c:tickLblPos val="nextTo"/>
        <c:crossAx val="69208320"/>
        <c:crosses val="autoZero"/>
        <c:crossBetween val="midCat"/>
      </c:valAx>
      <c:valAx>
        <c:axId val="69208320"/>
        <c:scaling>
          <c:orientation val="minMax"/>
          <c:max val="0.14000000000000001"/>
        </c:scaling>
        <c:axPos val="l"/>
        <c:majorGridlines/>
        <c:numFmt formatCode="0.000" sourceLinked="1"/>
        <c:tickLblPos val="nextTo"/>
        <c:crossAx val="67767296"/>
        <c:crosses val="autoZero"/>
        <c:crossBetween val="midCat"/>
      </c:valAx>
    </c:plotArea>
    <c:plotVisOnly val="1"/>
  </c:chart>
  <c:spPr>
    <a:ln>
      <a:solidFill>
        <a:prstClr val="black"/>
      </a:solidFill>
    </a:ln>
  </c:sp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title>
      <c:tx>
        <c:rich>
          <a:bodyPr/>
          <a:lstStyle/>
          <a:p>
            <a:pPr>
              <a:defRPr/>
            </a:pPr>
            <a:r>
              <a:rPr lang="en-US" dirty="0"/>
              <a:t># 520 Tag 22; RMS </a:t>
            </a:r>
            <a:r>
              <a:rPr lang="en-US" dirty="0" smtClean="0"/>
              <a:t>(</a:t>
            </a:r>
            <a:r>
              <a:rPr lang="en-US" dirty="0" err="1" smtClean="0"/>
              <a:t>ccw</a:t>
            </a:r>
            <a:r>
              <a:rPr lang="en-US" dirty="0" smtClean="0"/>
              <a:t>/</a:t>
            </a:r>
            <a:r>
              <a:rPr lang="en-US" dirty="0" err="1" smtClean="0"/>
              <a:t>cw</a:t>
            </a:r>
            <a:r>
              <a:rPr lang="en-US" dirty="0"/>
              <a:t>)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10716885389326336"/>
          <c:y val="0.17935873425029078"/>
          <c:w val="0.82022703412073494"/>
          <c:h val="0.71385672379187892"/>
        </c:manualLayout>
      </c:layout>
      <c:scatterChart>
        <c:scatterStyle val="lineMarker"/>
        <c:ser>
          <c:idx val="1"/>
          <c:order val="2"/>
          <c:tx>
            <c:strRef>
              <c:f>'AgaChk1X_520_2018_06_22_15_ (A)'!$E$2:$E$3</c:f>
              <c:strCache>
                <c:ptCount val="1"/>
                <c:pt idx="0">
                  <c:v>Tester Judgment mm/s rms</c:v>
                </c:pt>
              </c:strCache>
            </c:strRef>
          </c:tx>
          <c:marker>
            <c:symbol val="none"/>
          </c:marker>
          <c:yVal>
            <c:numRef>
              <c:f>'AgaChk1X_520_2018_06_22_15_ (A)'!$E$4:$E$2391</c:f>
              <c:numCache>
                <c:formatCode>0.000</c:formatCode>
                <c:ptCount val="2388"/>
                <c:pt idx="1">
                  <c:v>0.111322</c:v>
                </c:pt>
                <c:pt idx="2">
                  <c:v>0.10999390000000001</c:v>
                </c:pt>
                <c:pt idx="3">
                  <c:v>0.11131580000000001</c:v>
                </c:pt>
                <c:pt idx="4">
                  <c:v>0.108671</c:v>
                </c:pt>
                <c:pt idx="5">
                  <c:v>0.1076459</c:v>
                </c:pt>
                <c:pt idx="6">
                  <c:v>0.11118459999999999</c:v>
                </c:pt>
                <c:pt idx="7">
                  <c:v>0.11047510000000001</c:v>
                </c:pt>
                <c:pt idx="8">
                  <c:v>0.10956920000000001</c:v>
                </c:pt>
                <c:pt idx="9">
                  <c:v>0.1105071</c:v>
                </c:pt>
                <c:pt idx="10">
                  <c:v>0.1091348</c:v>
                </c:pt>
                <c:pt idx="11">
                  <c:v>0.110197</c:v>
                </c:pt>
                <c:pt idx="12">
                  <c:v>0.108206</c:v>
                </c:pt>
                <c:pt idx="13">
                  <c:v>0.1121665</c:v>
                </c:pt>
                <c:pt idx="14">
                  <c:v>0.10933710000000001</c:v>
                </c:pt>
                <c:pt idx="15">
                  <c:v>0.1078013</c:v>
                </c:pt>
                <c:pt idx="16">
                  <c:v>0.1112069</c:v>
                </c:pt>
                <c:pt idx="17">
                  <c:v>0.10996980000000001</c:v>
                </c:pt>
                <c:pt idx="18">
                  <c:v>0.1108658</c:v>
                </c:pt>
                <c:pt idx="19">
                  <c:v>0.1098558</c:v>
                </c:pt>
                <c:pt idx="20">
                  <c:v>0.11030180000000001</c:v>
                </c:pt>
                <c:pt idx="21">
                  <c:v>0.108112</c:v>
                </c:pt>
                <c:pt idx="22">
                  <c:v>0.1103244</c:v>
                </c:pt>
                <c:pt idx="23">
                  <c:v>0.1116722</c:v>
                </c:pt>
                <c:pt idx="24">
                  <c:v>0.1110964</c:v>
                </c:pt>
                <c:pt idx="25">
                  <c:v>0.1128589</c:v>
                </c:pt>
                <c:pt idx="26">
                  <c:v>0.1101051</c:v>
                </c:pt>
                <c:pt idx="27">
                  <c:v>0.10996740000000001</c:v>
                </c:pt>
                <c:pt idx="28">
                  <c:v>0.1079205</c:v>
                </c:pt>
                <c:pt idx="29">
                  <c:v>0.10919710000000001</c:v>
                </c:pt>
                <c:pt idx="30">
                  <c:v>0.1106545</c:v>
                </c:pt>
                <c:pt idx="31">
                  <c:v>0.1083359</c:v>
                </c:pt>
                <c:pt idx="32">
                  <c:v>0.1130393</c:v>
                </c:pt>
                <c:pt idx="33">
                  <c:v>0.1098435</c:v>
                </c:pt>
                <c:pt idx="34">
                  <c:v>0.1083741</c:v>
                </c:pt>
                <c:pt idx="35">
                  <c:v>0.11092730000000001</c:v>
                </c:pt>
                <c:pt idx="36">
                  <c:v>0.1098035</c:v>
                </c:pt>
                <c:pt idx="37">
                  <c:v>0.10873869999999999</c:v>
                </c:pt>
                <c:pt idx="38">
                  <c:v>0.1079258</c:v>
                </c:pt>
                <c:pt idx="39">
                  <c:v>0.11158990000000001</c:v>
                </c:pt>
                <c:pt idx="40">
                  <c:v>0.10920489999999999</c:v>
                </c:pt>
                <c:pt idx="41">
                  <c:v>0.1096625</c:v>
                </c:pt>
                <c:pt idx="42">
                  <c:v>0.1095474</c:v>
                </c:pt>
                <c:pt idx="43">
                  <c:v>0.11220330000000001</c:v>
                </c:pt>
                <c:pt idx="44">
                  <c:v>0.1099503</c:v>
                </c:pt>
                <c:pt idx="45">
                  <c:v>0.1122325</c:v>
                </c:pt>
                <c:pt idx="46">
                  <c:v>0.11049100000000001</c:v>
                </c:pt>
                <c:pt idx="47">
                  <c:v>0.1089295</c:v>
                </c:pt>
                <c:pt idx="48">
                  <c:v>0.10943650000000001</c:v>
                </c:pt>
                <c:pt idx="49">
                  <c:v>0.1087101</c:v>
                </c:pt>
                <c:pt idx="50">
                  <c:v>0.1072873</c:v>
                </c:pt>
                <c:pt idx="51">
                  <c:v>0.1108151</c:v>
                </c:pt>
                <c:pt idx="52">
                  <c:v>0.1084225</c:v>
                </c:pt>
                <c:pt idx="53">
                  <c:v>0.1102683</c:v>
                </c:pt>
                <c:pt idx="54">
                  <c:v>0.110721</c:v>
                </c:pt>
                <c:pt idx="55">
                  <c:v>0.1097813</c:v>
                </c:pt>
                <c:pt idx="56">
                  <c:v>0.1106255</c:v>
                </c:pt>
                <c:pt idx="57">
                  <c:v>0.1104678</c:v>
                </c:pt>
                <c:pt idx="58">
                  <c:v>0.1076577</c:v>
                </c:pt>
                <c:pt idx="59">
                  <c:v>0.11007699999999999</c:v>
                </c:pt>
                <c:pt idx="60">
                  <c:v>0.1092514</c:v>
                </c:pt>
                <c:pt idx="61">
                  <c:v>0.1089151</c:v>
                </c:pt>
                <c:pt idx="62">
                  <c:v>0.1101046</c:v>
                </c:pt>
                <c:pt idx="63">
                  <c:v>0.107935</c:v>
                </c:pt>
                <c:pt idx="64">
                  <c:v>0.1092669</c:v>
                </c:pt>
                <c:pt idx="65">
                  <c:v>0.1097577</c:v>
                </c:pt>
                <c:pt idx="66">
                  <c:v>0.1125324</c:v>
                </c:pt>
                <c:pt idx="67">
                  <c:v>0.1098074</c:v>
                </c:pt>
                <c:pt idx="68">
                  <c:v>0.10998479999999999</c:v>
                </c:pt>
                <c:pt idx="69">
                  <c:v>0.1113842</c:v>
                </c:pt>
                <c:pt idx="70">
                  <c:v>0.1095868</c:v>
                </c:pt>
                <c:pt idx="71">
                  <c:v>0.11263860000000001</c:v>
                </c:pt>
                <c:pt idx="72">
                  <c:v>0.110667</c:v>
                </c:pt>
                <c:pt idx="73">
                  <c:v>0.1090541</c:v>
                </c:pt>
                <c:pt idx="74">
                  <c:v>0.1061923</c:v>
                </c:pt>
                <c:pt idx="75">
                  <c:v>0.1118285</c:v>
                </c:pt>
                <c:pt idx="76">
                  <c:v>0.1104427</c:v>
                </c:pt>
                <c:pt idx="77">
                  <c:v>0.11054020000000001</c:v>
                </c:pt>
                <c:pt idx="78">
                  <c:v>0.11302429999999999</c:v>
                </c:pt>
                <c:pt idx="79">
                  <c:v>0.1092798</c:v>
                </c:pt>
                <c:pt idx="80">
                  <c:v>0.1114122</c:v>
                </c:pt>
                <c:pt idx="81">
                  <c:v>0.1109048</c:v>
                </c:pt>
                <c:pt idx="82">
                  <c:v>0.1122831</c:v>
                </c:pt>
                <c:pt idx="83">
                  <c:v>0.1125536</c:v>
                </c:pt>
                <c:pt idx="84">
                  <c:v>0.1095043</c:v>
                </c:pt>
                <c:pt idx="85">
                  <c:v>0.10890850000000001</c:v>
                </c:pt>
                <c:pt idx="86">
                  <c:v>0.1074788</c:v>
                </c:pt>
                <c:pt idx="87">
                  <c:v>0.1093409</c:v>
                </c:pt>
                <c:pt idx="88">
                  <c:v>0.1106949</c:v>
                </c:pt>
                <c:pt idx="89">
                  <c:v>0.1131388</c:v>
                </c:pt>
                <c:pt idx="90">
                  <c:v>0.1096192</c:v>
                </c:pt>
                <c:pt idx="91">
                  <c:v>0.1098896</c:v>
                </c:pt>
                <c:pt idx="92">
                  <c:v>0.1076565</c:v>
                </c:pt>
                <c:pt idx="93">
                  <c:v>0.1132247</c:v>
                </c:pt>
                <c:pt idx="94">
                  <c:v>0.10861229999999999</c:v>
                </c:pt>
                <c:pt idx="95">
                  <c:v>0.1124444</c:v>
                </c:pt>
                <c:pt idx="96">
                  <c:v>0.11045489999999999</c:v>
                </c:pt>
                <c:pt idx="97">
                  <c:v>0.1115097</c:v>
                </c:pt>
                <c:pt idx="98">
                  <c:v>0.10952249999999999</c:v>
                </c:pt>
                <c:pt idx="99">
                  <c:v>0.1111834</c:v>
                </c:pt>
                <c:pt idx="100">
                  <c:v>0.11209619999999999</c:v>
                </c:pt>
                <c:pt idx="101">
                  <c:v>0.1115689</c:v>
                </c:pt>
                <c:pt idx="102">
                  <c:v>0.111986</c:v>
                </c:pt>
                <c:pt idx="103">
                  <c:v>0.1079854</c:v>
                </c:pt>
                <c:pt idx="104">
                  <c:v>0.1097234</c:v>
                </c:pt>
                <c:pt idx="105">
                  <c:v>0.11015469999999999</c:v>
                </c:pt>
                <c:pt idx="106">
                  <c:v>0.1127648</c:v>
                </c:pt>
                <c:pt idx="107">
                  <c:v>0.1094145</c:v>
                </c:pt>
                <c:pt idx="108">
                  <c:v>0.1109594</c:v>
                </c:pt>
                <c:pt idx="109">
                  <c:v>0.1060948</c:v>
                </c:pt>
                <c:pt idx="110">
                  <c:v>0.10955520000000001</c:v>
                </c:pt>
                <c:pt idx="111">
                  <c:v>0.1107664</c:v>
                </c:pt>
                <c:pt idx="112">
                  <c:v>0.1078865</c:v>
                </c:pt>
                <c:pt idx="113">
                  <c:v>0.1106254</c:v>
                </c:pt>
                <c:pt idx="114">
                  <c:v>0.107909</c:v>
                </c:pt>
                <c:pt idx="115">
                  <c:v>0.10853699999999999</c:v>
                </c:pt>
                <c:pt idx="116">
                  <c:v>0.1126399</c:v>
                </c:pt>
                <c:pt idx="117">
                  <c:v>0.111274</c:v>
                </c:pt>
                <c:pt idx="118">
                  <c:v>0.1095995</c:v>
                </c:pt>
                <c:pt idx="119">
                  <c:v>0.1103272</c:v>
                </c:pt>
                <c:pt idx="120">
                  <c:v>0.11061650000000001</c:v>
                </c:pt>
                <c:pt idx="121">
                  <c:v>0.10990419999999999</c:v>
                </c:pt>
                <c:pt idx="122">
                  <c:v>0.1112655</c:v>
                </c:pt>
                <c:pt idx="123">
                  <c:v>0.1107045</c:v>
                </c:pt>
                <c:pt idx="124">
                  <c:v>0.1076315</c:v>
                </c:pt>
                <c:pt idx="125">
                  <c:v>0.10970770000000001</c:v>
                </c:pt>
                <c:pt idx="126">
                  <c:v>0.1088711</c:v>
                </c:pt>
                <c:pt idx="127">
                  <c:v>0.11035449999999999</c:v>
                </c:pt>
                <c:pt idx="128">
                  <c:v>0.1111229</c:v>
                </c:pt>
                <c:pt idx="129">
                  <c:v>0.1107564</c:v>
                </c:pt>
                <c:pt idx="130">
                  <c:v>0.1098958</c:v>
                </c:pt>
                <c:pt idx="131">
                  <c:v>0.1133922</c:v>
                </c:pt>
                <c:pt idx="132">
                  <c:v>0.1095098</c:v>
                </c:pt>
                <c:pt idx="133">
                  <c:v>0.1101587</c:v>
                </c:pt>
                <c:pt idx="134">
                  <c:v>0.1099876</c:v>
                </c:pt>
                <c:pt idx="135">
                  <c:v>0.10977389999999999</c:v>
                </c:pt>
                <c:pt idx="136">
                  <c:v>0.1109192</c:v>
                </c:pt>
                <c:pt idx="137">
                  <c:v>0.1078983</c:v>
                </c:pt>
                <c:pt idx="138">
                  <c:v>0.1123106</c:v>
                </c:pt>
                <c:pt idx="139">
                  <c:v>0.1095462</c:v>
                </c:pt>
                <c:pt idx="140">
                  <c:v>0.1083331</c:v>
                </c:pt>
                <c:pt idx="141">
                  <c:v>0.1132932</c:v>
                </c:pt>
                <c:pt idx="142">
                  <c:v>0.1091979</c:v>
                </c:pt>
                <c:pt idx="143">
                  <c:v>0.1075058</c:v>
                </c:pt>
                <c:pt idx="144">
                  <c:v>0.1082547</c:v>
                </c:pt>
                <c:pt idx="145">
                  <c:v>0.1138803</c:v>
                </c:pt>
                <c:pt idx="146">
                  <c:v>0.1104497</c:v>
                </c:pt>
                <c:pt idx="147">
                  <c:v>0.1114803</c:v>
                </c:pt>
                <c:pt idx="148">
                  <c:v>0.1110409</c:v>
                </c:pt>
                <c:pt idx="149">
                  <c:v>0.11022560000000001</c:v>
                </c:pt>
                <c:pt idx="150">
                  <c:v>0.1100411</c:v>
                </c:pt>
                <c:pt idx="151">
                  <c:v>0.11081829999999999</c:v>
                </c:pt>
                <c:pt idx="152">
                  <c:v>0.1097466</c:v>
                </c:pt>
                <c:pt idx="153">
                  <c:v>0.11165219999999999</c:v>
                </c:pt>
                <c:pt idx="154">
                  <c:v>0.1086688</c:v>
                </c:pt>
                <c:pt idx="155">
                  <c:v>0.10980479999999999</c:v>
                </c:pt>
                <c:pt idx="156">
                  <c:v>0.1099276</c:v>
                </c:pt>
                <c:pt idx="157">
                  <c:v>0.1109671</c:v>
                </c:pt>
                <c:pt idx="158">
                  <c:v>0.1120187</c:v>
                </c:pt>
                <c:pt idx="159">
                  <c:v>0.1103676</c:v>
                </c:pt>
                <c:pt idx="160">
                  <c:v>0.1099387</c:v>
                </c:pt>
                <c:pt idx="161">
                  <c:v>0.1104903</c:v>
                </c:pt>
                <c:pt idx="162">
                  <c:v>0.1117696</c:v>
                </c:pt>
                <c:pt idx="163">
                  <c:v>0.1089744</c:v>
                </c:pt>
                <c:pt idx="164">
                  <c:v>0.10919429999999999</c:v>
                </c:pt>
                <c:pt idx="165">
                  <c:v>0.10834240000000001</c:v>
                </c:pt>
                <c:pt idx="166">
                  <c:v>0.11083</c:v>
                </c:pt>
                <c:pt idx="167">
                  <c:v>0.1099811</c:v>
                </c:pt>
                <c:pt idx="168">
                  <c:v>0.11116570000000001</c:v>
                </c:pt>
                <c:pt idx="169">
                  <c:v>0.10993790000000001</c:v>
                </c:pt>
                <c:pt idx="170">
                  <c:v>0.1089832</c:v>
                </c:pt>
                <c:pt idx="171">
                  <c:v>0.1129565</c:v>
                </c:pt>
                <c:pt idx="172">
                  <c:v>0.11103639999999999</c:v>
                </c:pt>
                <c:pt idx="173">
                  <c:v>0.1129913</c:v>
                </c:pt>
                <c:pt idx="174">
                  <c:v>0.1093442</c:v>
                </c:pt>
                <c:pt idx="175">
                  <c:v>0.111457</c:v>
                </c:pt>
                <c:pt idx="176">
                  <c:v>0.1075496</c:v>
                </c:pt>
                <c:pt idx="177">
                  <c:v>0.1133073</c:v>
                </c:pt>
                <c:pt idx="178">
                  <c:v>0.1095979</c:v>
                </c:pt>
                <c:pt idx="179">
                  <c:v>0.1109609</c:v>
                </c:pt>
                <c:pt idx="180">
                  <c:v>0.1102586</c:v>
                </c:pt>
                <c:pt idx="181">
                  <c:v>0.1088756</c:v>
                </c:pt>
                <c:pt idx="182">
                  <c:v>0.10930620000000001</c:v>
                </c:pt>
                <c:pt idx="183">
                  <c:v>0.1114068</c:v>
                </c:pt>
                <c:pt idx="184">
                  <c:v>0.1088894</c:v>
                </c:pt>
                <c:pt idx="185">
                  <c:v>0.10928930000000001</c:v>
                </c:pt>
                <c:pt idx="186">
                  <c:v>0.1112041</c:v>
                </c:pt>
                <c:pt idx="187">
                  <c:v>0.1107143</c:v>
                </c:pt>
                <c:pt idx="188">
                  <c:v>0.109041</c:v>
                </c:pt>
                <c:pt idx="189">
                  <c:v>0.11036269999999999</c:v>
                </c:pt>
                <c:pt idx="190">
                  <c:v>0.1107602</c:v>
                </c:pt>
                <c:pt idx="191">
                  <c:v>0.1120053</c:v>
                </c:pt>
                <c:pt idx="192">
                  <c:v>0.11033220000000001</c:v>
                </c:pt>
                <c:pt idx="193">
                  <c:v>0.1095788</c:v>
                </c:pt>
                <c:pt idx="194">
                  <c:v>0.1101649</c:v>
                </c:pt>
                <c:pt idx="195">
                  <c:v>0.1127016</c:v>
                </c:pt>
                <c:pt idx="196">
                  <c:v>0.1103227</c:v>
                </c:pt>
                <c:pt idx="197">
                  <c:v>0.1118886</c:v>
                </c:pt>
                <c:pt idx="198">
                  <c:v>0.112771</c:v>
                </c:pt>
                <c:pt idx="199">
                  <c:v>0.1093775</c:v>
                </c:pt>
                <c:pt idx="200">
                  <c:v>0.1101022</c:v>
                </c:pt>
                <c:pt idx="201">
                  <c:v>0.110388</c:v>
                </c:pt>
                <c:pt idx="202">
                  <c:v>0.1132683</c:v>
                </c:pt>
                <c:pt idx="203">
                  <c:v>0.1107316</c:v>
                </c:pt>
                <c:pt idx="204">
                  <c:v>0.11089880000000001</c:v>
                </c:pt>
                <c:pt idx="205">
                  <c:v>0.1084431</c:v>
                </c:pt>
                <c:pt idx="206">
                  <c:v>0.1080595</c:v>
                </c:pt>
                <c:pt idx="207">
                  <c:v>0.1128517</c:v>
                </c:pt>
                <c:pt idx="208">
                  <c:v>0.10656350000000001</c:v>
                </c:pt>
                <c:pt idx="209">
                  <c:v>0.1111655</c:v>
                </c:pt>
                <c:pt idx="210">
                  <c:v>0.10836460000000001</c:v>
                </c:pt>
                <c:pt idx="211">
                  <c:v>0.10928060000000001</c:v>
                </c:pt>
                <c:pt idx="212">
                  <c:v>0.1082579</c:v>
                </c:pt>
                <c:pt idx="213">
                  <c:v>0.10839550000000001</c:v>
                </c:pt>
                <c:pt idx="214">
                  <c:v>0.1103734</c:v>
                </c:pt>
                <c:pt idx="215">
                  <c:v>0.11280179999999999</c:v>
                </c:pt>
                <c:pt idx="216">
                  <c:v>0.1130227</c:v>
                </c:pt>
                <c:pt idx="217">
                  <c:v>0.112498</c:v>
                </c:pt>
                <c:pt idx="218">
                  <c:v>0.1101467</c:v>
                </c:pt>
                <c:pt idx="219">
                  <c:v>0.1101308</c:v>
                </c:pt>
                <c:pt idx="220">
                  <c:v>0.1113476</c:v>
                </c:pt>
                <c:pt idx="221">
                  <c:v>0.1107832</c:v>
                </c:pt>
                <c:pt idx="222">
                  <c:v>0.1104434</c:v>
                </c:pt>
                <c:pt idx="223">
                  <c:v>0.10616250000000001</c:v>
                </c:pt>
                <c:pt idx="224">
                  <c:v>0.1106158</c:v>
                </c:pt>
                <c:pt idx="225">
                  <c:v>0.1090773</c:v>
                </c:pt>
                <c:pt idx="226">
                  <c:v>0.109378</c:v>
                </c:pt>
                <c:pt idx="227">
                  <c:v>0.1089793</c:v>
                </c:pt>
                <c:pt idx="228">
                  <c:v>0.1114923</c:v>
                </c:pt>
                <c:pt idx="229">
                  <c:v>0.1094469</c:v>
                </c:pt>
                <c:pt idx="230">
                  <c:v>0.1083156</c:v>
                </c:pt>
                <c:pt idx="231">
                  <c:v>0.1076022</c:v>
                </c:pt>
                <c:pt idx="232">
                  <c:v>0.1074542</c:v>
                </c:pt>
                <c:pt idx="233">
                  <c:v>0.1091766</c:v>
                </c:pt>
                <c:pt idx="234">
                  <c:v>0.1095158</c:v>
                </c:pt>
                <c:pt idx="235">
                  <c:v>0.10860939999999999</c:v>
                </c:pt>
                <c:pt idx="236">
                  <c:v>0.1088669</c:v>
                </c:pt>
                <c:pt idx="237">
                  <c:v>0.1093298</c:v>
                </c:pt>
                <c:pt idx="238">
                  <c:v>0.1063834</c:v>
                </c:pt>
                <c:pt idx="239">
                  <c:v>0.1083876</c:v>
                </c:pt>
                <c:pt idx="240">
                  <c:v>0.1099885</c:v>
                </c:pt>
                <c:pt idx="241">
                  <c:v>0.1069842</c:v>
                </c:pt>
                <c:pt idx="242">
                  <c:v>0.1103799</c:v>
                </c:pt>
                <c:pt idx="243">
                  <c:v>0.11101800000000001</c:v>
                </c:pt>
                <c:pt idx="244">
                  <c:v>0.10890809999999999</c:v>
                </c:pt>
                <c:pt idx="245">
                  <c:v>0.1112635</c:v>
                </c:pt>
                <c:pt idx="246">
                  <c:v>0.1049788</c:v>
                </c:pt>
                <c:pt idx="247">
                  <c:v>0.10974540000000001</c:v>
                </c:pt>
                <c:pt idx="248">
                  <c:v>0.10915809999999999</c:v>
                </c:pt>
                <c:pt idx="249">
                  <c:v>0.1070989</c:v>
                </c:pt>
                <c:pt idx="250">
                  <c:v>0.10883900000000001</c:v>
                </c:pt>
                <c:pt idx="251">
                  <c:v>0.10826</c:v>
                </c:pt>
                <c:pt idx="252">
                  <c:v>0.1084628</c:v>
                </c:pt>
                <c:pt idx="253">
                  <c:v>0.1076748</c:v>
                </c:pt>
                <c:pt idx="254">
                  <c:v>0.10756350000000001</c:v>
                </c:pt>
                <c:pt idx="255">
                  <c:v>0.10688499999999999</c:v>
                </c:pt>
                <c:pt idx="256">
                  <c:v>0.11007599999999999</c:v>
                </c:pt>
                <c:pt idx="257">
                  <c:v>0.1106726</c:v>
                </c:pt>
                <c:pt idx="258">
                  <c:v>0.1094816</c:v>
                </c:pt>
                <c:pt idx="259">
                  <c:v>0.1078983</c:v>
                </c:pt>
                <c:pt idx="260">
                  <c:v>0.10973280000000001</c:v>
                </c:pt>
                <c:pt idx="261">
                  <c:v>0.1120163</c:v>
                </c:pt>
                <c:pt idx="262">
                  <c:v>0.1097147</c:v>
                </c:pt>
                <c:pt idx="263">
                  <c:v>0.1108692</c:v>
                </c:pt>
                <c:pt idx="264">
                  <c:v>0.1096215</c:v>
                </c:pt>
                <c:pt idx="265">
                  <c:v>0.1138546</c:v>
                </c:pt>
                <c:pt idx="266">
                  <c:v>0.1120929</c:v>
                </c:pt>
                <c:pt idx="267">
                  <c:v>0.11187320000000001</c:v>
                </c:pt>
                <c:pt idx="268">
                  <c:v>0.1117539</c:v>
                </c:pt>
                <c:pt idx="269">
                  <c:v>0.1102244</c:v>
                </c:pt>
                <c:pt idx="270">
                  <c:v>0.1084859</c:v>
                </c:pt>
                <c:pt idx="271">
                  <c:v>0.1147557</c:v>
                </c:pt>
                <c:pt idx="272">
                  <c:v>0.11183709999999999</c:v>
                </c:pt>
                <c:pt idx="273">
                  <c:v>0.1092581</c:v>
                </c:pt>
                <c:pt idx="274">
                  <c:v>0.1090443</c:v>
                </c:pt>
                <c:pt idx="275">
                  <c:v>0.1081177</c:v>
                </c:pt>
                <c:pt idx="276">
                  <c:v>0.1076382</c:v>
                </c:pt>
                <c:pt idx="277">
                  <c:v>0.1109076</c:v>
                </c:pt>
                <c:pt idx="278">
                  <c:v>0.1081199</c:v>
                </c:pt>
                <c:pt idx="279">
                  <c:v>0.1094198</c:v>
                </c:pt>
                <c:pt idx="280">
                  <c:v>0.1092679</c:v>
                </c:pt>
                <c:pt idx="281">
                  <c:v>0.1105915</c:v>
                </c:pt>
                <c:pt idx="282">
                  <c:v>0.10914550000000001</c:v>
                </c:pt>
                <c:pt idx="283">
                  <c:v>0.1115376</c:v>
                </c:pt>
                <c:pt idx="284">
                  <c:v>0.1067872</c:v>
                </c:pt>
                <c:pt idx="285">
                  <c:v>0.11084049999999999</c:v>
                </c:pt>
                <c:pt idx="286">
                  <c:v>0.11009389999999999</c:v>
                </c:pt>
                <c:pt idx="287">
                  <c:v>0.1130048</c:v>
                </c:pt>
                <c:pt idx="288">
                  <c:v>0.1084661</c:v>
                </c:pt>
                <c:pt idx="289">
                  <c:v>0.1059339</c:v>
                </c:pt>
                <c:pt idx="290">
                  <c:v>0.10980330000000001</c:v>
                </c:pt>
                <c:pt idx="291">
                  <c:v>0.1084484</c:v>
                </c:pt>
                <c:pt idx="292">
                  <c:v>0.1097703</c:v>
                </c:pt>
                <c:pt idx="293">
                  <c:v>0.10893410000000001</c:v>
                </c:pt>
                <c:pt idx="294">
                  <c:v>0.1080764</c:v>
                </c:pt>
                <c:pt idx="295">
                  <c:v>0.10917839999999999</c:v>
                </c:pt>
                <c:pt idx="296">
                  <c:v>0.109277</c:v>
                </c:pt>
                <c:pt idx="297">
                  <c:v>0.1111338</c:v>
                </c:pt>
                <c:pt idx="298">
                  <c:v>0.1104038</c:v>
                </c:pt>
                <c:pt idx="299">
                  <c:v>0.11043790000000001</c:v>
                </c:pt>
                <c:pt idx="300">
                  <c:v>0.1084831</c:v>
                </c:pt>
                <c:pt idx="301">
                  <c:v>0.109512</c:v>
                </c:pt>
                <c:pt idx="302">
                  <c:v>0.1069634</c:v>
                </c:pt>
                <c:pt idx="303">
                  <c:v>0.108514</c:v>
                </c:pt>
                <c:pt idx="304">
                  <c:v>0.1079271</c:v>
                </c:pt>
                <c:pt idx="305">
                  <c:v>0.1095666</c:v>
                </c:pt>
                <c:pt idx="306">
                  <c:v>0.111806</c:v>
                </c:pt>
                <c:pt idx="307">
                  <c:v>0.1098609</c:v>
                </c:pt>
                <c:pt idx="308">
                  <c:v>0.11321440000000001</c:v>
                </c:pt>
                <c:pt idx="309">
                  <c:v>0.1087471</c:v>
                </c:pt>
                <c:pt idx="310">
                  <c:v>0.11049</c:v>
                </c:pt>
                <c:pt idx="311">
                  <c:v>0.11079170000000001</c:v>
                </c:pt>
                <c:pt idx="312">
                  <c:v>0.112676</c:v>
                </c:pt>
                <c:pt idx="313">
                  <c:v>0.11501219999999999</c:v>
                </c:pt>
                <c:pt idx="314">
                  <c:v>0.1105942</c:v>
                </c:pt>
                <c:pt idx="315">
                  <c:v>0.113633</c:v>
                </c:pt>
                <c:pt idx="316">
                  <c:v>0.1087399</c:v>
                </c:pt>
                <c:pt idx="317">
                  <c:v>0.1147731</c:v>
                </c:pt>
                <c:pt idx="318">
                  <c:v>0.1094721</c:v>
                </c:pt>
                <c:pt idx="319">
                  <c:v>0.1086244</c:v>
                </c:pt>
                <c:pt idx="320">
                  <c:v>0.1165765</c:v>
                </c:pt>
                <c:pt idx="321">
                  <c:v>0.11206770000000001</c:v>
                </c:pt>
                <c:pt idx="322">
                  <c:v>0.1121511</c:v>
                </c:pt>
                <c:pt idx="323">
                  <c:v>0.11079070000000001</c:v>
                </c:pt>
                <c:pt idx="324">
                  <c:v>0.1125903</c:v>
                </c:pt>
                <c:pt idx="325">
                  <c:v>0.1134468</c:v>
                </c:pt>
                <c:pt idx="326">
                  <c:v>0.1157198</c:v>
                </c:pt>
                <c:pt idx="327">
                  <c:v>0.1119643</c:v>
                </c:pt>
                <c:pt idx="328">
                  <c:v>0.108461</c:v>
                </c:pt>
                <c:pt idx="329">
                  <c:v>0.1087359</c:v>
                </c:pt>
                <c:pt idx="330">
                  <c:v>0.1089381</c:v>
                </c:pt>
                <c:pt idx="331">
                  <c:v>0.10979410000000001</c:v>
                </c:pt>
                <c:pt idx="332">
                  <c:v>0.10968260000000001</c:v>
                </c:pt>
                <c:pt idx="333">
                  <c:v>0.108663</c:v>
                </c:pt>
                <c:pt idx="334">
                  <c:v>0.1085628</c:v>
                </c:pt>
                <c:pt idx="335">
                  <c:v>0.1111944</c:v>
                </c:pt>
                <c:pt idx="336">
                  <c:v>0.1100691</c:v>
                </c:pt>
                <c:pt idx="337">
                  <c:v>0.11123379999999999</c:v>
                </c:pt>
                <c:pt idx="338">
                  <c:v>0.1102891</c:v>
                </c:pt>
                <c:pt idx="339">
                  <c:v>0.1116694</c:v>
                </c:pt>
                <c:pt idx="340">
                  <c:v>0.1086207</c:v>
                </c:pt>
                <c:pt idx="341">
                  <c:v>0.10779900000000001</c:v>
                </c:pt>
                <c:pt idx="342">
                  <c:v>0.111912</c:v>
                </c:pt>
                <c:pt idx="343">
                  <c:v>0.1104887</c:v>
                </c:pt>
                <c:pt idx="344">
                  <c:v>0.1126796</c:v>
                </c:pt>
                <c:pt idx="345">
                  <c:v>0.1086367</c:v>
                </c:pt>
                <c:pt idx="346">
                  <c:v>0.10932799999999999</c:v>
                </c:pt>
                <c:pt idx="347">
                  <c:v>0.1088388</c:v>
                </c:pt>
                <c:pt idx="348">
                  <c:v>0.10872859999999999</c:v>
                </c:pt>
                <c:pt idx="349">
                  <c:v>0.11171010000000001</c:v>
                </c:pt>
                <c:pt idx="350">
                  <c:v>0.1112538</c:v>
                </c:pt>
                <c:pt idx="351">
                  <c:v>0.1099107</c:v>
                </c:pt>
                <c:pt idx="352">
                  <c:v>0.1094603</c:v>
                </c:pt>
                <c:pt idx="353">
                  <c:v>0.1123072</c:v>
                </c:pt>
                <c:pt idx="354">
                  <c:v>0.1094123</c:v>
                </c:pt>
                <c:pt idx="355">
                  <c:v>0.10755149999999999</c:v>
                </c:pt>
                <c:pt idx="356">
                  <c:v>0.1096266</c:v>
                </c:pt>
                <c:pt idx="357">
                  <c:v>0.11159090000000001</c:v>
                </c:pt>
                <c:pt idx="358">
                  <c:v>0.1108176</c:v>
                </c:pt>
                <c:pt idx="359">
                  <c:v>0.1126368</c:v>
                </c:pt>
                <c:pt idx="360">
                  <c:v>0.1110548</c:v>
                </c:pt>
                <c:pt idx="361">
                  <c:v>0.11264059999999999</c:v>
                </c:pt>
                <c:pt idx="362">
                  <c:v>0.1094204</c:v>
                </c:pt>
                <c:pt idx="363">
                  <c:v>0.1112826</c:v>
                </c:pt>
                <c:pt idx="364">
                  <c:v>0.11180320000000001</c:v>
                </c:pt>
                <c:pt idx="365">
                  <c:v>0.1115515</c:v>
                </c:pt>
                <c:pt idx="366">
                  <c:v>0.1077969</c:v>
                </c:pt>
                <c:pt idx="367">
                  <c:v>0.11175359999999999</c:v>
                </c:pt>
                <c:pt idx="368">
                  <c:v>0.1108156</c:v>
                </c:pt>
                <c:pt idx="369">
                  <c:v>0.11121250000000001</c:v>
                </c:pt>
                <c:pt idx="370">
                  <c:v>0.1114532</c:v>
                </c:pt>
                <c:pt idx="371">
                  <c:v>0.1120192</c:v>
                </c:pt>
                <c:pt idx="372">
                  <c:v>0.11112279999999999</c:v>
                </c:pt>
                <c:pt idx="373">
                  <c:v>0.11083419999999999</c:v>
                </c:pt>
                <c:pt idx="374">
                  <c:v>0.1121563</c:v>
                </c:pt>
                <c:pt idx="375">
                  <c:v>0.11130429999999999</c:v>
                </c:pt>
                <c:pt idx="376">
                  <c:v>0.111874</c:v>
                </c:pt>
                <c:pt idx="377">
                  <c:v>0.11390459999999999</c:v>
                </c:pt>
                <c:pt idx="378">
                  <c:v>0.1110815</c:v>
                </c:pt>
                <c:pt idx="379">
                  <c:v>0.11157309999999999</c:v>
                </c:pt>
                <c:pt idx="380">
                  <c:v>0.1105811</c:v>
                </c:pt>
                <c:pt idx="381">
                  <c:v>0.1135071</c:v>
                </c:pt>
                <c:pt idx="382">
                  <c:v>0.11178399999999999</c:v>
                </c:pt>
                <c:pt idx="383">
                  <c:v>0.1118825</c:v>
                </c:pt>
                <c:pt idx="384">
                  <c:v>0.1129786</c:v>
                </c:pt>
                <c:pt idx="385">
                  <c:v>0.11219709999999999</c:v>
                </c:pt>
                <c:pt idx="386">
                  <c:v>0.1107196</c:v>
                </c:pt>
                <c:pt idx="387">
                  <c:v>0.1114164</c:v>
                </c:pt>
                <c:pt idx="388">
                  <c:v>0.11192009999999999</c:v>
                </c:pt>
                <c:pt idx="389">
                  <c:v>0.10977629999999999</c:v>
                </c:pt>
                <c:pt idx="390">
                  <c:v>0.108531</c:v>
                </c:pt>
                <c:pt idx="391">
                  <c:v>0.11385919999999999</c:v>
                </c:pt>
                <c:pt idx="392">
                  <c:v>0.1138029</c:v>
                </c:pt>
                <c:pt idx="393">
                  <c:v>0.11448700000000001</c:v>
                </c:pt>
                <c:pt idx="394">
                  <c:v>0.11376029999999999</c:v>
                </c:pt>
                <c:pt idx="395">
                  <c:v>0.108483</c:v>
                </c:pt>
                <c:pt idx="396">
                  <c:v>0.1113384</c:v>
                </c:pt>
                <c:pt idx="397">
                  <c:v>0.11313869999999999</c:v>
                </c:pt>
                <c:pt idx="398">
                  <c:v>0.10970050000000001</c:v>
                </c:pt>
                <c:pt idx="399">
                  <c:v>0.1117317</c:v>
                </c:pt>
                <c:pt idx="400">
                  <c:v>0.11003640000000001</c:v>
                </c:pt>
                <c:pt idx="401">
                  <c:v>0.1119506</c:v>
                </c:pt>
                <c:pt idx="402">
                  <c:v>0.1110925</c:v>
                </c:pt>
                <c:pt idx="403">
                  <c:v>0.1092229</c:v>
                </c:pt>
                <c:pt idx="404">
                  <c:v>0.11154070000000001</c:v>
                </c:pt>
                <c:pt idx="405">
                  <c:v>0.1055509</c:v>
                </c:pt>
                <c:pt idx="406">
                  <c:v>0.1094002</c:v>
                </c:pt>
                <c:pt idx="407">
                  <c:v>0.1108273</c:v>
                </c:pt>
                <c:pt idx="408">
                  <c:v>0.1124839</c:v>
                </c:pt>
                <c:pt idx="409">
                  <c:v>0.1084136</c:v>
                </c:pt>
                <c:pt idx="410">
                  <c:v>0.10863440000000001</c:v>
                </c:pt>
                <c:pt idx="411">
                  <c:v>0.1096128</c:v>
                </c:pt>
                <c:pt idx="412">
                  <c:v>0.10951809999999999</c:v>
                </c:pt>
                <c:pt idx="413">
                  <c:v>0.10766199999999999</c:v>
                </c:pt>
                <c:pt idx="414">
                  <c:v>0.1094376</c:v>
                </c:pt>
                <c:pt idx="415">
                  <c:v>0.1097046</c:v>
                </c:pt>
                <c:pt idx="416">
                  <c:v>0.1079135</c:v>
                </c:pt>
                <c:pt idx="417">
                  <c:v>0.1123353</c:v>
                </c:pt>
                <c:pt idx="418">
                  <c:v>0.1083104</c:v>
                </c:pt>
                <c:pt idx="419">
                  <c:v>0.10949109999999999</c:v>
                </c:pt>
                <c:pt idx="420">
                  <c:v>0.10797</c:v>
                </c:pt>
                <c:pt idx="421">
                  <c:v>0.10857940000000001</c:v>
                </c:pt>
                <c:pt idx="422">
                  <c:v>0.1091606</c:v>
                </c:pt>
                <c:pt idx="423">
                  <c:v>0.1077129</c:v>
                </c:pt>
                <c:pt idx="424">
                  <c:v>0.1114222</c:v>
                </c:pt>
                <c:pt idx="425">
                  <c:v>0.1058456</c:v>
                </c:pt>
                <c:pt idx="426">
                  <c:v>0.1091155</c:v>
                </c:pt>
                <c:pt idx="427">
                  <c:v>0.11032740000000001</c:v>
                </c:pt>
                <c:pt idx="428">
                  <c:v>0.11003590000000001</c:v>
                </c:pt>
                <c:pt idx="429">
                  <c:v>0.11127819999999999</c:v>
                </c:pt>
                <c:pt idx="430">
                  <c:v>0.1101721</c:v>
                </c:pt>
                <c:pt idx="431">
                  <c:v>0.1068542</c:v>
                </c:pt>
                <c:pt idx="432">
                  <c:v>0.1064644</c:v>
                </c:pt>
                <c:pt idx="433">
                  <c:v>0.10949490000000001</c:v>
                </c:pt>
                <c:pt idx="434">
                  <c:v>0.1121712</c:v>
                </c:pt>
                <c:pt idx="435">
                  <c:v>0.10824309999999999</c:v>
                </c:pt>
                <c:pt idx="436">
                  <c:v>0.10744430000000001</c:v>
                </c:pt>
                <c:pt idx="437">
                  <c:v>0.1116818</c:v>
                </c:pt>
                <c:pt idx="438">
                  <c:v>0.107138</c:v>
                </c:pt>
                <c:pt idx="439">
                  <c:v>0.10878309999999999</c:v>
                </c:pt>
                <c:pt idx="440">
                  <c:v>0.1084281</c:v>
                </c:pt>
                <c:pt idx="441">
                  <c:v>0.1095923</c:v>
                </c:pt>
                <c:pt idx="442">
                  <c:v>0.1106476</c:v>
                </c:pt>
                <c:pt idx="443">
                  <c:v>0.1082818</c:v>
                </c:pt>
                <c:pt idx="444">
                  <c:v>0.10844810000000001</c:v>
                </c:pt>
                <c:pt idx="445">
                  <c:v>0.1111288</c:v>
                </c:pt>
                <c:pt idx="446">
                  <c:v>0.110496</c:v>
                </c:pt>
                <c:pt idx="447">
                  <c:v>0.113371</c:v>
                </c:pt>
                <c:pt idx="448">
                  <c:v>0.1119709</c:v>
                </c:pt>
                <c:pt idx="449">
                  <c:v>0.1128777</c:v>
                </c:pt>
                <c:pt idx="450">
                  <c:v>0.1094876</c:v>
                </c:pt>
                <c:pt idx="451">
                  <c:v>0.1126742</c:v>
                </c:pt>
                <c:pt idx="452">
                  <c:v>0.1129532</c:v>
                </c:pt>
                <c:pt idx="453">
                  <c:v>0.11252669999999999</c:v>
                </c:pt>
                <c:pt idx="454">
                  <c:v>0.1108842</c:v>
                </c:pt>
                <c:pt idx="455">
                  <c:v>0.11202670000000001</c:v>
                </c:pt>
                <c:pt idx="456">
                  <c:v>0.11081240000000001</c:v>
                </c:pt>
                <c:pt idx="457">
                  <c:v>0.1124098</c:v>
                </c:pt>
                <c:pt idx="458">
                  <c:v>0.11030280000000001</c:v>
                </c:pt>
                <c:pt idx="459">
                  <c:v>0.10939980000000001</c:v>
                </c:pt>
                <c:pt idx="460">
                  <c:v>0.1116234</c:v>
                </c:pt>
                <c:pt idx="461">
                  <c:v>0.11106729999999999</c:v>
                </c:pt>
                <c:pt idx="462">
                  <c:v>0.1096573</c:v>
                </c:pt>
                <c:pt idx="463">
                  <c:v>0.10911800000000001</c:v>
                </c:pt>
                <c:pt idx="464">
                  <c:v>0.1130255</c:v>
                </c:pt>
                <c:pt idx="465">
                  <c:v>0.11131969999999999</c:v>
                </c:pt>
                <c:pt idx="466">
                  <c:v>0.1121847</c:v>
                </c:pt>
                <c:pt idx="467">
                  <c:v>0.1088995</c:v>
                </c:pt>
                <c:pt idx="468">
                  <c:v>0.1093669</c:v>
                </c:pt>
                <c:pt idx="469">
                  <c:v>0.1099247</c:v>
                </c:pt>
                <c:pt idx="470">
                  <c:v>0.1119376</c:v>
                </c:pt>
                <c:pt idx="471">
                  <c:v>0.1129575</c:v>
                </c:pt>
                <c:pt idx="472">
                  <c:v>0.10939649999999999</c:v>
                </c:pt>
                <c:pt idx="473">
                  <c:v>0.1101381</c:v>
                </c:pt>
                <c:pt idx="474">
                  <c:v>0.1106385</c:v>
                </c:pt>
                <c:pt idx="475">
                  <c:v>0.1163935</c:v>
                </c:pt>
                <c:pt idx="476">
                  <c:v>0.1095786</c:v>
                </c:pt>
                <c:pt idx="477">
                  <c:v>0.1098837</c:v>
                </c:pt>
                <c:pt idx="478">
                  <c:v>0.1127599</c:v>
                </c:pt>
                <c:pt idx="479">
                  <c:v>0.1120076</c:v>
                </c:pt>
                <c:pt idx="480">
                  <c:v>0.1113214</c:v>
                </c:pt>
                <c:pt idx="481">
                  <c:v>0.11045629999999999</c:v>
                </c:pt>
                <c:pt idx="482">
                  <c:v>0.1126079</c:v>
                </c:pt>
                <c:pt idx="483">
                  <c:v>0.1129156</c:v>
                </c:pt>
                <c:pt idx="484">
                  <c:v>0.1128595</c:v>
                </c:pt>
                <c:pt idx="485">
                  <c:v>0.1121212</c:v>
                </c:pt>
                <c:pt idx="486">
                  <c:v>0.1116555</c:v>
                </c:pt>
                <c:pt idx="487">
                  <c:v>0.11246349999999999</c:v>
                </c:pt>
                <c:pt idx="488">
                  <c:v>0.1127727</c:v>
                </c:pt>
                <c:pt idx="489">
                  <c:v>0.1116355</c:v>
                </c:pt>
                <c:pt idx="490">
                  <c:v>0.1098319</c:v>
                </c:pt>
                <c:pt idx="491">
                  <c:v>0.1122701</c:v>
                </c:pt>
                <c:pt idx="492">
                  <c:v>0.1080762</c:v>
                </c:pt>
                <c:pt idx="493">
                  <c:v>0.1112045</c:v>
                </c:pt>
                <c:pt idx="494">
                  <c:v>0.1096295</c:v>
                </c:pt>
                <c:pt idx="495">
                  <c:v>0.1110419</c:v>
                </c:pt>
                <c:pt idx="496">
                  <c:v>0.10988729999999999</c:v>
                </c:pt>
                <c:pt idx="497">
                  <c:v>0.112319</c:v>
                </c:pt>
                <c:pt idx="498">
                  <c:v>0.1105869</c:v>
                </c:pt>
                <c:pt idx="499">
                  <c:v>0.11065220000000001</c:v>
                </c:pt>
                <c:pt idx="500">
                  <c:v>0.109165</c:v>
                </c:pt>
                <c:pt idx="501">
                  <c:v>0.1096635</c:v>
                </c:pt>
                <c:pt idx="502">
                  <c:v>0.1123488</c:v>
                </c:pt>
                <c:pt idx="503">
                  <c:v>0.1106772</c:v>
                </c:pt>
                <c:pt idx="504">
                  <c:v>0.1145967</c:v>
                </c:pt>
                <c:pt idx="505">
                  <c:v>0.11096259999999999</c:v>
                </c:pt>
                <c:pt idx="506">
                  <c:v>0.1095395</c:v>
                </c:pt>
                <c:pt idx="507">
                  <c:v>0.10927199999999999</c:v>
                </c:pt>
                <c:pt idx="508">
                  <c:v>0.11144759999999999</c:v>
                </c:pt>
                <c:pt idx="509">
                  <c:v>0.1097682</c:v>
                </c:pt>
                <c:pt idx="510">
                  <c:v>0.1091757</c:v>
                </c:pt>
                <c:pt idx="511">
                  <c:v>0.1089429</c:v>
                </c:pt>
                <c:pt idx="512">
                  <c:v>0.1121598</c:v>
                </c:pt>
                <c:pt idx="513">
                  <c:v>0.1133011</c:v>
                </c:pt>
                <c:pt idx="514">
                  <c:v>0.11332490000000001</c:v>
                </c:pt>
                <c:pt idx="515">
                  <c:v>0.1109262</c:v>
                </c:pt>
                <c:pt idx="516">
                  <c:v>0.1110589</c:v>
                </c:pt>
                <c:pt idx="517">
                  <c:v>0.1140719</c:v>
                </c:pt>
                <c:pt idx="518">
                  <c:v>0.11056149999999999</c:v>
                </c:pt>
                <c:pt idx="519">
                  <c:v>0.1121007</c:v>
                </c:pt>
                <c:pt idx="520">
                  <c:v>0.1099448</c:v>
                </c:pt>
                <c:pt idx="521">
                  <c:v>0.10794719999999999</c:v>
                </c:pt>
                <c:pt idx="522">
                  <c:v>0.11299439999999999</c:v>
                </c:pt>
                <c:pt idx="523">
                  <c:v>0.1146134</c:v>
                </c:pt>
                <c:pt idx="524">
                  <c:v>0.11052190000000001</c:v>
                </c:pt>
                <c:pt idx="525">
                  <c:v>0.1118635</c:v>
                </c:pt>
                <c:pt idx="526">
                  <c:v>0.11103</c:v>
                </c:pt>
                <c:pt idx="527">
                  <c:v>0.1110042</c:v>
                </c:pt>
                <c:pt idx="528">
                  <c:v>0.10958</c:v>
                </c:pt>
                <c:pt idx="529">
                  <c:v>0.1135999</c:v>
                </c:pt>
                <c:pt idx="530">
                  <c:v>0.1126516</c:v>
                </c:pt>
                <c:pt idx="531">
                  <c:v>0.10992010000000001</c:v>
                </c:pt>
                <c:pt idx="532">
                  <c:v>0.11106000000000001</c:v>
                </c:pt>
                <c:pt idx="533">
                  <c:v>0.11195040000000001</c:v>
                </c:pt>
                <c:pt idx="534">
                  <c:v>0.114269</c:v>
                </c:pt>
                <c:pt idx="535">
                  <c:v>0.1105763</c:v>
                </c:pt>
                <c:pt idx="536">
                  <c:v>0.1114845</c:v>
                </c:pt>
                <c:pt idx="537">
                  <c:v>0.11079029999999999</c:v>
                </c:pt>
                <c:pt idx="538">
                  <c:v>0.1114358</c:v>
                </c:pt>
                <c:pt idx="539">
                  <c:v>0.11188620000000001</c:v>
                </c:pt>
                <c:pt idx="540">
                  <c:v>0.1121882</c:v>
                </c:pt>
                <c:pt idx="541">
                  <c:v>0.1146102</c:v>
                </c:pt>
                <c:pt idx="542">
                  <c:v>0.1095975</c:v>
                </c:pt>
                <c:pt idx="543">
                  <c:v>0.1140902</c:v>
                </c:pt>
                <c:pt idx="544">
                  <c:v>0.1132547</c:v>
                </c:pt>
                <c:pt idx="545">
                  <c:v>0.11235299999999999</c:v>
                </c:pt>
                <c:pt idx="546">
                  <c:v>0.1099381</c:v>
                </c:pt>
                <c:pt idx="547">
                  <c:v>0.1105236</c:v>
                </c:pt>
                <c:pt idx="548">
                  <c:v>0.1114711</c:v>
                </c:pt>
                <c:pt idx="549">
                  <c:v>0.1091599</c:v>
                </c:pt>
                <c:pt idx="550">
                  <c:v>0.1088311</c:v>
                </c:pt>
                <c:pt idx="551">
                  <c:v>0.1089986</c:v>
                </c:pt>
                <c:pt idx="552">
                  <c:v>0.10876859999999999</c:v>
                </c:pt>
                <c:pt idx="553">
                  <c:v>0.11203589999999999</c:v>
                </c:pt>
                <c:pt idx="554">
                  <c:v>0.10910060000000001</c:v>
                </c:pt>
                <c:pt idx="555">
                  <c:v>0.1101684</c:v>
                </c:pt>
                <c:pt idx="556">
                  <c:v>0.1106079</c:v>
                </c:pt>
                <c:pt idx="557">
                  <c:v>0.11057980000000001</c:v>
                </c:pt>
                <c:pt idx="558">
                  <c:v>0.10943070000000001</c:v>
                </c:pt>
                <c:pt idx="559">
                  <c:v>0.114623</c:v>
                </c:pt>
                <c:pt idx="560">
                  <c:v>0.10953789999999999</c:v>
                </c:pt>
                <c:pt idx="561">
                  <c:v>0.1112189</c:v>
                </c:pt>
                <c:pt idx="562">
                  <c:v>0.11511299999999999</c:v>
                </c:pt>
                <c:pt idx="563">
                  <c:v>0.111106</c:v>
                </c:pt>
                <c:pt idx="564">
                  <c:v>0.1099329</c:v>
                </c:pt>
                <c:pt idx="565">
                  <c:v>0.1095758</c:v>
                </c:pt>
                <c:pt idx="566">
                  <c:v>0.1129115</c:v>
                </c:pt>
                <c:pt idx="567">
                  <c:v>0.10932600000000001</c:v>
                </c:pt>
                <c:pt idx="568">
                  <c:v>0.1112194</c:v>
                </c:pt>
                <c:pt idx="569">
                  <c:v>0.11215609999999999</c:v>
                </c:pt>
                <c:pt idx="570">
                  <c:v>0.1121936</c:v>
                </c:pt>
                <c:pt idx="571">
                  <c:v>0.1101954</c:v>
                </c:pt>
                <c:pt idx="572">
                  <c:v>0.1137213</c:v>
                </c:pt>
                <c:pt idx="573">
                  <c:v>0.1129358</c:v>
                </c:pt>
                <c:pt idx="574">
                  <c:v>0.1116294</c:v>
                </c:pt>
                <c:pt idx="575">
                  <c:v>0.1113415</c:v>
                </c:pt>
                <c:pt idx="576">
                  <c:v>0.1107105</c:v>
                </c:pt>
                <c:pt idx="577">
                  <c:v>0.1125538</c:v>
                </c:pt>
                <c:pt idx="578">
                  <c:v>0.1094971</c:v>
                </c:pt>
                <c:pt idx="579">
                  <c:v>0.11080520000000001</c:v>
                </c:pt>
                <c:pt idx="580">
                  <c:v>0.1096999</c:v>
                </c:pt>
                <c:pt idx="581">
                  <c:v>0.11316180000000001</c:v>
                </c:pt>
                <c:pt idx="582">
                  <c:v>0.10884199999999999</c:v>
                </c:pt>
                <c:pt idx="583">
                  <c:v>0.110379</c:v>
                </c:pt>
                <c:pt idx="584">
                  <c:v>0.10724409999999999</c:v>
                </c:pt>
                <c:pt idx="585">
                  <c:v>0.11162999999999999</c:v>
                </c:pt>
                <c:pt idx="586">
                  <c:v>0.1107192</c:v>
                </c:pt>
                <c:pt idx="587">
                  <c:v>0.1101948</c:v>
                </c:pt>
                <c:pt idx="588">
                  <c:v>0.1100705</c:v>
                </c:pt>
                <c:pt idx="589">
                  <c:v>0.1092057</c:v>
                </c:pt>
                <c:pt idx="590">
                  <c:v>0.1105117</c:v>
                </c:pt>
                <c:pt idx="591">
                  <c:v>0.1128401</c:v>
                </c:pt>
                <c:pt idx="592">
                  <c:v>0.10974879999999999</c:v>
                </c:pt>
                <c:pt idx="593">
                  <c:v>0.1122485</c:v>
                </c:pt>
                <c:pt idx="594">
                  <c:v>0.110793</c:v>
                </c:pt>
                <c:pt idx="595">
                  <c:v>0.11160779999999999</c:v>
                </c:pt>
                <c:pt idx="596">
                  <c:v>0.1133892</c:v>
                </c:pt>
                <c:pt idx="597">
                  <c:v>0.11022999999999999</c:v>
                </c:pt>
                <c:pt idx="598">
                  <c:v>0.11188389999999999</c:v>
                </c:pt>
                <c:pt idx="599">
                  <c:v>0.1124752</c:v>
                </c:pt>
                <c:pt idx="600">
                  <c:v>0.112497</c:v>
                </c:pt>
                <c:pt idx="601">
                  <c:v>0.11139060000000001</c:v>
                </c:pt>
                <c:pt idx="602">
                  <c:v>0.11002770000000001</c:v>
                </c:pt>
                <c:pt idx="603">
                  <c:v>0.1144447</c:v>
                </c:pt>
                <c:pt idx="604">
                  <c:v>0.1086182</c:v>
                </c:pt>
                <c:pt idx="605">
                  <c:v>0.1138198</c:v>
                </c:pt>
                <c:pt idx="606">
                  <c:v>0.1115288</c:v>
                </c:pt>
                <c:pt idx="607">
                  <c:v>0.11017349999999999</c:v>
                </c:pt>
                <c:pt idx="608">
                  <c:v>0.111135</c:v>
                </c:pt>
                <c:pt idx="609">
                  <c:v>0.110137</c:v>
                </c:pt>
                <c:pt idx="610">
                  <c:v>0.113085</c:v>
                </c:pt>
                <c:pt idx="611">
                  <c:v>0.11298950000000001</c:v>
                </c:pt>
                <c:pt idx="612">
                  <c:v>0.10971160000000001</c:v>
                </c:pt>
                <c:pt idx="613">
                  <c:v>0.1127311</c:v>
                </c:pt>
                <c:pt idx="614">
                  <c:v>0.1107644</c:v>
                </c:pt>
                <c:pt idx="615">
                  <c:v>0.1129087</c:v>
                </c:pt>
                <c:pt idx="616">
                  <c:v>0.1109792</c:v>
                </c:pt>
                <c:pt idx="617">
                  <c:v>0.1105931</c:v>
                </c:pt>
                <c:pt idx="618">
                  <c:v>0.1097523</c:v>
                </c:pt>
                <c:pt idx="619">
                  <c:v>0.1111113</c:v>
                </c:pt>
                <c:pt idx="620">
                  <c:v>0.11278390000000001</c:v>
                </c:pt>
                <c:pt idx="621">
                  <c:v>0.11113779999999999</c:v>
                </c:pt>
                <c:pt idx="622">
                  <c:v>0.1090796</c:v>
                </c:pt>
                <c:pt idx="623">
                  <c:v>0.1098252</c:v>
                </c:pt>
                <c:pt idx="624">
                  <c:v>0.10885259999999999</c:v>
                </c:pt>
                <c:pt idx="625">
                  <c:v>0.112706</c:v>
                </c:pt>
                <c:pt idx="626">
                  <c:v>0.1100373</c:v>
                </c:pt>
                <c:pt idx="627">
                  <c:v>0.10741299999999999</c:v>
                </c:pt>
                <c:pt idx="628">
                  <c:v>0.1096693</c:v>
                </c:pt>
                <c:pt idx="629">
                  <c:v>0.11060200000000001</c:v>
                </c:pt>
                <c:pt idx="630">
                  <c:v>0.11229550000000001</c:v>
                </c:pt>
                <c:pt idx="631">
                  <c:v>0.1112814</c:v>
                </c:pt>
                <c:pt idx="632">
                  <c:v>0.1116384</c:v>
                </c:pt>
                <c:pt idx="633">
                  <c:v>0.10994760000000001</c:v>
                </c:pt>
                <c:pt idx="634">
                  <c:v>0.1098316</c:v>
                </c:pt>
                <c:pt idx="635">
                  <c:v>0.11462029999999999</c:v>
                </c:pt>
                <c:pt idx="636">
                  <c:v>0.10833189999999999</c:v>
                </c:pt>
                <c:pt idx="637">
                  <c:v>0.1088929</c:v>
                </c:pt>
                <c:pt idx="638">
                  <c:v>0.1100448</c:v>
                </c:pt>
                <c:pt idx="639">
                  <c:v>0.106914</c:v>
                </c:pt>
                <c:pt idx="640">
                  <c:v>0.1098322</c:v>
                </c:pt>
                <c:pt idx="641">
                  <c:v>0.1101017</c:v>
                </c:pt>
                <c:pt idx="642">
                  <c:v>0.1134835</c:v>
                </c:pt>
                <c:pt idx="643">
                  <c:v>0.1107592</c:v>
                </c:pt>
                <c:pt idx="644">
                  <c:v>0.11267439999999999</c:v>
                </c:pt>
                <c:pt idx="645">
                  <c:v>0.1105551</c:v>
                </c:pt>
                <c:pt idx="646">
                  <c:v>0.1135968</c:v>
                </c:pt>
                <c:pt idx="647">
                  <c:v>0.1089479</c:v>
                </c:pt>
                <c:pt idx="648">
                  <c:v>0.1119672</c:v>
                </c:pt>
                <c:pt idx="649">
                  <c:v>0.1113965</c:v>
                </c:pt>
                <c:pt idx="650">
                  <c:v>0.1090193</c:v>
                </c:pt>
                <c:pt idx="651">
                  <c:v>0.1100989</c:v>
                </c:pt>
                <c:pt idx="652">
                  <c:v>0.11046019999999999</c:v>
                </c:pt>
                <c:pt idx="653">
                  <c:v>0.11065700000000001</c:v>
                </c:pt>
                <c:pt idx="654">
                  <c:v>0.1157719</c:v>
                </c:pt>
                <c:pt idx="655">
                  <c:v>0.1132705</c:v>
                </c:pt>
                <c:pt idx="656">
                  <c:v>0.112743</c:v>
                </c:pt>
                <c:pt idx="657">
                  <c:v>0.11020430000000001</c:v>
                </c:pt>
                <c:pt idx="658">
                  <c:v>0.1068853</c:v>
                </c:pt>
                <c:pt idx="659">
                  <c:v>0.11204500000000001</c:v>
                </c:pt>
                <c:pt idx="660">
                  <c:v>0.1088288</c:v>
                </c:pt>
                <c:pt idx="661">
                  <c:v>0.1087452</c:v>
                </c:pt>
                <c:pt idx="662">
                  <c:v>0.1104802</c:v>
                </c:pt>
                <c:pt idx="663">
                  <c:v>0.10921400000000001</c:v>
                </c:pt>
                <c:pt idx="664">
                  <c:v>0.11021400000000001</c:v>
                </c:pt>
                <c:pt idx="665">
                  <c:v>0.11201469999999999</c:v>
                </c:pt>
                <c:pt idx="666">
                  <c:v>0.1108968</c:v>
                </c:pt>
                <c:pt idx="667">
                  <c:v>0.11352089999999999</c:v>
                </c:pt>
                <c:pt idx="668">
                  <c:v>0.1100235</c:v>
                </c:pt>
                <c:pt idx="669">
                  <c:v>0.1112732</c:v>
                </c:pt>
                <c:pt idx="670">
                  <c:v>0.1101549</c:v>
                </c:pt>
                <c:pt idx="671">
                  <c:v>0.1113714</c:v>
                </c:pt>
                <c:pt idx="672">
                  <c:v>0.11168839999999999</c:v>
                </c:pt>
                <c:pt idx="673">
                  <c:v>0.10750170000000001</c:v>
                </c:pt>
                <c:pt idx="674">
                  <c:v>0.1107726</c:v>
                </c:pt>
                <c:pt idx="675">
                  <c:v>0.109779</c:v>
                </c:pt>
                <c:pt idx="676">
                  <c:v>0.10976519999999999</c:v>
                </c:pt>
                <c:pt idx="677">
                  <c:v>0.1068368</c:v>
                </c:pt>
                <c:pt idx="678">
                  <c:v>0.1105182</c:v>
                </c:pt>
                <c:pt idx="679">
                  <c:v>0.1118271</c:v>
                </c:pt>
                <c:pt idx="680">
                  <c:v>0.1138528</c:v>
                </c:pt>
                <c:pt idx="681">
                  <c:v>0.1093643</c:v>
                </c:pt>
                <c:pt idx="682">
                  <c:v>0.112411</c:v>
                </c:pt>
                <c:pt idx="683">
                  <c:v>0.1101376</c:v>
                </c:pt>
                <c:pt idx="684">
                  <c:v>0.1099468</c:v>
                </c:pt>
                <c:pt idx="685">
                  <c:v>0.11322500000000001</c:v>
                </c:pt>
                <c:pt idx="686">
                  <c:v>0.10631640000000001</c:v>
                </c:pt>
                <c:pt idx="687">
                  <c:v>0.111535</c:v>
                </c:pt>
                <c:pt idx="688">
                  <c:v>0.1098302</c:v>
                </c:pt>
                <c:pt idx="689">
                  <c:v>0.1133465</c:v>
                </c:pt>
                <c:pt idx="690">
                  <c:v>0.1101579</c:v>
                </c:pt>
                <c:pt idx="691">
                  <c:v>0.1092327</c:v>
                </c:pt>
                <c:pt idx="692">
                  <c:v>0.1085185</c:v>
                </c:pt>
                <c:pt idx="693">
                  <c:v>0.11174489999999999</c:v>
                </c:pt>
                <c:pt idx="694">
                  <c:v>0.1097146</c:v>
                </c:pt>
                <c:pt idx="695">
                  <c:v>0.1110184</c:v>
                </c:pt>
                <c:pt idx="696">
                  <c:v>0.11377909999999999</c:v>
                </c:pt>
                <c:pt idx="697">
                  <c:v>0.1078057</c:v>
                </c:pt>
                <c:pt idx="698">
                  <c:v>0.1100035</c:v>
                </c:pt>
                <c:pt idx="699">
                  <c:v>0.1115239</c:v>
                </c:pt>
                <c:pt idx="700">
                  <c:v>0.1095174</c:v>
                </c:pt>
                <c:pt idx="701">
                  <c:v>0.10991339999999999</c:v>
                </c:pt>
                <c:pt idx="702">
                  <c:v>0.1130475</c:v>
                </c:pt>
                <c:pt idx="703">
                  <c:v>0.1114617</c:v>
                </c:pt>
                <c:pt idx="704">
                  <c:v>0.1116316</c:v>
                </c:pt>
                <c:pt idx="705">
                  <c:v>0.10959530000000001</c:v>
                </c:pt>
                <c:pt idx="706">
                  <c:v>0.11193930000000001</c:v>
                </c:pt>
                <c:pt idx="707">
                  <c:v>0.11548170000000001</c:v>
                </c:pt>
                <c:pt idx="708">
                  <c:v>0.1106111</c:v>
                </c:pt>
                <c:pt idx="709">
                  <c:v>0.1145249</c:v>
                </c:pt>
                <c:pt idx="710">
                  <c:v>0.1106002</c:v>
                </c:pt>
                <c:pt idx="711">
                  <c:v>0.1119646</c:v>
                </c:pt>
                <c:pt idx="712">
                  <c:v>0.1105196</c:v>
                </c:pt>
                <c:pt idx="713">
                  <c:v>0.1097491</c:v>
                </c:pt>
                <c:pt idx="714">
                  <c:v>0.1104222</c:v>
                </c:pt>
                <c:pt idx="715">
                  <c:v>0.11109040000000001</c:v>
                </c:pt>
                <c:pt idx="716">
                  <c:v>0.1079425</c:v>
                </c:pt>
                <c:pt idx="717">
                  <c:v>0.11121880000000001</c:v>
                </c:pt>
                <c:pt idx="718">
                  <c:v>0.1086022</c:v>
                </c:pt>
                <c:pt idx="719">
                  <c:v>0.1109489</c:v>
                </c:pt>
                <c:pt idx="720">
                  <c:v>0.11262079999999999</c:v>
                </c:pt>
                <c:pt idx="721">
                  <c:v>0.1105923</c:v>
                </c:pt>
                <c:pt idx="722">
                  <c:v>0.11268590000000001</c:v>
                </c:pt>
                <c:pt idx="723">
                  <c:v>0.1082741</c:v>
                </c:pt>
                <c:pt idx="724">
                  <c:v>0.1079883</c:v>
                </c:pt>
                <c:pt idx="725">
                  <c:v>0.1111492</c:v>
                </c:pt>
                <c:pt idx="726">
                  <c:v>0.1116051</c:v>
                </c:pt>
                <c:pt idx="727">
                  <c:v>0.1100941</c:v>
                </c:pt>
                <c:pt idx="728">
                  <c:v>0.1085433</c:v>
                </c:pt>
                <c:pt idx="729">
                  <c:v>0.1111857</c:v>
                </c:pt>
                <c:pt idx="730">
                  <c:v>0.1107793</c:v>
                </c:pt>
                <c:pt idx="731">
                  <c:v>0.1152714</c:v>
                </c:pt>
                <c:pt idx="732">
                  <c:v>0.1109996</c:v>
                </c:pt>
                <c:pt idx="733">
                  <c:v>0.1095546</c:v>
                </c:pt>
                <c:pt idx="734">
                  <c:v>0.10776040000000001</c:v>
                </c:pt>
                <c:pt idx="735">
                  <c:v>0.1109694</c:v>
                </c:pt>
                <c:pt idx="736">
                  <c:v>0.11005239999999999</c:v>
                </c:pt>
                <c:pt idx="737">
                  <c:v>0.1088947</c:v>
                </c:pt>
                <c:pt idx="738">
                  <c:v>0.1100172</c:v>
                </c:pt>
                <c:pt idx="739">
                  <c:v>0.11056240000000001</c:v>
                </c:pt>
                <c:pt idx="740">
                  <c:v>0.1116933</c:v>
                </c:pt>
                <c:pt idx="741">
                  <c:v>0.11379789999999999</c:v>
                </c:pt>
                <c:pt idx="742">
                  <c:v>0.1123121</c:v>
                </c:pt>
                <c:pt idx="743">
                  <c:v>0.111939</c:v>
                </c:pt>
                <c:pt idx="744">
                  <c:v>0.1132731</c:v>
                </c:pt>
                <c:pt idx="745">
                  <c:v>0.11372690000000001</c:v>
                </c:pt>
                <c:pt idx="746">
                  <c:v>0.1119695</c:v>
                </c:pt>
                <c:pt idx="747">
                  <c:v>0.1115717</c:v>
                </c:pt>
                <c:pt idx="748">
                  <c:v>0.1126533</c:v>
                </c:pt>
                <c:pt idx="749">
                  <c:v>0.1092987</c:v>
                </c:pt>
                <c:pt idx="750">
                  <c:v>0.1120186</c:v>
                </c:pt>
                <c:pt idx="751">
                  <c:v>0.1129843</c:v>
                </c:pt>
                <c:pt idx="752">
                  <c:v>0.1120316</c:v>
                </c:pt>
                <c:pt idx="753">
                  <c:v>0.1110333</c:v>
                </c:pt>
                <c:pt idx="754">
                  <c:v>0.1113623</c:v>
                </c:pt>
                <c:pt idx="755">
                  <c:v>0.1154024</c:v>
                </c:pt>
                <c:pt idx="756">
                  <c:v>0.11563560000000001</c:v>
                </c:pt>
                <c:pt idx="757">
                  <c:v>0.1107658</c:v>
                </c:pt>
                <c:pt idx="758">
                  <c:v>0.11375739999999999</c:v>
                </c:pt>
                <c:pt idx="759">
                  <c:v>0.1101015</c:v>
                </c:pt>
                <c:pt idx="760">
                  <c:v>0.11213380000000001</c:v>
                </c:pt>
                <c:pt idx="761">
                  <c:v>0.1100196</c:v>
                </c:pt>
                <c:pt idx="762">
                  <c:v>0.1108914</c:v>
                </c:pt>
                <c:pt idx="763">
                  <c:v>0.1093529</c:v>
                </c:pt>
                <c:pt idx="764">
                  <c:v>0.1114411</c:v>
                </c:pt>
                <c:pt idx="765">
                  <c:v>0.1106729</c:v>
                </c:pt>
                <c:pt idx="766">
                  <c:v>0.1113502</c:v>
                </c:pt>
                <c:pt idx="767">
                  <c:v>0.11241909999999999</c:v>
                </c:pt>
                <c:pt idx="768">
                  <c:v>0.1138581</c:v>
                </c:pt>
                <c:pt idx="769">
                  <c:v>0.1112601</c:v>
                </c:pt>
                <c:pt idx="770">
                  <c:v>0.1101091</c:v>
                </c:pt>
                <c:pt idx="771">
                  <c:v>0.1105805</c:v>
                </c:pt>
                <c:pt idx="772">
                  <c:v>0.1116794</c:v>
                </c:pt>
                <c:pt idx="773">
                  <c:v>0.1098551</c:v>
                </c:pt>
                <c:pt idx="774">
                  <c:v>0.1113822</c:v>
                </c:pt>
                <c:pt idx="775">
                  <c:v>0.11344170000000001</c:v>
                </c:pt>
                <c:pt idx="776">
                  <c:v>0.1130099</c:v>
                </c:pt>
                <c:pt idx="777">
                  <c:v>0.10905819999999999</c:v>
                </c:pt>
                <c:pt idx="778">
                  <c:v>0.11286309999999999</c:v>
                </c:pt>
                <c:pt idx="779">
                  <c:v>0.1114246</c:v>
                </c:pt>
                <c:pt idx="780">
                  <c:v>0.1101878</c:v>
                </c:pt>
                <c:pt idx="781">
                  <c:v>0.1107539</c:v>
                </c:pt>
                <c:pt idx="782">
                  <c:v>0.11061799999999999</c:v>
                </c:pt>
                <c:pt idx="783">
                  <c:v>0.1126351</c:v>
                </c:pt>
                <c:pt idx="784">
                  <c:v>0.1127765</c:v>
                </c:pt>
                <c:pt idx="785">
                  <c:v>0.11367869999999999</c:v>
                </c:pt>
                <c:pt idx="786">
                  <c:v>0.1121569</c:v>
                </c:pt>
                <c:pt idx="787">
                  <c:v>0.11062379999999999</c:v>
                </c:pt>
                <c:pt idx="788">
                  <c:v>0.1130415</c:v>
                </c:pt>
                <c:pt idx="789">
                  <c:v>0.1131559</c:v>
                </c:pt>
                <c:pt idx="790">
                  <c:v>0.11352139999999999</c:v>
                </c:pt>
                <c:pt idx="791">
                  <c:v>0.11270819999999999</c:v>
                </c:pt>
                <c:pt idx="792">
                  <c:v>0.1138135</c:v>
                </c:pt>
                <c:pt idx="793">
                  <c:v>0.1133256</c:v>
                </c:pt>
                <c:pt idx="794">
                  <c:v>0.1117778</c:v>
                </c:pt>
                <c:pt idx="795">
                  <c:v>0.1118497</c:v>
                </c:pt>
                <c:pt idx="796">
                  <c:v>0.1142069</c:v>
                </c:pt>
                <c:pt idx="797">
                  <c:v>0.1088385</c:v>
                </c:pt>
                <c:pt idx="798">
                  <c:v>0.1119429</c:v>
                </c:pt>
                <c:pt idx="799">
                  <c:v>0.11162900000000001</c:v>
                </c:pt>
                <c:pt idx="800">
                  <c:v>0.110073</c:v>
                </c:pt>
                <c:pt idx="801">
                  <c:v>0.1134428</c:v>
                </c:pt>
                <c:pt idx="802">
                  <c:v>0.1131397</c:v>
                </c:pt>
                <c:pt idx="803">
                  <c:v>0.1127403</c:v>
                </c:pt>
                <c:pt idx="804">
                  <c:v>0.11357780000000001</c:v>
                </c:pt>
                <c:pt idx="805">
                  <c:v>0.1141152</c:v>
                </c:pt>
                <c:pt idx="806">
                  <c:v>0.1143861</c:v>
                </c:pt>
                <c:pt idx="807">
                  <c:v>0.1111357</c:v>
                </c:pt>
                <c:pt idx="808">
                  <c:v>0.116327</c:v>
                </c:pt>
                <c:pt idx="809">
                  <c:v>0.1130927</c:v>
                </c:pt>
                <c:pt idx="810">
                  <c:v>0.1134737</c:v>
                </c:pt>
                <c:pt idx="811">
                  <c:v>0.1127194</c:v>
                </c:pt>
                <c:pt idx="812">
                  <c:v>0.1131775</c:v>
                </c:pt>
                <c:pt idx="813">
                  <c:v>0.11486200000000001</c:v>
                </c:pt>
                <c:pt idx="814">
                  <c:v>0.1118087</c:v>
                </c:pt>
                <c:pt idx="815">
                  <c:v>0.1113768</c:v>
                </c:pt>
                <c:pt idx="816">
                  <c:v>0.1109511</c:v>
                </c:pt>
                <c:pt idx="817">
                  <c:v>0.1138082</c:v>
                </c:pt>
                <c:pt idx="818">
                  <c:v>0.11467579999999999</c:v>
                </c:pt>
                <c:pt idx="819">
                  <c:v>0.1092098</c:v>
                </c:pt>
                <c:pt idx="820">
                  <c:v>0.1151476</c:v>
                </c:pt>
                <c:pt idx="821">
                  <c:v>0.1128844</c:v>
                </c:pt>
                <c:pt idx="822">
                  <c:v>0.1114257</c:v>
                </c:pt>
                <c:pt idx="823">
                  <c:v>0.113139</c:v>
                </c:pt>
                <c:pt idx="824">
                  <c:v>0.1148386</c:v>
                </c:pt>
                <c:pt idx="825">
                  <c:v>0.1148092</c:v>
                </c:pt>
                <c:pt idx="826">
                  <c:v>0.1123328</c:v>
                </c:pt>
                <c:pt idx="827">
                  <c:v>0.1125891</c:v>
                </c:pt>
                <c:pt idx="828">
                  <c:v>0.11203539999999999</c:v>
                </c:pt>
                <c:pt idx="829">
                  <c:v>0.11316519999999999</c:v>
                </c:pt>
                <c:pt idx="830">
                  <c:v>0.1121002</c:v>
                </c:pt>
                <c:pt idx="831">
                  <c:v>0.1122142</c:v>
                </c:pt>
                <c:pt idx="832">
                  <c:v>0.11199249999999999</c:v>
                </c:pt>
                <c:pt idx="833">
                  <c:v>0.111417</c:v>
                </c:pt>
                <c:pt idx="834">
                  <c:v>0.1120275</c:v>
                </c:pt>
                <c:pt idx="835">
                  <c:v>0.10931440000000001</c:v>
                </c:pt>
                <c:pt idx="836">
                  <c:v>0.1096278</c:v>
                </c:pt>
                <c:pt idx="837">
                  <c:v>0.1106656</c:v>
                </c:pt>
                <c:pt idx="838">
                  <c:v>0.1119125</c:v>
                </c:pt>
                <c:pt idx="839">
                  <c:v>0.1083195</c:v>
                </c:pt>
                <c:pt idx="840">
                  <c:v>0.1112561</c:v>
                </c:pt>
                <c:pt idx="841">
                  <c:v>0.1104179</c:v>
                </c:pt>
                <c:pt idx="842">
                  <c:v>0.11270570000000001</c:v>
                </c:pt>
                <c:pt idx="843">
                  <c:v>0.11114159999999999</c:v>
                </c:pt>
                <c:pt idx="844">
                  <c:v>0.1133813</c:v>
                </c:pt>
                <c:pt idx="845">
                  <c:v>0.1133764</c:v>
                </c:pt>
                <c:pt idx="846">
                  <c:v>0.11055959999999999</c:v>
                </c:pt>
                <c:pt idx="847">
                  <c:v>0.11298560000000001</c:v>
                </c:pt>
                <c:pt idx="848">
                  <c:v>0.1124168</c:v>
                </c:pt>
                <c:pt idx="849">
                  <c:v>0.1106895</c:v>
                </c:pt>
                <c:pt idx="850">
                  <c:v>0.1101084</c:v>
                </c:pt>
                <c:pt idx="851">
                  <c:v>0.1106449</c:v>
                </c:pt>
                <c:pt idx="852">
                  <c:v>0.11153689999999999</c:v>
                </c:pt>
                <c:pt idx="853">
                  <c:v>0.1091961</c:v>
                </c:pt>
                <c:pt idx="854">
                  <c:v>0.11022650000000001</c:v>
                </c:pt>
                <c:pt idx="855">
                  <c:v>0.11422060000000001</c:v>
                </c:pt>
                <c:pt idx="856">
                  <c:v>0.11187279999999999</c:v>
                </c:pt>
                <c:pt idx="857">
                  <c:v>0.1138647</c:v>
                </c:pt>
                <c:pt idx="858">
                  <c:v>0.1108412</c:v>
                </c:pt>
                <c:pt idx="859">
                  <c:v>0.1122726</c:v>
                </c:pt>
                <c:pt idx="860">
                  <c:v>0.11197699999999999</c:v>
                </c:pt>
                <c:pt idx="861">
                  <c:v>0.11679299999999999</c:v>
                </c:pt>
                <c:pt idx="862">
                  <c:v>0.113428</c:v>
                </c:pt>
                <c:pt idx="863">
                  <c:v>0.112043</c:v>
                </c:pt>
                <c:pt idx="864">
                  <c:v>0.1157842</c:v>
                </c:pt>
                <c:pt idx="865">
                  <c:v>0.11243499999999999</c:v>
                </c:pt>
                <c:pt idx="866">
                  <c:v>0.1115545</c:v>
                </c:pt>
                <c:pt idx="867">
                  <c:v>0.11428339999999999</c:v>
                </c:pt>
                <c:pt idx="868">
                  <c:v>0.11554</c:v>
                </c:pt>
                <c:pt idx="869">
                  <c:v>0.11092100000000001</c:v>
                </c:pt>
                <c:pt idx="870">
                  <c:v>0.114661</c:v>
                </c:pt>
                <c:pt idx="871">
                  <c:v>0.1127479</c:v>
                </c:pt>
                <c:pt idx="872">
                  <c:v>0.11300689999999999</c:v>
                </c:pt>
                <c:pt idx="873">
                  <c:v>0.1142769</c:v>
                </c:pt>
                <c:pt idx="874">
                  <c:v>0.1139746</c:v>
                </c:pt>
                <c:pt idx="875">
                  <c:v>0.1116907</c:v>
                </c:pt>
                <c:pt idx="876">
                  <c:v>0.1152511</c:v>
                </c:pt>
                <c:pt idx="877">
                  <c:v>0.1167453</c:v>
                </c:pt>
                <c:pt idx="878">
                  <c:v>0.113733</c:v>
                </c:pt>
                <c:pt idx="879">
                  <c:v>0.1119184</c:v>
                </c:pt>
                <c:pt idx="880">
                  <c:v>0.1140601</c:v>
                </c:pt>
                <c:pt idx="881">
                  <c:v>0.1139753</c:v>
                </c:pt>
                <c:pt idx="882">
                  <c:v>0.1141861</c:v>
                </c:pt>
                <c:pt idx="883">
                  <c:v>0.1114841</c:v>
                </c:pt>
                <c:pt idx="884">
                  <c:v>0.114034</c:v>
                </c:pt>
                <c:pt idx="885">
                  <c:v>0.1131585</c:v>
                </c:pt>
                <c:pt idx="886">
                  <c:v>0.11611059999999999</c:v>
                </c:pt>
                <c:pt idx="887">
                  <c:v>0.1145664</c:v>
                </c:pt>
                <c:pt idx="888">
                  <c:v>0.1126244</c:v>
                </c:pt>
                <c:pt idx="889">
                  <c:v>0.1117785</c:v>
                </c:pt>
                <c:pt idx="890">
                  <c:v>0.1130029</c:v>
                </c:pt>
                <c:pt idx="891">
                  <c:v>0.1130128</c:v>
                </c:pt>
                <c:pt idx="892">
                  <c:v>0.1130968</c:v>
                </c:pt>
                <c:pt idx="893">
                  <c:v>0.1107824</c:v>
                </c:pt>
                <c:pt idx="894">
                  <c:v>0.11203689999999999</c:v>
                </c:pt>
                <c:pt idx="895">
                  <c:v>0.1100153</c:v>
                </c:pt>
                <c:pt idx="896">
                  <c:v>0.1155868</c:v>
                </c:pt>
                <c:pt idx="897">
                  <c:v>0.1159496</c:v>
                </c:pt>
                <c:pt idx="898">
                  <c:v>0.11297599999999999</c:v>
                </c:pt>
                <c:pt idx="899">
                  <c:v>0.11385430000000001</c:v>
                </c:pt>
                <c:pt idx="900">
                  <c:v>0.1139077</c:v>
                </c:pt>
                <c:pt idx="901">
                  <c:v>0.1128827</c:v>
                </c:pt>
                <c:pt idx="902">
                  <c:v>0.1141891</c:v>
                </c:pt>
                <c:pt idx="903">
                  <c:v>0.11228440000000001</c:v>
                </c:pt>
                <c:pt idx="904">
                  <c:v>0.112737</c:v>
                </c:pt>
                <c:pt idx="905">
                  <c:v>0.1149076</c:v>
                </c:pt>
                <c:pt idx="906">
                  <c:v>0.1131046</c:v>
                </c:pt>
                <c:pt idx="907">
                  <c:v>0.1148438</c:v>
                </c:pt>
                <c:pt idx="908">
                  <c:v>0.11327180000000001</c:v>
                </c:pt>
                <c:pt idx="909">
                  <c:v>0.1164835</c:v>
                </c:pt>
                <c:pt idx="910">
                  <c:v>0.11226940000000001</c:v>
                </c:pt>
                <c:pt idx="911">
                  <c:v>0.11497309999999999</c:v>
                </c:pt>
                <c:pt idx="912">
                  <c:v>0.11311</c:v>
                </c:pt>
                <c:pt idx="913">
                  <c:v>0.1136876</c:v>
                </c:pt>
                <c:pt idx="914">
                  <c:v>0.1131013</c:v>
                </c:pt>
                <c:pt idx="915">
                  <c:v>0.1169008</c:v>
                </c:pt>
                <c:pt idx="916">
                  <c:v>0.11526939999999999</c:v>
                </c:pt>
                <c:pt idx="917">
                  <c:v>0.11164209999999999</c:v>
                </c:pt>
                <c:pt idx="918">
                  <c:v>0.1143523</c:v>
                </c:pt>
                <c:pt idx="919">
                  <c:v>0.11279599999999999</c:v>
                </c:pt>
                <c:pt idx="920">
                  <c:v>0.1133436</c:v>
                </c:pt>
                <c:pt idx="921">
                  <c:v>0.1144448</c:v>
                </c:pt>
                <c:pt idx="922">
                  <c:v>0.1119324</c:v>
                </c:pt>
                <c:pt idx="923">
                  <c:v>0.1133738</c:v>
                </c:pt>
                <c:pt idx="924">
                  <c:v>0.1130028</c:v>
                </c:pt>
                <c:pt idx="925">
                  <c:v>0.1132271</c:v>
                </c:pt>
                <c:pt idx="926">
                  <c:v>0.11416569999999999</c:v>
                </c:pt>
                <c:pt idx="927">
                  <c:v>0.1124348</c:v>
                </c:pt>
                <c:pt idx="928">
                  <c:v>0.1134293</c:v>
                </c:pt>
                <c:pt idx="929">
                  <c:v>0.11344700000000001</c:v>
                </c:pt>
                <c:pt idx="930">
                  <c:v>0.1118402</c:v>
                </c:pt>
                <c:pt idx="931">
                  <c:v>0.1135705</c:v>
                </c:pt>
                <c:pt idx="932">
                  <c:v>0.11288430000000001</c:v>
                </c:pt>
                <c:pt idx="933">
                  <c:v>0.11271440000000001</c:v>
                </c:pt>
                <c:pt idx="934">
                  <c:v>0.1127311</c:v>
                </c:pt>
                <c:pt idx="935">
                  <c:v>0.1163723</c:v>
                </c:pt>
                <c:pt idx="936">
                  <c:v>0.1116842</c:v>
                </c:pt>
                <c:pt idx="937">
                  <c:v>0.1140391</c:v>
                </c:pt>
                <c:pt idx="938">
                  <c:v>0.1121424</c:v>
                </c:pt>
                <c:pt idx="939">
                  <c:v>0.116742</c:v>
                </c:pt>
                <c:pt idx="940">
                  <c:v>0.11071300000000001</c:v>
                </c:pt>
                <c:pt idx="941">
                  <c:v>0.1139153</c:v>
                </c:pt>
                <c:pt idx="942">
                  <c:v>0.1136465</c:v>
                </c:pt>
                <c:pt idx="943">
                  <c:v>0.1127842</c:v>
                </c:pt>
                <c:pt idx="944">
                  <c:v>0.1148821</c:v>
                </c:pt>
                <c:pt idx="945">
                  <c:v>0.1142297</c:v>
                </c:pt>
                <c:pt idx="946">
                  <c:v>0.1137176</c:v>
                </c:pt>
                <c:pt idx="947">
                  <c:v>0.1105738</c:v>
                </c:pt>
                <c:pt idx="948">
                  <c:v>0.1140201</c:v>
                </c:pt>
                <c:pt idx="949">
                  <c:v>0.1132393</c:v>
                </c:pt>
                <c:pt idx="950">
                  <c:v>0.11030089999999999</c:v>
                </c:pt>
                <c:pt idx="951">
                  <c:v>0.1123189</c:v>
                </c:pt>
                <c:pt idx="952">
                  <c:v>0.1113825</c:v>
                </c:pt>
                <c:pt idx="953">
                  <c:v>0.112014</c:v>
                </c:pt>
                <c:pt idx="954">
                  <c:v>0.1114362</c:v>
                </c:pt>
                <c:pt idx="955">
                  <c:v>0.1109779</c:v>
                </c:pt>
                <c:pt idx="956">
                  <c:v>0.1105341</c:v>
                </c:pt>
                <c:pt idx="957">
                  <c:v>0.1079142</c:v>
                </c:pt>
                <c:pt idx="958">
                  <c:v>0.1135065</c:v>
                </c:pt>
                <c:pt idx="959">
                  <c:v>0.1125303</c:v>
                </c:pt>
                <c:pt idx="960">
                  <c:v>0.1116891</c:v>
                </c:pt>
                <c:pt idx="961">
                  <c:v>0.1102361</c:v>
                </c:pt>
                <c:pt idx="962">
                  <c:v>0.110182</c:v>
                </c:pt>
                <c:pt idx="963">
                  <c:v>0.11390550000000001</c:v>
                </c:pt>
                <c:pt idx="964">
                  <c:v>0.1114319</c:v>
                </c:pt>
                <c:pt idx="965">
                  <c:v>0.1135651</c:v>
                </c:pt>
                <c:pt idx="966">
                  <c:v>0.11333310000000001</c:v>
                </c:pt>
                <c:pt idx="967">
                  <c:v>0.1153856</c:v>
                </c:pt>
                <c:pt idx="968">
                  <c:v>0.1114034</c:v>
                </c:pt>
                <c:pt idx="969">
                  <c:v>0.11226079999999999</c:v>
                </c:pt>
                <c:pt idx="970">
                  <c:v>0.1130052</c:v>
                </c:pt>
                <c:pt idx="971">
                  <c:v>0.1100541</c:v>
                </c:pt>
                <c:pt idx="972">
                  <c:v>0.11615060000000001</c:v>
                </c:pt>
                <c:pt idx="973">
                  <c:v>0.11207110000000001</c:v>
                </c:pt>
                <c:pt idx="974">
                  <c:v>0.1146715</c:v>
                </c:pt>
                <c:pt idx="975">
                  <c:v>0.1121431</c:v>
                </c:pt>
                <c:pt idx="976">
                  <c:v>0.1125398</c:v>
                </c:pt>
                <c:pt idx="977">
                  <c:v>0.1117493</c:v>
                </c:pt>
                <c:pt idx="978">
                  <c:v>0.11177239999999999</c:v>
                </c:pt>
                <c:pt idx="979">
                  <c:v>0.1131074</c:v>
                </c:pt>
                <c:pt idx="980">
                  <c:v>0.11142390000000001</c:v>
                </c:pt>
                <c:pt idx="981">
                  <c:v>0.1127476</c:v>
                </c:pt>
                <c:pt idx="982">
                  <c:v>0.1123999</c:v>
                </c:pt>
                <c:pt idx="983">
                  <c:v>0.1123107</c:v>
                </c:pt>
                <c:pt idx="984">
                  <c:v>0.1095549</c:v>
                </c:pt>
                <c:pt idx="985">
                  <c:v>0.1138837</c:v>
                </c:pt>
                <c:pt idx="986">
                  <c:v>0.1104039</c:v>
                </c:pt>
                <c:pt idx="987">
                  <c:v>0.1114696</c:v>
                </c:pt>
                <c:pt idx="988">
                  <c:v>0.1146577</c:v>
                </c:pt>
                <c:pt idx="989">
                  <c:v>0.112469</c:v>
                </c:pt>
                <c:pt idx="990">
                  <c:v>0.1111404</c:v>
                </c:pt>
                <c:pt idx="991">
                  <c:v>0.1118968</c:v>
                </c:pt>
                <c:pt idx="992">
                  <c:v>0.1138214</c:v>
                </c:pt>
                <c:pt idx="993">
                  <c:v>0.1120797</c:v>
                </c:pt>
                <c:pt idx="994">
                  <c:v>0.1138499</c:v>
                </c:pt>
                <c:pt idx="995">
                  <c:v>0.1120912</c:v>
                </c:pt>
                <c:pt idx="996">
                  <c:v>0.1107412</c:v>
                </c:pt>
                <c:pt idx="997">
                  <c:v>0.112538</c:v>
                </c:pt>
                <c:pt idx="998">
                  <c:v>0.1116636</c:v>
                </c:pt>
                <c:pt idx="999">
                  <c:v>0.1144462</c:v>
                </c:pt>
                <c:pt idx="1000">
                  <c:v>0.1130679</c:v>
                </c:pt>
                <c:pt idx="1001">
                  <c:v>0.11155039999999999</c:v>
                </c:pt>
                <c:pt idx="1002">
                  <c:v>0.11264440000000001</c:v>
                </c:pt>
                <c:pt idx="1003">
                  <c:v>0.1135639</c:v>
                </c:pt>
                <c:pt idx="1004">
                  <c:v>0.1134954</c:v>
                </c:pt>
                <c:pt idx="1005">
                  <c:v>0.11124439999999999</c:v>
                </c:pt>
                <c:pt idx="1006">
                  <c:v>0.11076759999999999</c:v>
                </c:pt>
                <c:pt idx="1007">
                  <c:v>0.1132971</c:v>
                </c:pt>
                <c:pt idx="1008">
                  <c:v>0.1120693</c:v>
                </c:pt>
                <c:pt idx="1009">
                  <c:v>0.1130742</c:v>
                </c:pt>
                <c:pt idx="1010">
                  <c:v>0.1097448</c:v>
                </c:pt>
                <c:pt idx="1011">
                  <c:v>0.1137629</c:v>
                </c:pt>
                <c:pt idx="1012">
                  <c:v>0.11405940000000001</c:v>
                </c:pt>
                <c:pt idx="1013">
                  <c:v>0.1147538</c:v>
                </c:pt>
                <c:pt idx="1014">
                  <c:v>0.1134193</c:v>
                </c:pt>
                <c:pt idx="1015">
                  <c:v>0.11277</c:v>
                </c:pt>
                <c:pt idx="1016">
                  <c:v>0.11313819999999999</c:v>
                </c:pt>
                <c:pt idx="1017">
                  <c:v>0.1143803</c:v>
                </c:pt>
                <c:pt idx="1018">
                  <c:v>0.1143716</c:v>
                </c:pt>
                <c:pt idx="1019">
                  <c:v>0.11293739999999999</c:v>
                </c:pt>
                <c:pt idx="1020">
                  <c:v>0.11350830000000001</c:v>
                </c:pt>
                <c:pt idx="1021">
                  <c:v>0.1115698</c:v>
                </c:pt>
                <c:pt idx="1022">
                  <c:v>0.11396969999999999</c:v>
                </c:pt>
                <c:pt idx="1023">
                  <c:v>0.1143028</c:v>
                </c:pt>
                <c:pt idx="1024">
                  <c:v>0.1154205</c:v>
                </c:pt>
                <c:pt idx="1025">
                  <c:v>0.11134479999999999</c:v>
                </c:pt>
                <c:pt idx="1026">
                  <c:v>0.1116997</c:v>
                </c:pt>
                <c:pt idx="1027">
                  <c:v>0.1136288</c:v>
                </c:pt>
                <c:pt idx="1028">
                  <c:v>0.1136276</c:v>
                </c:pt>
                <c:pt idx="1029">
                  <c:v>0.11145480000000001</c:v>
                </c:pt>
                <c:pt idx="1030">
                  <c:v>0.11163530000000001</c:v>
                </c:pt>
                <c:pt idx="1031">
                  <c:v>0.1089398</c:v>
                </c:pt>
                <c:pt idx="1032">
                  <c:v>0.11430369999999999</c:v>
                </c:pt>
                <c:pt idx="1033">
                  <c:v>0.11119900000000001</c:v>
                </c:pt>
                <c:pt idx="1034">
                  <c:v>0.1124585</c:v>
                </c:pt>
                <c:pt idx="1035">
                  <c:v>0.1125477</c:v>
                </c:pt>
                <c:pt idx="1036">
                  <c:v>0.1148266</c:v>
                </c:pt>
                <c:pt idx="1037">
                  <c:v>0.11399239999999999</c:v>
                </c:pt>
                <c:pt idx="1038">
                  <c:v>0.1147208</c:v>
                </c:pt>
                <c:pt idx="1039">
                  <c:v>0.11153150000000001</c:v>
                </c:pt>
                <c:pt idx="1040">
                  <c:v>0.1099715</c:v>
                </c:pt>
                <c:pt idx="1041">
                  <c:v>0.1103558</c:v>
                </c:pt>
                <c:pt idx="1042">
                  <c:v>0.1128817</c:v>
                </c:pt>
                <c:pt idx="1043">
                  <c:v>0.1143409</c:v>
                </c:pt>
                <c:pt idx="1044">
                  <c:v>0.11072949999999999</c:v>
                </c:pt>
                <c:pt idx="1045">
                  <c:v>0.11378099999999999</c:v>
                </c:pt>
                <c:pt idx="1046">
                  <c:v>0.11183990000000001</c:v>
                </c:pt>
                <c:pt idx="1047">
                  <c:v>0.11614049999999999</c:v>
                </c:pt>
                <c:pt idx="1048">
                  <c:v>0.1119824</c:v>
                </c:pt>
                <c:pt idx="1049">
                  <c:v>0.11358559999999999</c:v>
                </c:pt>
                <c:pt idx="1050">
                  <c:v>0.1130843</c:v>
                </c:pt>
                <c:pt idx="1051">
                  <c:v>0.1122389</c:v>
                </c:pt>
                <c:pt idx="1052">
                  <c:v>0.11316519999999999</c:v>
                </c:pt>
                <c:pt idx="1053">
                  <c:v>0.1125283</c:v>
                </c:pt>
                <c:pt idx="1054">
                  <c:v>0.1154409</c:v>
                </c:pt>
                <c:pt idx="1055">
                  <c:v>0.1144583</c:v>
                </c:pt>
                <c:pt idx="1056">
                  <c:v>0.1095926</c:v>
                </c:pt>
                <c:pt idx="1057">
                  <c:v>0.1116292</c:v>
                </c:pt>
                <c:pt idx="1058">
                  <c:v>0.11119610000000001</c:v>
                </c:pt>
                <c:pt idx="1059">
                  <c:v>0.11303630000000001</c:v>
                </c:pt>
                <c:pt idx="1060">
                  <c:v>0.1116149</c:v>
                </c:pt>
                <c:pt idx="1061">
                  <c:v>0.1123879</c:v>
                </c:pt>
                <c:pt idx="1062">
                  <c:v>0.1153438</c:v>
                </c:pt>
                <c:pt idx="1063">
                  <c:v>0.1107162</c:v>
                </c:pt>
                <c:pt idx="1064">
                  <c:v>0.1123357</c:v>
                </c:pt>
                <c:pt idx="1065">
                  <c:v>0.1153962</c:v>
                </c:pt>
                <c:pt idx="1066">
                  <c:v>0.1134106</c:v>
                </c:pt>
                <c:pt idx="1067">
                  <c:v>0.11195189999999999</c:v>
                </c:pt>
                <c:pt idx="1068">
                  <c:v>0.1134777</c:v>
                </c:pt>
                <c:pt idx="1069">
                  <c:v>0.1141683</c:v>
                </c:pt>
                <c:pt idx="1070">
                  <c:v>0.1168371</c:v>
                </c:pt>
                <c:pt idx="1071">
                  <c:v>0.1133545</c:v>
                </c:pt>
                <c:pt idx="1072">
                  <c:v>0.1138489</c:v>
                </c:pt>
                <c:pt idx="1073">
                  <c:v>0.1107706</c:v>
                </c:pt>
                <c:pt idx="1074">
                  <c:v>0.1157812</c:v>
                </c:pt>
                <c:pt idx="1075">
                  <c:v>0.1148718</c:v>
                </c:pt>
                <c:pt idx="1076">
                  <c:v>0.1129265</c:v>
                </c:pt>
                <c:pt idx="1077">
                  <c:v>0.114094</c:v>
                </c:pt>
                <c:pt idx="1078">
                  <c:v>0.11363570000000001</c:v>
                </c:pt>
                <c:pt idx="1079">
                  <c:v>0.1154183</c:v>
                </c:pt>
                <c:pt idx="1080">
                  <c:v>0.1116134</c:v>
                </c:pt>
                <c:pt idx="1081">
                  <c:v>0.1143771</c:v>
                </c:pt>
                <c:pt idx="1082">
                  <c:v>0.11262469999999999</c:v>
                </c:pt>
                <c:pt idx="1083">
                  <c:v>0.1102407</c:v>
                </c:pt>
                <c:pt idx="1084">
                  <c:v>0.1128154</c:v>
                </c:pt>
                <c:pt idx="1085">
                  <c:v>0.1134575</c:v>
                </c:pt>
                <c:pt idx="1086">
                  <c:v>0.11109910000000001</c:v>
                </c:pt>
                <c:pt idx="1087">
                  <c:v>0.11248089999999999</c:v>
                </c:pt>
                <c:pt idx="1088">
                  <c:v>0.111205</c:v>
                </c:pt>
                <c:pt idx="1089">
                  <c:v>0.1152377</c:v>
                </c:pt>
                <c:pt idx="1090">
                  <c:v>0.1138079</c:v>
                </c:pt>
                <c:pt idx="1091">
                  <c:v>0.1113354</c:v>
                </c:pt>
                <c:pt idx="1092">
                  <c:v>0.1137292</c:v>
                </c:pt>
                <c:pt idx="1093">
                  <c:v>0.1115667</c:v>
                </c:pt>
                <c:pt idx="1094">
                  <c:v>0.1114193</c:v>
                </c:pt>
                <c:pt idx="1095">
                  <c:v>0.1124824</c:v>
                </c:pt>
                <c:pt idx="1096">
                  <c:v>0.11449719999999999</c:v>
                </c:pt>
                <c:pt idx="1097">
                  <c:v>0.11465690000000001</c:v>
                </c:pt>
                <c:pt idx="1098">
                  <c:v>0.1109501</c:v>
                </c:pt>
                <c:pt idx="1099">
                  <c:v>0.11468680000000001</c:v>
                </c:pt>
                <c:pt idx="1100">
                  <c:v>0.1127177</c:v>
                </c:pt>
                <c:pt idx="1101">
                  <c:v>0.11351410000000001</c:v>
                </c:pt>
                <c:pt idx="1102">
                  <c:v>0.11282300000000001</c:v>
                </c:pt>
                <c:pt idx="1103">
                  <c:v>0.11489779999999999</c:v>
                </c:pt>
                <c:pt idx="1104">
                  <c:v>0.1135212</c:v>
                </c:pt>
                <c:pt idx="1105">
                  <c:v>0.114589</c:v>
                </c:pt>
                <c:pt idx="1106">
                  <c:v>0.1146668</c:v>
                </c:pt>
                <c:pt idx="1107">
                  <c:v>0.1114541</c:v>
                </c:pt>
                <c:pt idx="1108">
                  <c:v>0.112791</c:v>
                </c:pt>
                <c:pt idx="1109">
                  <c:v>0.1115134</c:v>
                </c:pt>
                <c:pt idx="1110">
                  <c:v>0.1113773</c:v>
                </c:pt>
                <c:pt idx="1111">
                  <c:v>0.1114395</c:v>
                </c:pt>
                <c:pt idx="1112">
                  <c:v>0.11414009999999999</c:v>
                </c:pt>
                <c:pt idx="1113">
                  <c:v>0.1145161</c:v>
                </c:pt>
                <c:pt idx="1114">
                  <c:v>0.1145859</c:v>
                </c:pt>
                <c:pt idx="1115">
                  <c:v>0.1124008</c:v>
                </c:pt>
                <c:pt idx="1116">
                  <c:v>0.1137586</c:v>
                </c:pt>
                <c:pt idx="1117">
                  <c:v>0.11344940000000001</c:v>
                </c:pt>
                <c:pt idx="1118">
                  <c:v>0.1143507</c:v>
                </c:pt>
                <c:pt idx="1119">
                  <c:v>0.11491659999999999</c:v>
                </c:pt>
                <c:pt idx="1120">
                  <c:v>0.1116321</c:v>
                </c:pt>
                <c:pt idx="1121">
                  <c:v>0.11204890000000001</c:v>
                </c:pt>
                <c:pt idx="1122">
                  <c:v>0.1137513</c:v>
                </c:pt>
                <c:pt idx="1123">
                  <c:v>0.1156146</c:v>
                </c:pt>
                <c:pt idx="1124">
                  <c:v>0.1133207</c:v>
                </c:pt>
                <c:pt idx="1125">
                  <c:v>0.11431089999999999</c:v>
                </c:pt>
                <c:pt idx="1126">
                  <c:v>0.1131848</c:v>
                </c:pt>
                <c:pt idx="1127">
                  <c:v>0.11381289999999999</c:v>
                </c:pt>
                <c:pt idx="1128">
                  <c:v>0.1155317</c:v>
                </c:pt>
                <c:pt idx="1129">
                  <c:v>0.1129891</c:v>
                </c:pt>
                <c:pt idx="1130">
                  <c:v>0.118295</c:v>
                </c:pt>
                <c:pt idx="1131">
                  <c:v>0.1130374</c:v>
                </c:pt>
                <c:pt idx="1132">
                  <c:v>0.1132109</c:v>
                </c:pt>
                <c:pt idx="1133">
                  <c:v>0.1122963</c:v>
                </c:pt>
                <c:pt idx="1134">
                  <c:v>0.114454</c:v>
                </c:pt>
                <c:pt idx="1135">
                  <c:v>0.1126914</c:v>
                </c:pt>
                <c:pt idx="1136">
                  <c:v>0.1128947</c:v>
                </c:pt>
                <c:pt idx="1137">
                  <c:v>0.1143468</c:v>
                </c:pt>
                <c:pt idx="1138">
                  <c:v>0.1142463</c:v>
                </c:pt>
                <c:pt idx="1139">
                  <c:v>0.1118116</c:v>
                </c:pt>
                <c:pt idx="1140">
                  <c:v>0.109907</c:v>
                </c:pt>
                <c:pt idx="1141">
                  <c:v>0.1154329</c:v>
                </c:pt>
                <c:pt idx="1142">
                  <c:v>0.1101997</c:v>
                </c:pt>
                <c:pt idx="1143">
                  <c:v>0.1136448</c:v>
                </c:pt>
                <c:pt idx="1144">
                  <c:v>0.11172029999999999</c:v>
                </c:pt>
                <c:pt idx="1145">
                  <c:v>0.111819</c:v>
                </c:pt>
                <c:pt idx="1146">
                  <c:v>0.11492960000000001</c:v>
                </c:pt>
                <c:pt idx="1147">
                  <c:v>0.1122512</c:v>
                </c:pt>
                <c:pt idx="1148">
                  <c:v>0.1141808</c:v>
                </c:pt>
                <c:pt idx="1149">
                  <c:v>0.1137883</c:v>
                </c:pt>
                <c:pt idx="1150">
                  <c:v>0.1138059</c:v>
                </c:pt>
                <c:pt idx="1151">
                  <c:v>0.11222020000000001</c:v>
                </c:pt>
                <c:pt idx="1152">
                  <c:v>0.11222550000000001</c:v>
                </c:pt>
                <c:pt idx="1153">
                  <c:v>0.11437600000000001</c:v>
                </c:pt>
                <c:pt idx="1154">
                  <c:v>0.1139922</c:v>
                </c:pt>
                <c:pt idx="1155">
                  <c:v>0.1129754</c:v>
                </c:pt>
                <c:pt idx="1156">
                  <c:v>0.11392720000000001</c:v>
                </c:pt>
                <c:pt idx="1157">
                  <c:v>0.1151982</c:v>
                </c:pt>
                <c:pt idx="1158">
                  <c:v>0.114425</c:v>
                </c:pt>
                <c:pt idx="1159">
                  <c:v>0.1107419</c:v>
                </c:pt>
                <c:pt idx="1160">
                  <c:v>0.1133692</c:v>
                </c:pt>
                <c:pt idx="1161">
                  <c:v>0.11635669999999999</c:v>
                </c:pt>
                <c:pt idx="1162">
                  <c:v>0.1148922</c:v>
                </c:pt>
                <c:pt idx="1163">
                  <c:v>0.1126013</c:v>
                </c:pt>
                <c:pt idx="1164">
                  <c:v>0.11318010000000001</c:v>
                </c:pt>
                <c:pt idx="1165">
                  <c:v>0.11551790000000001</c:v>
                </c:pt>
                <c:pt idx="1166">
                  <c:v>0.113547</c:v>
                </c:pt>
                <c:pt idx="1167">
                  <c:v>0.11401409999999999</c:v>
                </c:pt>
                <c:pt idx="1168">
                  <c:v>0.1150224</c:v>
                </c:pt>
                <c:pt idx="1169">
                  <c:v>0.1127098</c:v>
                </c:pt>
                <c:pt idx="1170">
                  <c:v>0.1169164</c:v>
                </c:pt>
                <c:pt idx="1171">
                  <c:v>0.1131641</c:v>
                </c:pt>
                <c:pt idx="1172">
                  <c:v>0.1120704</c:v>
                </c:pt>
                <c:pt idx="1173">
                  <c:v>0.1126233</c:v>
                </c:pt>
                <c:pt idx="1174">
                  <c:v>0.11327959999999999</c:v>
                </c:pt>
                <c:pt idx="1175">
                  <c:v>0.1141049</c:v>
                </c:pt>
                <c:pt idx="1176">
                  <c:v>0.1137779</c:v>
                </c:pt>
                <c:pt idx="1177">
                  <c:v>0.11232060000000001</c:v>
                </c:pt>
                <c:pt idx="1178">
                  <c:v>0.112374</c:v>
                </c:pt>
                <c:pt idx="1179">
                  <c:v>0.1154931</c:v>
                </c:pt>
                <c:pt idx="1180">
                  <c:v>0.1123658</c:v>
                </c:pt>
                <c:pt idx="1181">
                  <c:v>0.113066</c:v>
                </c:pt>
                <c:pt idx="1182">
                  <c:v>0.1142893</c:v>
                </c:pt>
                <c:pt idx="1183">
                  <c:v>0.11011700000000001</c:v>
                </c:pt>
                <c:pt idx="1184">
                  <c:v>0.11471679999999999</c:v>
                </c:pt>
                <c:pt idx="1185">
                  <c:v>0.11414970000000001</c:v>
                </c:pt>
                <c:pt idx="1186">
                  <c:v>0.1132625</c:v>
                </c:pt>
                <c:pt idx="1187">
                  <c:v>0.11171</c:v>
                </c:pt>
                <c:pt idx="1188">
                  <c:v>0.1111206</c:v>
                </c:pt>
                <c:pt idx="1189">
                  <c:v>0.1139365</c:v>
                </c:pt>
                <c:pt idx="1190">
                  <c:v>0.11163339999999999</c:v>
                </c:pt>
                <c:pt idx="1191">
                  <c:v>0.113261</c:v>
                </c:pt>
                <c:pt idx="1192">
                  <c:v>0.1143455</c:v>
                </c:pt>
                <c:pt idx="1193">
                  <c:v>0.1138338</c:v>
                </c:pt>
                <c:pt idx="1194">
                  <c:v>0.1138324</c:v>
                </c:pt>
                <c:pt idx="1195">
                  <c:v>0.1164786</c:v>
                </c:pt>
                <c:pt idx="1196">
                  <c:v>0.11023479999999999</c:v>
                </c:pt>
                <c:pt idx="1197">
                  <c:v>0.1134923</c:v>
                </c:pt>
                <c:pt idx="1198">
                  <c:v>0.1134949</c:v>
                </c:pt>
                <c:pt idx="1199">
                  <c:v>0.11272160000000001</c:v>
                </c:pt>
                <c:pt idx="1200">
                  <c:v>0.1150606</c:v>
                </c:pt>
                <c:pt idx="1201">
                  <c:v>0.115913</c:v>
                </c:pt>
                <c:pt idx="1202">
                  <c:v>0.113743</c:v>
                </c:pt>
                <c:pt idx="1203">
                  <c:v>0.11311640000000001</c:v>
                </c:pt>
                <c:pt idx="1204">
                  <c:v>0.11497739999999999</c:v>
                </c:pt>
                <c:pt idx="1205">
                  <c:v>0.1149027</c:v>
                </c:pt>
                <c:pt idx="1206">
                  <c:v>0.1132341</c:v>
                </c:pt>
                <c:pt idx="1207">
                  <c:v>0.1119034</c:v>
                </c:pt>
                <c:pt idx="1208">
                  <c:v>0.1113895</c:v>
                </c:pt>
                <c:pt idx="1209">
                  <c:v>0.11380850000000001</c:v>
                </c:pt>
                <c:pt idx="1210">
                  <c:v>0.1122717</c:v>
                </c:pt>
                <c:pt idx="1211">
                  <c:v>0.1151491</c:v>
                </c:pt>
                <c:pt idx="1212">
                  <c:v>0.11191189999999999</c:v>
                </c:pt>
                <c:pt idx="1213">
                  <c:v>0.1124363</c:v>
                </c:pt>
                <c:pt idx="1214">
                  <c:v>0.1148112</c:v>
                </c:pt>
                <c:pt idx="1215">
                  <c:v>0.11509900000000001</c:v>
                </c:pt>
                <c:pt idx="1216">
                  <c:v>0.1142996</c:v>
                </c:pt>
                <c:pt idx="1217">
                  <c:v>0.113742</c:v>
                </c:pt>
                <c:pt idx="1218">
                  <c:v>0.1126284</c:v>
                </c:pt>
                <c:pt idx="1219">
                  <c:v>0.1116477</c:v>
                </c:pt>
                <c:pt idx="1220">
                  <c:v>0.11615540000000001</c:v>
                </c:pt>
                <c:pt idx="1221">
                  <c:v>0.1123601</c:v>
                </c:pt>
                <c:pt idx="1222">
                  <c:v>0.11367339999999999</c:v>
                </c:pt>
                <c:pt idx="1223">
                  <c:v>0.1156343</c:v>
                </c:pt>
                <c:pt idx="1224">
                  <c:v>0.11634129999999999</c:v>
                </c:pt>
                <c:pt idx="1225">
                  <c:v>0.1127343</c:v>
                </c:pt>
                <c:pt idx="1226">
                  <c:v>0.1122961</c:v>
                </c:pt>
                <c:pt idx="1227">
                  <c:v>0.1142562</c:v>
                </c:pt>
                <c:pt idx="1228">
                  <c:v>0.1144558</c:v>
                </c:pt>
                <c:pt idx="1229">
                  <c:v>0.1166396</c:v>
                </c:pt>
                <c:pt idx="1230">
                  <c:v>0.115103</c:v>
                </c:pt>
                <c:pt idx="1231">
                  <c:v>0.1158411</c:v>
                </c:pt>
                <c:pt idx="1232">
                  <c:v>0.1137117</c:v>
                </c:pt>
                <c:pt idx="1233">
                  <c:v>0.1145442</c:v>
                </c:pt>
                <c:pt idx="1234">
                  <c:v>0.1145471</c:v>
                </c:pt>
                <c:pt idx="1235">
                  <c:v>0.1140914</c:v>
                </c:pt>
                <c:pt idx="1236">
                  <c:v>0.11737069999999999</c:v>
                </c:pt>
                <c:pt idx="1237">
                  <c:v>0.1114067</c:v>
                </c:pt>
                <c:pt idx="1238">
                  <c:v>0.1161418</c:v>
                </c:pt>
                <c:pt idx="1239">
                  <c:v>0.11524</c:v>
                </c:pt>
                <c:pt idx="1240">
                  <c:v>0.1137435</c:v>
                </c:pt>
                <c:pt idx="1241">
                  <c:v>0.11398999999999999</c:v>
                </c:pt>
                <c:pt idx="1242">
                  <c:v>0.11697920000000001</c:v>
                </c:pt>
                <c:pt idx="1243">
                  <c:v>0.113549</c:v>
                </c:pt>
                <c:pt idx="1244">
                  <c:v>0.1123454</c:v>
                </c:pt>
                <c:pt idx="1245">
                  <c:v>0.1135857</c:v>
                </c:pt>
                <c:pt idx="1246">
                  <c:v>0.1113811</c:v>
                </c:pt>
                <c:pt idx="1247">
                  <c:v>0.1128173</c:v>
                </c:pt>
                <c:pt idx="1248">
                  <c:v>0.1109426</c:v>
                </c:pt>
                <c:pt idx="1249">
                  <c:v>0.1161959</c:v>
                </c:pt>
                <c:pt idx="1250">
                  <c:v>0.1130351</c:v>
                </c:pt>
                <c:pt idx="1251">
                  <c:v>0.11696819999999999</c:v>
                </c:pt>
                <c:pt idx="1252">
                  <c:v>0.1160016</c:v>
                </c:pt>
                <c:pt idx="1253">
                  <c:v>0.1112175</c:v>
                </c:pt>
                <c:pt idx="1254">
                  <c:v>0.1135352</c:v>
                </c:pt>
                <c:pt idx="1255">
                  <c:v>0.11497250000000001</c:v>
                </c:pt>
                <c:pt idx="1256">
                  <c:v>0.11540060000000001</c:v>
                </c:pt>
                <c:pt idx="1257">
                  <c:v>0.1136605</c:v>
                </c:pt>
                <c:pt idx="1258">
                  <c:v>0.1131238</c:v>
                </c:pt>
                <c:pt idx="1259">
                  <c:v>0.1161402</c:v>
                </c:pt>
                <c:pt idx="1260">
                  <c:v>0.1139819</c:v>
                </c:pt>
                <c:pt idx="1261">
                  <c:v>0.1153124</c:v>
                </c:pt>
                <c:pt idx="1262">
                  <c:v>0.11242340000000001</c:v>
                </c:pt>
                <c:pt idx="1263">
                  <c:v>0.11439870000000001</c:v>
                </c:pt>
                <c:pt idx="1264">
                  <c:v>0.10877249999999999</c:v>
                </c:pt>
                <c:pt idx="1265">
                  <c:v>0.111586</c:v>
                </c:pt>
                <c:pt idx="1266">
                  <c:v>0.1132498</c:v>
                </c:pt>
                <c:pt idx="1267">
                  <c:v>0.1116201</c:v>
                </c:pt>
                <c:pt idx="1268">
                  <c:v>0.1129155</c:v>
                </c:pt>
                <c:pt idx="1269">
                  <c:v>0.1140253</c:v>
                </c:pt>
                <c:pt idx="1270">
                  <c:v>0.1115927</c:v>
                </c:pt>
                <c:pt idx="1271">
                  <c:v>0.11222260000000001</c:v>
                </c:pt>
                <c:pt idx="1272">
                  <c:v>0.1140523</c:v>
                </c:pt>
                <c:pt idx="1273">
                  <c:v>0.1112346</c:v>
                </c:pt>
                <c:pt idx="1274">
                  <c:v>0.11227959999999999</c:v>
                </c:pt>
                <c:pt idx="1275">
                  <c:v>0.1119675</c:v>
                </c:pt>
                <c:pt idx="1276">
                  <c:v>0.1160292</c:v>
                </c:pt>
                <c:pt idx="1277">
                  <c:v>0.1119232</c:v>
                </c:pt>
                <c:pt idx="1278">
                  <c:v>0.1149514</c:v>
                </c:pt>
                <c:pt idx="1279">
                  <c:v>0.1149033</c:v>
                </c:pt>
                <c:pt idx="1280">
                  <c:v>0.11462749999999999</c:v>
                </c:pt>
                <c:pt idx="1281">
                  <c:v>0.11478439999999999</c:v>
                </c:pt>
                <c:pt idx="1282">
                  <c:v>0.1146958</c:v>
                </c:pt>
                <c:pt idx="1283">
                  <c:v>0.11342099999999999</c:v>
                </c:pt>
                <c:pt idx="1284">
                  <c:v>0.1147497</c:v>
                </c:pt>
                <c:pt idx="1285">
                  <c:v>0.1168425</c:v>
                </c:pt>
                <c:pt idx="1286">
                  <c:v>0.114412</c:v>
                </c:pt>
                <c:pt idx="1287">
                  <c:v>0.11635479999999999</c:v>
                </c:pt>
                <c:pt idx="1288">
                  <c:v>0.1117189</c:v>
                </c:pt>
                <c:pt idx="1289">
                  <c:v>0.1116288</c:v>
                </c:pt>
                <c:pt idx="1290">
                  <c:v>0.1157142</c:v>
                </c:pt>
                <c:pt idx="1291">
                  <c:v>0.1139618</c:v>
                </c:pt>
                <c:pt idx="1292">
                  <c:v>0.11496530000000001</c:v>
                </c:pt>
                <c:pt idx="1293">
                  <c:v>0.1132715</c:v>
                </c:pt>
                <c:pt idx="1294">
                  <c:v>0.1143531</c:v>
                </c:pt>
                <c:pt idx="1295">
                  <c:v>0.1131407</c:v>
                </c:pt>
                <c:pt idx="1296">
                  <c:v>0.1115343</c:v>
                </c:pt>
                <c:pt idx="1297">
                  <c:v>0.11351849999999999</c:v>
                </c:pt>
                <c:pt idx="1298">
                  <c:v>0.1138897</c:v>
                </c:pt>
                <c:pt idx="1299">
                  <c:v>0.1108881</c:v>
                </c:pt>
                <c:pt idx="1300">
                  <c:v>0.11698</c:v>
                </c:pt>
                <c:pt idx="1301">
                  <c:v>0.1151763</c:v>
                </c:pt>
                <c:pt idx="1302">
                  <c:v>0.1157067</c:v>
                </c:pt>
                <c:pt idx="1303">
                  <c:v>0.114443</c:v>
                </c:pt>
                <c:pt idx="1304">
                  <c:v>0.1134785</c:v>
                </c:pt>
                <c:pt idx="1305">
                  <c:v>0.11589629999999999</c:v>
                </c:pt>
                <c:pt idx="1306">
                  <c:v>0.1136636</c:v>
                </c:pt>
                <c:pt idx="1307">
                  <c:v>0.1136375</c:v>
                </c:pt>
                <c:pt idx="1308">
                  <c:v>0.11077670000000001</c:v>
                </c:pt>
                <c:pt idx="1309">
                  <c:v>0.1108489</c:v>
                </c:pt>
                <c:pt idx="1310">
                  <c:v>0.11456239999999999</c:v>
                </c:pt>
                <c:pt idx="1311">
                  <c:v>0.1127442</c:v>
                </c:pt>
                <c:pt idx="1312">
                  <c:v>0.112264</c:v>
                </c:pt>
                <c:pt idx="1313">
                  <c:v>0.1131109</c:v>
                </c:pt>
                <c:pt idx="1314">
                  <c:v>0.1135472</c:v>
                </c:pt>
                <c:pt idx="1315">
                  <c:v>0.1150567</c:v>
                </c:pt>
                <c:pt idx="1316">
                  <c:v>0.1132959</c:v>
                </c:pt>
                <c:pt idx="1317">
                  <c:v>0.11696239999999999</c:v>
                </c:pt>
                <c:pt idx="1318">
                  <c:v>0.11285340000000001</c:v>
                </c:pt>
                <c:pt idx="1319">
                  <c:v>0.1146123</c:v>
                </c:pt>
                <c:pt idx="1320">
                  <c:v>0.11605749999999999</c:v>
                </c:pt>
                <c:pt idx="1321">
                  <c:v>0.1131592</c:v>
                </c:pt>
                <c:pt idx="1322">
                  <c:v>0.111453</c:v>
                </c:pt>
                <c:pt idx="1323">
                  <c:v>0.11121730000000001</c:v>
                </c:pt>
                <c:pt idx="1324">
                  <c:v>0.11425449999999999</c:v>
                </c:pt>
                <c:pt idx="1325">
                  <c:v>0.116427</c:v>
                </c:pt>
                <c:pt idx="1326">
                  <c:v>0.11387799999999999</c:v>
                </c:pt>
                <c:pt idx="1327">
                  <c:v>0.1115869</c:v>
                </c:pt>
                <c:pt idx="1328">
                  <c:v>0.1150987</c:v>
                </c:pt>
                <c:pt idx="1329">
                  <c:v>0.11093359999999999</c:v>
                </c:pt>
                <c:pt idx="1330">
                  <c:v>0.11610189999999999</c:v>
                </c:pt>
                <c:pt idx="1331">
                  <c:v>0.1157078</c:v>
                </c:pt>
                <c:pt idx="1332">
                  <c:v>0.1155851</c:v>
                </c:pt>
                <c:pt idx="1333">
                  <c:v>0.11594599999999999</c:v>
                </c:pt>
                <c:pt idx="1334">
                  <c:v>0.1156364</c:v>
                </c:pt>
                <c:pt idx="1335">
                  <c:v>0.1163792</c:v>
                </c:pt>
                <c:pt idx="1336">
                  <c:v>0.11259859999999999</c:v>
                </c:pt>
                <c:pt idx="1337">
                  <c:v>0.1160832</c:v>
                </c:pt>
                <c:pt idx="1338">
                  <c:v>0.11284569999999999</c:v>
                </c:pt>
                <c:pt idx="1339">
                  <c:v>0.1145803</c:v>
                </c:pt>
                <c:pt idx="1340">
                  <c:v>0.1115884</c:v>
                </c:pt>
                <c:pt idx="1341">
                  <c:v>0.1148018</c:v>
                </c:pt>
                <c:pt idx="1342">
                  <c:v>0.11566170000000001</c:v>
                </c:pt>
                <c:pt idx="1343">
                  <c:v>0.11707190000000001</c:v>
                </c:pt>
                <c:pt idx="1344">
                  <c:v>0.11668539999999999</c:v>
                </c:pt>
                <c:pt idx="1345">
                  <c:v>0.1145518</c:v>
                </c:pt>
                <c:pt idx="1346">
                  <c:v>0.112802</c:v>
                </c:pt>
                <c:pt idx="1347">
                  <c:v>0.1117263</c:v>
                </c:pt>
                <c:pt idx="1348">
                  <c:v>0.11668820000000001</c:v>
                </c:pt>
                <c:pt idx="1349">
                  <c:v>0.1154352</c:v>
                </c:pt>
                <c:pt idx="1350">
                  <c:v>0.11606379999999999</c:v>
                </c:pt>
                <c:pt idx="1351">
                  <c:v>0.11590399999999999</c:v>
                </c:pt>
                <c:pt idx="1352">
                  <c:v>0.1145058</c:v>
                </c:pt>
                <c:pt idx="1353">
                  <c:v>0.11270479999999999</c:v>
                </c:pt>
                <c:pt idx="1354">
                  <c:v>0.1150202</c:v>
                </c:pt>
                <c:pt idx="1355">
                  <c:v>0.11326700000000001</c:v>
                </c:pt>
                <c:pt idx="1356">
                  <c:v>0.1112195</c:v>
                </c:pt>
                <c:pt idx="1357">
                  <c:v>0.1129445</c:v>
                </c:pt>
                <c:pt idx="1358">
                  <c:v>0.11621040000000001</c:v>
                </c:pt>
                <c:pt idx="1359">
                  <c:v>0.1122647</c:v>
                </c:pt>
                <c:pt idx="1360">
                  <c:v>0.1141491</c:v>
                </c:pt>
                <c:pt idx="1361">
                  <c:v>0.11376459999999999</c:v>
                </c:pt>
                <c:pt idx="1362">
                  <c:v>0.1122556</c:v>
                </c:pt>
                <c:pt idx="1363">
                  <c:v>0.1122662</c:v>
                </c:pt>
                <c:pt idx="1364">
                  <c:v>0.1131475</c:v>
                </c:pt>
                <c:pt idx="1365">
                  <c:v>0.1108609</c:v>
                </c:pt>
                <c:pt idx="1366">
                  <c:v>0.11006539999999999</c:v>
                </c:pt>
                <c:pt idx="1367">
                  <c:v>0.113591</c:v>
                </c:pt>
                <c:pt idx="1368">
                  <c:v>0.1141634</c:v>
                </c:pt>
                <c:pt idx="1369">
                  <c:v>0.11308550000000001</c:v>
                </c:pt>
                <c:pt idx="1370">
                  <c:v>0.1109617</c:v>
                </c:pt>
                <c:pt idx="1371">
                  <c:v>0.1117529</c:v>
                </c:pt>
                <c:pt idx="1372">
                  <c:v>0.1134202</c:v>
                </c:pt>
                <c:pt idx="1373">
                  <c:v>0.11179409999999999</c:v>
                </c:pt>
                <c:pt idx="1374">
                  <c:v>0.1121351</c:v>
                </c:pt>
                <c:pt idx="1375">
                  <c:v>0.1130795</c:v>
                </c:pt>
                <c:pt idx="1376">
                  <c:v>0.11263579999999999</c:v>
                </c:pt>
                <c:pt idx="1377">
                  <c:v>0.1129685</c:v>
                </c:pt>
                <c:pt idx="1378">
                  <c:v>0.11236119999999999</c:v>
                </c:pt>
                <c:pt idx="1379">
                  <c:v>0.1121065</c:v>
                </c:pt>
                <c:pt idx="1380">
                  <c:v>0.1129727</c:v>
                </c:pt>
                <c:pt idx="1381">
                  <c:v>0.1133285</c:v>
                </c:pt>
                <c:pt idx="1382">
                  <c:v>0.11373519999999999</c:v>
                </c:pt>
                <c:pt idx="1383">
                  <c:v>0.1129747</c:v>
                </c:pt>
                <c:pt idx="1384">
                  <c:v>0.1138431</c:v>
                </c:pt>
                <c:pt idx="1385">
                  <c:v>0.1141144</c:v>
                </c:pt>
                <c:pt idx="1386">
                  <c:v>0.11493829999999999</c:v>
                </c:pt>
                <c:pt idx="1387">
                  <c:v>0.11545610000000001</c:v>
                </c:pt>
                <c:pt idx="1388">
                  <c:v>0.1129701</c:v>
                </c:pt>
                <c:pt idx="1389">
                  <c:v>0.1131837</c:v>
                </c:pt>
                <c:pt idx="1390">
                  <c:v>0.1095623</c:v>
                </c:pt>
                <c:pt idx="1391">
                  <c:v>0.1131746</c:v>
                </c:pt>
                <c:pt idx="1392">
                  <c:v>0.11282300000000001</c:v>
                </c:pt>
                <c:pt idx="1393">
                  <c:v>0.11148909999999999</c:v>
                </c:pt>
                <c:pt idx="1394">
                  <c:v>0.1133328</c:v>
                </c:pt>
                <c:pt idx="1395">
                  <c:v>0.11373369999999999</c:v>
                </c:pt>
                <c:pt idx="1396">
                  <c:v>0.11125839999999999</c:v>
                </c:pt>
                <c:pt idx="1397">
                  <c:v>0.11079219999999999</c:v>
                </c:pt>
                <c:pt idx="1398">
                  <c:v>0.1137143</c:v>
                </c:pt>
                <c:pt idx="1399">
                  <c:v>0.110612</c:v>
                </c:pt>
                <c:pt idx="1400">
                  <c:v>0.1101953</c:v>
                </c:pt>
                <c:pt idx="1401">
                  <c:v>0.11326990000000001</c:v>
                </c:pt>
                <c:pt idx="1402">
                  <c:v>0.1129449</c:v>
                </c:pt>
                <c:pt idx="1403">
                  <c:v>0.1134334</c:v>
                </c:pt>
                <c:pt idx="1404">
                  <c:v>0.1104159</c:v>
                </c:pt>
                <c:pt idx="1405">
                  <c:v>0.11202289999999999</c:v>
                </c:pt>
                <c:pt idx="1406">
                  <c:v>0.1139622</c:v>
                </c:pt>
                <c:pt idx="1407">
                  <c:v>0.1118685</c:v>
                </c:pt>
                <c:pt idx="1408">
                  <c:v>0.1105679</c:v>
                </c:pt>
                <c:pt idx="1409">
                  <c:v>0.1118648</c:v>
                </c:pt>
                <c:pt idx="1410">
                  <c:v>0.1132953</c:v>
                </c:pt>
                <c:pt idx="1411">
                  <c:v>0.1144386</c:v>
                </c:pt>
                <c:pt idx="1412">
                  <c:v>0.1137963</c:v>
                </c:pt>
                <c:pt idx="1413">
                  <c:v>0.10936410000000001</c:v>
                </c:pt>
                <c:pt idx="1414">
                  <c:v>0.1126254</c:v>
                </c:pt>
                <c:pt idx="1415">
                  <c:v>0.1094866</c:v>
                </c:pt>
                <c:pt idx="1416">
                  <c:v>0.1124385</c:v>
                </c:pt>
                <c:pt idx="1417">
                  <c:v>0.11000360000000001</c:v>
                </c:pt>
                <c:pt idx="1418">
                  <c:v>0.1121245</c:v>
                </c:pt>
                <c:pt idx="1419">
                  <c:v>0.1133759</c:v>
                </c:pt>
                <c:pt idx="1420">
                  <c:v>0.1100454</c:v>
                </c:pt>
                <c:pt idx="1421">
                  <c:v>0.1121967</c:v>
                </c:pt>
                <c:pt idx="1422">
                  <c:v>0.1129337</c:v>
                </c:pt>
                <c:pt idx="1423">
                  <c:v>0.1116463</c:v>
                </c:pt>
                <c:pt idx="1424">
                  <c:v>0.1113881</c:v>
                </c:pt>
                <c:pt idx="1425">
                  <c:v>0.11146349999999999</c:v>
                </c:pt>
                <c:pt idx="1426">
                  <c:v>0.1122957</c:v>
                </c:pt>
                <c:pt idx="1427">
                  <c:v>0.1146958</c:v>
                </c:pt>
                <c:pt idx="1428">
                  <c:v>0.1126636</c:v>
                </c:pt>
                <c:pt idx="1429">
                  <c:v>0.11083759999999999</c:v>
                </c:pt>
                <c:pt idx="1430">
                  <c:v>0.1114975</c:v>
                </c:pt>
                <c:pt idx="1431">
                  <c:v>0.11138720000000001</c:v>
                </c:pt>
                <c:pt idx="1432">
                  <c:v>0.1132644</c:v>
                </c:pt>
                <c:pt idx="1433">
                  <c:v>0.1139264</c:v>
                </c:pt>
                <c:pt idx="1434">
                  <c:v>0.11135639999999999</c:v>
                </c:pt>
                <c:pt idx="1435">
                  <c:v>0.11279359999999999</c:v>
                </c:pt>
                <c:pt idx="1436">
                  <c:v>0.11075989999999999</c:v>
                </c:pt>
                <c:pt idx="1437">
                  <c:v>0.1127866</c:v>
                </c:pt>
                <c:pt idx="1438">
                  <c:v>0.1112235</c:v>
                </c:pt>
                <c:pt idx="1439">
                  <c:v>0.1092741</c:v>
                </c:pt>
                <c:pt idx="1440">
                  <c:v>0.1126776</c:v>
                </c:pt>
                <c:pt idx="1441">
                  <c:v>0.1125013</c:v>
                </c:pt>
                <c:pt idx="1442">
                  <c:v>0.11160009999999999</c:v>
                </c:pt>
                <c:pt idx="1443">
                  <c:v>0.11309230000000001</c:v>
                </c:pt>
                <c:pt idx="1444">
                  <c:v>0.11284039999999999</c:v>
                </c:pt>
                <c:pt idx="1445">
                  <c:v>0.11432489999999999</c:v>
                </c:pt>
                <c:pt idx="1446">
                  <c:v>0.11451450000000001</c:v>
                </c:pt>
                <c:pt idx="1447">
                  <c:v>0.1128073</c:v>
                </c:pt>
                <c:pt idx="1448">
                  <c:v>0.1132406</c:v>
                </c:pt>
                <c:pt idx="1449">
                  <c:v>0.11150649999999999</c:v>
                </c:pt>
                <c:pt idx="1450">
                  <c:v>0.1098354</c:v>
                </c:pt>
                <c:pt idx="1451">
                  <c:v>0.11136260000000001</c:v>
                </c:pt>
                <c:pt idx="1452">
                  <c:v>0.1109902</c:v>
                </c:pt>
                <c:pt idx="1453">
                  <c:v>0.1116206</c:v>
                </c:pt>
                <c:pt idx="1454">
                  <c:v>0.1079031</c:v>
                </c:pt>
                <c:pt idx="1455">
                  <c:v>0.1095091</c:v>
                </c:pt>
                <c:pt idx="1456">
                  <c:v>0.11292000000000001</c:v>
                </c:pt>
                <c:pt idx="1457">
                  <c:v>0.1112585</c:v>
                </c:pt>
                <c:pt idx="1458">
                  <c:v>0.1136572</c:v>
                </c:pt>
                <c:pt idx="1459">
                  <c:v>0.1141953</c:v>
                </c:pt>
                <c:pt idx="1460">
                  <c:v>0.11184139999999999</c:v>
                </c:pt>
                <c:pt idx="1461">
                  <c:v>0.114375</c:v>
                </c:pt>
                <c:pt idx="1462">
                  <c:v>0.1111997</c:v>
                </c:pt>
                <c:pt idx="1463">
                  <c:v>0.1136311</c:v>
                </c:pt>
                <c:pt idx="1464">
                  <c:v>0.11031100000000001</c:v>
                </c:pt>
                <c:pt idx="1465">
                  <c:v>0.11241329999999999</c:v>
                </c:pt>
                <c:pt idx="1466">
                  <c:v>0.116878</c:v>
                </c:pt>
                <c:pt idx="1467">
                  <c:v>0.1150047</c:v>
                </c:pt>
                <c:pt idx="1468">
                  <c:v>0.1150447</c:v>
                </c:pt>
                <c:pt idx="1469">
                  <c:v>0.1122194</c:v>
                </c:pt>
                <c:pt idx="1470">
                  <c:v>0.11536250000000001</c:v>
                </c:pt>
                <c:pt idx="1471">
                  <c:v>0.11608010000000001</c:v>
                </c:pt>
                <c:pt idx="1472">
                  <c:v>0.1143713</c:v>
                </c:pt>
                <c:pt idx="1473">
                  <c:v>0.1126307</c:v>
                </c:pt>
                <c:pt idx="1474">
                  <c:v>0.11472930000000001</c:v>
                </c:pt>
                <c:pt idx="1475">
                  <c:v>0.1147529</c:v>
                </c:pt>
                <c:pt idx="1476">
                  <c:v>0.1148609</c:v>
                </c:pt>
                <c:pt idx="1477">
                  <c:v>0.1157735</c:v>
                </c:pt>
                <c:pt idx="1478">
                  <c:v>0.111224</c:v>
                </c:pt>
                <c:pt idx="1479">
                  <c:v>0.1128276</c:v>
                </c:pt>
                <c:pt idx="1480">
                  <c:v>0.1122838</c:v>
                </c:pt>
                <c:pt idx="1481">
                  <c:v>0.1146408</c:v>
                </c:pt>
                <c:pt idx="1482">
                  <c:v>0.1124983</c:v>
                </c:pt>
                <c:pt idx="1483">
                  <c:v>0.1156108</c:v>
                </c:pt>
                <c:pt idx="1484">
                  <c:v>0.1143873</c:v>
                </c:pt>
                <c:pt idx="1485">
                  <c:v>0.1147701</c:v>
                </c:pt>
                <c:pt idx="1486">
                  <c:v>0.11399280000000001</c:v>
                </c:pt>
                <c:pt idx="1487">
                  <c:v>0.1139289</c:v>
                </c:pt>
                <c:pt idx="1488">
                  <c:v>0.11425</c:v>
                </c:pt>
                <c:pt idx="1489">
                  <c:v>0.11304649999999999</c:v>
                </c:pt>
                <c:pt idx="1490">
                  <c:v>0.113855</c:v>
                </c:pt>
                <c:pt idx="1491">
                  <c:v>0.1132813</c:v>
                </c:pt>
                <c:pt idx="1492">
                  <c:v>0.1169442</c:v>
                </c:pt>
                <c:pt idx="1493">
                  <c:v>0.1134955</c:v>
                </c:pt>
                <c:pt idx="1494">
                  <c:v>0.11688510000000001</c:v>
                </c:pt>
                <c:pt idx="1495">
                  <c:v>0.1144385</c:v>
                </c:pt>
                <c:pt idx="1496">
                  <c:v>0.1124489</c:v>
                </c:pt>
                <c:pt idx="1497">
                  <c:v>0.1120312</c:v>
                </c:pt>
                <c:pt idx="1498">
                  <c:v>0.1115289</c:v>
                </c:pt>
                <c:pt idx="1499">
                  <c:v>0.1141572</c:v>
                </c:pt>
                <c:pt idx="1500">
                  <c:v>0.1165605</c:v>
                </c:pt>
                <c:pt idx="1501">
                  <c:v>0.11622349999999999</c:v>
                </c:pt>
                <c:pt idx="1502">
                  <c:v>0.1113</c:v>
                </c:pt>
                <c:pt idx="1503">
                  <c:v>0.1129669</c:v>
                </c:pt>
                <c:pt idx="1504">
                  <c:v>0.1132393</c:v>
                </c:pt>
                <c:pt idx="1505">
                  <c:v>0.1128724</c:v>
                </c:pt>
                <c:pt idx="1506">
                  <c:v>0.1106042</c:v>
                </c:pt>
                <c:pt idx="1507">
                  <c:v>0.1112074</c:v>
                </c:pt>
                <c:pt idx="1508">
                  <c:v>0.11302379999999999</c:v>
                </c:pt>
                <c:pt idx="1509">
                  <c:v>0.1125297</c:v>
                </c:pt>
                <c:pt idx="1510">
                  <c:v>0.11335430000000001</c:v>
                </c:pt>
                <c:pt idx="1511">
                  <c:v>0.1129764</c:v>
                </c:pt>
                <c:pt idx="1512">
                  <c:v>0.1114798</c:v>
                </c:pt>
                <c:pt idx="1513">
                  <c:v>0.1122804</c:v>
                </c:pt>
                <c:pt idx="1514">
                  <c:v>0.11517810000000001</c:v>
                </c:pt>
                <c:pt idx="1515">
                  <c:v>0.1116176</c:v>
                </c:pt>
                <c:pt idx="1516">
                  <c:v>0.11346059999999999</c:v>
                </c:pt>
                <c:pt idx="1517">
                  <c:v>0.1117282</c:v>
                </c:pt>
                <c:pt idx="1518">
                  <c:v>0.1146916</c:v>
                </c:pt>
                <c:pt idx="1519">
                  <c:v>0.11236409999999999</c:v>
                </c:pt>
                <c:pt idx="1520">
                  <c:v>0.10946259999999999</c:v>
                </c:pt>
                <c:pt idx="1521">
                  <c:v>0.1142756</c:v>
                </c:pt>
                <c:pt idx="1522">
                  <c:v>0.1130375</c:v>
                </c:pt>
                <c:pt idx="1523">
                  <c:v>0.1139392</c:v>
                </c:pt>
                <c:pt idx="1524">
                  <c:v>0.1143965</c:v>
                </c:pt>
                <c:pt idx="1525">
                  <c:v>0.1133334</c:v>
                </c:pt>
                <c:pt idx="1526">
                  <c:v>0.1122462</c:v>
                </c:pt>
                <c:pt idx="1527">
                  <c:v>0.1125265</c:v>
                </c:pt>
                <c:pt idx="1528">
                  <c:v>0.114425</c:v>
                </c:pt>
                <c:pt idx="1529">
                  <c:v>0.1119865</c:v>
                </c:pt>
                <c:pt idx="1530">
                  <c:v>0.1091903</c:v>
                </c:pt>
                <c:pt idx="1531">
                  <c:v>0.1121944</c:v>
                </c:pt>
                <c:pt idx="1532">
                  <c:v>0.1143002</c:v>
                </c:pt>
                <c:pt idx="1533">
                  <c:v>0.11606660000000001</c:v>
                </c:pt>
                <c:pt idx="1534">
                  <c:v>0.116978</c:v>
                </c:pt>
                <c:pt idx="1535">
                  <c:v>0.1154058</c:v>
                </c:pt>
                <c:pt idx="1536">
                  <c:v>0.11323270000000001</c:v>
                </c:pt>
                <c:pt idx="1537">
                  <c:v>0.1123212</c:v>
                </c:pt>
                <c:pt idx="1538">
                  <c:v>0.11377379999999999</c:v>
                </c:pt>
                <c:pt idx="1539">
                  <c:v>0.1134685</c:v>
                </c:pt>
                <c:pt idx="1540">
                  <c:v>0.1098817</c:v>
                </c:pt>
                <c:pt idx="1541">
                  <c:v>0.1140355</c:v>
                </c:pt>
                <c:pt idx="1542">
                  <c:v>0.11221349999999999</c:v>
                </c:pt>
                <c:pt idx="1543">
                  <c:v>0.11137560000000001</c:v>
                </c:pt>
                <c:pt idx="1544">
                  <c:v>0.1139497</c:v>
                </c:pt>
                <c:pt idx="1545">
                  <c:v>0.111362</c:v>
                </c:pt>
                <c:pt idx="1546">
                  <c:v>0.1130574</c:v>
                </c:pt>
                <c:pt idx="1547">
                  <c:v>0.1106579</c:v>
                </c:pt>
                <c:pt idx="1548">
                  <c:v>0.1129469</c:v>
                </c:pt>
                <c:pt idx="1549">
                  <c:v>0.1139693</c:v>
                </c:pt>
                <c:pt idx="1550">
                  <c:v>0.1110187</c:v>
                </c:pt>
                <c:pt idx="1551">
                  <c:v>0.11357009999999999</c:v>
                </c:pt>
                <c:pt idx="1552">
                  <c:v>0.11125690000000001</c:v>
                </c:pt>
                <c:pt idx="1553">
                  <c:v>0.11311400000000001</c:v>
                </c:pt>
                <c:pt idx="1554">
                  <c:v>0.115005</c:v>
                </c:pt>
                <c:pt idx="1555">
                  <c:v>0.11099249999999999</c:v>
                </c:pt>
                <c:pt idx="1556">
                  <c:v>0.1121148</c:v>
                </c:pt>
                <c:pt idx="1557">
                  <c:v>0.114979</c:v>
                </c:pt>
                <c:pt idx="1558">
                  <c:v>0.1111091</c:v>
                </c:pt>
                <c:pt idx="1559">
                  <c:v>0.110097</c:v>
                </c:pt>
                <c:pt idx="1560">
                  <c:v>0.11490649999999999</c:v>
                </c:pt>
                <c:pt idx="1561">
                  <c:v>0.1129883</c:v>
                </c:pt>
                <c:pt idx="1562">
                  <c:v>0.1129048</c:v>
                </c:pt>
                <c:pt idx="1563">
                  <c:v>0.1134077</c:v>
                </c:pt>
                <c:pt idx="1564">
                  <c:v>0.1130473</c:v>
                </c:pt>
                <c:pt idx="1565">
                  <c:v>0.1137703</c:v>
                </c:pt>
                <c:pt idx="1566">
                  <c:v>0.1132123</c:v>
                </c:pt>
                <c:pt idx="1567">
                  <c:v>0.11658449999999999</c:v>
                </c:pt>
                <c:pt idx="1568">
                  <c:v>0.1110201</c:v>
                </c:pt>
                <c:pt idx="1569">
                  <c:v>0.1124392</c:v>
                </c:pt>
                <c:pt idx="1570">
                  <c:v>0.110595</c:v>
                </c:pt>
                <c:pt idx="1571">
                  <c:v>0.1124047</c:v>
                </c:pt>
                <c:pt idx="1572">
                  <c:v>0.1130781</c:v>
                </c:pt>
                <c:pt idx="1573">
                  <c:v>0.1129087</c:v>
                </c:pt>
                <c:pt idx="1574">
                  <c:v>0.1134141</c:v>
                </c:pt>
                <c:pt idx="1575">
                  <c:v>0.111068</c:v>
                </c:pt>
                <c:pt idx="1576">
                  <c:v>0.1130628</c:v>
                </c:pt>
                <c:pt idx="1577">
                  <c:v>0.11340169999999999</c:v>
                </c:pt>
                <c:pt idx="1578">
                  <c:v>0.1161947</c:v>
                </c:pt>
                <c:pt idx="1579">
                  <c:v>0.111234</c:v>
                </c:pt>
                <c:pt idx="1580">
                  <c:v>0.1119131</c:v>
                </c:pt>
                <c:pt idx="1581">
                  <c:v>0.11393200000000001</c:v>
                </c:pt>
                <c:pt idx="1582">
                  <c:v>0.1137601</c:v>
                </c:pt>
                <c:pt idx="1583">
                  <c:v>0.110388</c:v>
                </c:pt>
                <c:pt idx="1584">
                  <c:v>0.1124175</c:v>
                </c:pt>
                <c:pt idx="1585">
                  <c:v>0.1125573</c:v>
                </c:pt>
                <c:pt idx="1586">
                  <c:v>0.1112976</c:v>
                </c:pt>
                <c:pt idx="1587">
                  <c:v>0.1167451</c:v>
                </c:pt>
                <c:pt idx="1588">
                  <c:v>0.11328249999999999</c:v>
                </c:pt>
                <c:pt idx="1589">
                  <c:v>0.11404110000000001</c:v>
                </c:pt>
                <c:pt idx="1590">
                  <c:v>0.1116886</c:v>
                </c:pt>
                <c:pt idx="1591">
                  <c:v>0.1133073</c:v>
                </c:pt>
                <c:pt idx="1592">
                  <c:v>0.1178186</c:v>
                </c:pt>
                <c:pt idx="1593">
                  <c:v>0.1148764</c:v>
                </c:pt>
                <c:pt idx="1594">
                  <c:v>0.11120049999999999</c:v>
                </c:pt>
                <c:pt idx="1595">
                  <c:v>0.1135248</c:v>
                </c:pt>
                <c:pt idx="1596">
                  <c:v>0.11285489999999999</c:v>
                </c:pt>
                <c:pt idx="1597">
                  <c:v>0.1123453</c:v>
                </c:pt>
                <c:pt idx="1598">
                  <c:v>0.1159323</c:v>
                </c:pt>
                <c:pt idx="1599">
                  <c:v>0.113928</c:v>
                </c:pt>
                <c:pt idx="1600">
                  <c:v>0.1147835</c:v>
                </c:pt>
                <c:pt idx="1601">
                  <c:v>0.1096321</c:v>
                </c:pt>
                <c:pt idx="1602">
                  <c:v>0.111827</c:v>
                </c:pt>
                <c:pt idx="1603">
                  <c:v>0.11343549999999999</c:v>
                </c:pt>
                <c:pt idx="1604">
                  <c:v>0.11203390000000001</c:v>
                </c:pt>
                <c:pt idx="1605">
                  <c:v>0.11587509999999999</c:v>
                </c:pt>
                <c:pt idx="1606">
                  <c:v>0.1134265</c:v>
                </c:pt>
                <c:pt idx="1607">
                  <c:v>0.11243939999999999</c:v>
                </c:pt>
                <c:pt idx="1608">
                  <c:v>0.1118984</c:v>
                </c:pt>
                <c:pt idx="1609">
                  <c:v>0.1156218</c:v>
                </c:pt>
                <c:pt idx="1610">
                  <c:v>0.1118731</c:v>
                </c:pt>
                <c:pt idx="1611">
                  <c:v>0.10957210000000001</c:v>
                </c:pt>
                <c:pt idx="1612">
                  <c:v>0.1139506</c:v>
                </c:pt>
                <c:pt idx="1613">
                  <c:v>0.11009339999999999</c:v>
                </c:pt>
                <c:pt idx="1614">
                  <c:v>0.111413</c:v>
                </c:pt>
                <c:pt idx="1615">
                  <c:v>0.1115477</c:v>
                </c:pt>
                <c:pt idx="1616">
                  <c:v>0.11304549999999999</c:v>
                </c:pt>
                <c:pt idx="1617">
                  <c:v>0.1141716</c:v>
                </c:pt>
                <c:pt idx="1618">
                  <c:v>0.1129254</c:v>
                </c:pt>
                <c:pt idx="1619">
                  <c:v>0.1123208</c:v>
                </c:pt>
                <c:pt idx="1620">
                  <c:v>0.1131992</c:v>
                </c:pt>
                <c:pt idx="1621">
                  <c:v>0.1082748</c:v>
                </c:pt>
                <c:pt idx="1622">
                  <c:v>0.1124484</c:v>
                </c:pt>
                <c:pt idx="1623">
                  <c:v>0.1102606</c:v>
                </c:pt>
                <c:pt idx="1624">
                  <c:v>0.1113151</c:v>
                </c:pt>
                <c:pt idx="1625">
                  <c:v>0.1138277</c:v>
                </c:pt>
                <c:pt idx="1626">
                  <c:v>0.11168409999999999</c:v>
                </c:pt>
                <c:pt idx="1627">
                  <c:v>0.1130208</c:v>
                </c:pt>
                <c:pt idx="1628">
                  <c:v>0.1136591</c:v>
                </c:pt>
                <c:pt idx="1629">
                  <c:v>0.1108254</c:v>
                </c:pt>
                <c:pt idx="1630">
                  <c:v>0.1143151</c:v>
                </c:pt>
                <c:pt idx="1631">
                  <c:v>0.1096369</c:v>
                </c:pt>
                <c:pt idx="1632">
                  <c:v>0.1125623</c:v>
                </c:pt>
                <c:pt idx="1633">
                  <c:v>0.1109251</c:v>
                </c:pt>
                <c:pt idx="1634">
                  <c:v>0.113122</c:v>
                </c:pt>
                <c:pt idx="1635">
                  <c:v>0.11612550000000001</c:v>
                </c:pt>
                <c:pt idx="1636">
                  <c:v>0.1094482</c:v>
                </c:pt>
                <c:pt idx="1637">
                  <c:v>0.1108065</c:v>
                </c:pt>
                <c:pt idx="1638">
                  <c:v>0.1097595</c:v>
                </c:pt>
                <c:pt idx="1639">
                  <c:v>0.1133387</c:v>
                </c:pt>
                <c:pt idx="1640">
                  <c:v>0.1116717</c:v>
                </c:pt>
                <c:pt idx="1641">
                  <c:v>0.11257159999999999</c:v>
                </c:pt>
                <c:pt idx="1642">
                  <c:v>0.1124859</c:v>
                </c:pt>
                <c:pt idx="1643">
                  <c:v>0.1128484</c:v>
                </c:pt>
                <c:pt idx="1644">
                  <c:v>0.11639289999999999</c:v>
                </c:pt>
                <c:pt idx="1645">
                  <c:v>0.1114721</c:v>
                </c:pt>
                <c:pt idx="1646">
                  <c:v>0.11261069999999999</c:v>
                </c:pt>
                <c:pt idx="1647">
                  <c:v>0.11119039999999999</c:v>
                </c:pt>
                <c:pt idx="1648">
                  <c:v>0.11470379999999999</c:v>
                </c:pt>
                <c:pt idx="1649">
                  <c:v>0.1144521</c:v>
                </c:pt>
                <c:pt idx="1650">
                  <c:v>0.1107861</c:v>
                </c:pt>
                <c:pt idx="1651">
                  <c:v>0.10951420000000001</c:v>
                </c:pt>
                <c:pt idx="1652">
                  <c:v>0.11296539999999999</c:v>
                </c:pt>
                <c:pt idx="1653">
                  <c:v>0.1124439</c:v>
                </c:pt>
                <c:pt idx="1654">
                  <c:v>0.1102924</c:v>
                </c:pt>
                <c:pt idx="1655">
                  <c:v>0.11115849999999999</c:v>
                </c:pt>
                <c:pt idx="1656">
                  <c:v>0.11057409999999999</c:v>
                </c:pt>
                <c:pt idx="1657">
                  <c:v>0.1125116</c:v>
                </c:pt>
                <c:pt idx="1658">
                  <c:v>0.1132982</c:v>
                </c:pt>
                <c:pt idx="1659">
                  <c:v>0.1164205</c:v>
                </c:pt>
                <c:pt idx="1660">
                  <c:v>0.1132715</c:v>
                </c:pt>
                <c:pt idx="1661">
                  <c:v>0.11203249999999999</c:v>
                </c:pt>
                <c:pt idx="1662">
                  <c:v>0.11445959999999999</c:v>
                </c:pt>
                <c:pt idx="1663">
                  <c:v>0.1151981</c:v>
                </c:pt>
                <c:pt idx="1664">
                  <c:v>0.11545660000000001</c:v>
                </c:pt>
                <c:pt idx="1665">
                  <c:v>0.1128243</c:v>
                </c:pt>
                <c:pt idx="1666">
                  <c:v>0.1135086</c:v>
                </c:pt>
                <c:pt idx="1667">
                  <c:v>0.1136003</c:v>
                </c:pt>
                <c:pt idx="1668">
                  <c:v>0.11390400000000001</c:v>
                </c:pt>
                <c:pt idx="1669">
                  <c:v>0.11473</c:v>
                </c:pt>
                <c:pt idx="1670">
                  <c:v>0.11196490000000001</c:v>
                </c:pt>
                <c:pt idx="1671">
                  <c:v>0.1109052</c:v>
                </c:pt>
                <c:pt idx="1672">
                  <c:v>0.1102282</c:v>
                </c:pt>
                <c:pt idx="1673">
                  <c:v>0.1153033</c:v>
                </c:pt>
                <c:pt idx="1674">
                  <c:v>0.11332730000000001</c:v>
                </c:pt>
                <c:pt idx="1675">
                  <c:v>0.11589000000000001</c:v>
                </c:pt>
                <c:pt idx="1676">
                  <c:v>0.1128733</c:v>
                </c:pt>
                <c:pt idx="1677">
                  <c:v>0.11268640000000001</c:v>
                </c:pt>
                <c:pt idx="1678">
                  <c:v>0.1159099</c:v>
                </c:pt>
                <c:pt idx="1679">
                  <c:v>0.1130362</c:v>
                </c:pt>
                <c:pt idx="1680">
                  <c:v>0.1153602</c:v>
                </c:pt>
                <c:pt idx="1681">
                  <c:v>0.1089874</c:v>
                </c:pt>
                <c:pt idx="1682">
                  <c:v>0.10911800000000001</c:v>
                </c:pt>
                <c:pt idx="1683">
                  <c:v>0.1112688</c:v>
                </c:pt>
                <c:pt idx="1684">
                  <c:v>0.109251</c:v>
                </c:pt>
                <c:pt idx="1685">
                  <c:v>0.1117195</c:v>
                </c:pt>
                <c:pt idx="1686">
                  <c:v>0.11259470000000001</c:v>
                </c:pt>
                <c:pt idx="1687">
                  <c:v>0.1119073</c:v>
                </c:pt>
                <c:pt idx="1688">
                  <c:v>0.11221830000000001</c:v>
                </c:pt>
                <c:pt idx="1689">
                  <c:v>0.11449520000000001</c:v>
                </c:pt>
                <c:pt idx="1690">
                  <c:v>0.1150974</c:v>
                </c:pt>
                <c:pt idx="1691">
                  <c:v>0.1125404</c:v>
                </c:pt>
                <c:pt idx="1692">
                  <c:v>0.1126505</c:v>
                </c:pt>
                <c:pt idx="1693">
                  <c:v>0.1107991</c:v>
                </c:pt>
                <c:pt idx="1694">
                  <c:v>0.1160209</c:v>
                </c:pt>
                <c:pt idx="1695">
                  <c:v>0.11515110000000001</c:v>
                </c:pt>
                <c:pt idx="1696">
                  <c:v>0.1114424</c:v>
                </c:pt>
                <c:pt idx="1697">
                  <c:v>0.1128257</c:v>
                </c:pt>
                <c:pt idx="1698">
                  <c:v>0.1140794</c:v>
                </c:pt>
                <c:pt idx="1699">
                  <c:v>0.1151267</c:v>
                </c:pt>
                <c:pt idx="1700">
                  <c:v>0.11207780000000001</c:v>
                </c:pt>
                <c:pt idx="1701">
                  <c:v>0.115247</c:v>
                </c:pt>
                <c:pt idx="1702">
                  <c:v>0.1163666</c:v>
                </c:pt>
                <c:pt idx="1703">
                  <c:v>0.11347500000000001</c:v>
                </c:pt>
                <c:pt idx="1704">
                  <c:v>0.10969379999999999</c:v>
                </c:pt>
                <c:pt idx="1705">
                  <c:v>0.1179774</c:v>
                </c:pt>
                <c:pt idx="1706">
                  <c:v>0.1144762</c:v>
                </c:pt>
                <c:pt idx="1707">
                  <c:v>0.11192249999999999</c:v>
                </c:pt>
                <c:pt idx="1708">
                  <c:v>0.1168812</c:v>
                </c:pt>
                <c:pt idx="1709">
                  <c:v>0.11412219999999999</c:v>
                </c:pt>
                <c:pt idx="1710">
                  <c:v>0.11413239999999999</c:v>
                </c:pt>
                <c:pt idx="1711">
                  <c:v>0.11274679999999999</c:v>
                </c:pt>
                <c:pt idx="1712">
                  <c:v>0.11523659999999999</c:v>
                </c:pt>
                <c:pt idx="1713">
                  <c:v>0.1122462</c:v>
                </c:pt>
                <c:pt idx="1714">
                  <c:v>0.1145577</c:v>
                </c:pt>
                <c:pt idx="1715">
                  <c:v>0.1156204</c:v>
                </c:pt>
                <c:pt idx="1716">
                  <c:v>0.11828470000000001</c:v>
                </c:pt>
                <c:pt idx="1717">
                  <c:v>0.1139386</c:v>
                </c:pt>
                <c:pt idx="1718">
                  <c:v>0.1131832</c:v>
                </c:pt>
                <c:pt idx="1719">
                  <c:v>0.11567429999999999</c:v>
                </c:pt>
                <c:pt idx="1720">
                  <c:v>0.1139473</c:v>
                </c:pt>
                <c:pt idx="1721">
                  <c:v>0.1172603</c:v>
                </c:pt>
                <c:pt idx="1722">
                  <c:v>0.1112688</c:v>
                </c:pt>
                <c:pt idx="1723">
                  <c:v>0.11186219999999999</c:v>
                </c:pt>
                <c:pt idx="1724">
                  <c:v>0.1119885</c:v>
                </c:pt>
                <c:pt idx="1725">
                  <c:v>0.11202769999999999</c:v>
                </c:pt>
                <c:pt idx="1726">
                  <c:v>0.1148849</c:v>
                </c:pt>
                <c:pt idx="1727">
                  <c:v>0.1138559</c:v>
                </c:pt>
                <c:pt idx="1728">
                  <c:v>0.1138498</c:v>
                </c:pt>
                <c:pt idx="1729">
                  <c:v>0.115699</c:v>
                </c:pt>
                <c:pt idx="1730">
                  <c:v>0.1125636</c:v>
                </c:pt>
                <c:pt idx="1731">
                  <c:v>0.1122513</c:v>
                </c:pt>
                <c:pt idx="1732">
                  <c:v>0.11268309999999999</c:v>
                </c:pt>
                <c:pt idx="1733">
                  <c:v>0.11459660000000001</c:v>
                </c:pt>
                <c:pt idx="1734">
                  <c:v>0.1114911</c:v>
                </c:pt>
                <c:pt idx="1735">
                  <c:v>0.1135491</c:v>
                </c:pt>
                <c:pt idx="1736">
                  <c:v>0.11111939999999999</c:v>
                </c:pt>
                <c:pt idx="1737">
                  <c:v>0.110749</c:v>
                </c:pt>
                <c:pt idx="1738">
                  <c:v>0.1105331</c:v>
                </c:pt>
                <c:pt idx="1739">
                  <c:v>0.11228580000000001</c:v>
                </c:pt>
                <c:pt idx="1740">
                  <c:v>0.11317579999999999</c:v>
                </c:pt>
                <c:pt idx="1741">
                  <c:v>0.1132399</c:v>
                </c:pt>
                <c:pt idx="1742">
                  <c:v>0.112997</c:v>
                </c:pt>
                <c:pt idx="1743">
                  <c:v>0.1138011</c:v>
                </c:pt>
                <c:pt idx="1744">
                  <c:v>0.1116485</c:v>
                </c:pt>
                <c:pt idx="1745">
                  <c:v>0.1124744</c:v>
                </c:pt>
                <c:pt idx="1746">
                  <c:v>0.1112638</c:v>
                </c:pt>
                <c:pt idx="1747">
                  <c:v>0.1092757</c:v>
                </c:pt>
                <c:pt idx="1748">
                  <c:v>0.11025169999999999</c:v>
                </c:pt>
                <c:pt idx="1749">
                  <c:v>0.1110186</c:v>
                </c:pt>
                <c:pt idx="1750">
                  <c:v>0.1111577</c:v>
                </c:pt>
                <c:pt idx="1751">
                  <c:v>0.1136173</c:v>
                </c:pt>
                <c:pt idx="1752">
                  <c:v>0.1113183</c:v>
                </c:pt>
                <c:pt idx="1753">
                  <c:v>0.11293690000000001</c:v>
                </c:pt>
                <c:pt idx="1754">
                  <c:v>0.1148908</c:v>
                </c:pt>
                <c:pt idx="1755">
                  <c:v>0.1143025</c:v>
                </c:pt>
                <c:pt idx="1756">
                  <c:v>0.1109998</c:v>
                </c:pt>
                <c:pt idx="1757">
                  <c:v>0.1093567</c:v>
                </c:pt>
                <c:pt idx="1758">
                  <c:v>0.1093773</c:v>
                </c:pt>
                <c:pt idx="1759">
                  <c:v>0.11099489999999999</c:v>
                </c:pt>
                <c:pt idx="1760">
                  <c:v>0.1118545</c:v>
                </c:pt>
                <c:pt idx="1761">
                  <c:v>0.11049680000000001</c:v>
                </c:pt>
                <c:pt idx="1762">
                  <c:v>0.10897179999999999</c:v>
                </c:pt>
                <c:pt idx="1763">
                  <c:v>0.1117948</c:v>
                </c:pt>
                <c:pt idx="1764">
                  <c:v>0.11061459999999999</c:v>
                </c:pt>
                <c:pt idx="1765">
                  <c:v>0.1168082</c:v>
                </c:pt>
                <c:pt idx="1766">
                  <c:v>0.11101659999999999</c:v>
                </c:pt>
                <c:pt idx="1767">
                  <c:v>0.11183070000000001</c:v>
                </c:pt>
                <c:pt idx="1768">
                  <c:v>0.1150346</c:v>
                </c:pt>
                <c:pt idx="1769">
                  <c:v>0.1114602</c:v>
                </c:pt>
                <c:pt idx="1770">
                  <c:v>0.11106190000000001</c:v>
                </c:pt>
                <c:pt idx="1771">
                  <c:v>0.1132821</c:v>
                </c:pt>
                <c:pt idx="1772">
                  <c:v>0.1120574</c:v>
                </c:pt>
                <c:pt idx="1773">
                  <c:v>0.1112083</c:v>
                </c:pt>
                <c:pt idx="1774">
                  <c:v>0.11387709999999999</c:v>
                </c:pt>
                <c:pt idx="1775">
                  <c:v>0.1157633</c:v>
                </c:pt>
                <c:pt idx="1776">
                  <c:v>0.1106181</c:v>
                </c:pt>
                <c:pt idx="1777">
                  <c:v>0.1123924</c:v>
                </c:pt>
                <c:pt idx="1778">
                  <c:v>0.1112568</c:v>
                </c:pt>
                <c:pt idx="1779">
                  <c:v>0.11270230000000001</c:v>
                </c:pt>
                <c:pt idx="1780">
                  <c:v>0.11024349999999999</c:v>
                </c:pt>
                <c:pt idx="1781">
                  <c:v>0.1098016</c:v>
                </c:pt>
                <c:pt idx="1782">
                  <c:v>0.1128453</c:v>
                </c:pt>
                <c:pt idx="1783">
                  <c:v>0.113672</c:v>
                </c:pt>
                <c:pt idx="1784">
                  <c:v>0.1104443</c:v>
                </c:pt>
                <c:pt idx="1785">
                  <c:v>0.11590540000000001</c:v>
                </c:pt>
                <c:pt idx="1786">
                  <c:v>0.1088133</c:v>
                </c:pt>
                <c:pt idx="1787">
                  <c:v>0.11085689999999999</c:v>
                </c:pt>
                <c:pt idx="1788">
                  <c:v>0.10883139999999999</c:v>
                </c:pt>
                <c:pt idx="1789">
                  <c:v>0.1129086</c:v>
                </c:pt>
                <c:pt idx="1790">
                  <c:v>0.1090923</c:v>
                </c:pt>
                <c:pt idx="1791">
                  <c:v>0.1120587</c:v>
                </c:pt>
                <c:pt idx="1792">
                  <c:v>0.111443</c:v>
                </c:pt>
                <c:pt idx="1793">
                  <c:v>0.1093383</c:v>
                </c:pt>
                <c:pt idx="1794">
                  <c:v>0.1129902</c:v>
                </c:pt>
                <c:pt idx="1795">
                  <c:v>0.1115882</c:v>
                </c:pt>
                <c:pt idx="1796">
                  <c:v>0.11222600000000001</c:v>
                </c:pt>
                <c:pt idx="1797">
                  <c:v>0.1107568</c:v>
                </c:pt>
                <c:pt idx="1798">
                  <c:v>0.11163140000000001</c:v>
                </c:pt>
                <c:pt idx="1799">
                  <c:v>0.1120505</c:v>
                </c:pt>
                <c:pt idx="1800">
                  <c:v>0.1105561</c:v>
                </c:pt>
                <c:pt idx="1801">
                  <c:v>0.11158410000000001</c:v>
                </c:pt>
                <c:pt idx="1802">
                  <c:v>0.11078730000000001</c:v>
                </c:pt>
                <c:pt idx="1803">
                  <c:v>0.1125041</c:v>
                </c:pt>
                <c:pt idx="1804">
                  <c:v>0.10816199999999999</c:v>
                </c:pt>
                <c:pt idx="1805">
                  <c:v>0.11285000000000001</c:v>
                </c:pt>
                <c:pt idx="1806">
                  <c:v>0.113167</c:v>
                </c:pt>
                <c:pt idx="1807">
                  <c:v>0.1103394</c:v>
                </c:pt>
                <c:pt idx="1808">
                  <c:v>0.1109879</c:v>
                </c:pt>
                <c:pt idx="1809">
                  <c:v>0.11368449999999999</c:v>
                </c:pt>
                <c:pt idx="1810">
                  <c:v>0.1122841</c:v>
                </c:pt>
                <c:pt idx="1811">
                  <c:v>0.1114192</c:v>
                </c:pt>
                <c:pt idx="1812">
                  <c:v>0.1123769</c:v>
                </c:pt>
                <c:pt idx="1813">
                  <c:v>0.1094128</c:v>
                </c:pt>
                <c:pt idx="1814">
                  <c:v>0.1110703</c:v>
                </c:pt>
                <c:pt idx="1815">
                  <c:v>0.11551839999999999</c:v>
                </c:pt>
                <c:pt idx="1816">
                  <c:v>0.1157889</c:v>
                </c:pt>
                <c:pt idx="1817">
                  <c:v>0.11184910000000001</c:v>
                </c:pt>
                <c:pt idx="1818">
                  <c:v>0.1105609</c:v>
                </c:pt>
                <c:pt idx="1819">
                  <c:v>0.1114173</c:v>
                </c:pt>
                <c:pt idx="1820">
                  <c:v>0.11269709999999999</c:v>
                </c:pt>
                <c:pt idx="1821">
                  <c:v>0.1112783</c:v>
                </c:pt>
                <c:pt idx="1822">
                  <c:v>0.112971</c:v>
                </c:pt>
                <c:pt idx="1823">
                  <c:v>0.1095978</c:v>
                </c:pt>
                <c:pt idx="1824">
                  <c:v>0.11132649999999999</c:v>
                </c:pt>
                <c:pt idx="1825">
                  <c:v>0.1110602</c:v>
                </c:pt>
                <c:pt idx="1826">
                  <c:v>0.1130034</c:v>
                </c:pt>
                <c:pt idx="1827">
                  <c:v>0.11549619999999999</c:v>
                </c:pt>
                <c:pt idx="1828">
                  <c:v>0.1134917</c:v>
                </c:pt>
                <c:pt idx="1829">
                  <c:v>0.112312</c:v>
                </c:pt>
                <c:pt idx="1830">
                  <c:v>0.11312609999999999</c:v>
                </c:pt>
                <c:pt idx="1831">
                  <c:v>0.1116919</c:v>
                </c:pt>
                <c:pt idx="1832">
                  <c:v>0.11379060000000001</c:v>
                </c:pt>
                <c:pt idx="1833">
                  <c:v>0.1098597</c:v>
                </c:pt>
                <c:pt idx="1834">
                  <c:v>0.112215</c:v>
                </c:pt>
                <c:pt idx="1835">
                  <c:v>0.111002</c:v>
                </c:pt>
                <c:pt idx="1836">
                  <c:v>0.11307209999999999</c:v>
                </c:pt>
                <c:pt idx="1837">
                  <c:v>0.1111138</c:v>
                </c:pt>
                <c:pt idx="1838">
                  <c:v>0.1088514</c:v>
                </c:pt>
                <c:pt idx="1839">
                  <c:v>0.11124390000000001</c:v>
                </c:pt>
                <c:pt idx="1840">
                  <c:v>0.1125143</c:v>
                </c:pt>
                <c:pt idx="1841">
                  <c:v>0.1119308</c:v>
                </c:pt>
                <c:pt idx="1842">
                  <c:v>0.1092658</c:v>
                </c:pt>
                <c:pt idx="1843">
                  <c:v>0.11174729999999999</c:v>
                </c:pt>
                <c:pt idx="1844">
                  <c:v>0.1125592</c:v>
                </c:pt>
                <c:pt idx="1845">
                  <c:v>0.11615549999999999</c:v>
                </c:pt>
                <c:pt idx="1846">
                  <c:v>0.11157549999999999</c:v>
                </c:pt>
                <c:pt idx="1847">
                  <c:v>0.1129424</c:v>
                </c:pt>
                <c:pt idx="1848">
                  <c:v>0.1119962</c:v>
                </c:pt>
                <c:pt idx="1849">
                  <c:v>0.1099429</c:v>
                </c:pt>
                <c:pt idx="1850">
                  <c:v>0.1156471</c:v>
                </c:pt>
                <c:pt idx="1851">
                  <c:v>0.11161939999999999</c:v>
                </c:pt>
                <c:pt idx="1852">
                  <c:v>0.11113960000000001</c:v>
                </c:pt>
                <c:pt idx="1853">
                  <c:v>0.1099053</c:v>
                </c:pt>
                <c:pt idx="1854">
                  <c:v>0.1113956</c:v>
                </c:pt>
                <c:pt idx="1855">
                  <c:v>0.1123135</c:v>
                </c:pt>
                <c:pt idx="1856">
                  <c:v>0.1120371</c:v>
                </c:pt>
                <c:pt idx="1857">
                  <c:v>0.1140829</c:v>
                </c:pt>
                <c:pt idx="1858">
                  <c:v>0.11306389999999999</c:v>
                </c:pt>
                <c:pt idx="1859">
                  <c:v>0.1136122</c:v>
                </c:pt>
                <c:pt idx="1860">
                  <c:v>0.11092100000000001</c:v>
                </c:pt>
                <c:pt idx="1861">
                  <c:v>0.112063</c:v>
                </c:pt>
                <c:pt idx="1862">
                  <c:v>0.1154796</c:v>
                </c:pt>
                <c:pt idx="1863">
                  <c:v>0.1138537</c:v>
                </c:pt>
                <c:pt idx="1864">
                  <c:v>0.11198610000000001</c:v>
                </c:pt>
                <c:pt idx="1865">
                  <c:v>0.1103919</c:v>
                </c:pt>
                <c:pt idx="1866">
                  <c:v>0.1109145</c:v>
                </c:pt>
                <c:pt idx="1867">
                  <c:v>0.11079849999999999</c:v>
                </c:pt>
                <c:pt idx="1868">
                  <c:v>0.11278589999999999</c:v>
                </c:pt>
                <c:pt idx="1869">
                  <c:v>0.1119136</c:v>
                </c:pt>
                <c:pt idx="1870">
                  <c:v>0.1137947</c:v>
                </c:pt>
                <c:pt idx="1871">
                  <c:v>0.11021499999999999</c:v>
                </c:pt>
                <c:pt idx="1872">
                  <c:v>0.10882509999999999</c:v>
                </c:pt>
                <c:pt idx="1873">
                  <c:v>0.10983030000000001</c:v>
                </c:pt>
                <c:pt idx="1874">
                  <c:v>0.1109405</c:v>
                </c:pt>
                <c:pt idx="1875">
                  <c:v>0.1113802</c:v>
                </c:pt>
                <c:pt idx="1876">
                  <c:v>0.1116529</c:v>
                </c:pt>
                <c:pt idx="1877">
                  <c:v>0.1120312</c:v>
                </c:pt>
                <c:pt idx="1878">
                  <c:v>0.1095845</c:v>
                </c:pt>
                <c:pt idx="1879">
                  <c:v>0.1100984</c:v>
                </c:pt>
                <c:pt idx="1880">
                  <c:v>0.1105059</c:v>
                </c:pt>
                <c:pt idx="1881">
                  <c:v>0.11255220000000001</c:v>
                </c:pt>
                <c:pt idx="1882">
                  <c:v>0.10950550000000001</c:v>
                </c:pt>
                <c:pt idx="1883">
                  <c:v>0.108663</c:v>
                </c:pt>
                <c:pt idx="1884">
                  <c:v>0.1095095</c:v>
                </c:pt>
                <c:pt idx="1885">
                  <c:v>0.1091356</c:v>
                </c:pt>
                <c:pt idx="1886">
                  <c:v>0.1078103</c:v>
                </c:pt>
                <c:pt idx="1887">
                  <c:v>0.1114149</c:v>
                </c:pt>
                <c:pt idx="1888">
                  <c:v>0.1089239</c:v>
                </c:pt>
                <c:pt idx="1889">
                  <c:v>0.1062124</c:v>
                </c:pt>
                <c:pt idx="1890">
                  <c:v>0.10823960000000001</c:v>
                </c:pt>
                <c:pt idx="1891">
                  <c:v>0.1115893</c:v>
                </c:pt>
                <c:pt idx="1892">
                  <c:v>0.1105096</c:v>
                </c:pt>
                <c:pt idx="1893">
                  <c:v>0.1079764</c:v>
                </c:pt>
                <c:pt idx="1894">
                  <c:v>0.11099390000000001</c:v>
                </c:pt>
                <c:pt idx="1895">
                  <c:v>0.1088213</c:v>
                </c:pt>
                <c:pt idx="1896">
                  <c:v>0.11282979999999999</c:v>
                </c:pt>
                <c:pt idx="1897">
                  <c:v>0.1098422</c:v>
                </c:pt>
                <c:pt idx="1898">
                  <c:v>0.11219709999999999</c:v>
                </c:pt>
                <c:pt idx="1899">
                  <c:v>0.109726</c:v>
                </c:pt>
                <c:pt idx="1900">
                  <c:v>0.10922519999999999</c:v>
                </c:pt>
                <c:pt idx="1901">
                  <c:v>0.1135512</c:v>
                </c:pt>
                <c:pt idx="1902">
                  <c:v>0.1110864</c:v>
                </c:pt>
                <c:pt idx="1903">
                  <c:v>0.1107056</c:v>
                </c:pt>
                <c:pt idx="1904">
                  <c:v>0.1062273</c:v>
                </c:pt>
                <c:pt idx="1905">
                  <c:v>0.1103973</c:v>
                </c:pt>
                <c:pt idx="1906">
                  <c:v>0.1099439</c:v>
                </c:pt>
                <c:pt idx="1907">
                  <c:v>0.1100763</c:v>
                </c:pt>
                <c:pt idx="1908">
                  <c:v>0.1104359</c:v>
                </c:pt>
                <c:pt idx="1909">
                  <c:v>0.1064539</c:v>
                </c:pt>
                <c:pt idx="1910">
                  <c:v>0.10890229999999999</c:v>
                </c:pt>
                <c:pt idx="1911">
                  <c:v>0.1082553</c:v>
                </c:pt>
                <c:pt idx="1912">
                  <c:v>0.1145284</c:v>
                </c:pt>
                <c:pt idx="1913">
                  <c:v>0.10941140000000001</c:v>
                </c:pt>
                <c:pt idx="1914">
                  <c:v>0.1105208</c:v>
                </c:pt>
                <c:pt idx="1915">
                  <c:v>0.1099412</c:v>
                </c:pt>
                <c:pt idx="1916">
                  <c:v>0.1112554</c:v>
                </c:pt>
                <c:pt idx="1917">
                  <c:v>0.1097292</c:v>
                </c:pt>
                <c:pt idx="1918">
                  <c:v>0.11118939999999999</c:v>
                </c:pt>
                <c:pt idx="1919">
                  <c:v>0.113076</c:v>
                </c:pt>
                <c:pt idx="1920">
                  <c:v>0.1123647</c:v>
                </c:pt>
                <c:pt idx="1921">
                  <c:v>0.1097027</c:v>
                </c:pt>
                <c:pt idx="1922">
                  <c:v>0.1105743</c:v>
                </c:pt>
                <c:pt idx="1923">
                  <c:v>0.11233360000000001</c:v>
                </c:pt>
                <c:pt idx="1924">
                  <c:v>0.11211939999999999</c:v>
                </c:pt>
                <c:pt idx="1925">
                  <c:v>0.1113989</c:v>
                </c:pt>
                <c:pt idx="1926">
                  <c:v>0.1132013</c:v>
                </c:pt>
                <c:pt idx="1927">
                  <c:v>0.1114433</c:v>
                </c:pt>
                <c:pt idx="1928">
                  <c:v>0.10814260000000001</c:v>
                </c:pt>
                <c:pt idx="1929">
                  <c:v>0.1101515</c:v>
                </c:pt>
                <c:pt idx="1930">
                  <c:v>0.1105927</c:v>
                </c:pt>
                <c:pt idx="1931">
                  <c:v>0.1111877</c:v>
                </c:pt>
                <c:pt idx="1932">
                  <c:v>0.1100435</c:v>
                </c:pt>
                <c:pt idx="1933">
                  <c:v>0.1103485</c:v>
                </c:pt>
                <c:pt idx="1934">
                  <c:v>0.10985880000000001</c:v>
                </c:pt>
                <c:pt idx="1935">
                  <c:v>0.1049345</c:v>
                </c:pt>
                <c:pt idx="1936">
                  <c:v>0.11169229999999999</c:v>
                </c:pt>
                <c:pt idx="1937">
                  <c:v>0.1122571</c:v>
                </c:pt>
                <c:pt idx="1938">
                  <c:v>0.1083798</c:v>
                </c:pt>
                <c:pt idx="1939">
                  <c:v>0.1080849</c:v>
                </c:pt>
                <c:pt idx="1940">
                  <c:v>0.107748</c:v>
                </c:pt>
                <c:pt idx="1941">
                  <c:v>0.10729229999999999</c:v>
                </c:pt>
                <c:pt idx="1942">
                  <c:v>0.10554230000000001</c:v>
                </c:pt>
                <c:pt idx="1943">
                  <c:v>0.1079681</c:v>
                </c:pt>
                <c:pt idx="1944">
                  <c:v>0.11081870000000001</c:v>
                </c:pt>
                <c:pt idx="1945">
                  <c:v>0.1096593</c:v>
                </c:pt>
                <c:pt idx="1946">
                  <c:v>0.10674260000000001</c:v>
                </c:pt>
                <c:pt idx="1947">
                  <c:v>0.10878790000000001</c:v>
                </c:pt>
                <c:pt idx="1948">
                  <c:v>0.1067292</c:v>
                </c:pt>
                <c:pt idx="1949">
                  <c:v>0.1054026</c:v>
                </c:pt>
                <c:pt idx="1950">
                  <c:v>0.1072558</c:v>
                </c:pt>
                <c:pt idx="1951">
                  <c:v>0.1085569</c:v>
                </c:pt>
                <c:pt idx="1952">
                  <c:v>0.1083141</c:v>
                </c:pt>
                <c:pt idx="1953">
                  <c:v>0.1111716</c:v>
                </c:pt>
                <c:pt idx="1954">
                  <c:v>0.10881589999999999</c:v>
                </c:pt>
                <c:pt idx="1955">
                  <c:v>0.1063812</c:v>
                </c:pt>
                <c:pt idx="1956">
                  <c:v>0.1088348</c:v>
                </c:pt>
                <c:pt idx="1957">
                  <c:v>0.1123542</c:v>
                </c:pt>
                <c:pt idx="1958">
                  <c:v>0.1100158</c:v>
                </c:pt>
                <c:pt idx="1959">
                  <c:v>0.1111058</c:v>
                </c:pt>
                <c:pt idx="1960">
                  <c:v>0.1104483</c:v>
                </c:pt>
                <c:pt idx="1961">
                  <c:v>0.1076212</c:v>
                </c:pt>
                <c:pt idx="1962">
                  <c:v>0.1076568</c:v>
                </c:pt>
                <c:pt idx="1963">
                  <c:v>0.1082378</c:v>
                </c:pt>
                <c:pt idx="1964">
                  <c:v>0.10819040000000001</c:v>
                </c:pt>
                <c:pt idx="1965">
                  <c:v>0.10652979999999999</c:v>
                </c:pt>
                <c:pt idx="1966">
                  <c:v>0.11048040000000001</c:v>
                </c:pt>
                <c:pt idx="1967">
                  <c:v>0.1094647</c:v>
                </c:pt>
                <c:pt idx="1968">
                  <c:v>0.1109364</c:v>
                </c:pt>
                <c:pt idx="1969">
                  <c:v>0.1096762</c:v>
                </c:pt>
                <c:pt idx="1970">
                  <c:v>0.10619049999999999</c:v>
                </c:pt>
                <c:pt idx="1971">
                  <c:v>0.110377</c:v>
                </c:pt>
                <c:pt idx="1972">
                  <c:v>0.11023959999999999</c:v>
                </c:pt>
                <c:pt idx="1973">
                  <c:v>0.10691920000000001</c:v>
                </c:pt>
                <c:pt idx="1974">
                  <c:v>0.1056926</c:v>
                </c:pt>
                <c:pt idx="1975">
                  <c:v>0.1099231</c:v>
                </c:pt>
                <c:pt idx="1976">
                  <c:v>0.1105299</c:v>
                </c:pt>
                <c:pt idx="1977">
                  <c:v>0.1095062</c:v>
                </c:pt>
                <c:pt idx="1978">
                  <c:v>0.1099699</c:v>
                </c:pt>
                <c:pt idx="1979">
                  <c:v>0.11102289999999999</c:v>
                </c:pt>
                <c:pt idx="1980">
                  <c:v>0.10980910000000001</c:v>
                </c:pt>
                <c:pt idx="1981">
                  <c:v>0.10955429999999999</c:v>
                </c:pt>
                <c:pt idx="1982">
                  <c:v>0.1144829</c:v>
                </c:pt>
                <c:pt idx="1983">
                  <c:v>0.11174729999999999</c:v>
                </c:pt>
                <c:pt idx="1984">
                  <c:v>0.1108528</c:v>
                </c:pt>
                <c:pt idx="1985">
                  <c:v>0.11097509999999999</c:v>
                </c:pt>
                <c:pt idx="1986">
                  <c:v>0.11062909999999999</c:v>
                </c:pt>
                <c:pt idx="1987">
                  <c:v>0.1102334</c:v>
                </c:pt>
                <c:pt idx="1988">
                  <c:v>0.1094357</c:v>
                </c:pt>
                <c:pt idx="1989">
                  <c:v>0.1100844</c:v>
                </c:pt>
                <c:pt idx="1990">
                  <c:v>0.1144921</c:v>
                </c:pt>
                <c:pt idx="1991">
                  <c:v>0.1102964</c:v>
                </c:pt>
                <c:pt idx="1992">
                  <c:v>0.11285149999999999</c:v>
                </c:pt>
                <c:pt idx="1993">
                  <c:v>0.1104776</c:v>
                </c:pt>
                <c:pt idx="1994">
                  <c:v>0.1111853</c:v>
                </c:pt>
                <c:pt idx="1995">
                  <c:v>0.1095925</c:v>
                </c:pt>
                <c:pt idx="1996">
                  <c:v>0.11406289999999999</c:v>
                </c:pt>
                <c:pt idx="1997">
                  <c:v>0.1106229</c:v>
                </c:pt>
                <c:pt idx="1998">
                  <c:v>0.11043219999999999</c:v>
                </c:pt>
                <c:pt idx="1999">
                  <c:v>0.11013580000000001</c:v>
                </c:pt>
                <c:pt idx="2000">
                  <c:v>0.1105988</c:v>
                </c:pt>
                <c:pt idx="2001">
                  <c:v>0.1057751</c:v>
                </c:pt>
                <c:pt idx="2002">
                  <c:v>0.1105619</c:v>
                </c:pt>
                <c:pt idx="2003">
                  <c:v>0.1121848</c:v>
                </c:pt>
                <c:pt idx="2004">
                  <c:v>0.1132397</c:v>
                </c:pt>
                <c:pt idx="2005">
                  <c:v>0.1084831</c:v>
                </c:pt>
                <c:pt idx="2006">
                  <c:v>0.1104277</c:v>
                </c:pt>
                <c:pt idx="2007">
                  <c:v>0.1097104</c:v>
                </c:pt>
                <c:pt idx="2008">
                  <c:v>0.10987429999999999</c:v>
                </c:pt>
                <c:pt idx="2009">
                  <c:v>0.1116495</c:v>
                </c:pt>
                <c:pt idx="2010">
                  <c:v>0.1111487</c:v>
                </c:pt>
                <c:pt idx="2011">
                  <c:v>0.1094002</c:v>
                </c:pt>
                <c:pt idx="2012">
                  <c:v>0.1125184</c:v>
                </c:pt>
                <c:pt idx="2013">
                  <c:v>0.1114827</c:v>
                </c:pt>
                <c:pt idx="2014">
                  <c:v>0.11153100000000001</c:v>
                </c:pt>
                <c:pt idx="2015">
                  <c:v>0.1085763</c:v>
                </c:pt>
                <c:pt idx="2016">
                  <c:v>0.1087944</c:v>
                </c:pt>
                <c:pt idx="2017">
                  <c:v>0.1121832</c:v>
                </c:pt>
                <c:pt idx="2018">
                  <c:v>0.11167879999999999</c:v>
                </c:pt>
                <c:pt idx="2019">
                  <c:v>0.1106737</c:v>
                </c:pt>
                <c:pt idx="2020">
                  <c:v>0.108251</c:v>
                </c:pt>
                <c:pt idx="2021">
                  <c:v>0.1154149</c:v>
                </c:pt>
                <c:pt idx="2022">
                  <c:v>0.11203879999999999</c:v>
                </c:pt>
                <c:pt idx="2023">
                  <c:v>0.1079417</c:v>
                </c:pt>
                <c:pt idx="2024">
                  <c:v>0.11060830000000001</c:v>
                </c:pt>
                <c:pt idx="2025">
                  <c:v>0.1141345</c:v>
                </c:pt>
                <c:pt idx="2026">
                  <c:v>0.1139628</c:v>
                </c:pt>
                <c:pt idx="2027">
                  <c:v>0.1147217</c:v>
                </c:pt>
                <c:pt idx="2028">
                  <c:v>0.11090220000000001</c:v>
                </c:pt>
                <c:pt idx="2029">
                  <c:v>0.1124907</c:v>
                </c:pt>
                <c:pt idx="2030">
                  <c:v>0.1123561</c:v>
                </c:pt>
                <c:pt idx="2031">
                  <c:v>0.1156142</c:v>
                </c:pt>
                <c:pt idx="2032">
                  <c:v>0.11367910000000001</c:v>
                </c:pt>
                <c:pt idx="2033">
                  <c:v>0.1109247</c:v>
                </c:pt>
                <c:pt idx="2034">
                  <c:v>0.1113811</c:v>
                </c:pt>
                <c:pt idx="2035">
                  <c:v>0.114283</c:v>
                </c:pt>
                <c:pt idx="2036">
                  <c:v>0.1126827</c:v>
                </c:pt>
                <c:pt idx="2037">
                  <c:v>0.11012520000000001</c:v>
                </c:pt>
                <c:pt idx="2038">
                  <c:v>0.1113056</c:v>
                </c:pt>
                <c:pt idx="2039">
                  <c:v>0.1128344</c:v>
                </c:pt>
                <c:pt idx="2040">
                  <c:v>0.11454010000000001</c:v>
                </c:pt>
                <c:pt idx="2041">
                  <c:v>0.1127378</c:v>
                </c:pt>
                <c:pt idx="2042">
                  <c:v>0.1137411</c:v>
                </c:pt>
                <c:pt idx="2043">
                  <c:v>0.1094266</c:v>
                </c:pt>
                <c:pt idx="2044">
                  <c:v>0.1089077</c:v>
                </c:pt>
                <c:pt idx="2045">
                  <c:v>0.1119019</c:v>
                </c:pt>
                <c:pt idx="2046">
                  <c:v>0.1149341</c:v>
                </c:pt>
                <c:pt idx="2047">
                  <c:v>0.1104512</c:v>
                </c:pt>
                <c:pt idx="2048">
                  <c:v>0.1123678</c:v>
                </c:pt>
                <c:pt idx="2049">
                  <c:v>0.1138538</c:v>
                </c:pt>
                <c:pt idx="2050">
                  <c:v>0.11297500000000001</c:v>
                </c:pt>
                <c:pt idx="2051">
                  <c:v>0.1125847</c:v>
                </c:pt>
                <c:pt idx="2052">
                  <c:v>0.11360240000000001</c:v>
                </c:pt>
                <c:pt idx="2053">
                  <c:v>0.10944619999999999</c:v>
                </c:pt>
                <c:pt idx="2054">
                  <c:v>0.1107557</c:v>
                </c:pt>
                <c:pt idx="2055">
                  <c:v>0.11048289999999999</c:v>
                </c:pt>
                <c:pt idx="2056">
                  <c:v>0.11320189999999999</c:v>
                </c:pt>
                <c:pt idx="2057">
                  <c:v>0.109554</c:v>
                </c:pt>
                <c:pt idx="2058">
                  <c:v>0.1079693</c:v>
                </c:pt>
                <c:pt idx="2059">
                  <c:v>0.1110737</c:v>
                </c:pt>
                <c:pt idx="2060">
                  <c:v>0.1110146</c:v>
                </c:pt>
                <c:pt idx="2061">
                  <c:v>0.1143097</c:v>
                </c:pt>
                <c:pt idx="2062">
                  <c:v>0.11265550000000001</c:v>
                </c:pt>
                <c:pt idx="2063">
                  <c:v>0.1139467</c:v>
                </c:pt>
                <c:pt idx="2064">
                  <c:v>0.1116945</c:v>
                </c:pt>
                <c:pt idx="2065">
                  <c:v>0.1140115</c:v>
                </c:pt>
                <c:pt idx="2066">
                  <c:v>0.1144476</c:v>
                </c:pt>
                <c:pt idx="2067">
                  <c:v>0.1134373</c:v>
                </c:pt>
                <c:pt idx="2068">
                  <c:v>0.1126804</c:v>
                </c:pt>
                <c:pt idx="2069">
                  <c:v>0.1141035</c:v>
                </c:pt>
                <c:pt idx="2070">
                  <c:v>0.11500970000000001</c:v>
                </c:pt>
                <c:pt idx="2071">
                  <c:v>0.1105526</c:v>
                </c:pt>
                <c:pt idx="2072">
                  <c:v>0.11502519999999999</c:v>
                </c:pt>
                <c:pt idx="2073">
                  <c:v>0.111938</c:v>
                </c:pt>
                <c:pt idx="2074">
                  <c:v>0.11470229999999999</c:v>
                </c:pt>
                <c:pt idx="2075">
                  <c:v>0.11240799999999999</c:v>
                </c:pt>
                <c:pt idx="2076">
                  <c:v>0.11706519999999999</c:v>
                </c:pt>
                <c:pt idx="2077">
                  <c:v>0.1158476</c:v>
                </c:pt>
                <c:pt idx="2078">
                  <c:v>0.11498369999999999</c:v>
                </c:pt>
                <c:pt idx="2079">
                  <c:v>0.1185327</c:v>
                </c:pt>
                <c:pt idx="2080">
                  <c:v>0.11354649999999999</c:v>
                </c:pt>
                <c:pt idx="2081">
                  <c:v>0.11381520000000001</c:v>
                </c:pt>
                <c:pt idx="2082">
                  <c:v>0.1173102</c:v>
                </c:pt>
                <c:pt idx="2083">
                  <c:v>0.1133666</c:v>
                </c:pt>
                <c:pt idx="2084">
                  <c:v>0.11332739999999999</c:v>
                </c:pt>
                <c:pt idx="2085">
                  <c:v>0.111846</c:v>
                </c:pt>
                <c:pt idx="2086">
                  <c:v>0.1152618</c:v>
                </c:pt>
                <c:pt idx="2087">
                  <c:v>0.1120437</c:v>
                </c:pt>
                <c:pt idx="2088">
                  <c:v>0.11166379999999999</c:v>
                </c:pt>
                <c:pt idx="2089">
                  <c:v>0.1136408</c:v>
                </c:pt>
                <c:pt idx="2090">
                  <c:v>0.11455360000000001</c:v>
                </c:pt>
                <c:pt idx="2091">
                  <c:v>0.1110575</c:v>
                </c:pt>
                <c:pt idx="2092">
                  <c:v>0.1150481</c:v>
                </c:pt>
                <c:pt idx="2093">
                  <c:v>0.11185639999999999</c:v>
                </c:pt>
                <c:pt idx="2094">
                  <c:v>0.1108671</c:v>
                </c:pt>
                <c:pt idx="2095">
                  <c:v>0.1149251</c:v>
                </c:pt>
                <c:pt idx="2096">
                  <c:v>0.1135197</c:v>
                </c:pt>
                <c:pt idx="2097">
                  <c:v>0.115555</c:v>
                </c:pt>
                <c:pt idx="2098">
                  <c:v>0.1155023</c:v>
                </c:pt>
                <c:pt idx="2099">
                  <c:v>0.11830060000000001</c:v>
                </c:pt>
                <c:pt idx="2100">
                  <c:v>0.1157551</c:v>
                </c:pt>
                <c:pt idx="2101">
                  <c:v>0.1110249</c:v>
                </c:pt>
                <c:pt idx="2102">
                  <c:v>0.11411689999999999</c:v>
                </c:pt>
                <c:pt idx="2103">
                  <c:v>0.1132282</c:v>
                </c:pt>
                <c:pt idx="2104">
                  <c:v>0.1136412</c:v>
                </c:pt>
                <c:pt idx="2105">
                  <c:v>0.11321730000000001</c:v>
                </c:pt>
                <c:pt idx="2106">
                  <c:v>0.1154478</c:v>
                </c:pt>
                <c:pt idx="2107">
                  <c:v>0.112854</c:v>
                </c:pt>
                <c:pt idx="2108">
                  <c:v>0.11321829999999999</c:v>
                </c:pt>
                <c:pt idx="2109">
                  <c:v>0.1172682</c:v>
                </c:pt>
                <c:pt idx="2110">
                  <c:v>0.11377039999999999</c:v>
                </c:pt>
                <c:pt idx="2111">
                  <c:v>0.11466949999999999</c:v>
                </c:pt>
                <c:pt idx="2112">
                  <c:v>0.1147591</c:v>
                </c:pt>
                <c:pt idx="2113">
                  <c:v>0.1177154</c:v>
                </c:pt>
                <c:pt idx="2114">
                  <c:v>0.1104647</c:v>
                </c:pt>
                <c:pt idx="2115">
                  <c:v>0.1167603</c:v>
                </c:pt>
                <c:pt idx="2116">
                  <c:v>0.1152295</c:v>
                </c:pt>
                <c:pt idx="2117">
                  <c:v>0.1140154</c:v>
                </c:pt>
                <c:pt idx="2118">
                  <c:v>0.1139792</c:v>
                </c:pt>
                <c:pt idx="2119">
                  <c:v>0.1162487</c:v>
                </c:pt>
                <c:pt idx="2120">
                  <c:v>0.1143151</c:v>
                </c:pt>
                <c:pt idx="2121">
                  <c:v>0.1125601</c:v>
                </c:pt>
                <c:pt idx="2122">
                  <c:v>0.1132393</c:v>
                </c:pt>
                <c:pt idx="2123">
                  <c:v>0.11321680000000001</c:v>
                </c:pt>
                <c:pt idx="2124">
                  <c:v>0.1119006</c:v>
                </c:pt>
                <c:pt idx="2125">
                  <c:v>0.11285000000000001</c:v>
                </c:pt>
                <c:pt idx="2126">
                  <c:v>0.1142823</c:v>
                </c:pt>
                <c:pt idx="2127">
                  <c:v>0.114235</c:v>
                </c:pt>
                <c:pt idx="2128">
                  <c:v>0.1137258</c:v>
                </c:pt>
                <c:pt idx="2129">
                  <c:v>0.1154121</c:v>
                </c:pt>
                <c:pt idx="2130">
                  <c:v>0.11329069999999999</c:v>
                </c:pt>
                <c:pt idx="2131">
                  <c:v>0.1139503</c:v>
                </c:pt>
                <c:pt idx="2132">
                  <c:v>0.1138585</c:v>
                </c:pt>
                <c:pt idx="2133">
                  <c:v>0.1139198</c:v>
                </c:pt>
                <c:pt idx="2134">
                  <c:v>0.1143281</c:v>
                </c:pt>
                <c:pt idx="2135">
                  <c:v>0.1127425</c:v>
                </c:pt>
                <c:pt idx="2136">
                  <c:v>0.11292140000000001</c:v>
                </c:pt>
                <c:pt idx="2137">
                  <c:v>0.1166083</c:v>
                </c:pt>
                <c:pt idx="2138">
                  <c:v>0.1117667</c:v>
                </c:pt>
                <c:pt idx="2139">
                  <c:v>0.11424479999999999</c:v>
                </c:pt>
                <c:pt idx="2140">
                  <c:v>0.1126105</c:v>
                </c:pt>
                <c:pt idx="2141">
                  <c:v>0.1154737</c:v>
                </c:pt>
                <c:pt idx="2142">
                  <c:v>0.1167199</c:v>
                </c:pt>
                <c:pt idx="2143">
                  <c:v>0.11341710000000001</c:v>
                </c:pt>
                <c:pt idx="2144">
                  <c:v>0.113632</c:v>
                </c:pt>
                <c:pt idx="2145">
                  <c:v>0.1167786</c:v>
                </c:pt>
                <c:pt idx="2146">
                  <c:v>0.1156485</c:v>
                </c:pt>
                <c:pt idx="2147">
                  <c:v>0.1133994</c:v>
                </c:pt>
                <c:pt idx="2148">
                  <c:v>0.1153329</c:v>
                </c:pt>
                <c:pt idx="2149">
                  <c:v>0.119342</c:v>
                </c:pt>
                <c:pt idx="2150">
                  <c:v>0.1138839</c:v>
                </c:pt>
                <c:pt idx="2151">
                  <c:v>0.1162407</c:v>
                </c:pt>
                <c:pt idx="2152">
                  <c:v>0.11374670000000001</c:v>
                </c:pt>
                <c:pt idx="2153">
                  <c:v>0.1159567</c:v>
                </c:pt>
                <c:pt idx="2154">
                  <c:v>0.11589869999999999</c:v>
                </c:pt>
                <c:pt idx="2155">
                  <c:v>0.11362079999999999</c:v>
                </c:pt>
                <c:pt idx="2156">
                  <c:v>0.11646529999999999</c:v>
                </c:pt>
                <c:pt idx="2157">
                  <c:v>0.1134796</c:v>
                </c:pt>
                <c:pt idx="2158">
                  <c:v>0.1149529</c:v>
                </c:pt>
                <c:pt idx="2159">
                  <c:v>0.11599810000000001</c:v>
                </c:pt>
                <c:pt idx="2160">
                  <c:v>0.11597300000000001</c:v>
                </c:pt>
                <c:pt idx="2161">
                  <c:v>0.1150709</c:v>
                </c:pt>
                <c:pt idx="2162">
                  <c:v>0.1147643</c:v>
                </c:pt>
                <c:pt idx="2163">
                  <c:v>0.11367430000000001</c:v>
                </c:pt>
                <c:pt idx="2164">
                  <c:v>0.1158298</c:v>
                </c:pt>
                <c:pt idx="2165">
                  <c:v>0.11365749999999999</c:v>
                </c:pt>
                <c:pt idx="2166">
                  <c:v>0.1126446</c:v>
                </c:pt>
                <c:pt idx="2167">
                  <c:v>0.1128822</c:v>
                </c:pt>
                <c:pt idx="2168">
                  <c:v>0.1128982</c:v>
                </c:pt>
                <c:pt idx="2169">
                  <c:v>0.1114488</c:v>
                </c:pt>
                <c:pt idx="2170">
                  <c:v>0.11307540000000001</c:v>
                </c:pt>
                <c:pt idx="2171">
                  <c:v>0.1118376</c:v>
                </c:pt>
                <c:pt idx="2172">
                  <c:v>0.11268259999999999</c:v>
                </c:pt>
                <c:pt idx="2173">
                  <c:v>0.11217480000000001</c:v>
                </c:pt>
                <c:pt idx="2174">
                  <c:v>0.115311</c:v>
                </c:pt>
                <c:pt idx="2175">
                  <c:v>0.1151495</c:v>
                </c:pt>
                <c:pt idx="2176">
                  <c:v>0.11425970000000001</c:v>
                </c:pt>
                <c:pt idx="2177">
                  <c:v>0.1142745</c:v>
                </c:pt>
                <c:pt idx="2178">
                  <c:v>0.1159437</c:v>
                </c:pt>
                <c:pt idx="2179">
                  <c:v>0.1141592</c:v>
                </c:pt>
                <c:pt idx="2180">
                  <c:v>0.11380510000000001</c:v>
                </c:pt>
                <c:pt idx="2181">
                  <c:v>0.11283120000000001</c:v>
                </c:pt>
                <c:pt idx="2182">
                  <c:v>0.1139569</c:v>
                </c:pt>
                <c:pt idx="2183">
                  <c:v>0.1141696</c:v>
                </c:pt>
                <c:pt idx="2184">
                  <c:v>0.1161368</c:v>
                </c:pt>
                <c:pt idx="2185">
                  <c:v>0.11389000000000001</c:v>
                </c:pt>
                <c:pt idx="2186">
                  <c:v>0.1142809</c:v>
                </c:pt>
                <c:pt idx="2187">
                  <c:v>0.11522880000000001</c:v>
                </c:pt>
                <c:pt idx="2188">
                  <c:v>0.1152434</c:v>
                </c:pt>
                <c:pt idx="2189">
                  <c:v>0.11313570000000001</c:v>
                </c:pt>
                <c:pt idx="2190">
                  <c:v>0.11523650000000001</c:v>
                </c:pt>
                <c:pt idx="2191">
                  <c:v>0.1142632</c:v>
                </c:pt>
                <c:pt idx="2192">
                  <c:v>0.1129891</c:v>
                </c:pt>
                <c:pt idx="2193">
                  <c:v>0.1154941</c:v>
                </c:pt>
                <c:pt idx="2194">
                  <c:v>0.1146243</c:v>
                </c:pt>
                <c:pt idx="2195">
                  <c:v>0.1182187</c:v>
                </c:pt>
                <c:pt idx="2196">
                  <c:v>0.1151629</c:v>
                </c:pt>
                <c:pt idx="2197">
                  <c:v>0.1114719</c:v>
                </c:pt>
                <c:pt idx="2198">
                  <c:v>0.1133864</c:v>
                </c:pt>
                <c:pt idx="2199">
                  <c:v>0.11622739999999999</c:v>
                </c:pt>
                <c:pt idx="2200">
                  <c:v>0.11728089999999999</c:v>
                </c:pt>
                <c:pt idx="2201">
                  <c:v>0.1147581</c:v>
                </c:pt>
                <c:pt idx="2202">
                  <c:v>0.11674859999999999</c:v>
                </c:pt>
                <c:pt idx="2203">
                  <c:v>0.11519119999999999</c:v>
                </c:pt>
                <c:pt idx="2204">
                  <c:v>0.11571140000000001</c:v>
                </c:pt>
                <c:pt idx="2205">
                  <c:v>0.1151998</c:v>
                </c:pt>
                <c:pt idx="2206">
                  <c:v>0.1136897</c:v>
                </c:pt>
                <c:pt idx="2207">
                  <c:v>0.1142473</c:v>
                </c:pt>
                <c:pt idx="2208">
                  <c:v>0.1154353</c:v>
                </c:pt>
                <c:pt idx="2209">
                  <c:v>0.11389290000000001</c:v>
                </c:pt>
                <c:pt idx="2210">
                  <c:v>0.1159109</c:v>
                </c:pt>
                <c:pt idx="2211">
                  <c:v>0.11649959999999999</c:v>
                </c:pt>
                <c:pt idx="2212">
                  <c:v>0.1151341</c:v>
                </c:pt>
                <c:pt idx="2213">
                  <c:v>0.1110923</c:v>
                </c:pt>
                <c:pt idx="2214">
                  <c:v>0.1110024</c:v>
                </c:pt>
                <c:pt idx="2215">
                  <c:v>0.1152779</c:v>
                </c:pt>
                <c:pt idx="2216">
                  <c:v>0.1153078</c:v>
                </c:pt>
                <c:pt idx="2217">
                  <c:v>0.11510049999999999</c:v>
                </c:pt>
                <c:pt idx="2218">
                  <c:v>0.113925</c:v>
                </c:pt>
                <c:pt idx="2219">
                  <c:v>0.1151113</c:v>
                </c:pt>
                <c:pt idx="2220">
                  <c:v>0.1145602</c:v>
                </c:pt>
                <c:pt idx="2221">
                  <c:v>0.1144346</c:v>
                </c:pt>
                <c:pt idx="2222">
                  <c:v>0.1147878</c:v>
                </c:pt>
                <c:pt idx="2223">
                  <c:v>0.1156862</c:v>
                </c:pt>
                <c:pt idx="2224">
                  <c:v>0.11268400000000001</c:v>
                </c:pt>
                <c:pt idx="2225">
                  <c:v>0.11394319999999999</c:v>
                </c:pt>
                <c:pt idx="2226">
                  <c:v>0.11427619999999999</c:v>
                </c:pt>
                <c:pt idx="2227">
                  <c:v>0.1122118</c:v>
                </c:pt>
                <c:pt idx="2228">
                  <c:v>0.112208</c:v>
                </c:pt>
                <c:pt idx="2229">
                  <c:v>0.1130149</c:v>
                </c:pt>
                <c:pt idx="2230">
                  <c:v>0.1168327</c:v>
                </c:pt>
                <c:pt idx="2231">
                  <c:v>0.11593779999999999</c:v>
                </c:pt>
                <c:pt idx="2232">
                  <c:v>0.11587740000000001</c:v>
                </c:pt>
                <c:pt idx="2233">
                  <c:v>0.1157604</c:v>
                </c:pt>
                <c:pt idx="2234">
                  <c:v>0.1133304</c:v>
                </c:pt>
                <c:pt idx="2235">
                  <c:v>0.1144655</c:v>
                </c:pt>
                <c:pt idx="2236">
                  <c:v>0.11369219999999999</c:v>
                </c:pt>
                <c:pt idx="2237">
                  <c:v>0.1167155</c:v>
                </c:pt>
                <c:pt idx="2238">
                  <c:v>0.11716020000000001</c:v>
                </c:pt>
                <c:pt idx="2239">
                  <c:v>0.11619259999999999</c:v>
                </c:pt>
                <c:pt idx="2240">
                  <c:v>0.1121789</c:v>
                </c:pt>
                <c:pt idx="2241">
                  <c:v>0.115453</c:v>
                </c:pt>
                <c:pt idx="2242">
                  <c:v>0.1175283</c:v>
                </c:pt>
                <c:pt idx="2243">
                  <c:v>0.1126709</c:v>
                </c:pt>
                <c:pt idx="2244">
                  <c:v>0.1135684</c:v>
                </c:pt>
                <c:pt idx="2245">
                  <c:v>0.1137436</c:v>
                </c:pt>
                <c:pt idx="2246">
                  <c:v>0.1122392</c:v>
                </c:pt>
                <c:pt idx="2247">
                  <c:v>0.11511689999999999</c:v>
                </c:pt>
                <c:pt idx="2248">
                  <c:v>0.11422499999999999</c:v>
                </c:pt>
                <c:pt idx="2249">
                  <c:v>0.11288810000000001</c:v>
                </c:pt>
                <c:pt idx="2250">
                  <c:v>0.1135505</c:v>
                </c:pt>
                <c:pt idx="2251">
                  <c:v>0.1149963</c:v>
                </c:pt>
                <c:pt idx="2252">
                  <c:v>0.11746239999999999</c:v>
                </c:pt>
                <c:pt idx="2253">
                  <c:v>0.1136688</c:v>
                </c:pt>
                <c:pt idx="2254">
                  <c:v>0.110151</c:v>
                </c:pt>
                <c:pt idx="2255">
                  <c:v>0.1115201</c:v>
                </c:pt>
                <c:pt idx="2256">
                  <c:v>0.1165225</c:v>
                </c:pt>
                <c:pt idx="2257">
                  <c:v>0.1170199</c:v>
                </c:pt>
                <c:pt idx="2258">
                  <c:v>0.1110804</c:v>
                </c:pt>
                <c:pt idx="2259">
                  <c:v>0.11045439999999999</c:v>
                </c:pt>
                <c:pt idx="2260">
                  <c:v>0.1112122</c:v>
                </c:pt>
                <c:pt idx="2261">
                  <c:v>0.1139648</c:v>
                </c:pt>
                <c:pt idx="2262">
                  <c:v>0.1130177</c:v>
                </c:pt>
                <c:pt idx="2263">
                  <c:v>0.1153907</c:v>
                </c:pt>
                <c:pt idx="2264">
                  <c:v>0.11088339999999999</c:v>
                </c:pt>
                <c:pt idx="2265">
                  <c:v>0.11580459999999999</c:v>
                </c:pt>
                <c:pt idx="2266">
                  <c:v>0.1122857</c:v>
                </c:pt>
                <c:pt idx="2267">
                  <c:v>0.1139439</c:v>
                </c:pt>
                <c:pt idx="2268">
                  <c:v>0.1144831</c:v>
                </c:pt>
                <c:pt idx="2269">
                  <c:v>0.11036849999999999</c:v>
                </c:pt>
                <c:pt idx="2270">
                  <c:v>0.1065046</c:v>
                </c:pt>
                <c:pt idx="2271">
                  <c:v>0.1152132</c:v>
                </c:pt>
                <c:pt idx="2272">
                  <c:v>0.1111713</c:v>
                </c:pt>
                <c:pt idx="2273">
                  <c:v>0.1139575</c:v>
                </c:pt>
                <c:pt idx="2274">
                  <c:v>0.1120487</c:v>
                </c:pt>
                <c:pt idx="2275">
                  <c:v>0.1116839</c:v>
                </c:pt>
                <c:pt idx="2276">
                  <c:v>0.1153547</c:v>
                </c:pt>
                <c:pt idx="2277">
                  <c:v>0.11678959999999999</c:v>
                </c:pt>
                <c:pt idx="2278">
                  <c:v>0.1157165</c:v>
                </c:pt>
                <c:pt idx="2279">
                  <c:v>0.1165474</c:v>
                </c:pt>
                <c:pt idx="2280">
                  <c:v>0.11382399999999999</c:v>
                </c:pt>
                <c:pt idx="2281">
                  <c:v>0.1127461</c:v>
                </c:pt>
                <c:pt idx="2282">
                  <c:v>0.11220810000000001</c:v>
                </c:pt>
                <c:pt idx="2283">
                  <c:v>0.1158148</c:v>
                </c:pt>
                <c:pt idx="2284">
                  <c:v>0.1155736</c:v>
                </c:pt>
                <c:pt idx="2285">
                  <c:v>0.1141138</c:v>
                </c:pt>
                <c:pt idx="2286">
                  <c:v>0.1138048</c:v>
                </c:pt>
                <c:pt idx="2287">
                  <c:v>0.1138026</c:v>
                </c:pt>
                <c:pt idx="2288">
                  <c:v>0.1113439</c:v>
                </c:pt>
                <c:pt idx="2289">
                  <c:v>0.11118550000000001</c:v>
                </c:pt>
                <c:pt idx="2290">
                  <c:v>0.1134503</c:v>
                </c:pt>
                <c:pt idx="2291">
                  <c:v>0.112858</c:v>
                </c:pt>
                <c:pt idx="2292">
                  <c:v>0.1122635</c:v>
                </c:pt>
                <c:pt idx="2293">
                  <c:v>0.114441</c:v>
                </c:pt>
                <c:pt idx="2294">
                  <c:v>0.1148347</c:v>
                </c:pt>
                <c:pt idx="2295">
                  <c:v>0.11437509999999999</c:v>
                </c:pt>
                <c:pt idx="2296">
                  <c:v>0.1143602</c:v>
                </c:pt>
                <c:pt idx="2297">
                  <c:v>0.1166025</c:v>
                </c:pt>
                <c:pt idx="2298">
                  <c:v>0.11492380000000001</c:v>
                </c:pt>
                <c:pt idx="2299">
                  <c:v>0.1127779</c:v>
                </c:pt>
                <c:pt idx="2300">
                  <c:v>0.1136611</c:v>
                </c:pt>
                <c:pt idx="2301">
                  <c:v>0.1132394</c:v>
                </c:pt>
                <c:pt idx="2302">
                  <c:v>0.113009</c:v>
                </c:pt>
                <c:pt idx="2303">
                  <c:v>0.11468879999999999</c:v>
                </c:pt>
                <c:pt idx="2304">
                  <c:v>0.1132016</c:v>
                </c:pt>
                <c:pt idx="2305">
                  <c:v>0.113258</c:v>
                </c:pt>
                <c:pt idx="2306">
                  <c:v>0.1115657</c:v>
                </c:pt>
                <c:pt idx="2307">
                  <c:v>0.114399</c:v>
                </c:pt>
                <c:pt idx="2308">
                  <c:v>0.111806</c:v>
                </c:pt>
                <c:pt idx="2309">
                  <c:v>0.11398510000000001</c:v>
                </c:pt>
                <c:pt idx="2310">
                  <c:v>0.11690200000000001</c:v>
                </c:pt>
                <c:pt idx="2311">
                  <c:v>0.1127741</c:v>
                </c:pt>
                <c:pt idx="2312">
                  <c:v>0.1154674</c:v>
                </c:pt>
                <c:pt idx="2313">
                  <c:v>0.114522</c:v>
                </c:pt>
                <c:pt idx="2314">
                  <c:v>0.11459080000000001</c:v>
                </c:pt>
                <c:pt idx="2315">
                  <c:v>0.1143417</c:v>
                </c:pt>
                <c:pt idx="2316">
                  <c:v>0.1161785</c:v>
                </c:pt>
                <c:pt idx="2317">
                  <c:v>0.1123297</c:v>
                </c:pt>
                <c:pt idx="2318">
                  <c:v>0.1112943</c:v>
                </c:pt>
                <c:pt idx="2319">
                  <c:v>0.1101631</c:v>
                </c:pt>
                <c:pt idx="2320">
                  <c:v>0.1128228</c:v>
                </c:pt>
                <c:pt idx="2321">
                  <c:v>0.1159771</c:v>
                </c:pt>
                <c:pt idx="2322">
                  <c:v>0.11313189999999999</c:v>
                </c:pt>
                <c:pt idx="2323">
                  <c:v>0.1129368</c:v>
                </c:pt>
                <c:pt idx="2324">
                  <c:v>0.114355</c:v>
                </c:pt>
                <c:pt idx="2325">
                  <c:v>0.1122905</c:v>
                </c:pt>
                <c:pt idx="2326">
                  <c:v>0.1122701</c:v>
                </c:pt>
                <c:pt idx="2327">
                  <c:v>0.111453</c:v>
                </c:pt>
                <c:pt idx="2328">
                  <c:v>0.1120395</c:v>
                </c:pt>
                <c:pt idx="2329">
                  <c:v>0.1100864</c:v>
                </c:pt>
                <c:pt idx="2330">
                  <c:v>0.1165933</c:v>
                </c:pt>
                <c:pt idx="2331">
                  <c:v>0.1163083</c:v>
                </c:pt>
                <c:pt idx="2332">
                  <c:v>0.1159077</c:v>
                </c:pt>
                <c:pt idx="2333">
                  <c:v>0.11293400000000001</c:v>
                </c:pt>
                <c:pt idx="2334">
                  <c:v>0.1108172</c:v>
                </c:pt>
                <c:pt idx="2335">
                  <c:v>0.11286590000000001</c:v>
                </c:pt>
                <c:pt idx="2336">
                  <c:v>0.1150012</c:v>
                </c:pt>
                <c:pt idx="2337">
                  <c:v>0.11225590000000001</c:v>
                </c:pt>
                <c:pt idx="2338">
                  <c:v>0.1144502</c:v>
                </c:pt>
                <c:pt idx="2339">
                  <c:v>0.1150248</c:v>
                </c:pt>
                <c:pt idx="2340">
                  <c:v>0.1132711</c:v>
                </c:pt>
                <c:pt idx="2341">
                  <c:v>0.1149372</c:v>
                </c:pt>
                <c:pt idx="2342">
                  <c:v>0.1111012</c:v>
                </c:pt>
                <c:pt idx="2343">
                  <c:v>0.1145568</c:v>
                </c:pt>
                <c:pt idx="2344">
                  <c:v>0.11294120000000001</c:v>
                </c:pt>
                <c:pt idx="2345">
                  <c:v>0.11441229999999999</c:v>
                </c:pt>
                <c:pt idx="2346">
                  <c:v>0.11714910000000001</c:v>
                </c:pt>
                <c:pt idx="2347">
                  <c:v>0.1122561</c:v>
                </c:pt>
                <c:pt idx="2348">
                  <c:v>0.1124657</c:v>
                </c:pt>
                <c:pt idx="2349">
                  <c:v>0.1143208</c:v>
                </c:pt>
                <c:pt idx="2350">
                  <c:v>0.11379110000000001</c:v>
                </c:pt>
                <c:pt idx="2351">
                  <c:v>0.1113915</c:v>
                </c:pt>
                <c:pt idx="2352">
                  <c:v>0.11352660000000001</c:v>
                </c:pt>
                <c:pt idx="2353">
                  <c:v>0.1116193</c:v>
                </c:pt>
                <c:pt idx="2354">
                  <c:v>0.10983030000000001</c:v>
                </c:pt>
                <c:pt idx="2355">
                  <c:v>0.1139891</c:v>
                </c:pt>
                <c:pt idx="2356">
                  <c:v>0.1122522</c:v>
                </c:pt>
                <c:pt idx="2357">
                  <c:v>0.11329259999999999</c:v>
                </c:pt>
                <c:pt idx="2358">
                  <c:v>0.1120995</c:v>
                </c:pt>
                <c:pt idx="2359">
                  <c:v>0.1118465</c:v>
                </c:pt>
                <c:pt idx="2360">
                  <c:v>0.11155959999999999</c:v>
                </c:pt>
                <c:pt idx="2361">
                  <c:v>0.11432340000000001</c:v>
                </c:pt>
                <c:pt idx="2362">
                  <c:v>0.1122889</c:v>
                </c:pt>
                <c:pt idx="2363">
                  <c:v>0.115175</c:v>
                </c:pt>
                <c:pt idx="2364">
                  <c:v>0.1098336</c:v>
                </c:pt>
                <c:pt idx="2365">
                  <c:v>0.1128938</c:v>
                </c:pt>
                <c:pt idx="2366">
                  <c:v>0.11169709999999999</c:v>
                </c:pt>
                <c:pt idx="2367">
                  <c:v>0.11118119999999999</c:v>
                </c:pt>
                <c:pt idx="2368">
                  <c:v>0.1146548</c:v>
                </c:pt>
                <c:pt idx="2369">
                  <c:v>0.11389059999999999</c:v>
                </c:pt>
                <c:pt idx="2370">
                  <c:v>0.1116659</c:v>
                </c:pt>
                <c:pt idx="2371">
                  <c:v>0.1112862</c:v>
                </c:pt>
                <c:pt idx="2372">
                  <c:v>0.1124009</c:v>
                </c:pt>
                <c:pt idx="2373">
                  <c:v>0.11460679999999999</c:v>
                </c:pt>
                <c:pt idx="2374">
                  <c:v>0.109879</c:v>
                </c:pt>
                <c:pt idx="2375">
                  <c:v>0.1126441</c:v>
                </c:pt>
                <c:pt idx="2376">
                  <c:v>0.1097342</c:v>
                </c:pt>
                <c:pt idx="2377">
                  <c:v>0.1159376</c:v>
                </c:pt>
                <c:pt idx="2378">
                  <c:v>0.1098056</c:v>
                </c:pt>
                <c:pt idx="2379">
                  <c:v>0.1127671</c:v>
                </c:pt>
                <c:pt idx="2380">
                  <c:v>0.11449579999999999</c:v>
                </c:pt>
                <c:pt idx="2381">
                  <c:v>0.11142879999999999</c:v>
                </c:pt>
                <c:pt idx="2382">
                  <c:v>0.11502370000000001</c:v>
                </c:pt>
                <c:pt idx="2383">
                  <c:v>0.1086583</c:v>
                </c:pt>
                <c:pt idx="2384">
                  <c:v>0.11060929999999999</c:v>
                </c:pt>
                <c:pt idx="2385">
                  <c:v>0.1114694</c:v>
                </c:pt>
                <c:pt idx="2386">
                  <c:v>0.11203689999999999</c:v>
                </c:pt>
                <c:pt idx="2387">
                  <c:v>0.1092693</c:v>
                </c:pt>
              </c:numCache>
            </c:numRef>
          </c:yVal>
        </c:ser>
        <c:ser>
          <c:idx val="3"/>
          <c:order val="3"/>
          <c:tx>
            <c:strRef>
              <c:f>'AgaChk1X_520_2018_06_22_15_ (A)'!$F$2:$F$3</c:f>
              <c:strCache>
                <c:ptCount val="1"/>
                <c:pt idx="0">
                  <c:v>Signal Quality V</c:v>
                </c:pt>
              </c:strCache>
            </c:strRef>
          </c:tx>
          <c:marker>
            <c:symbol val="none"/>
          </c:marker>
          <c:yVal>
            <c:numRef>
              <c:f>'AgaChk1X_520_2018_06_22_15_ (A)'!$F$4:$F$2391</c:f>
              <c:numCache>
                <c:formatCode>General</c:formatCode>
                <c:ptCount val="2388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</c:numCache>
            </c:numRef>
          </c:yVal>
        </c:ser>
        <c:ser>
          <c:idx val="2"/>
          <c:order val="0"/>
          <c:tx>
            <c:strRef>
              <c:f>'AgaChk1X_520_2018_06_22_15_ (A)'!$E$2:$E$3</c:f>
              <c:strCache>
                <c:ptCount val="1"/>
                <c:pt idx="0">
                  <c:v>Tester Judgment mm/s rms</c:v>
                </c:pt>
              </c:strCache>
            </c:strRef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none"/>
          </c:marker>
          <c:yVal>
            <c:numRef>
              <c:f>'AgaChk1X_520_2018_06_22_15_ (A)'!$E$2392:$E$5000</c:f>
              <c:numCache>
                <c:formatCode>0.000</c:formatCode>
                <c:ptCount val="2609"/>
                <c:pt idx="0">
                  <c:v>0.11372500000000001</c:v>
                </c:pt>
                <c:pt idx="1">
                  <c:v>0.11486150000000001</c:v>
                </c:pt>
                <c:pt idx="2">
                  <c:v>0.1161988</c:v>
                </c:pt>
                <c:pt idx="3">
                  <c:v>0.11400730000000001</c:v>
                </c:pt>
                <c:pt idx="4">
                  <c:v>0.1118135</c:v>
                </c:pt>
                <c:pt idx="5">
                  <c:v>0.11434179999999999</c:v>
                </c:pt>
                <c:pt idx="6">
                  <c:v>0.11588329999999999</c:v>
                </c:pt>
                <c:pt idx="7">
                  <c:v>0.11189259999999999</c:v>
                </c:pt>
                <c:pt idx="8">
                  <c:v>0.1148227</c:v>
                </c:pt>
                <c:pt idx="9">
                  <c:v>0.1164823</c:v>
                </c:pt>
                <c:pt idx="10">
                  <c:v>0.1133786</c:v>
                </c:pt>
                <c:pt idx="11">
                  <c:v>0.11350109999999999</c:v>
                </c:pt>
                <c:pt idx="12">
                  <c:v>0.11408260000000001</c:v>
                </c:pt>
                <c:pt idx="13">
                  <c:v>0.1097656</c:v>
                </c:pt>
                <c:pt idx="14">
                  <c:v>0.1085684</c:v>
                </c:pt>
                <c:pt idx="15">
                  <c:v>0.11439580000000001</c:v>
                </c:pt>
                <c:pt idx="16">
                  <c:v>0.11585959999999999</c:v>
                </c:pt>
                <c:pt idx="17">
                  <c:v>0.1166705</c:v>
                </c:pt>
                <c:pt idx="18">
                  <c:v>0.1160731</c:v>
                </c:pt>
                <c:pt idx="19">
                  <c:v>0.1146407</c:v>
                </c:pt>
                <c:pt idx="20">
                  <c:v>0.11418879999999999</c:v>
                </c:pt>
                <c:pt idx="21">
                  <c:v>0.12081749999999999</c:v>
                </c:pt>
                <c:pt idx="22">
                  <c:v>0.1146649</c:v>
                </c:pt>
                <c:pt idx="23">
                  <c:v>0.1171355</c:v>
                </c:pt>
                <c:pt idx="24">
                  <c:v>0.11836869999999999</c:v>
                </c:pt>
                <c:pt idx="25">
                  <c:v>0.1182666</c:v>
                </c:pt>
                <c:pt idx="26">
                  <c:v>0.10969429999999999</c:v>
                </c:pt>
                <c:pt idx="27">
                  <c:v>0.11510579999999999</c:v>
                </c:pt>
                <c:pt idx="28">
                  <c:v>0.11832289999999999</c:v>
                </c:pt>
                <c:pt idx="29">
                  <c:v>0.11548020000000001</c:v>
                </c:pt>
                <c:pt idx="30">
                  <c:v>0.111648</c:v>
                </c:pt>
                <c:pt idx="31">
                  <c:v>0.1162036</c:v>
                </c:pt>
                <c:pt idx="32">
                  <c:v>0.1160065</c:v>
                </c:pt>
                <c:pt idx="33">
                  <c:v>0.1117442</c:v>
                </c:pt>
                <c:pt idx="34">
                  <c:v>0.1162344</c:v>
                </c:pt>
                <c:pt idx="35">
                  <c:v>0.1142064</c:v>
                </c:pt>
                <c:pt idx="36">
                  <c:v>0.11605600000000001</c:v>
                </c:pt>
                <c:pt idx="37">
                  <c:v>0.1170104</c:v>
                </c:pt>
                <c:pt idx="38">
                  <c:v>0.1177392</c:v>
                </c:pt>
                <c:pt idx="39">
                  <c:v>0.1162926</c:v>
                </c:pt>
                <c:pt idx="40">
                  <c:v>0.11602410000000001</c:v>
                </c:pt>
                <c:pt idx="41">
                  <c:v>0.1150674</c:v>
                </c:pt>
                <c:pt idx="42">
                  <c:v>0.11758680000000001</c:v>
                </c:pt>
                <c:pt idx="43">
                  <c:v>0.11959210000000001</c:v>
                </c:pt>
                <c:pt idx="44">
                  <c:v>0.1174917</c:v>
                </c:pt>
                <c:pt idx="45">
                  <c:v>0.1160558</c:v>
                </c:pt>
                <c:pt idx="46">
                  <c:v>0.1124613</c:v>
                </c:pt>
                <c:pt idx="47">
                  <c:v>0.1161664</c:v>
                </c:pt>
                <c:pt idx="48">
                  <c:v>0.114774</c:v>
                </c:pt>
                <c:pt idx="49">
                  <c:v>0.1101925</c:v>
                </c:pt>
                <c:pt idx="50">
                  <c:v>0.117006</c:v>
                </c:pt>
                <c:pt idx="51">
                  <c:v>0.1153242</c:v>
                </c:pt>
                <c:pt idx="52">
                  <c:v>0.1121356</c:v>
                </c:pt>
                <c:pt idx="53">
                  <c:v>0.1131709</c:v>
                </c:pt>
                <c:pt idx="54">
                  <c:v>0.1200176</c:v>
                </c:pt>
                <c:pt idx="55">
                  <c:v>0.1160393</c:v>
                </c:pt>
                <c:pt idx="56">
                  <c:v>0.1155513</c:v>
                </c:pt>
                <c:pt idx="57">
                  <c:v>0.1162711</c:v>
                </c:pt>
                <c:pt idx="58">
                  <c:v>0.1166285</c:v>
                </c:pt>
                <c:pt idx="59">
                  <c:v>0.111793</c:v>
                </c:pt>
                <c:pt idx="60">
                  <c:v>0.1139724</c:v>
                </c:pt>
                <c:pt idx="61">
                  <c:v>0.1182767</c:v>
                </c:pt>
                <c:pt idx="62">
                  <c:v>0.1144942</c:v>
                </c:pt>
                <c:pt idx="63">
                  <c:v>0.11253539999999999</c:v>
                </c:pt>
                <c:pt idx="64">
                  <c:v>0.1155432</c:v>
                </c:pt>
                <c:pt idx="65">
                  <c:v>0.1143831</c:v>
                </c:pt>
                <c:pt idx="66">
                  <c:v>0.1157855</c:v>
                </c:pt>
                <c:pt idx="67">
                  <c:v>0.1113864</c:v>
                </c:pt>
                <c:pt idx="68">
                  <c:v>0.1130722</c:v>
                </c:pt>
                <c:pt idx="69">
                  <c:v>0.1152623</c:v>
                </c:pt>
                <c:pt idx="70">
                  <c:v>0.115089</c:v>
                </c:pt>
                <c:pt idx="71">
                  <c:v>0.11443689999999999</c:v>
                </c:pt>
                <c:pt idx="72">
                  <c:v>0.1153276</c:v>
                </c:pt>
                <c:pt idx="73">
                  <c:v>0.1138523</c:v>
                </c:pt>
                <c:pt idx="74">
                  <c:v>0.1146952</c:v>
                </c:pt>
                <c:pt idx="75">
                  <c:v>0.1155016</c:v>
                </c:pt>
                <c:pt idx="76">
                  <c:v>0.1113442</c:v>
                </c:pt>
                <c:pt idx="77">
                  <c:v>0.1154355</c:v>
                </c:pt>
                <c:pt idx="78">
                  <c:v>0.1151935</c:v>
                </c:pt>
                <c:pt idx="79">
                  <c:v>0.1070734</c:v>
                </c:pt>
                <c:pt idx="80">
                  <c:v>0.1142336</c:v>
                </c:pt>
                <c:pt idx="81">
                  <c:v>0.11332490000000001</c:v>
                </c:pt>
                <c:pt idx="82">
                  <c:v>0.1125847</c:v>
                </c:pt>
                <c:pt idx="83">
                  <c:v>0.1126245</c:v>
                </c:pt>
                <c:pt idx="84">
                  <c:v>0.1136669</c:v>
                </c:pt>
                <c:pt idx="85">
                  <c:v>0.109053</c:v>
                </c:pt>
                <c:pt idx="86">
                  <c:v>0.1134076</c:v>
                </c:pt>
                <c:pt idx="87">
                  <c:v>0.1190896</c:v>
                </c:pt>
                <c:pt idx="88">
                  <c:v>0.1164915</c:v>
                </c:pt>
                <c:pt idx="89">
                  <c:v>0.1136448</c:v>
                </c:pt>
                <c:pt idx="90">
                  <c:v>0.1148908</c:v>
                </c:pt>
                <c:pt idx="91">
                  <c:v>0.1134858</c:v>
                </c:pt>
                <c:pt idx="92">
                  <c:v>0.1161913</c:v>
                </c:pt>
                <c:pt idx="93">
                  <c:v>0.1148214</c:v>
                </c:pt>
                <c:pt idx="94">
                  <c:v>0.1172849</c:v>
                </c:pt>
                <c:pt idx="95">
                  <c:v>0.11612500000000001</c:v>
                </c:pt>
                <c:pt idx="96">
                  <c:v>0.1140767</c:v>
                </c:pt>
                <c:pt idx="97">
                  <c:v>0.1130584</c:v>
                </c:pt>
                <c:pt idx="98">
                  <c:v>0.1108576</c:v>
                </c:pt>
                <c:pt idx="99">
                  <c:v>0.1166881</c:v>
                </c:pt>
                <c:pt idx="100">
                  <c:v>0.114701</c:v>
                </c:pt>
                <c:pt idx="101">
                  <c:v>0.1133069</c:v>
                </c:pt>
                <c:pt idx="102">
                  <c:v>0.1146239</c:v>
                </c:pt>
                <c:pt idx="103">
                  <c:v>0.1124744</c:v>
                </c:pt>
                <c:pt idx="104">
                  <c:v>0.1156475</c:v>
                </c:pt>
                <c:pt idx="105">
                  <c:v>0.1146895</c:v>
                </c:pt>
                <c:pt idx="106">
                  <c:v>0.1138705</c:v>
                </c:pt>
                <c:pt idx="107">
                  <c:v>0.113195</c:v>
                </c:pt>
                <c:pt idx="108">
                  <c:v>0.11539729999999999</c:v>
                </c:pt>
                <c:pt idx="109">
                  <c:v>0.1097308</c:v>
                </c:pt>
                <c:pt idx="110">
                  <c:v>0.11115659999999999</c:v>
                </c:pt>
                <c:pt idx="111">
                  <c:v>0.1114764</c:v>
                </c:pt>
                <c:pt idx="112">
                  <c:v>0.1150086</c:v>
                </c:pt>
                <c:pt idx="113">
                  <c:v>0.10859729999999999</c:v>
                </c:pt>
                <c:pt idx="114">
                  <c:v>0.11299389999999999</c:v>
                </c:pt>
                <c:pt idx="115">
                  <c:v>0.1108307</c:v>
                </c:pt>
                <c:pt idx="116">
                  <c:v>0.10958179999999999</c:v>
                </c:pt>
                <c:pt idx="117">
                  <c:v>0.1146563</c:v>
                </c:pt>
                <c:pt idx="118">
                  <c:v>0.11517670000000001</c:v>
                </c:pt>
                <c:pt idx="119">
                  <c:v>0.114394</c:v>
                </c:pt>
                <c:pt idx="120">
                  <c:v>0.1158459</c:v>
                </c:pt>
                <c:pt idx="121">
                  <c:v>0.1127311</c:v>
                </c:pt>
                <c:pt idx="122">
                  <c:v>0.11420139999999999</c:v>
                </c:pt>
                <c:pt idx="123">
                  <c:v>0.1148793</c:v>
                </c:pt>
                <c:pt idx="124">
                  <c:v>0.11594450000000001</c:v>
                </c:pt>
                <c:pt idx="125">
                  <c:v>0.1159741</c:v>
                </c:pt>
                <c:pt idx="126">
                  <c:v>0.1127552</c:v>
                </c:pt>
                <c:pt idx="127">
                  <c:v>0.1182532</c:v>
                </c:pt>
                <c:pt idx="128">
                  <c:v>0.113774</c:v>
                </c:pt>
                <c:pt idx="129">
                  <c:v>0.1127679</c:v>
                </c:pt>
                <c:pt idx="130">
                  <c:v>0.11644069999999999</c:v>
                </c:pt>
                <c:pt idx="131">
                  <c:v>0.11479789999999999</c:v>
                </c:pt>
                <c:pt idx="132">
                  <c:v>0.11131779999999999</c:v>
                </c:pt>
                <c:pt idx="133">
                  <c:v>0.11548310000000001</c:v>
                </c:pt>
                <c:pt idx="134">
                  <c:v>0.1136162</c:v>
                </c:pt>
                <c:pt idx="135">
                  <c:v>0.113716</c:v>
                </c:pt>
                <c:pt idx="136">
                  <c:v>0.1175514</c:v>
                </c:pt>
                <c:pt idx="137">
                  <c:v>0.1116999</c:v>
                </c:pt>
                <c:pt idx="138">
                  <c:v>0.11137320000000001</c:v>
                </c:pt>
                <c:pt idx="139">
                  <c:v>0.1168579</c:v>
                </c:pt>
                <c:pt idx="140">
                  <c:v>0.113987</c:v>
                </c:pt>
                <c:pt idx="141">
                  <c:v>0.1133535</c:v>
                </c:pt>
                <c:pt idx="142">
                  <c:v>0.10941529999999999</c:v>
                </c:pt>
                <c:pt idx="143">
                  <c:v>0.1110785</c:v>
                </c:pt>
                <c:pt idx="144">
                  <c:v>0.1133921</c:v>
                </c:pt>
                <c:pt idx="145">
                  <c:v>0.1127638</c:v>
                </c:pt>
                <c:pt idx="146">
                  <c:v>0.1161085</c:v>
                </c:pt>
                <c:pt idx="147">
                  <c:v>0.112148</c:v>
                </c:pt>
                <c:pt idx="148">
                  <c:v>0.10971939999999999</c:v>
                </c:pt>
                <c:pt idx="149">
                  <c:v>0.1154864</c:v>
                </c:pt>
                <c:pt idx="150">
                  <c:v>0.11357390000000001</c:v>
                </c:pt>
                <c:pt idx="151">
                  <c:v>0.1100279</c:v>
                </c:pt>
                <c:pt idx="152">
                  <c:v>0.1156165</c:v>
                </c:pt>
                <c:pt idx="153">
                  <c:v>0.112509</c:v>
                </c:pt>
                <c:pt idx="154">
                  <c:v>0.1147748</c:v>
                </c:pt>
                <c:pt idx="155">
                  <c:v>0.11821280000000001</c:v>
                </c:pt>
                <c:pt idx="156">
                  <c:v>0.11163629999999999</c:v>
                </c:pt>
                <c:pt idx="157">
                  <c:v>0.1118962</c:v>
                </c:pt>
                <c:pt idx="158">
                  <c:v>0.1129003</c:v>
                </c:pt>
                <c:pt idx="159">
                  <c:v>0.1190446</c:v>
                </c:pt>
                <c:pt idx="160">
                  <c:v>0.11606229999999999</c:v>
                </c:pt>
                <c:pt idx="161">
                  <c:v>0.1130596</c:v>
                </c:pt>
                <c:pt idx="162">
                  <c:v>0.11418830000000001</c:v>
                </c:pt>
                <c:pt idx="163">
                  <c:v>0.1174111</c:v>
                </c:pt>
                <c:pt idx="164">
                  <c:v>0.1142784</c:v>
                </c:pt>
                <c:pt idx="165">
                  <c:v>0.11440599999999999</c:v>
                </c:pt>
                <c:pt idx="166">
                  <c:v>0.11807620000000001</c:v>
                </c:pt>
                <c:pt idx="167">
                  <c:v>0.1177184</c:v>
                </c:pt>
                <c:pt idx="168">
                  <c:v>0.11477900000000001</c:v>
                </c:pt>
                <c:pt idx="169">
                  <c:v>0.1176243</c:v>
                </c:pt>
                <c:pt idx="170">
                  <c:v>0.1174347</c:v>
                </c:pt>
                <c:pt idx="171">
                  <c:v>0.11522300000000001</c:v>
                </c:pt>
                <c:pt idx="172">
                  <c:v>0.11732529999999999</c:v>
                </c:pt>
                <c:pt idx="173">
                  <c:v>0.11413520000000001</c:v>
                </c:pt>
                <c:pt idx="174">
                  <c:v>0.1142494</c:v>
                </c:pt>
                <c:pt idx="175">
                  <c:v>0.1136062</c:v>
                </c:pt>
                <c:pt idx="176">
                  <c:v>0.1165872</c:v>
                </c:pt>
                <c:pt idx="177">
                  <c:v>0.1128686</c:v>
                </c:pt>
                <c:pt idx="178">
                  <c:v>0.1115433</c:v>
                </c:pt>
                <c:pt idx="179">
                  <c:v>0.1180171</c:v>
                </c:pt>
                <c:pt idx="180">
                  <c:v>0.1153251</c:v>
                </c:pt>
                <c:pt idx="181">
                  <c:v>0.1130525</c:v>
                </c:pt>
                <c:pt idx="182">
                  <c:v>0.1195505</c:v>
                </c:pt>
                <c:pt idx="183">
                  <c:v>0.1125893</c:v>
                </c:pt>
                <c:pt idx="184">
                  <c:v>0.11086269999999999</c:v>
                </c:pt>
                <c:pt idx="185">
                  <c:v>0.1117442</c:v>
                </c:pt>
                <c:pt idx="186">
                  <c:v>0.1135729</c:v>
                </c:pt>
                <c:pt idx="187">
                  <c:v>0.1163701</c:v>
                </c:pt>
                <c:pt idx="188">
                  <c:v>0.10915950000000001</c:v>
                </c:pt>
                <c:pt idx="189">
                  <c:v>0.12188980000000001</c:v>
                </c:pt>
                <c:pt idx="190">
                  <c:v>0.1113036</c:v>
                </c:pt>
                <c:pt idx="191">
                  <c:v>0.1134067</c:v>
                </c:pt>
                <c:pt idx="192">
                  <c:v>0.1177734</c:v>
                </c:pt>
                <c:pt idx="193">
                  <c:v>0.1137792</c:v>
                </c:pt>
                <c:pt idx="194">
                  <c:v>0.1134619</c:v>
                </c:pt>
                <c:pt idx="195">
                  <c:v>0.1103929</c:v>
                </c:pt>
                <c:pt idx="196">
                  <c:v>0.11444989999999999</c:v>
                </c:pt>
                <c:pt idx="197">
                  <c:v>0.1126482</c:v>
                </c:pt>
                <c:pt idx="198">
                  <c:v>0.1116827</c:v>
                </c:pt>
                <c:pt idx="199">
                  <c:v>0.1152121</c:v>
                </c:pt>
                <c:pt idx="200">
                  <c:v>0.115111</c:v>
                </c:pt>
                <c:pt idx="201">
                  <c:v>0.1090932</c:v>
                </c:pt>
                <c:pt idx="202">
                  <c:v>0.111537</c:v>
                </c:pt>
                <c:pt idx="203">
                  <c:v>0.1115058</c:v>
                </c:pt>
                <c:pt idx="204">
                  <c:v>0.1128661</c:v>
                </c:pt>
                <c:pt idx="205">
                  <c:v>0.1113751</c:v>
                </c:pt>
                <c:pt idx="206">
                  <c:v>0.1151905</c:v>
                </c:pt>
                <c:pt idx="207">
                  <c:v>0.112516</c:v>
                </c:pt>
                <c:pt idx="208">
                  <c:v>0.10898960000000001</c:v>
                </c:pt>
                <c:pt idx="209">
                  <c:v>0.1136665</c:v>
                </c:pt>
                <c:pt idx="210">
                  <c:v>0.1103778</c:v>
                </c:pt>
                <c:pt idx="211">
                  <c:v>0.10824540000000001</c:v>
                </c:pt>
                <c:pt idx="212">
                  <c:v>0.1193704</c:v>
                </c:pt>
                <c:pt idx="213">
                  <c:v>0.11502469999999999</c:v>
                </c:pt>
                <c:pt idx="214">
                  <c:v>0.111583</c:v>
                </c:pt>
                <c:pt idx="215">
                  <c:v>0.1212314</c:v>
                </c:pt>
                <c:pt idx="216">
                  <c:v>0.1152553</c:v>
                </c:pt>
                <c:pt idx="217">
                  <c:v>0.1130573</c:v>
                </c:pt>
                <c:pt idx="218">
                  <c:v>0.11368300000000001</c:v>
                </c:pt>
                <c:pt idx="219">
                  <c:v>0.1182518</c:v>
                </c:pt>
                <c:pt idx="220">
                  <c:v>0.1145279</c:v>
                </c:pt>
                <c:pt idx="221">
                  <c:v>0.1086343</c:v>
                </c:pt>
                <c:pt idx="222">
                  <c:v>0.1166229</c:v>
                </c:pt>
                <c:pt idx="223">
                  <c:v>0.1147997</c:v>
                </c:pt>
                <c:pt idx="224">
                  <c:v>0.1129377</c:v>
                </c:pt>
                <c:pt idx="225">
                  <c:v>0.1156189</c:v>
                </c:pt>
                <c:pt idx="226">
                  <c:v>0.11520179999999999</c:v>
                </c:pt>
                <c:pt idx="227">
                  <c:v>0.10984099999999999</c:v>
                </c:pt>
                <c:pt idx="228">
                  <c:v>0.1177938</c:v>
                </c:pt>
                <c:pt idx="229">
                  <c:v>0.1114174</c:v>
                </c:pt>
                <c:pt idx="230">
                  <c:v>0.1080938</c:v>
                </c:pt>
                <c:pt idx="231">
                  <c:v>0.10941579999999999</c:v>
                </c:pt>
                <c:pt idx="232">
                  <c:v>0.1108416</c:v>
                </c:pt>
                <c:pt idx="233">
                  <c:v>0.1095</c:v>
                </c:pt>
                <c:pt idx="234">
                  <c:v>0.1135467</c:v>
                </c:pt>
                <c:pt idx="235">
                  <c:v>0.1111603</c:v>
                </c:pt>
                <c:pt idx="236">
                  <c:v>0.1109837</c:v>
                </c:pt>
                <c:pt idx="237">
                  <c:v>0.1119072</c:v>
                </c:pt>
                <c:pt idx="238">
                  <c:v>0.1142483</c:v>
                </c:pt>
                <c:pt idx="239">
                  <c:v>0.1129814</c:v>
                </c:pt>
                <c:pt idx="240">
                  <c:v>0.11200160000000001</c:v>
                </c:pt>
                <c:pt idx="241">
                  <c:v>0.1105611</c:v>
                </c:pt>
                <c:pt idx="242">
                  <c:v>0.1151552</c:v>
                </c:pt>
                <c:pt idx="243">
                  <c:v>0.1116205</c:v>
                </c:pt>
                <c:pt idx="244">
                  <c:v>0.1144715</c:v>
                </c:pt>
                <c:pt idx="245">
                  <c:v>0.11140940000000001</c:v>
                </c:pt>
                <c:pt idx="246">
                  <c:v>0.10824590000000001</c:v>
                </c:pt>
                <c:pt idx="247">
                  <c:v>0.11257490000000001</c:v>
                </c:pt>
                <c:pt idx="248">
                  <c:v>0.11108609999999999</c:v>
                </c:pt>
                <c:pt idx="249">
                  <c:v>0.10782269999999999</c:v>
                </c:pt>
                <c:pt idx="250">
                  <c:v>0.1135553</c:v>
                </c:pt>
                <c:pt idx="251">
                  <c:v>0.11252529999999999</c:v>
                </c:pt>
                <c:pt idx="252">
                  <c:v>0.112438</c:v>
                </c:pt>
                <c:pt idx="253">
                  <c:v>0.1103556</c:v>
                </c:pt>
                <c:pt idx="254">
                  <c:v>0.11874120000000001</c:v>
                </c:pt>
                <c:pt idx="255">
                  <c:v>0.108014</c:v>
                </c:pt>
                <c:pt idx="256">
                  <c:v>0.1119421</c:v>
                </c:pt>
                <c:pt idx="257">
                  <c:v>0.115185</c:v>
                </c:pt>
                <c:pt idx="258">
                  <c:v>0.1116101</c:v>
                </c:pt>
                <c:pt idx="259">
                  <c:v>0.10981349999999999</c:v>
                </c:pt>
                <c:pt idx="260">
                  <c:v>0.11801209999999999</c:v>
                </c:pt>
                <c:pt idx="261">
                  <c:v>0.1124749</c:v>
                </c:pt>
                <c:pt idx="262">
                  <c:v>0.1153428</c:v>
                </c:pt>
                <c:pt idx="263">
                  <c:v>0.1153527</c:v>
                </c:pt>
                <c:pt idx="264">
                  <c:v>0.1139893</c:v>
                </c:pt>
                <c:pt idx="265">
                  <c:v>0.11574669999999999</c:v>
                </c:pt>
                <c:pt idx="266">
                  <c:v>0.1124105</c:v>
                </c:pt>
                <c:pt idx="267">
                  <c:v>0.1160202</c:v>
                </c:pt>
                <c:pt idx="268">
                  <c:v>0.1099967</c:v>
                </c:pt>
                <c:pt idx="269">
                  <c:v>0.1187276</c:v>
                </c:pt>
                <c:pt idx="270">
                  <c:v>0.11753</c:v>
                </c:pt>
                <c:pt idx="271">
                  <c:v>0.1164531</c:v>
                </c:pt>
                <c:pt idx="272">
                  <c:v>0.1147977</c:v>
                </c:pt>
                <c:pt idx="273">
                  <c:v>0.1158347</c:v>
                </c:pt>
                <c:pt idx="274">
                  <c:v>0.11423800000000001</c:v>
                </c:pt>
                <c:pt idx="275">
                  <c:v>0.1111297</c:v>
                </c:pt>
                <c:pt idx="276">
                  <c:v>0.1154382</c:v>
                </c:pt>
                <c:pt idx="277">
                  <c:v>0.1117001</c:v>
                </c:pt>
                <c:pt idx="278">
                  <c:v>0.1161406</c:v>
                </c:pt>
                <c:pt idx="279">
                  <c:v>0.11684079999999999</c:v>
                </c:pt>
                <c:pt idx="280">
                  <c:v>0.1130089</c:v>
                </c:pt>
                <c:pt idx="281">
                  <c:v>0.1105183</c:v>
                </c:pt>
                <c:pt idx="282">
                  <c:v>0.11610289999999999</c:v>
                </c:pt>
                <c:pt idx="283">
                  <c:v>0.1117813</c:v>
                </c:pt>
                <c:pt idx="284">
                  <c:v>0.1123371</c:v>
                </c:pt>
                <c:pt idx="285">
                  <c:v>0.1167372</c:v>
                </c:pt>
                <c:pt idx="286">
                  <c:v>0.11408509999999999</c:v>
                </c:pt>
                <c:pt idx="287">
                  <c:v>0.1140514</c:v>
                </c:pt>
                <c:pt idx="288">
                  <c:v>0.1132591</c:v>
                </c:pt>
                <c:pt idx="289">
                  <c:v>0.11677079999999999</c:v>
                </c:pt>
                <c:pt idx="290">
                  <c:v>0.110002</c:v>
                </c:pt>
                <c:pt idx="291">
                  <c:v>0.1150349</c:v>
                </c:pt>
                <c:pt idx="292">
                  <c:v>0.1130557</c:v>
                </c:pt>
                <c:pt idx="293">
                  <c:v>0.1138583</c:v>
                </c:pt>
                <c:pt idx="294">
                  <c:v>0.1112134</c:v>
                </c:pt>
                <c:pt idx="295">
                  <c:v>0.1116687</c:v>
                </c:pt>
                <c:pt idx="296">
                  <c:v>0.1105906</c:v>
                </c:pt>
                <c:pt idx="297">
                  <c:v>0.11111169999999999</c:v>
                </c:pt>
                <c:pt idx="298">
                  <c:v>0.11335720000000001</c:v>
                </c:pt>
                <c:pt idx="299">
                  <c:v>0.11419849999999999</c:v>
                </c:pt>
                <c:pt idx="300">
                  <c:v>0.11237469999999999</c:v>
                </c:pt>
                <c:pt idx="301">
                  <c:v>0.1066361</c:v>
                </c:pt>
                <c:pt idx="302">
                  <c:v>0.1156886</c:v>
                </c:pt>
                <c:pt idx="303">
                  <c:v>0.11272939999999999</c:v>
                </c:pt>
                <c:pt idx="304">
                  <c:v>0.1124315</c:v>
                </c:pt>
                <c:pt idx="305">
                  <c:v>0.112612</c:v>
                </c:pt>
                <c:pt idx="306">
                  <c:v>0.1138702</c:v>
                </c:pt>
                <c:pt idx="307">
                  <c:v>0.1095793</c:v>
                </c:pt>
                <c:pt idx="308">
                  <c:v>0.11109280000000001</c:v>
                </c:pt>
                <c:pt idx="309">
                  <c:v>0.112869</c:v>
                </c:pt>
                <c:pt idx="310">
                  <c:v>0.1133779</c:v>
                </c:pt>
                <c:pt idx="311">
                  <c:v>0.1162328</c:v>
                </c:pt>
                <c:pt idx="312">
                  <c:v>0.11870360000000001</c:v>
                </c:pt>
                <c:pt idx="313">
                  <c:v>0.11532290000000001</c:v>
                </c:pt>
                <c:pt idx="314">
                  <c:v>0.1130037</c:v>
                </c:pt>
                <c:pt idx="315">
                  <c:v>0.114639</c:v>
                </c:pt>
                <c:pt idx="316">
                  <c:v>0.1149902</c:v>
                </c:pt>
                <c:pt idx="317">
                  <c:v>0.1117833</c:v>
                </c:pt>
                <c:pt idx="318">
                  <c:v>0.1142531</c:v>
                </c:pt>
                <c:pt idx="319">
                  <c:v>0.1177503</c:v>
                </c:pt>
                <c:pt idx="320">
                  <c:v>0.1129985</c:v>
                </c:pt>
                <c:pt idx="321">
                  <c:v>0.11103540000000001</c:v>
                </c:pt>
                <c:pt idx="322">
                  <c:v>0.1210792</c:v>
                </c:pt>
                <c:pt idx="323">
                  <c:v>0.1152492</c:v>
                </c:pt>
                <c:pt idx="324">
                  <c:v>0.1148634</c:v>
                </c:pt>
                <c:pt idx="325">
                  <c:v>0.1143165</c:v>
                </c:pt>
                <c:pt idx="326">
                  <c:v>0.1184847</c:v>
                </c:pt>
                <c:pt idx="327">
                  <c:v>0.11374620000000001</c:v>
                </c:pt>
                <c:pt idx="328">
                  <c:v>0.1092593</c:v>
                </c:pt>
                <c:pt idx="329">
                  <c:v>0.1178515</c:v>
                </c:pt>
                <c:pt idx="330">
                  <c:v>0.11218930000000001</c:v>
                </c:pt>
                <c:pt idx="331">
                  <c:v>0.11441460000000001</c:v>
                </c:pt>
                <c:pt idx="332">
                  <c:v>0.115076</c:v>
                </c:pt>
                <c:pt idx="333">
                  <c:v>0.1108171</c:v>
                </c:pt>
                <c:pt idx="334">
                  <c:v>0.11381719999999999</c:v>
                </c:pt>
                <c:pt idx="335">
                  <c:v>0.1121857</c:v>
                </c:pt>
                <c:pt idx="336">
                  <c:v>0.1133917</c:v>
                </c:pt>
                <c:pt idx="337">
                  <c:v>0.1110449</c:v>
                </c:pt>
                <c:pt idx="338">
                  <c:v>0.1110257</c:v>
                </c:pt>
                <c:pt idx="339">
                  <c:v>0.1165569</c:v>
                </c:pt>
                <c:pt idx="340">
                  <c:v>0.10838589999999999</c:v>
                </c:pt>
                <c:pt idx="341">
                  <c:v>0.11279450000000001</c:v>
                </c:pt>
                <c:pt idx="342">
                  <c:v>0.1154989</c:v>
                </c:pt>
                <c:pt idx="343">
                  <c:v>0.1127644</c:v>
                </c:pt>
                <c:pt idx="344">
                  <c:v>0.11193409999999999</c:v>
                </c:pt>
                <c:pt idx="345">
                  <c:v>0.1102573</c:v>
                </c:pt>
                <c:pt idx="346">
                  <c:v>0.1132924</c:v>
                </c:pt>
                <c:pt idx="347">
                  <c:v>0.11097460000000001</c:v>
                </c:pt>
                <c:pt idx="348">
                  <c:v>0.10919040000000001</c:v>
                </c:pt>
                <c:pt idx="349">
                  <c:v>0.11707529999999999</c:v>
                </c:pt>
                <c:pt idx="350">
                  <c:v>0.11344990000000001</c:v>
                </c:pt>
                <c:pt idx="351">
                  <c:v>0.1087767</c:v>
                </c:pt>
                <c:pt idx="352">
                  <c:v>0.11382059999999999</c:v>
                </c:pt>
                <c:pt idx="353">
                  <c:v>0.1130948</c:v>
                </c:pt>
                <c:pt idx="354">
                  <c:v>0.1111422</c:v>
                </c:pt>
                <c:pt idx="355">
                  <c:v>0.1146457</c:v>
                </c:pt>
                <c:pt idx="356">
                  <c:v>0.11753570000000001</c:v>
                </c:pt>
                <c:pt idx="357">
                  <c:v>0.1137862</c:v>
                </c:pt>
                <c:pt idx="358">
                  <c:v>0.11536200000000001</c:v>
                </c:pt>
                <c:pt idx="359">
                  <c:v>0.1200193</c:v>
                </c:pt>
                <c:pt idx="360">
                  <c:v>0.11627609999999999</c:v>
                </c:pt>
                <c:pt idx="361">
                  <c:v>0.1129183</c:v>
                </c:pt>
                <c:pt idx="362">
                  <c:v>0.1165892</c:v>
                </c:pt>
                <c:pt idx="363">
                  <c:v>0.1162238</c:v>
                </c:pt>
                <c:pt idx="364">
                  <c:v>0.116371</c:v>
                </c:pt>
                <c:pt idx="365">
                  <c:v>0.1113833</c:v>
                </c:pt>
                <c:pt idx="366">
                  <c:v>0.1199942</c:v>
                </c:pt>
                <c:pt idx="367">
                  <c:v>0.1135004</c:v>
                </c:pt>
                <c:pt idx="368">
                  <c:v>0.1141609</c:v>
                </c:pt>
                <c:pt idx="369">
                  <c:v>0.11688900000000001</c:v>
                </c:pt>
                <c:pt idx="370">
                  <c:v>0.114242</c:v>
                </c:pt>
                <c:pt idx="371">
                  <c:v>0.11503439999999999</c:v>
                </c:pt>
                <c:pt idx="372">
                  <c:v>0.1121733</c:v>
                </c:pt>
                <c:pt idx="373">
                  <c:v>0.10954949999999999</c:v>
                </c:pt>
                <c:pt idx="374">
                  <c:v>0.1153305</c:v>
                </c:pt>
                <c:pt idx="375">
                  <c:v>0.1093098</c:v>
                </c:pt>
                <c:pt idx="376">
                  <c:v>0.11926829999999999</c:v>
                </c:pt>
                <c:pt idx="377">
                  <c:v>0.1146939</c:v>
                </c:pt>
                <c:pt idx="378">
                  <c:v>0.1102658</c:v>
                </c:pt>
                <c:pt idx="379">
                  <c:v>0.11362</c:v>
                </c:pt>
                <c:pt idx="380">
                  <c:v>0.11050169999999999</c:v>
                </c:pt>
                <c:pt idx="381">
                  <c:v>0.1133936</c:v>
                </c:pt>
                <c:pt idx="382">
                  <c:v>0.1158762</c:v>
                </c:pt>
                <c:pt idx="383">
                  <c:v>0.1146495</c:v>
                </c:pt>
                <c:pt idx="384">
                  <c:v>0.11290260000000001</c:v>
                </c:pt>
                <c:pt idx="385">
                  <c:v>0.1116403</c:v>
                </c:pt>
                <c:pt idx="386">
                  <c:v>0.1138943</c:v>
                </c:pt>
                <c:pt idx="387">
                  <c:v>0.11411200000000001</c:v>
                </c:pt>
                <c:pt idx="388">
                  <c:v>0.1145499</c:v>
                </c:pt>
                <c:pt idx="389">
                  <c:v>0.1120661</c:v>
                </c:pt>
                <c:pt idx="390">
                  <c:v>0.11849129999999999</c:v>
                </c:pt>
                <c:pt idx="391">
                  <c:v>0.11640440000000001</c:v>
                </c:pt>
                <c:pt idx="392">
                  <c:v>0.11350639999999999</c:v>
                </c:pt>
                <c:pt idx="393">
                  <c:v>0.1212781</c:v>
                </c:pt>
                <c:pt idx="394">
                  <c:v>0.10800609999999999</c:v>
                </c:pt>
                <c:pt idx="395">
                  <c:v>0.1099144</c:v>
                </c:pt>
                <c:pt idx="396">
                  <c:v>0.1112813</c:v>
                </c:pt>
                <c:pt idx="397">
                  <c:v>0.1115414</c:v>
                </c:pt>
                <c:pt idx="398">
                  <c:v>0.1141002</c:v>
                </c:pt>
                <c:pt idx="399">
                  <c:v>0.11254309999999999</c:v>
                </c:pt>
                <c:pt idx="400">
                  <c:v>0.1131712</c:v>
                </c:pt>
                <c:pt idx="401">
                  <c:v>0.1099371</c:v>
                </c:pt>
                <c:pt idx="402">
                  <c:v>0.1115184</c:v>
                </c:pt>
                <c:pt idx="403">
                  <c:v>0.1148356</c:v>
                </c:pt>
                <c:pt idx="404">
                  <c:v>0.111959</c:v>
                </c:pt>
                <c:pt idx="405">
                  <c:v>0.1115077</c:v>
                </c:pt>
                <c:pt idx="406">
                  <c:v>0.11344799999999999</c:v>
                </c:pt>
                <c:pt idx="407">
                  <c:v>0.1128058</c:v>
                </c:pt>
                <c:pt idx="408">
                  <c:v>0.1117659</c:v>
                </c:pt>
                <c:pt idx="409">
                  <c:v>0.1103727</c:v>
                </c:pt>
                <c:pt idx="410">
                  <c:v>0.1097356</c:v>
                </c:pt>
                <c:pt idx="411">
                  <c:v>0.1106562</c:v>
                </c:pt>
                <c:pt idx="412">
                  <c:v>0.1123868</c:v>
                </c:pt>
                <c:pt idx="413">
                  <c:v>0.1133316</c:v>
                </c:pt>
                <c:pt idx="414">
                  <c:v>0.1118189</c:v>
                </c:pt>
                <c:pt idx="415">
                  <c:v>0.10840959999999999</c:v>
                </c:pt>
                <c:pt idx="416">
                  <c:v>0.11385140000000001</c:v>
                </c:pt>
                <c:pt idx="417">
                  <c:v>0.11178689999999999</c:v>
                </c:pt>
                <c:pt idx="418">
                  <c:v>0.10711229999999999</c:v>
                </c:pt>
                <c:pt idx="419">
                  <c:v>0.11098</c:v>
                </c:pt>
                <c:pt idx="420">
                  <c:v>0.1128487</c:v>
                </c:pt>
                <c:pt idx="421">
                  <c:v>0.10835880000000001</c:v>
                </c:pt>
                <c:pt idx="422">
                  <c:v>0.1118514</c:v>
                </c:pt>
                <c:pt idx="423">
                  <c:v>0.11500059999999999</c:v>
                </c:pt>
                <c:pt idx="424">
                  <c:v>0.110332</c:v>
                </c:pt>
                <c:pt idx="425">
                  <c:v>0.1104349</c:v>
                </c:pt>
                <c:pt idx="426">
                  <c:v>0.1134713</c:v>
                </c:pt>
                <c:pt idx="427">
                  <c:v>0.1099779</c:v>
                </c:pt>
                <c:pt idx="428">
                  <c:v>0.10971060000000001</c:v>
                </c:pt>
                <c:pt idx="429">
                  <c:v>0.11153879999999999</c:v>
                </c:pt>
                <c:pt idx="430">
                  <c:v>0.1125048</c:v>
                </c:pt>
                <c:pt idx="431">
                  <c:v>0.10988100000000001</c:v>
                </c:pt>
                <c:pt idx="432">
                  <c:v>0.1117665</c:v>
                </c:pt>
                <c:pt idx="433">
                  <c:v>0.11384270000000001</c:v>
                </c:pt>
                <c:pt idx="434">
                  <c:v>0.11150640000000001</c:v>
                </c:pt>
                <c:pt idx="435">
                  <c:v>0.11019420000000001</c:v>
                </c:pt>
                <c:pt idx="436">
                  <c:v>0.11546439999999999</c:v>
                </c:pt>
                <c:pt idx="437">
                  <c:v>0.1106361</c:v>
                </c:pt>
                <c:pt idx="438">
                  <c:v>0.1095926</c:v>
                </c:pt>
                <c:pt idx="439">
                  <c:v>0.1129907</c:v>
                </c:pt>
                <c:pt idx="440">
                  <c:v>0.1116675</c:v>
                </c:pt>
                <c:pt idx="441">
                  <c:v>0.1117007</c:v>
                </c:pt>
                <c:pt idx="442">
                  <c:v>0.11213720000000001</c:v>
                </c:pt>
                <c:pt idx="443">
                  <c:v>0.115284</c:v>
                </c:pt>
                <c:pt idx="444">
                  <c:v>0.1154131</c:v>
                </c:pt>
                <c:pt idx="445">
                  <c:v>0.11118699999999999</c:v>
                </c:pt>
                <c:pt idx="446">
                  <c:v>0.1110295</c:v>
                </c:pt>
                <c:pt idx="447">
                  <c:v>0.11348030000000001</c:v>
                </c:pt>
                <c:pt idx="448">
                  <c:v>0.1157431</c:v>
                </c:pt>
                <c:pt idx="449">
                  <c:v>0.11084479999999999</c:v>
                </c:pt>
                <c:pt idx="450">
                  <c:v>0.1161194</c:v>
                </c:pt>
                <c:pt idx="451">
                  <c:v>0.1106113</c:v>
                </c:pt>
                <c:pt idx="452">
                  <c:v>0.1134665</c:v>
                </c:pt>
                <c:pt idx="453">
                  <c:v>0.1175171</c:v>
                </c:pt>
                <c:pt idx="454">
                  <c:v>0.1129151</c:v>
                </c:pt>
                <c:pt idx="455">
                  <c:v>0.1130615</c:v>
                </c:pt>
                <c:pt idx="456">
                  <c:v>0.1162272</c:v>
                </c:pt>
                <c:pt idx="457">
                  <c:v>0.1142816</c:v>
                </c:pt>
                <c:pt idx="458">
                  <c:v>0.1133907</c:v>
                </c:pt>
                <c:pt idx="459">
                  <c:v>0.1104822</c:v>
                </c:pt>
                <c:pt idx="460">
                  <c:v>0.1160547</c:v>
                </c:pt>
                <c:pt idx="461">
                  <c:v>0.1079661</c:v>
                </c:pt>
                <c:pt idx="462">
                  <c:v>0.1089947</c:v>
                </c:pt>
                <c:pt idx="463">
                  <c:v>0.1152316</c:v>
                </c:pt>
                <c:pt idx="464">
                  <c:v>0.113525</c:v>
                </c:pt>
                <c:pt idx="465">
                  <c:v>0.112013</c:v>
                </c:pt>
                <c:pt idx="466">
                  <c:v>0.1084519</c:v>
                </c:pt>
                <c:pt idx="467">
                  <c:v>0.113964</c:v>
                </c:pt>
                <c:pt idx="468">
                  <c:v>0.11328679999999999</c:v>
                </c:pt>
                <c:pt idx="469">
                  <c:v>0.1102466</c:v>
                </c:pt>
                <c:pt idx="470">
                  <c:v>0.1157633</c:v>
                </c:pt>
                <c:pt idx="471">
                  <c:v>0.11388520000000001</c:v>
                </c:pt>
                <c:pt idx="472">
                  <c:v>0.1101087</c:v>
                </c:pt>
                <c:pt idx="473">
                  <c:v>0.1169095</c:v>
                </c:pt>
                <c:pt idx="474">
                  <c:v>0.1149033</c:v>
                </c:pt>
                <c:pt idx="475">
                  <c:v>0.11436499999999999</c:v>
                </c:pt>
                <c:pt idx="476">
                  <c:v>0.1121395</c:v>
                </c:pt>
                <c:pt idx="477">
                  <c:v>0.11685479999999999</c:v>
                </c:pt>
                <c:pt idx="478">
                  <c:v>0.1136476</c:v>
                </c:pt>
                <c:pt idx="479">
                  <c:v>0.1119029</c:v>
                </c:pt>
                <c:pt idx="480">
                  <c:v>0.1106227</c:v>
                </c:pt>
                <c:pt idx="481">
                  <c:v>0.1140389</c:v>
                </c:pt>
                <c:pt idx="482">
                  <c:v>0.11110829999999999</c:v>
                </c:pt>
                <c:pt idx="483">
                  <c:v>0.1104411</c:v>
                </c:pt>
                <c:pt idx="484">
                  <c:v>0.1154466</c:v>
                </c:pt>
                <c:pt idx="485">
                  <c:v>0.11400250000000001</c:v>
                </c:pt>
                <c:pt idx="486">
                  <c:v>0.1087598</c:v>
                </c:pt>
                <c:pt idx="487">
                  <c:v>0.10888979999999999</c:v>
                </c:pt>
                <c:pt idx="488">
                  <c:v>0.1146107</c:v>
                </c:pt>
                <c:pt idx="489">
                  <c:v>0.11522300000000001</c:v>
                </c:pt>
                <c:pt idx="490">
                  <c:v>0.1140404</c:v>
                </c:pt>
                <c:pt idx="491">
                  <c:v>0.11933680000000001</c:v>
                </c:pt>
                <c:pt idx="492">
                  <c:v>0.1148932</c:v>
                </c:pt>
                <c:pt idx="493">
                  <c:v>0.11243060000000001</c:v>
                </c:pt>
                <c:pt idx="494">
                  <c:v>0.1178756</c:v>
                </c:pt>
                <c:pt idx="495">
                  <c:v>0.11316130000000001</c:v>
                </c:pt>
                <c:pt idx="496">
                  <c:v>0.11361449999999999</c:v>
                </c:pt>
                <c:pt idx="497">
                  <c:v>0.1110553</c:v>
                </c:pt>
                <c:pt idx="498">
                  <c:v>0.11720079999999999</c:v>
                </c:pt>
                <c:pt idx="499">
                  <c:v>0.1135845</c:v>
                </c:pt>
                <c:pt idx="500">
                  <c:v>0.1117413</c:v>
                </c:pt>
                <c:pt idx="501">
                  <c:v>0.1184033</c:v>
                </c:pt>
                <c:pt idx="502">
                  <c:v>0.1144563</c:v>
                </c:pt>
                <c:pt idx="503">
                  <c:v>0.11450390000000001</c:v>
                </c:pt>
                <c:pt idx="504">
                  <c:v>0.1177357</c:v>
                </c:pt>
                <c:pt idx="505">
                  <c:v>0.11827409999999999</c:v>
                </c:pt>
                <c:pt idx="506">
                  <c:v>0.113579</c:v>
                </c:pt>
                <c:pt idx="507">
                  <c:v>0.1146172</c:v>
                </c:pt>
                <c:pt idx="508">
                  <c:v>0.11458400000000001</c:v>
                </c:pt>
                <c:pt idx="509">
                  <c:v>0.1128337</c:v>
                </c:pt>
                <c:pt idx="510">
                  <c:v>0.1155376</c:v>
                </c:pt>
                <c:pt idx="511">
                  <c:v>0.116158</c:v>
                </c:pt>
                <c:pt idx="512">
                  <c:v>0.11208700000000001</c:v>
                </c:pt>
                <c:pt idx="513">
                  <c:v>0.1147146</c:v>
                </c:pt>
                <c:pt idx="514">
                  <c:v>0.119115</c:v>
                </c:pt>
                <c:pt idx="515">
                  <c:v>0.1141969</c:v>
                </c:pt>
                <c:pt idx="516">
                  <c:v>0.1176663</c:v>
                </c:pt>
                <c:pt idx="517">
                  <c:v>0.1167552</c:v>
                </c:pt>
                <c:pt idx="518">
                  <c:v>0.10892449999999999</c:v>
                </c:pt>
                <c:pt idx="519">
                  <c:v>0.10832269999999999</c:v>
                </c:pt>
                <c:pt idx="520">
                  <c:v>0.1111738</c:v>
                </c:pt>
                <c:pt idx="521">
                  <c:v>0.1152775</c:v>
                </c:pt>
                <c:pt idx="522">
                  <c:v>0.1154492</c:v>
                </c:pt>
                <c:pt idx="523">
                  <c:v>0.1099087</c:v>
                </c:pt>
                <c:pt idx="524">
                  <c:v>0.1136789</c:v>
                </c:pt>
                <c:pt idx="525">
                  <c:v>0.1114217</c:v>
                </c:pt>
                <c:pt idx="526">
                  <c:v>0.1113813</c:v>
                </c:pt>
                <c:pt idx="527">
                  <c:v>0.1123731</c:v>
                </c:pt>
                <c:pt idx="528">
                  <c:v>0.1110975</c:v>
                </c:pt>
                <c:pt idx="529">
                  <c:v>0.1144237</c:v>
                </c:pt>
                <c:pt idx="530">
                  <c:v>0.11598260000000001</c:v>
                </c:pt>
                <c:pt idx="531">
                  <c:v>0.1162059</c:v>
                </c:pt>
                <c:pt idx="532">
                  <c:v>0.1123345</c:v>
                </c:pt>
                <c:pt idx="533">
                  <c:v>0.1111366</c:v>
                </c:pt>
                <c:pt idx="534">
                  <c:v>0.1100362</c:v>
                </c:pt>
                <c:pt idx="535">
                  <c:v>0.11341</c:v>
                </c:pt>
                <c:pt idx="536">
                  <c:v>0.111873</c:v>
                </c:pt>
                <c:pt idx="537">
                  <c:v>0.11150160000000001</c:v>
                </c:pt>
                <c:pt idx="538">
                  <c:v>0.1115932</c:v>
                </c:pt>
                <c:pt idx="539">
                  <c:v>0.11070820000000001</c:v>
                </c:pt>
                <c:pt idx="540">
                  <c:v>0.1106606</c:v>
                </c:pt>
                <c:pt idx="541">
                  <c:v>0.1119314</c:v>
                </c:pt>
                <c:pt idx="542">
                  <c:v>0.1128379</c:v>
                </c:pt>
                <c:pt idx="543">
                  <c:v>0.1123246</c:v>
                </c:pt>
                <c:pt idx="544">
                  <c:v>0.1150679</c:v>
                </c:pt>
                <c:pt idx="545">
                  <c:v>0.1136006</c:v>
                </c:pt>
                <c:pt idx="546">
                  <c:v>0.1143642</c:v>
                </c:pt>
                <c:pt idx="547">
                  <c:v>0.10971930000000001</c:v>
                </c:pt>
                <c:pt idx="548">
                  <c:v>0.1120087</c:v>
                </c:pt>
                <c:pt idx="549">
                  <c:v>0.11050649999999999</c:v>
                </c:pt>
                <c:pt idx="550">
                  <c:v>0.1080193</c:v>
                </c:pt>
                <c:pt idx="551">
                  <c:v>0.1163642</c:v>
                </c:pt>
                <c:pt idx="552">
                  <c:v>0.1110154</c:v>
                </c:pt>
                <c:pt idx="553">
                  <c:v>0.10949970000000001</c:v>
                </c:pt>
                <c:pt idx="554">
                  <c:v>0.1113406</c:v>
                </c:pt>
                <c:pt idx="555">
                  <c:v>0.10968550000000001</c:v>
                </c:pt>
                <c:pt idx="556">
                  <c:v>0.1108536</c:v>
                </c:pt>
                <c:pt idx="557">
                  <c:v>0.1103365</c:v>
                </c:pt>
                <c:pt idx="558">
                  <c:v>0.1096699</c:v>
                </c:pt>
                <c:pt idx="559">
                  <c:v>0.11053109999999999</c:v>
                </c:pt>
                <c:pt idx="560">
                  <c:v>0.107001</c:v>
                </c:pt>
                <c:pt idx="561">
                  <c:v>0.11276410000000001</c:v>
                </c:pt>
                <c:pt idx="562">
                  <c:v>0.1092504</c:v>
                </c:pt>
                <c:pt idx="563">
                  <c:v>0.11355320000000001</c:v>
                </c:pt>
                <c:pt idx="564">
                  <c:v>0.1122187</c:v>
                </c:pt>
                <c:pt idx="565">
                  <c:v>0.10801479999999999</c:v>
                </c:pt>
                <c:pt idx="566">
                  <c:v>0.10767259999999999</c:v>
                </c:pt>
                <c:pt idx="567">
                  <c:v>0.111902</c:v>
                </c:pt>
                <c:pt idx="568">
                  <c:v>0.1127732</c:v>
                </c:pt>
                <c:pt idx="569">
                  <c:v>0.1110978</c:v>
                </c:pt>
                <c:pt idx="570">
                  <c:v>0.1063361</c:v>
                </c:pt>
                <c:pt idx="571">
                  <c:v>0.1111105</c:v>
                </c:pt>
                <c:pt idx="572">
                  <c:v>0.1122546</c:v>
                </c:pt>
                <c:pt idx="573">
                  <c:v>0.1106302</c:v>
                </c:pt>
                <c:pt idx="574">
                  <c:v>0.1128349</c:v>
                </c:pt>
                <c:pt idx="575">
                  <c:v>0.1118516</c:v>
                </c:pt>
                <c:pt idx="576">
                  <c:v>0.10906970000000001</c:v>
                </c:pt>
                <c:pt idx="577">
                  <c:v>0.1088031</c:v>
                </c:pt>
                <c:pt idx="578">
                  <c:v>0.1108505</c:v>
                </c:pt>
                <c:pt idx="579">
                  <c:v>0.1074291</c:v>
                </c:pt>
                <c:pt idx="580">
                  <c:v>0.1074793</c:v>
                </c:pt>
                <c:pt idx="581">
                  <c:v>0.1157574</c:v>
                </c:pt>
                <c:pt idx="582">
                  <c:v>0.108317</c:v>
                </c:pt>
                <c:pt idx="583">
                  <c:v>0.1089265</c:v>
                </c:pt>
                <c:pt idx="584">
                  <c:v>0.11358269999999999</c:v>
                </c:pt>
                <c:pt idx="585">
                  <c:v>0.10964930000000001</c:v>
                </c:pt>
                <c:pt idx="586">
                  <c:v>0.1073953</c:v>
                </c:pt>
                <c:pt idx="587">
                  <c:v>0.1111572</c:v>
                </c:pt>
                <c:pt idx="588">
                  <c:v>0.1080624</c:v>
                </c:pt>
                <c:pt idx="589">
                  <c:v>0.10999929999999999</c:v>
                </c:pt>
                <c:pt idx="590">
                  <c:v>0.1137316</c:v>
                </c:pt>
                <c:pt idx="591">
                  <c:v>0.1120471</c:v>
                </c:pt>
                <c:pt idx="592">
                  <c:v>0.1108531</c:v>
                </c:pt>
                <c:pt idx="593">
                  <c:v>0.10867110000000001</c:v>
                </c:pt>
                <c:pt idx="594">
                  <c:v>0.11341130000000001</c:v>
                </c:pt>
                <c:pt idx="595">
                  <c:v>0.1148971</c:v>
                </c:pt>
                <c:pt idx="596">
                  <c:v>0.1116535</c:v>
                </c:pt>
                <c:pt idx="597">
                  <c:v>0.1130437</c:v>
                </c:pt>
                <c:pt idx="598">
                  <c:v>0.1121858</c:v>
                </c:pt>
                <c:pt idx="599">
                  <c:v>0.1118736</c:v>
                </c:pt>
                <c:pt idx="600">
                  <c:v>0.1120394</c:v>
                </c:pt>
                <c:pt idx="601">
                  <c:v>0.1118533</c:v>
                </c:pt>
                <c:pt idx="602">
                  <c:v>0.11356579999999999</c:v>
                </c:pt>
                <c:pt idx="603">
                  <c:v>0.1125435</c:v>
                </c:pt>
                <c:pt idx="604">
                  <c:v>0.1119863</c:v>
                </c:pt>
                <c:pt idx="605">
                  <c:v>0.1089498</c:v>
                </c:pt>
                <c:pt idx="606">
                  <c:v>0.1129724</c:v>
                </c:pt>
                <c:pt idx="607">
                  <c:v>0.1151167</c:v>
                </c:pt>
                <c:pt idx="608">
                  <c:v>0.1124021</c:v>
                </c:pt>
                <c:pt idx="609">
                  <c:v>0.10807700000000001</c:v>
                </c:pt>
                <c:pt idx="610">
                  <c:v>0.1099701</c:v>
                </c:pt>
                <c:pt idx="611">
                  <c:v>0.105892</c:v>
                </c:pt>
                <c:pt idx="612">
                  <c:v>0.1132393</c:v>
                </c:pt>
                <c:pt idx="613">
                  <c:v>0.114952</c:v>
                </c:pt>
                <c:pt idx="614">
                  <c:v>0.1123557</c:v>
                </c:pt>
                <c:pt idx="615">
                  <c:v>0.1132122</c:v>
                </c:pt>
                <c:pt idx="616">
                  <c:v>0.11266809999999999</c:v>
                </c:pt>
                <c:pt idx="617">
                  <c:v>0.1113286</c:v>
                </c:pt>
                <c:pt idx="618">
                  <c:v>0.1111675</c:v>
                </c:pt>
                <c:pt idx="619">
                  <c:v>0.113443</c:v>
                </c:pt>
                <c:pt idx="620">
                  <c:v>0.11080859999999999</c:v>
                </c:pt>
                <c:pt idx="621">
                  <c:v>0.10902149999999999</c:v>
                </c:pt>
                <c:pt idx="622">
                  <c:v>0.10799400000000001</c:v>
                </c:pt>
                <c:pt idx="623">
                  <c:v>0.10898090000000001</c:v>
                </c:pt>
                <c:pt idx="624">
                  <c:v>0.11441850000000001</c:v>
                </c:pt>
                <c:pt idx="625">
                  <c:v>0.1127766</c:v>
                </c:pt>
                <c:pt idx="626">
                  <c:v>0.1133246</c:v>
                </c:pt>
                <c:pt idx="627">
                  <c:v>0.1113188</c:v>
                </c:pt>
                <c:pt idx="628">
                  <c:v>0.1114233</c:v>
                </c:pt>
                <c:pt idx="629">
                  <c:v>0.11074290000000001</c:v>
                </c:pt>
                <c:pt idx="630">
                  <c:v>0.11437020000000001</c:v>
                </c:pt>
                <c:pt idx="631">
                  <c:v>0.1153507</c:v>
                </c:pt>
                <c:pt idx="632">
                  <c:v>0.1084019</c:v>
                </c:pt>
                <c:pt idx="633">
                  <c:v>0.1132777</c:v>
                </c:pt>
                <c:pt idx="634">
                  <c:v>0.114008</c:v>
                </c:pt>
                <c:pt idx="635">
                  <c:v>0.1114076</c:v>
                </c:pt>
                <c:pt idx="636">
                  <c:v>0.11160730000000001</c:v>
                </c:pt>
                <c:pt idx="637">
                  <c:v>0.1091448</c:v>
                </c:pt>
                <c:pt idx="638">
                  <c:v>0.1099217</c:v>
                </c:pt>
                <c:pt idx="639">
                  <c:v>0.1087953</c:v>
                </c:pt>
                <c:pt idx="640">
                  <c:v>0.1106816</c:v>
                </c:pt>
                <c:pt idx="641">
                  <c:v>0.113288</c:v>
                </c:pt>
                <c:pt idx="642">
                  <c:v>0.1056409</c:v>
                </c:pt>
                <c:pt idx="643">
                  <c:v>0.1073836</c:v>
                </c:pt>
                <c:pt idx="644">
                  <c:v>0.1110346</c:v>
                </c:pt>
                <c:pt idx="645">
                  <c:v>0.1123972</c:v>
                </c:pt>
                <c:pt idx="646">
                  <c:v>0.1060663</c:v>
                </c:pt>
                <c:pt idx="647">
                  <c:v>0.1121101</c:v>
                </c:pt>
                <c:pt idx="648">
                  <c:v>0.1078577</c:v>
                </c:pt>
                <c:pt idx="649">
                  <c:v>0.1040039</c:v>
                </c:pt>
                <c:pt idx="650">
                  <c:v>0.1073992</c:v>
                </c:pt>
                <c:pt idx="651">
                  <c:v>0.11015320000000001</c:v>
                </c:pt>
                <c:pt idx="652">
                  <c:v>0.1044668</c:v>
                </c:pt>
                <c:pt idx="653">
                  <c:v>0.1111282</c:v>
                </c:pt>
                <c:pt idx="654">
                  <c:v>0.1131793</c:v>
                </c:pt>
                <c:pt idx="655">
                  <c:v>0.11057690000000001</c:v>
                </c:pt>
                <c:pt idx="656">
                  <c:v>0.106354</c:v>
                </c:pt>
                <c:pt idx="657">
                  <c:v>0.1131144</c:v>
                </c:pt>
                <c:pt idx="658">
                  <c:v>0.11247500000000001</c:v>
                </c:pt>
                <c:pt idx="659">
                  <c:v>0.1033829</c:v>
                </c:pt>
                <c:pt idx="660">
                  <c:v>0.11130089999999999</c:v>
                </c:pt>
                <c:pt idx="661">
                  <c:v>0.1157062</c:v>
                </c:pt>
                <c:pt idx="662">
                  <c:v>0.1093986</c:v>
                </c:pt>
                <c:pt idx="663">
                  <c:v>0.1107138</c:v>
                </c:pt>
                <c:pt idx="664">
                  <c:v>0.1130057</c:v>
                </c:pt>
                <c:pt idx="665">
                  <c:v>0.1115336</c:v>
                </c:pt>
                <c:pt idx="666">
                  <c:v>0.1040866</c:v>
                </c:pt>
                <c:pt idx="667">
                  <c:v>0.11271050000000001</c:v>
                </c:pt>
                <c:pt idx="668">
                  <c:v>0.1080483</c:v>
                </c:pt>
                <c:pt idx="669">
                  <c:v>0.1067828</c:v>
                </c:pt>
                <c:pt idx="670">
                  <c:v>0.10910300000000001</c:v>
                </c:pt>
                <c:pt idx="671">
                  <c:v>0.1114121</c:v>
                </c:pt>
                <c:pt idx="672">
                  <c:v>0.1086794</c:v>
                </c:pt>
                <c:pt idx="673">
                  <c:v>0.10523059999999999</c:v>
                </c:pt>
                <c:pt idx="674">
                  <c:v>0.1085513</c:v>
                </c:pt>
                <c:pt idx="675">
                  <c:v>0.1053806</c:v>
                </c:pt>
                <c:pt idx="676">
                  <c:v>0.1058419</c:v>
                </c:pt>
                <c:pt idx="677">
                  <c:v>0.1113635</c:v>
                </c:pt>
                <c:pt idx="678">
                  <c:v>0.1115216</c:v>
                </c:pt>
                <c:pt idx="679">
                  <c:v>0.1060797</c:v>
                </c:pt>
                <c:pt idx="680">
                  <c:v>0.1069151</c:v>
                </c:pt>
                <c:pt idx="681">
                  <c:v>0.1110429</c:v>
                </c:pt>
                <c:pt idx="682">
                  <c:v>0.1099156</c:v>
                </c:pt>
                <c:pt idx="683">
                  <c:v>0.1061453</c:v>
                </c:pt>
                <c:pt idx="684">
                  <c:v>0.113194</c:v>
                </c:pt>
                <c:pt idx="685">
                  <c:v>0.10662870000000001</c:v>
                </c:pt>
                <c:pt idx="686">
                  <c:v>0.1077465</c:v>
                </c:pt>
                <c:pt idx="687">
                  <c:v>0.1152068</c:v>
                </c:pt>
                <c:pt idx="688">
                  <c:v>0.108346</c:v>
                </c:pt>
                <c:pt idx="689">
                  <c:v>0.1107911</c:v>
                </c:pt>
                <c:pt idx="690">
                  <c:v>0.1098037</c:v>
                </c:pt>
                <c:pt idx="691">
                  <c:v>0.1083972</c:v>
                </c:pt>
                <c:pt idx="692">
                  <c:v>0.11662019999999999</c:v>
                </c:pt>
                <c:pt idx="693">
                  <c:v>0.1100513</c:v>
                </c:pt>
                <c:pt idx="694">
                  <c:v>0.1107539</c:v>
                </c:pt>
                <c:pt idx="695">
                  <c:v>0.1134496</c:v>
                </c:pt>
                <c:pt idx="696">
                  <c:v>0.1137436</c:v>
                </c:pt>
                <c:pt idx="697">
                  <c:v>0.1127108</c:v>
                </c:pt>
                <c:pt idx="698">
                  <c:v>0.112289</c:v>
                </c:pt>
                <c:pt idx="699">
                  <c:v>0.11065999999999999</c:v>
                </c:pt>
                <c:pt idx="700">
                  <c:v>0.10993940000000001</c:v>
                </c:pt>
                <c:pt idx="701">
                  <c:v>0.1078095</c:v>
                </c:pt>
                <c:pt idx="702">
                  <c:v>0.11429110000000001</c:v>
                </c:pt>
                <c:pt idx="703">
                  <c:v>0.10798199999999999</c:v>
                </c:pt>
                <c:pt idx="704">
                  <c:v>0.1113759</c:v>
                </c:pt>
                <c:pt idx="705">
                  <c:v>0.11556619999999999</c:v>
                </c:pt>
                <c:pt idx="706">
                  <c:v>0.1124906</c:v>
                </c:pt>
                <c:pt idx="707">
                  <c:v>0.1128311</c:v>
                </c:pt>
                <c:pt idx="708">
                  <c:v>0.1125741</c:v>
                </c:pt>
                <c:pt idx="709">
                  <c:v>0.1132777</c:v>
                </c:pt>
                <c:pt idx="710">
                  <c:v>0.1111365</c:v>
                </c:pt>
                <c:pt idx="711">
                  <c:v>0.1130864</c:v>
                </c:pt>
                <c:pt idx="712">
                  <c:v>0.1147031</c:v>
                </c:pt>
                <c:pt idx="713">
                  <c:v>0.1122252</c:v>
                </c:pt>
                <c:pt idx="714">
                  <c:v>0.1120299</c:v>
                </c:pt>
                <c:pt idx="715">
                  <c:v>0.1096058</c:v>
                </c:pt>
                <c:pt idx="716">
                  <c:v>0.11130959999999999</c:v>
                </c:pt>
                <c:pt idx="717">
                  <c:v>0.11171109999999999</c:v>
                </c:pt>
                <c:pt idx="718">
                  <c:v>0.10840760000000001</c:v>
                </c:pt>
                <c:pt idx="719">
                  <c:v>0.1126701</c:v>
                </c:pt>
                <c:pt idx="720">
                  <c:v>0.1108111</c:v>
                </c:pt>
                <c:pt idx="721">
                  <c:v>0.1135559</c:v>
                </c:pt>
                <c:pt idx="722">
                  <c:v>0.1116241</c:v>
                </c:pt>
                <c:pt idx="723">
                  <c:v>0.114284</c:v>
                </c:pt>
                <c:pt idx="724">
                  <c:v>0.109191</c:v>
                </c:pt>
                <c:pt idx="725">
                  <c:v>0.1064311</c:v>
                </c:pt>
                <c:pt idx="726">
                  <c:v>0.1084085</c:v>
                </c:pt>
                <c:pt idx="727">
                  <c:v>0.1114211</c:v>
                </c:pt>
                <c:pt idx="728">
                  <c:v>0.1072636</c:v>
                </c:pt>
                <c:pt idx="729">
                  <c:v>0.1137494</c:v>
                </c:pt>
                <c:pt idx="730">
                  <c:v>0.1104007</c:v>
                </c:pt>
                <c:pt idx="731">
                  <c:v>0.1065874</c:v>
                </c:pt>
                <c:pt idx="732">
                  <c:v>0.1074539</c:v>
                </c:pt>
                <c:pt idx="733">
                  <c:v>0.1110226</c:v>
                </c:pt>
                <c:pt idx="734">
                  <c:v>0.1127396</c:v>
                </c:pt>
                <c:pt idx="735">
                  <c:v>0.11166379999999999</c:v>
                </c:pt>
                <c:pt idx="736">
                  <c:v>0.110415</c:v>
                </c:pt>
                <c:pt idx="737">
                  <c:v>0.11672250000000001</c:v>
                </c:pt>
                <c:pt idx="738">
                  <c:v>0.111556</c:v>
                </c:pt>
                <c:pt idx="739">
                  <c:v>0.1121639</c:v>
                </c:pt>
                <c:pt idx="740">
                  <c:v>0.1139541</c:v>
                </c:pt>
                <c:pt idx="741">
                  <c:v>0.1139396</c:v>
                </c:pt>
                <c:pt idx="742">
                  <c:v>0.11451409999999999</c:v>
                </c:pt>
                <c:pt idx="743">
                  <c:v>0.1142845</c:v>
                </c:pt>
                <c:pt idx="744">
                  <c:v>0.1125698</c:v>
                </c:pt>
                <c:pt idx="745">
                  <c:v>0.1132475</c:v>
                </c:pt>
                <c:pt idx="746">
                  <c:v>0.1110828</c:v>
                </c:pt>
                <c:pt idx="747">
                  <c:v>0.1148362</c:v>
                </c:pt>
                <c:pt idx="748">
                  <c:v>0.11607779999999999</c:v>
                </c:pt>
                <c:pt idx="749">
                  <c:v>0.11169030000000001</c:v>
                </c:pt>
                <c:pt idx="750">
                  <c:v>0.1126508</c:v>
                </c:pt>
                <c:pt idx="751">
                  <c:v>0.1152574</c:v>
                </c:pt>
                <c:pt idx="752">
                  <c:v>0.1088684</c:v>
                </c:pt>
                <c:pt idx="753">
                  <c:v>0.1128256</c:v>
                </c:pt>
                <c:pt idx="754">
                  <c:v>0.1133093</c:v>
                </c:pt>
                <c:pt idx="755">
                  <c:v>0.11378969999999999</c:v>
                </c:pt>
                <c:pt idx="756">
                  <c:v>0.11046739999999999</c:v>
                </c:pt>
                <c:pt idx="757">
                  <c:v>0.1135838</c:v>
                </c:pt>
                <c:pt idx="758">
                  <c:v>0.1128487</c:v>
                </c:pt>
                <c:pt idx="759">
                  <c:v>0.1087274</c:v>
                </c:pt>
                <c:pt idx="760">
                  <c:v>0.1103095</c:v>
                </c:pt>
                <c:pt idx="761">
                  <c:v>0.1110413</c:v>
                </c:pt>
                <c:pt idx="762">
                  <c:v>0.10665139999999999</c:v>
                </c:pt>
                <c:pt idx="763">
                  <c:v>0.1103879</c:v>
                </c:pt>
                <c:pt idx="764">
                  <c:v>0.1109571</c:v>
                </c:pt>
                <c:pt idx="765">
                  <c:v>0.1108391</c:v>
                </c:pt>
                <c:pt idx="766">
                  <c:v>0.1063228</c:v>
                </c:pt>
                <c:pt idx="767">
                  <c:v>0.1112759</c:v>
                </c:pt>
                <c:pt idx="768">
                  <c:v>0.11771669999999999</c:v>
                </c:pt>
                <c:pt idx="769">
                  <c:v>0.1116277</c:v>
                </c:pt>
                <c:pt idx="770">
                  <c:v>0.1112001</c:v>
                </c:pt>
                <c:pt idx="771">
                  <c:v>0.1154597</c:v>
                </c:pt>
                <c:pt idx="772">
                  <c:v>0.1130012</c:v>
                </c:pt>
                <c:pt idx="773">
                  <c:v>0.1145943</c:v>
                </c:pt>
                <c:pt idx="774">
                  <c:v>0.1125258</c:v>
                </c:pt>
                <c:pt idx="775">
                  <c:v>0.1133579</c:v>
                </c:pt>
                <c:pt idx="776">
                  <c:v>0.1114573</c:v>
                </c:pt>
                <c:pt idx="777">
                  <c:v>0.109628</c:v>
                </c:pt>
                <c:pt idx="778">
                  <c:v>0.1159748</c:v>
                </c:pt>
                <c:pt idx="779">
                  <c:v>0.10826330000000001</c:v>
                </c:pt>
                <c:pt idx="780">
                  <c:v>0.1126857</c:v>
                </c:pt>
                <c:pt idx="781">
                  <c:v>0.1158265</c:v>
                </c:pt>
                <c:pt idx="782">
                  <c:v>0.1144647</c:v>
                </c:pt>
                <c:pt idx="783">
                  <c:v>0.12107759999999999</c:v>
                </c:pt>
                <c:pt idx="784">
                  <c:v>0.114567</c:v>
                </c:pt>
                <c:pt idx="785">
                  <c:v>0.11442189999999999</c:v>
                </c:pt>
                <c:pt idx="786">
                  <c:v>0.1154221</c:v>
                </c:pt>
                <c:pt idx="787">
                  <c:v>0.1137748</c:v>
                </c:pt>
                <c:pt idx="788">
                  <c:v>0.1093278</c:v>
                </c:pt>
                <c:pt idx="789">
                  <c:v>0.1089823</c:v>
                </c:pt>
                <c:pt idx="790">
                  <c:v>0.11511970000000001</c:v>
                </c:pt>
                <c:pt idx="791">
                  <c:v>0.1133224</c:v>
                </c:pt>
                <c:pt idx="792">
                  <c:v>0.1101085</c:v>
                </c:pt>
                <c:pt idx="793">
                  <c:v>0.1120046</c:v>
                </c:pt>
                <c:pt idx="794">
                  <c:v>0.10801040000000001</c:v>
                </c:pt>
                <c:pt idx="795">
                  <c:v>0.1144878</c:v>
                </c:pt>
                <c:pt idx="796">
                  <c:v>0.111292</c:v>
                </c:pt>
                <c:pt idx="797">
                  <c:v>0.11404259999999999</c:v>
                </c:pt>
                <c:pt idx="798">
                  <c:v>0.1155123</c:v>
                </c:pt>
                <c:pt idx="799">
                  <c:v>0.1110622</c:v>
                </c:pt>
                <c:pt idx="800">
                  <c:v>0.1137807</c:v>
                </c:pt>
                <c:pt idx="801">
                  <c:v>0.1125406</c:v>
                </c:pt>
                <c:pt idx="802">
                  <c:v>0.1087206</c:v>
                </c:pt>
                <c:pt idx="803">
                  <c:v>0.1135157</c:v>
                </c:pt>
                <c:pt idx="804">
                  <c:v>0.1136619</c:v>
                </c:pt>
                <c:pt idx="805">
                  <c:v>0.11040949999999999</c:v>
                </c:pt>
                <c:pt idx="806">
                  <c:v>0.10833139999999999</c:v>
                </c:pt>
                <c:pt idx="807">
                  <c:v>0.1115592</c:v>
                </c:pt>
                <c:pt idx="808">
                  <c:v>0.1077256</c:v>
                </c:pt>
                <c:pt idx="809">
                  <c:v>0.1118387</c:v>
                </c:pt>
                <c:pt idx="810">
                  <c:v>0.1126494</c:v>
                </c:pt>
                <c:pt idx="811">
                  <c:v>0.1150209</c:v>
                </c:pt>
                <c:pt idx="812">
                  <c:v>0.11322599999999999</c:v>
                </c:pt>
                <c:pt idx="813">
                  <c:v>0.1211574</c:v>
                </c:pt>
                <c:pt idx="814">
                  <c:v>0.11107450000000001</c:v>
                </c:pt>
                <c:pt idx="815">
                  <c:v>0.1141051</c:v>
                </c:pt>
                <c:pt idx="816">
                  <c:v>0.1155525</c:v>
                </c:pt>
                <c:pt idx="817">
                  <c:v>0.11492140000000001</c:v>
                </c:pt>
                <c:pt idx="818">
                  <c:v>0.1097905</c:v>
                </c:pt>
                <c:pt idx="819">
                  <c:v>0.1134177</c:v>
                </c:pt>
                <c:pt idx="820">
                  <c:v>0.1124985</c:v>
                </c:pt>
                <c:pt idx="821">
                  <c:v>0.1081114</c:v>
                </c:pt>
                <c:pt idx="822">
                  <c:v>0.1111026</c:v>
                </c:pt>
                <c:pt idx="823">
                  <c:v>0.1127537</c:v>
                </c:pt>
                <c:pt idx="824">
                  <c:v>0.1114609</c:v>
                </c:pt>
                <c:pt idx="825">
                  <c:v>0.1069514</c:v>
                </c:pt>
                <c:pt idx="826">
                  <c:v>0.11297119999999999</c:v>
                </c:pt>
                <c:pt idx="827">
                  <c:v>0.1104984</c:v>
                </c:pt>
                <c:pt idx="828">
                  <c:v>0.1078563</c:v>
                </c:pt>
                <c:pt idx="829">
                  <c:v>0.11221449999999999</c:v>
                </c:pt>
                <c:pt idx="830">
                  <c:v>0.1118031</c:v>
                </c:pt>
                <c:pt idx="831">
                  <c:v>0.10997129999999999</c:v>
                </c:pt>
                <c:pt idx="832">
                  <c:v>0.1118444</c:v>
                </c:pt>
                <c:pt idx="833">
                  <c:v>0.1113373</c:v>
                </c:pt>
                <c:pt idx="834">
                  <c:v>0.1117866</c:v>
                </c:pt>
                <c:pt idx="835">
                  <c:v>0.1142145</c:v>
                </c:pt>
                <c:pt idx="836">
                  <c:v>0.117936</c:v>
                </c:pt>
                <c:pt idx="837">
                  <c:v>0.1158061</c:v>
                </c:pt>
                <c:pt idx="838">
                  <c:v>0.1097086</c:v>
                </c:pt>
                <c:pt idx="839">
                  <c:v>0.1131356</c:v>
                </c:pt>
                <c:pt idx="840">
                  <c:v>0.11467769999999999</c:v>
                </c:pt>
                <c:pt idx="841">
                  <c:v>0.1145777</c:v>
                </c:pt>
                <c:pt idx="842">
                  <c:v>0.11357009999999999</c:v>
                </c:pt>
                <c:pt idx="843">
                  <c:v>0.1142304</c:v>
                </c:pt>
                <c:pt idx="844">
                  <c:v>0.1145366</c:v>
                </c:pt>
                <c:pt idx="845">
                  <c:v>0.111635</c:v>
                </c:pt>
                <c:pt idx="846">
                  <c:v>0.11097799999999999</c:v>
                </c:pt>
                <c:pt idx="847">
                  <c:v>0.1105815</c:v>
                </c:pt>
                <c:pt idx="848">
                  <c:v>0.111081</c:v>
                </c:pt>
                <c:pt idx="849">
                  <c:v>0.11411640000000001</c:v>
                </c:pt>
                <c:pt idx="850">
                  <c:v>0.11153</c:v>
                </c:pt>
                <c:pt idx="851">
                  <c:v>0.1136567</c:v>
                </c:pt>
                <c:pt idx="852">
                  <c:v>0.11274670000000001</c:v>
                </c:pt>
                <c:pt idx="853">
                  <c:v>0.11854149999999999</c:v>
                </c:pt>
                <c:pt idx="854">
                  <c:v>0.1160857</c:v>
                </c:pt>
                <c:pt idx="855">
                  <c:v>0.1160195</c:v>
                </c:pt>
                <c:pt idx="856">
                  <c:v>0.1154275</c:v>
                </c:pt>
                <c:pt idx="857">
                  <c:v>0.11040030000000001</c:v>
                </c:pt>
                <c:pt idx="858">
                  <c:v>0.1146421</c:v>
                </c:pt>
                <c:pt idx="859">
                  <c:v>0.1140564</c:v>
                </c:pt>
                <c:pt idx="860">
                  <c:v>0.1186233</c:v>
                </c:pt>
                <c:pt idx="861">
                  <c:v>0.1156203</c:v>
                </c:pt>
                <c:pt idx="862">
                  <c:v>0.1176987</c:v>
                </c:pt>
                <c:pt idx="863">
                  <c:v>0.119562</c:v>
                </c:pt>
                <c:pt idx="864">
                  <c:v>0.1157289</c:v>
                </c:pt>
                <c:pt idx="865">
                  <c:v>0.11290890000000001</c:v>
                </c:pt>
                <c:pt idx="866">
                  <c:v>0.1225555</c:v>
                </c:pt>
                <c:pt idx="867">
                  <c:v>0.1163554</c:v>
                </c:pt>
                <c:pt idx="868">
                  <c:v>0.1130529</c:v>
                </c:pt>
                <c:pt idx="869">
                  <c:v>0.11126080000000001</c:v>
                </c:pt>
                <c:pt idx="870">
                  <c:v>0.1172117</c:v>
                </c:pt>
                <c:pt idx="871">
                  <c:v>0.1134329</c:v>
                </c:pt>
                <c:pt idx="872">
                  <c:v>0.11515590000000001</c:v>
                </c:pt>
                <c:pt idx="873">
                  <c:v>0.11392090000000001</c:v>
                </c:pt>
                <c:pt idx="874">
                  <c:v>0.11219469999999999</c:v>
                </c:pt>
                <c:pt idx="875">
                  <c:v>0.1135058</c:v>
                </c:pt>
                <c:pt idx="876">
                  <c:v>0.11258120000000001</c:v>
                </c:pt>
                <c:pt idx="877">
                  <c:v>0.1190027</c:v>
                </c:pt>
                <c:pt idx="878">
                  <c:v>0.1158341</c:v>
                </c:pt>
                <c:pt idx="879">
                  <c:v>0.11747440000000001</c:v>
                </c:pt>
                <c:pt idx="880">
                  <c:v>0.1208851</c:v>
                </c:pt>
                <c:pt idx="881">
                  <c:v>0.1166529</c:v>
                </c:pt>
                <c:pt idx="882">
                  <c:v>0.118641</c:v>
                </c:pt>
                <c:pt idx="883">
                  <c:v>0.11718870000000001</c:v>
                </c:pt>
                <c:pt idx="884">
                  <c:v>0.11477420000000001</c:v>
                </c:pt>
                <c:pt idx="885">
                  <c:v>0.1178763</c:v>
                </c:pt>
                <c:pt idx="886">
                  <c:v>0.1222226</c:v>
                </c:pt>
                <c:pt idx="887">
                  <c:v>0.1162603</c:v>
                </c:pt>
                <c:pt idx="888">
                  <c:v>0.1172397</c:v>
                </c:pt>
                <c:pt idx="889">
                  <c:v>0.1194312</c:v>
                </c:pt>
                <c:pt idx="890">
                  <c:v>0.1143783</c:v>
                </c:pt>
                <c:pt idx="891">
                  <c:v>0.115566</c:v>
                </c:pt>
                <c:pt idx="892">
                  <c:v>0.1223978</c:v>
                </c:pt>
                <c:pt idx="893">
                  <c:v>0.1110709</c:v>
                </c:pt>
                <c:pt idx="894">
                  <c:v>0.1193377</c:v>
                </c:pt>
                <c:pt idx="895">
                  <c:v>0.115938</c:v>
                </c:pt>
                <c:pt idx="896">
                  <c:v>0.12044970000000001</c:v>
                </c:pt>
                <c:pt idx="897">
                  <c:v>0.11820940000000001</c:v>
                </c:pt>
                <c:pt idx="898">
                  <c:v>0.11345570000000001</c:v>
                </c:pt>
                <c:pt idx="899">
                  <c:v>0.11695759999999999</c:v>
                </c:pt>
                <c:pt idx="900">
                  <c:v>0.1156804</c:v>
                </c:pt>
                <c:pt idx="901">
                  <c:v>0.113029</c:v>
                </c:pt>
                <c:pt idx="902">
                  <c:v>0.1145091</c:v>
                </c:pt>
                <c:pt idx="903">
                  <c:v>0.11316</c:v>
                </c:pt>
                <c:pt idx="904">
                  <c:v>0.1192602</c:v>
                </c:pt>
                <c:pt idx="905">
                  <c:v>0.1139458</c:v>
                </c:pt>
                <c:pt idx="906">
                  <c:v>0.115829</c:v>
                </c:pt>
                <c:pt idx="907">
                  <c:v>0.1186275</c:v>
                </c:pt>
                <c:pt idx="908">
                  <c:v>0.11548509999999999</c:v>
                </c:pt>
                <c:pt idx="909">
                  <c:v>0.11186980000000001</c:v>
                </c:pt>
                <c:pt idx="910">
                  <c:v>0.11652369999999999</c:v>
                </c:pt>
                <c:pt idx="911">
                  <c:v>0.117453</c:v>
                </c:pt>
                <c:pt idx="912">
                  <c:v>0.109893</c:v>
                </c:pt>
                <c:pt idx="913">
                  <c:v>0.1190668</c:v>
                </c:pt>
                <c:pt idx="914">
                  <c:v>0.1184101</c:v>
                </c:pt>
                <c:pt idx="915">
                  <c:v>0.11327909999999999</c:v>
                </c:pt>
                <c:pt idx="916">
                  <c:v>0.1140444</c:v>
                </c:pt>
                <c:pt idx="917">
                  <c:v>0.1157068</c:v>
                </c:pt>
                <c:pt idx="918">
                  <c:v>0.1135022</c:v>
                </c:pt>
                <c:pt idx="919">
                  <c:v>0.117257</c:v>
                </c:pt>
                <c:pt idx="920">
                  <c:v>0.12166879999999999</c:v>
                </c:pt>
                <c:pt idx="921">
                  <c:v>0.11022849999999999</c:v>
                </c:pt>
                <c:pt idx="922">
                  <c:v>0.1175609</c:v>
                </c:pt>
                <c:pt idx="923">
                  <c:v>0.1133473</c:v>
                </c:pt>
                <c:pt idx="924">
                  <c:v>0.1150359</c:v>
                </c:pt>
                <c:pt idx="925">
                  <c:v>0.1115675</c:v>
                </c:pt>
                <c:pt idx="926">
                  <c:v>0.1140446</c:v>
                </c:pt>
                <c:pt idx="927">
                  <c:v>0.1101195</c:v>
                </c:pt>
                <c:pt idx="928">
                  <c:v>0.1102013</c:v>
                </c:pt>
                <c:pt idx="929">
                  <c:v>0.1090749</c:v>
                </c:pt>
                <c:pt idx="930">
                  <c:v>0.11423510000000001</c:v>
                </c:pt>
                <c:pt idx="931">
                  <c:v>0.1128559</c:v>
                </c:pt>
                <c:pt idx="932">
                  <c:v>0.1100151</c:v>
                </c:pt>
                <c:pt idx="933">
                  <c:v>0.1117359</c:v>
                </c:pt>
                <c:pt idx="934">
                  <c:v>0.11609949999999999</c:v>
                </c:pt>
                <c:pt idx="935">
                  <c:v>0.1125839</c:v>
                </c:pt>
                <c:pt idx="936">
                  <c:v>0.1090737</c:v>
                </c:pt>
                <c:pt idx="937">
                  <c:v>0.112979</c:v>
                </c:pt>
                <c:pt idx="938">
                  <c:v>0.110655</c:v>
                </c:pt>
                <c:pt idx="939">
                  <c:v>0.110412</c:v>
                </c:pt>
                <c:pt idx="940">
                  <c:v>0.1126572</c:v>
                </c:pt>
                <c:pt idx="941">
                  <c:v>0.1111552</c:v>
                </c:pt>
                <c:pt idx="942">
                  <c:v>0.1099236</c:v>
                </c:pt>
                <c:pt idx="943">
                  <c:v>0.112291</c:v>
                </c:pt>
                <c:pt idx="944">
                  <c:v>0.11540499999999999</c:v>
                </c:pt>
                <c:pt idx="945">
                  <c:v>0.11054029999999999</c:v>
                </c:pt>
                <c:pt idx="946">
                  <c:v>0.1098668</c:v>
                </c:pt>
                <c:pt idx="947">
                  <c:v>0.1176996</c:v>
                </c:pt>
                <c:pt idx="948">
                  <c:v>0.1148214</c:v>
                </c:pt>
                <c:pt idx="949">
                  <c:v>0.11259230000000001</c:v>
                </c:pt>
                <c:pt idx="950">
                  <c:v>0.1122184</c:v>
                </c:pt>
                <c:pt idx="951">
                  <c:v>0.11418109999999999</c:v>
                </c:pt>
                <c:pt idx="952">
                  <c:v>0.1143588</c:v>
                </c:pt>
                <c:pt idx="953">
                  <c:v>0.10859000000000001</c:v>
                </c:pt>
                <c:pt idx="954">
                  <c:v>0.1156034</c:v>
                </c:pt>
                <c:pt idx="955">
                  <c:v>0.1090102</c:v>
                </c:pt>
                <c:pt idx="956">
                  <c:v>0.1070951</c:v>
                </c:pt>
                <c:pt idx="957">
                  <c:v>0.1166181</c:v>
                </c:pt>
                <c:pt idx="958">
                  <c:v>0.1153513</c:v>
                </c:pt>
                <c:pt idx="959">
                  <c:v>0.11514389999999999</c:v>
                </c:pt>
                <c:pt idx="960">
                  <c:v>0.1141972</c:v>
                </c:pt>
                <c:pt idx="961">
                  <c:v>0.1139883</c:v>
                </c:pt>
                <c:pt idx="962">
                  <c:v>0.11469260000000001</c:v>
                </c:pt>
                <c:pt idx="963">
                  <c:v>0.1122657</c:v>
                </c:pt>
                <c:pt idx="964">
                  <c:v>0.1170104</c:v>
                </c:pt>
                <c:pt idx="965">
                  <c:v>0.1147489</c:v>
                </c:pt>
                <c:pt idx="966">
                  <c:v>0.1148914</c:v>
                </c:pt>
                <c:pt idx="967">
                  <c:v>0.1138653</c:v>
                </c:pt>
                <c:pt idx="968">
                  <c:v>0.1126409</c:v>
                </c:pt>
                <c:pt idx="969">
                  <c:v>0.11616750000000001</c:v>
                </c:pt>
                <c:pt idx="970">
                  <c:v>0.1153627</c:v>
                </c:pt>
                <c:pt idx="971">
                  <c:v>0.1139135</c:v>
                </c:pt>
                <c:pt idx="972">
                  <c:v>0.11536150000000001</c:v>
                </c:pt>
                <c:pt idx="973">
                  <c:v>0.1166649</c:v>
                </c:pt>
                <c:pt idx="974">
                  <c:v>0.11745269999999999</c:v>
                </c:pt>
                <c:pt idx="975">
                  <c:v>0.1173535</c:v>
                </c:pt>
                <c:pt idx="976">
                  <c:v>0.1119797</c:v>
                </c:pt>
                <c:pt idx="977">
                  <c:v>0.1136021</c:v>
                </c:pt>
                <c:pt idx="978">
                  <c:v>0.1167503</c:v>
                </c:pt>
                <c:pt idx="979">
                  <c:v>0.11599279999999999</c:v>
                </c:pt>
                <c:pt idx="980">
                  <c:v>0.1126457</c:v>
                </c:pt>
                <c:pt idx="981">
                  <c:v>0.1166836</c:v>
                </c:pt>
                <c:pt idx="982">
                  <c:v>0.11077239999999999</c:v>
                </c:pt>
                <c:pt idx="983">
                  <c:v>0.11362700000000001</c:v>
                </c:pt>
                <c:pt idx="984">
                  <c:v>0.1195432</c:v>
                </c:pt>
                <c:pt idx="985">
                  <c:v>0.11264059999999999</c:v>
                </c:pt>
                <c:pt idx="986">
                  <c:v>0.11231670000000001</c:v>
                </c:pt>
                <c:pt idx="987">
                  <c:v>0.1170529</c:v>
                </c:pt>
                <c:pt idx="988">
                  <c:v>0.1129626</c:v>
                </c:pt>
                <c:pt idx="989">
                  <c:v>0.1138228</c:v>
                </c:pt>
                <c:pt idx="990">
                  <c:v>0.1149713</c:v>
                </c:pt>
                <c:pt idx="991">
                  <c:v>0.1141136</c:v>
                </c:pt>
                <c:pt idx="992">
                  <c:v>0.1141373</c:v>
                </c:pt>
                <c:pt idx="993">
                  <c:v>0.1115506</c:v>
                </c:pt>
                <c:pt idx="994">
                  <c:v>0.11555020000000001</c:v>
                </c:pt>
                <c:pt idx="995">
                  <c:v>0.1167796</c:v>
                </c:pt>
                <c:pt idx="996">
                  <c:v>0.1108534</c:v>
                </c:pt>
                <c:pt idx="997">
                  <c:v>0.1165303</c:v>
                </c:pt>
                <c:pt idx="998">
                  <c:v>0.1168744</c:v>
                </c:pt>
                <c:pt idx="999">
                  <c:v>0.1146537</c:v>
                </c:pt>
                <c:pt idx="1000">
                  <c:v>0.11571049999999999</c:v>
                </c:pt>
                <c:pt idx="1001">
                  <c:v>0.1146875</c:v>
                </c:pt>
                <c:pt idx="1002">
                  <c:v>0.11049630000000001</c:v>
                </c:pt>
                <c:pt idx="1003">
                  <c:v>0.1131402</c:v>
                </c:pt>
                <c:pt idx="1004">
                  <c:v>0.1099808</c:v>
                </c:pt>
                <c:pt idx="1005">
                  <c:v>0.1138116</c:v>
                </c:pt>
                <c:pt idx="1006">
                  <c:v>0.111197</c:v>
                </c:pt>
                <c:pt idx="1007">
                  <c:v>0.1156813</c:v>
                </c:pt>
                <c:pt idx="1008">
                  <c:v>0.11133700000000001</c:v>
                </c:pt>
                <c:pt idx="1009">
                  <c:v>0.107823</c:v>
                </c:pt>
                <c:pt idx="1010">
                  <c:v>0.1144082</c:v>
                </c:pt>
                <c:pt idx="1011">
                  <c:v>0.117035</c:v>
                </c:pt>
                <c:pt idx="1012">
                  <c:v>0.1142797</c:v>
                </c:pt>
                <c:pt idx="1013">
                  <c:v>0.1094006</c:v>
                </c:pt>
                <c:pt idx="1014">
                  <c:v>0.1152289</c:v>
                </c:pt>
                <c:pt idx="1015">
                  <c:v>0.1115888</c:v>
                </c:pt>
                <c:pt idx="1016">
                  <c:v>0.1109116</c:v>
                </c:pt>
                <c:pt idx="1017">
                  <c:v>0.11304019999999999</c:v>
                </c:pt>
                <c:pt idx="1018">
                  <c:v>0.1140186</c:v>
                </c:pt>
                <c:pt idx="1019">
                  <c:v>0.115145</c:v>
                </c:pt>
                <c:pt idx="1020">
                  <c:v>0.11206679999999999</c:v>
                </c:pt>
                <c:pt idx="1021">
                  <c:v>0.11238430000000001</c:v>
                </c:pt>
                <c:pt idx="1022">
                  <c:v>0.113471</c:v>
                </c:pt>
                <c:pt idx="1023">
                  <c:v>0.1113794</c:v>
                </c:pt>
                <c:pt idx="1024">
                  <c:v>0.1141523</c:v>
                </c:pt>
                <c:pt idx="1025">
                  <c:v>0.1120241</c:v>
                </c:pt>
                <c:pt idx="1026">
                  <c:v>0.1115158</c:v>
                </c:pt>
                <c:pt idx="1027">
                  <c:v>0.11172600000000001</c:v>
                </c:pt>
                <c:pt idx="1028">
                  <c:v>0.11065899999999999</c:v>
                </c:pt>
                <c:pt idx="1029">
                  <c:v>0.109195</c:v>
                </c:pt>
                <c:pt idx="1030">
                  <c:v>0.11803470000000001</c:v>
                </c:pt>
                <c:pt idx="1031">
                  <c:v>0.1196797</c:v>
                </c:pt>
                <c:pt idx="1032">
                  <c:v>0.111137</c:v>
                </c:pt>
                <c:pt idx="1033">
                  <c:v>0.1101945</c:v>
                </c:pt>
                <c:pt idx="1034">
                  <c:v>0.1145471</c:v>
                </c:pt>
                <c:pt idx="1035">
                  <c:v>0.11250060000000001</c:v>
                </c:pt>
                <c:pt idx="1036">
                  <c:v>0.110417</c:v>
                </c:pt>
                <c:pt idx="1037">
                  <c:v>0.1109883</c:v>
                </c:pt>
                <c:pt idx="1038">
                  <c:v>0.1102368</c:v>
                </c:pt>
                <c:pt idx="1039">
                  <c:v>0.1102904</c:v>
                </c:pt>
                <c:pt idx="1040">
                  <c:v>0.1138705</c:v>
                </c:pt>
                <c:pt idx="1041">
                  <c:v>0.1117385</c:v>
                </c:pt>
                <c:pt idx="1042">
                  <c:v>0.1126405</c:v>
                </c:pt>
                <c:pt idx="1043">
                  <c:v>0.10769620000000001</c:v>
                </c:pt>
                <c:pt idx="1044">
                  <c:v>0.1109724</c:v>
                </c:pt>
                <c:pt idx="1045">
                  <c:v>0.11658830000000001</c:v>
                </c:pt>
                <c:pt idx="1046">
                  <c:v>0.1095579</c:v>
                </c:pt>
                <c:pt idx="1047">
                  <c:v>0.11100450000000001</c:v>
                </c:pt>
                <c:pt idx="1048">
                  <c:v>0.11206339999999999</c:v>
                </c:pt>
                <c:pt idx="1049">
                  <c:v>0.11091139999999999</c:v>
                </c:pt>
                <c:pt idx="1050">
                  <c:v>0.1121149</c:v>
                </c:pt>
                <c:pt idx="1051">
                  <c:v>0.11406189999999999</c:v>
                </c:pt>
                <c:pt idx="1052">
                  <c:v>0.1099126</c:v>
                </c:pt>
                <c:pt idx="1053">
                  <c:v>0.1113102</c:v>
                </c:pt>
                <c:pt idx="1054">
                  <c:v>0.10925509999999999</c:v>
                </c:pt>
                <c:pt idx="1055">
                  <c:v>0.1096657</c:v>
                </c:pt>
                <c:pt idx="1056">
                  <c:v>0.1087371</c:v>
                </c:pt>
                <c:pt idx="1057">
                  <c:v>0.111704</c:v>
                </c:pt>
                <c:pt idx="1058">
                  <c:v>0.11011990000000001</c:v>
                </c:pt>
                <c:pt idx="1059">
                  <c:v>0.10893890000000001</c:v>
                </c:pt>
                <c:pt idx="1060">
                  <c:v>0.11270289999999999</c:v>
                </c:pt>
                <c:pt idx="1061">
                  <c:v>0.1139336</c:v>
                </c:pt>
                <c:pt idx="1062">
                  <c:v>0.1116637</c:v>
                </c:pt>
                <c:pt idx="1063">
                  <c:v>0.1097287</c:v>
                </c:pt>
                <c:pt idx="1064">
                  <c:v>0.1132121</c:v>
                </c:pt>
                <c:pt idx="1065">
                  <c:v>0.1135302</c:v>
                </c:pt>
                <c:pt idx="1066">
                  <c:v>0.10378469999999999</c:v>
                </c:pt>
                <c:pt idx="1067">
                  <c:v>0.1096988</c:v>
                </c:pt>
                <c:pt idx="1068">
                  <c:v>0.1100309</c:v>
                </c:pt>
                <c:pt idx="1069">
                  <c:v>0.1091047</c:v>
                </c:pt>
                <c:pt idx="1070">
                  <c:v>0.10862040000000001</c:v>
                </c:pt>
                <c:pt idx="1071">
                  <c:v>0.1121292</c:v>
                </c:pt>
                <c:pt idx="1072">
                  <c:v>0.1120173</c:v>
                </c:pt>
                <c:pt idx="1073">
                  <c:v>0.1070731</c:v>
                </c:pt>
                <c:pt idx="1074">
                  <c:v>0.1099757</c:v>
                </c:pt>
                <c:pt idx="1075">
                  <c:v>0.1114882</c:v>
                </c:pt>
                <c:pt idx="1076">
                  <c:v>0.1064933</c:v>
                </c:pt>
                <c:pt idx="1077">
                  <c:v>0.1122942</c:v>
                </c:pt>
                <c:pt idx="1078">
                  <c:v>0.1093708</c:v>
                </c:pt>
                <c:pt idx="1079">
                  <c:v>0.11055669999999999</c:v>
                </c:pt>
                <c:pt idx="1080">
                  <c:v>0.1160601</c:v>
                </c:pt>
                <c:pt idx="1081">
                  <c:v>0.1147582</c:v>
                </c:pt>
                <c:pt idx="1082">
                  <c:v>0.1149521</c:v>
                </c:pt>
                <c:pt idx="1083">
                  <c:v>0.113579</c:v>
                </c:pt>
                <c:pt idx="1084">
                  <c:v>0.1181507</c:v>
                </c:pt>
                <c:pt idx="1085">
                  <c:v>0.1157879</c:v>
                </c:pt>
                <c:pt idx="1086">
                  <c:v>0.1107394</c:v>
                </c:pt>
                <c:pt idx="1087">
                  <c:v>0.1096599</c:v>
                </c:pt>
                <c:pt idx="1088">
                  <c:v>0.1124207</c:v>
                </c:pt>
                <c:pt idx="1089">
                  <c:v>0.1122581</c:v>
                </c:pt>
                <c:pt idx="1090">
                  <c:v>0.1131369</c:v>
                </c:pt>
                <c:pt idx="1091">
                  <c:v>0.1145289</c:v>
                </c:pt>
                <c:pt idx="1092">
                  <c:v>0.11611399999999999</c:v>
                </c:pt>
                <c:pt idx="1093">
                  <c:v>0.1115515</c:v>
                </c:pt>
                <c:pt idx="1094">
                  <c:v>0.1109044</c:v>
                </c:pt>
                <c:pt idx="1095">
                  <c:v>0.1120487</c:v>
                </c:pt>
                <c:pt idx="1096">
                  <c:v>0.1084053</c:v>
                </c:pt>
                <c:pt idx="1097">
                  <c:v>0.1104377</c:v>
                </c:pt>
                <c:pt idx="1098">
                  <c:v>0.1163434</c:v>
                </c:pt>
                <c:pt idx="1099">
                  <c:v>0.1089309</c:v>
                </c:pt>
                <c:pt idx="1100">
                  <c:v>0.11354740000000001</c:v>
                </c:pt>
                <c:pt idx="1101">
                  <c:v>0.11463619999999999</c:v>
                </c:pt>
                <c:pt idx="1102">
                  <c:v>0.1131902</c:v>
                </c:pt>
                <c:pt idx="1103">
                  <c:v>0.1082226</c:v>
                </c:pt>
                <c:pt idx="1104">
                  <c:v>0.11437849999999999</c:v>
                </c:pt>
                <c:pt idx="1105">
                  <c:v>0.11598029999999999</c:v>
                </c:pt>
                <c:pt idx="1106">
                  <c:v>0.11104840000000001</c:v>
                </c:pt>
                <c:pt idx="1107">
                  <c:v>0.11107740000000001</c:v>
                </c:pt>
                <c:pt idx="1108">
                  <c:v>0.11417910000000001</c:v>
                </c:pt>
                <c:pt idx="1109">
                  <c:v>0.1146411</c:v>
                </c:pt>
                <c:pt idx="1110">
                  <c:v>0.11470370000000001</c:v>
                </c:pt>
                <c:pt idx="1111">
                  <c:v>0.11849369999999999</c:v>
                </c:pt>
                <c:pt idx="1112">
                  <c:v>0.1155791</c:v>
                </c:pt>
                <c:pt idx="1113">
                  <c:v>0.11496000000000001</c:v>
                </c:pt>
                <c:pt idx="1114">
                  <c:v>0.10972460000000001</c:v>
                </c:pt>
                <c:pt idx="1115">
                  <c:v>0.1131278</c:v>
                </c:pt>
                <c:pt idx="1116">
                  <c:v>0.10871699999999999</c:v>
                </c:pt>
                <c:pt idx="1117">
                  <c:v>0.1112311</c:v>
                </c:pt>
                <c:pt idx="1118">
                  <c:v>0.1132726</c:v>
                </c:pt>
                <c:pt idx="1119">
                  <c:v>0.1111316</c:v>
                </c:pt>
                <c:pt idx="1120">
                  <c:v>0.11416370000000001</c:v>
                </c:pt>
                <c:pt idx="1121">
                  <c:v>0.1072669</c:v>
                </c:pt>
                <c:pt idx="1122">
                  <c:v>0.1146088</c:v>
                </c:pt>
                <c:pt idx="1123">
                  <c:v>0.1135608</c:v>
                </c:pt>
                <c:pt idx="1124">
                  <c:v>0.1083409</c:v>
                </c:pt>
                <c:pt idx="1125">
                  <c:v>0.11066139999999999</c:v>
                </c:pt>
                <c:pt idx="1126">
                  <c:v>0.106382</c:v>
                </c:pt>
                <c:pt idx="1127">
                  <c:v>0.1084605</c:v>
                </c:pt>
                <c:pt idx="1128">
                  <c:v>0.1173105</c:v>
                </c:pt>
                <c:pt idx="1129">
                  <c:v>0.115105</c:v>
                </c:pt>
                <c:pt idx="1130">
                  <c:v>0.1101779</c:v>
                </c:pt>
                <c:pt idx="1131">
                  <c:v>0.11419840000000001</c:v>
                </c:pt>
                <c:pt idx="1132">
                  <c:v>0.10942730000000001</c:v>
                </c:pt>
                <c:pt idx="1133">
                  <c:v>0.1147543</c:v>
                </c:pt>
                <c:pt idx="1134">
                  <c:v>0.1109207</c:v>
                </c:pt>
                <c:pt idx="1135">
                  <c:v>0.10799599999999999</c:v>
                </c:pt>
                <c:pt idx="1136">
                  <c:v>0.1162628</c:v>
                </c:pt>
                <c:pt idx="1137">
                  <c:v>0.1108619</c:v>
                </c:pt>
                <c:pt idx="1138">
                  <c:v>0.1091669</c:v>
                </c:pt>
                <c:pt idx="1139">
                  <c:v>0.11245529999999999</c:v>
                </c:pt>
                <c:pt idx="1140">
                  <c:v>0.1131853</c:v>
                </c:pt>
                <c:pt idx="1141">
                  <c:v>0.11260100000000001</c:v>
                </c:pt>
                <c:pt idx="1142">
                  <c:v>0.10872709999999999</c:v>
                </c:pt>
                <c:pt idx="1143">
                  <c:v>0.1113948</c:v>
                </c:pt>
                <c:pt idx="1144">
                  <c:v>0.1107641</c:v>
                </c:pt>
                <c:pt idx="1145">
                  <c:v>0.11297</c:v>
                </c:pt>
                <c:pt idx="1146">
                  <c:v>0.1127523</c:v>
                </c:pt>
                <c:pt idx="1147">
                  <c:v>0.1139231</c:v>
                </c:pt>
                <c:pt idx="1148">
                  <c:v>0.11198039999999999</c:v>
                </c:pt>
                <c:pt idx="1149">
                  <c:v>0.11180030000000001</c:v>
                </c:pt>
                <c:pt idx="1150">
                  <c:v>0.10925410000000001</c:v>
                </c:pt>
                <c:pt idx="1151">
                  <c:v>0.111329</c:v>
                </c:pt>
                <c:pt idx="1152">
                  <c:v>0.11317579999999999</c:v>
                </c:pt>
                <c:pt idx="1153">
                  <c:v>0.1101519</c:v>
                </c:pt>
                <c:pt idx="1154">
                  <c:v>0.10899979999999999</c:v>
                </c:pt>
                <c:pt idx="1155">
                  <c:v>0.10962189999999999</c:v>
                </c:pt>
                <c:pt idx="1156">
                  <c:v>0.1111168</c:v>
                </c:pt>
                <c:pt idx="1157">
                  <c:v>0.11650249999999999</c:v>
                </c:pt>
                <c:pt idx="1158">
                  <c:v>0.1065482</c:v>
                </c:pt>
                <c:pt idx="1159">
                  <c:v>0.10999349999999999</c:v>
                </c:pt>
                <c:pt idx="1160">
                  <c:v>0.11057939999999999</c:v>
                </c:pt>
                <c:pt idx="1161">
                  <c:v>0.11099249999999999</c:v>
                </c:pt>
                <c:pt idx="1162">
                  <c:v>0.1078962</c:v>
                </c:pt>
                <c:pt idx="1163">
                  <c:v>0.1108948</c:v>
                </c:pt>
                <c:pt idx="1164">
                  <c:v>0.1130355</c:v>
                </c:pt>
                <c:pt idx="1165">
                  <c:v>0.1071936</c:v>
                </c:pt>
                <c:pt idx="1166">
                  <c:v>0.11330220000000001</c:v>
                </c:pt>
                <c:pt idx="1167">
                  <c:v>0.10991620000000001</c:v>
                </c:pt>
                <c:pt idx="1168">
                  <c:v>0.10946500000000001</c:v>
                </c:pt>
                <c:pt idx="1169">
                  <c:v>0.1087529</c:v>
                </c:pt>
                <c:pt idx="1170">
                  <c:v>0.1128371</c:v>
                </c:pt>
                <c:pt idx="1171">
                  <c:v>0.1110153</c:v>
                </c:pt>
                <c:pt idx="1172">
                  <c:v>0.1096028</c:v>
                </c:pt>
                <c:pt idx="1173">
                  <c:v>0.109001</c:v>
                </c:pt>
                <c:pt idx="1174">
                  <c:v>0.1106776</c:v>
                </c:pt>
                <c:pt idx="1175">
                  <c:v>0.10963199999999999</c:v>
                </c:pt>
                <c:pt idx="1176">
                  <c:v>0.115161</c:v>
                </c:pt>
                <c:pt idx="1177">
                  <c:v>0.11163530000000001</c:v>
                </c:pt>
                <c:pt idx="1178">
                  <c:v>0.1114613</c:v>
                </c:pt>
                <c:pt idx="1179">
                  <c:v>0.1093774</c:v>
                </c:pt>
                <c:pt idx="1180">
                  <c:v>0.11032690000000001</c:v>
                </c:pt>
                <c:pt idx="1181">
                  <c:v>0.1145756</c:v>
                </c:pt>
                <c:pt idx="1182">
                  <c:v>0.1101997</c:v>
                </c:pt>
                <c:pt idx="1183">
                  <c:v>0.1117404</c:v>
                </c:pt>
                <c:pt idx="1184">
                  <c:v>0.1118426</c:v>
                </c:pt>
                <c:pt idx="1185">
                  <c:v>0.1131703</c:v>
                </c:pt>
                <c:pt idx="1186">
                  <c:v>0.11166760000000001</c:v>
                </c:pt>
                <c:pt idx="1187">
                  <c:v>0.1165865</c:v>
                </c:pt>
                <c:pt idx="1188">
                  <c:v>0.1137865</c:v>
                </c:pt>
                <c:pt idx="1189">
                  <c:v>0.1123482</c:v>
                </c:pt>
                <c:pt idx="1190">
                  <c:v>0.1123682</c:v>
                </c:pt>
                <c:pt idx="1191">
                  <c:v>0.1167422</c:v>
                </c:pt>
                <c:pt idx="1192">
                  <c:v>0.1116698</c:v>
                </c:pt>
                <c:pt idx="1193">
                  <c:v>0.11485289999999999</c:v>
                </c:pt>
                <c:pt idx="1194">
                  <c:v>0.1127933</c:v>
                </c:pt>
                <c:pt idx="1195">
                  <c:v>0.1098996</c:v>
                </c:pt>
                <c:pt idx="1196">
                  <c:v>0.11328770000000001</c:v>
                </c:pt>
                <c:pt idx="1197">
                  <c:v>0.1155849</c:v>
                </c:pt>
                <c:pt idx="1198">
                  <c:v>0.1156469</c:v>
                </c:pt>
                <c:pt idx="1199">
                  <c:v>0.1135118</c:v>
                </c:pt>
                <c:pt idx="1200">
                  <c:v>0.1170094</c:v>
                </c:pt>
                <c:pt idx="1201">
                  <c:v>0.11115319999999999</c:v>
                </c:pt>
                <c:pt idx="1202">
                  <c:v>0.1131905</c:v>
                </c:pt>
                <c:pt idx="1203">
                  <c:v>0.1149911</c:v>
                </c:pt>
                <c:pt idx="1204">
                  <c:v>0.1176688</c:v>
                </c:pt>
                <c:pt idx="1205">
                  <c:v>0.11500050000000001</c:v>
                </c:pt>
                <c:pt idx="1206">
                  <c:v>0.11305080000000001</c:v>
                </c:pt>
                <c:pt idx="1207">
                  <c:v>0.11387410000000001</c:v>
                </c:pt>
                <c:pt idx="1208">
                  <c:v>0.11394120000000001</c:v>
                </c:pt>
                <c:pt idx="1209">
                  <c:v>0.1104941</c:v>
                </c:pt>
                <c:pt idx="1210">
                  <c:v>0.1169519</c:v>
                </c:pt>
                <c:pt idx="1211">
                  <c:v>0.116547</c:v>
                </c:pt>
                <c:pt idx="1212">
                  <c:v>0.10999589999999999</c:v>
                </c:pt>
                <c:pt idx="1213">
                  <c:v>0.11398800000000001</c:v>
                </c:pt>
                <c:pt idx="1214">
                  <c:v>0.1133976</c:v>
                </c:pt>
                <c:pt idx="1215">
                  <c:v>0.11021309999999999</c:v>
                </c:pt>
                <c:pt idx="1216">
                  <c:v>0.11079170000000001</c:v>
                </c:pt>
                <c:pt idx="1217">
                  <c:v>0.1144198</c:v>
                </c:pt>
                <c:pt idx="1218">
                  <c:v>0.11164979999999999</c:v>
                </c:pt>
                <c:pt idx="1219">
                  <c:v>0.1080967</c:v>
                </c:pt>
                <c:pt idx="1220">
                  <c:v>0.11579390000000001</c:v>
                </c:pt>
                <c:pt idx="1221">
                  <c:v>0.10955819999999999</c:v>
                </c:pt>
                <c:pt idx="1222">
                  <c:v>0.1132169</c:v>
                </c:pt>
                <c:pt idx="1223">
                  <c:v>0.1102263</c:v>
                </c:pt>
                <c:pt idx="1224">
                  <c:v>0.112821</c:v>
                </c:pt>
                <c:pt idx="1225">
                  <c:v>0.1123434</c:v>
                </c:pt>
                <c:pt idx="1226">
                  <c:v>0.1104633</c:v>
                </c:pt>
                <c:pt idx="1227">
                  <c:v>0.11263140000000001</c:v>
                </c:pt>
                <c:pt idx="1228">
                  <c:v>0.1097791</c:v>
                </c:pt>
                <c:pt idx="1229">
                  <c:v>0.1084803</c:v>
                </c:pt>
                <c:pt idx="1230">
                  <c:v>0.1091849</c:v>
                </c:pt>
                <c:pt idx="1231">
                  <c:v>0.1122017</c:v>
                </c:pt>
                <c:pt idx="1232">
                  <c:v>0.11249000000000001</c:v>
                </c:pt>
                <c:pt idx="1233">
                  <c:v>0.10895100000000001</c:v>
                </c:pt>
                <c:pt idx="1234">
                  <c:v>0.10976130000000001</c:v>
                </c:pt>
                <c:pt idx="1235">
                  <c:v>0.11319609999999999</c:v>
                </c:pt>
                <c:pt idx="1236">
                  <c:v>0.1080906</c:v>
                </c:pt>
                <c:pt idx="1237">
                  <c:v>0.1157025</c:v>
                </c:pt>
                <c:pt idx="1238">
                  <c:v>0.1124013</c:v>
                </c:pt>
                <c:pt idx="1239">
                  <c:v>0.1141123</c:v>
                </c:pt>
                <c:pt idx="1240">
                  <c:v>0.1092485</c:v>
                </c:pt>
                <c:pt idx="1241">
                  <c:v>0.1184519</c:v>
                </c:pt>
                <c:pt idx="1242">
                  <c:v>0.1188013</c:v>
                </c:pt>
                <c:pt idx="1243">
                  <c:v>0.11315989999999999</c:v>
                </c:pt>
                <c:pt idx="1244">
                  <c:v>0.110276</c:v>
                </c:pt>
                <c:pt idx="1245">
                  <c:v>0.1143815</c:v>
                </c:pt>
                <c:pt idx="1246">
                  <c:v>0.1124187</c:v>
                </c:pt>
                <c:pt idx="1247">
                  <c:v>0.1133517</c:v>
                </c:pt>
                <c:pt idx="1248">
                  <c:v>0.114325</c:v>
                </c:pt>
                <c:pt idx="1249">
                  <c:v>0.1130949</c:v>
                </c:pt>
                <c:pt idx="1250">
                  <c:v>0.1120168</c:v>
                </c:pt>
                <c:pt idx="1251">
                  <c:v>0.1162284</c:v>
                </c:pt>
                <c:pt idx="1252">
                  <c:v>0.1165741</c:v>
                </c:pt>
                <c:pt idx="1253">
                  <c:v>0.1104714</c:v>
                </c:pt>
                <c:pt idx="1254">
                  <c:v>0.11970840000000001</c:v>
                </c:pt>
                <c:pt idx="1255">
                  <c:v>0.11740920000000001</c:v>
                </c:pt>
                <c:pt idx="1256">
                  <c:v>0.1164432</c:v>
                </c:pt>
                <c:pt idx="1257">
                  <c:v>0.1157705</c:v>
                </c:pt>
                <c:pt idx="1258">
                  <c:v>0.1168497</c:v>
                </c:pt>
                <c:pt idx="1259">
                  <c:v>0.1168387</c:v>
                </c:pt>
                <c:pt idx="1260">
                  <c:v>0.11506</c:v>
                </c:pt>
                <c:pt idx="1261">
                  <c:v>0.1127271</c:v>
                </c:pt>
                <c:pt idx="1262">
                  <c:v>0.11539720000000001</c:v>
                </c:pt>
                <c:pt idx="1263">
                  <c:v>0.11225110000000001</c:v>
                </c:pt>
                <c:pt idx="1264">
                  <c:v>0.1129993</c:v>
                </c:pt>
                <c:pt idx="1265">
                  <c:v>0.1116888</c:v>
                </c:pt>
                <c:pt idx="1266">
                  <c:v>0.11064350000000001</c:v>
                </c:pt>
                <c:pt idx="1267">
                  <c:v>0.1156884</c:v>
                </c:pt>
                <c:pt idx="1268">
                  <c:v>0.1144071</c:v>
                </c:pt>
                <c:pt idx="1269">
                  <c:v>0.1153237</c:v>
                </c:pt>
                <c:pt idx="1270">
                  <c:v>0.1137</c:v>
                </c:pt>
                <c:pt idx="1271">
                  <c:v>0.11048040000000001</c:v>
                </c:pt>
                <c:pt idx="1272">
                  <c:v>0.1147189</c:v>
                </c:pt>
                <c:pt idx="1273">
                  <c:v>0.10960399999999999</c:v>
                </c:pt>
                <c:pt idx="1274">
                  <c:v>0.1164297</c:v>
                </c:pt>
                <c:pt idx="1275">
                  <c:v>0.1110812</c:v>
                </c:pt>
                <c:pt idx="1276">
                  <c:v>0.1132591</c:v>
                </c:pt>
                <c:pt idx="1277">
                  <c:v>0.1090206</c:v>
                </c:pt>
                <c:pt idx="1278">
                  <c:v>0.1108416</c:v>
                </c:pt>
                <c:pt idx="1279">
                  <c:v>0.1090474</c:v>
                </c:pt>
                <c:pt idx="1280">
                  <c:v>0.11174870000000001</c:v>
                </c:pt>
                <c:pt idx="1281">
                  <c:v>0.1113017</c:v>
                </c:pt>
                <c:pt idx="1282">
                  <c:v>0.1133996</c:v>
                </c:pt>
                <c:pt idx="1283">
                  <c:v>0.1114086</c:v>
                </c:pt>
                <c:pt idx="1284">
                  <c:v>0.109232</c:v>
                </c:pt>
                <c:pt idx="1285">
                  <c:v>0.1136871</c:v>
                </c:pt>
                <c:pt idx="1286">
                  <c:v>0.11176990000000001</c:v>
                </c:pt>
                <c:pt idx="1287">
                  <c:v>0.10973479999999999</c:v>
                </c:pt>
                <c:pt idx="1288">
                  <c:v>0.1127616</c:v>
                </c:pt>
                <c:pt idx="1289">
                  <c:v>0.1122857</c:v>
                </c:pt>
                <c:pt idx="1290">
                  <c:v>0.10881830000000001</c:v>
                </c:pt>
                <c:pt idx="1291">
                  <c:v>0.11073909999999999</c:v>
                </c:pt>
                <c:pt idx="1292">
                  <c:v>0.11120099999999999</c:v>
                </c:pt>
                <c:pt idx="1293">
                  <c:v>0.11058519999999999</c:v>
                </c:pt>
                <c:pt idx="1294">
                  <c:v>0.1106973</c:v>
                </c:pt>
                <c:pt idx="1295">
                  <c:v>0.1142553</c:v>
                </c:pt>
                <c:pt idx="1296">
                  <c:v>0.110003</c:v>
                </c:pt>
                <c:pt idx="1297">
                  <c:v>0.11348800000000001</c:v>
                </c:pt>
                <c:pt idx="1298">
                  <c:v>0.1098918</c:v>
                </c:pt>
                <c:pt idx="1299">
                  <c:v>0.11550870000000001</c:v>
                </c:pt>
                <c:pt idx="1300">
                  <c:v>0.1131003</c:v>
                </c:pt>
                <c:pt idx="1301">
                  <c:v>0.10991289999999999</c:v>
                </c:pt>
                <c:pt idx="1302">
                  <c:v>0.11162950000000001</c:v>
                </c:pt>
                <c:pt idx="1303">
                  <c:v>0.1117452</c:v>
                </c:pt>
                <c:pt idx="1304">
                  <c:v>0.10775700000000001</c:v>
                </c:pt>
                <c:pt idx="1305">
                  <c:v>0.1081096</c:v>
                </c:pt>
                <c:pt idx="1306">
                  <c:v>0.1123069</c:v>
                </c:pt>
                <c:pt idx="1307">
                  <c:v>0.1095185</c:v>
                </c:pt>
                <c:pt idx="1308">
                  <c:v>0.1077856</c:v>
                </c:pt>
                <c:pt idx="1309">
                  <c:v>0.1112457</c:v>
                </c:pt>
                <c:pt idx="1310">
                  <c:v>0.1104701</c:v>
                </c:pt>
                <c:pt idx="1311">
                  <c:v>0.109611</c:v>
                </c:pt>
                <c:pt idx="1312">
                  <c:v>0.1113026</c:v>
                </c:pt>
                <c:pt idx="1313">
                  <c:v>0.10959679999999999</c:v>
                </c:pt>
                <c:pt idx="1314">
                  <c:v>0.1098015</c:v>
                </c:pt>
                <c:pt idx="1315">
                  <c:v>0.1085667</c:v>
                </c:pt>
                <c:pt idx="1316">
                  <c:v>0.1145545</c:v>
                </c:pt>
                <c:pt idx="1317">
                  <c:v>0.1101443</c:v>
                </c:pt>
                <c:pt idx="1318">
                  <c:v>0.1092248</c:v>
                </c:pt>
                <c:pt idx="1319">
                  <c:v>0.1166204</c:v>
                </c:pt>
                <c:pt idx="1320">
                  <c:v>0.111555</c:v>
                </c:pt>
                <c:pt idx="1321">
                  <c:v>0.11099879999999999</c:v>
                </c:pt>
                <c:pt idx="1322">
                  <c:v>0.1096501</c:v>
                </c:pt>
                <c:pt idx="1323">
                  <c:v>0.1128591</c:v>
                </c:pt>
                <c:pt idx="1324">
                  <c:v>0.1109221</c:v>
                </c:pt>
                <c:pt idx="1325">
                  <c:v>0.1141218</c:v>
                </c:pt>
                <c:pt idx="1326">
                  <c:v>0.1144285</c:v>
                </c:pt>
                <c:pt idx="1327">
                  <c:v>0.1114391</c:v>
                </c:pt>
                <c:pt idx="1328">
                  <c:v>0.1131923</c:v>
                </c:pt>
                <c:pt idx="1329">
                  <c:v>0.11702650000000001</c:v>
                </c:pt>
                <c:pt idx="1330">
                  <c:v>0.1116991</c:v>
                </c:pt>
                <c:pt idx="1331">
                  <c:v>0.112043</c:v>
                </c:pt>
                <c:pt idx="1332">
                  <c:v>0.11279790000000001</c:v>
                </c:pt>
                <c:pt idx="1333">
                  <c:v>0.1167917</c:v>
                </c:pt>
                <c:pt idx="1334">
                  <c:v>0.11132450000000001</c:v>
                </c:pt>
                <c:pt idx="1335">
                  <c:v>0.11546149999999999</c:v>
                </c:pt>
                <c:pt idx="1336">
                  <c:v>0.1107292</c:v>
                </c:pt>
                <c:pt idx="1337">
                  <c:v>0.1116983</c:v>
                </c:pt>
                <c:pt idx="1338">
                  <c:v>0.1161085</c:v>
                </c:pt>
                <c:pt idx="1339">
                  <c:v>0.1161218</c:v>
                </c:pt>
                <c:pt idx="1340">
                  <c:v>0.1143614</c:v>
                </c:pt>
                <c:pt idx="1341">
                  <c:v>0.11241379999999999</c:v>
                </c:pt>
                <c:pt idx="1342">
                  <c:v>0.11508350000000001</c:v>
                </c:pt>
                <c:pt idx="1343">
                  <c:v>0.1132354</c:v>
                </c:pt>
                <c:pt idx="1344">
                  <c:v>0.10946930000000001</c:v>
                </c:pt>
                <c:pt idx="1345">
                  <c:v>0.11417869999999999</c:v>
                </c:pt>
                <c:pt idx="1346">
                  <c:v>0.11392289999999999</c:v>
                </c:pt>
                <c:pt idx="1347">
                  <c:v>0.1149554</c:v>
                </c:pt>
                <c:pt idx="1348">
                  <c:v>0.1133458</c:v>
                </c:pt>
                <c:pt idx="1349">
                  <c:v>0.1141394</c:v>
                </c:pt>
                <c:pt idx="1350">
                  <c:v>0.1161779</c:v>
                </c:pt>
                <c:pt idx="1351">
                  <c:v>0.1150958</c:v>
                </c:pt>
                <c:pt idx="1352">
                  <c:v>0.11050790000000001</c:v>
                </c:pt>
                <c:pt idx="1353">
                  <c:v>0.119365</c:v>
                </c:pt>
                <c:pt idx="1354">
                  <c:v>0.10727490000000001</c:v>
                </c:pt>
                <c:pt idx="1355">
                  <c:v>0.1112445</c:v>
                </c:pt>
                <c:pt idx="1356">
                  <c:v>0.1142118</c:v>
                </c:pt>
                <c:pt idx="1357">
                  <c:v>0.1147188</c:v>
                </c:pt>
                <c:pt idx="1358">
                  <c:v>0.1098282</c:v>
                </c:pt>
                <c:pt idx="1359">
                  <c:v>0.1102804</c:v>
                </c:pt>
                <c:pt idx="1360">
                  <c:v>0.1097617</c:v>
                </c:pt>
                <c:pt idx="1361">
                  <c:v>0.1098201</c:v>
                </c:pt>
                <c:pt idx="1362">
                  <c:v>0.1123898</c:v>
                </c:pt>
                <c:pt idx="1363">
                  <c:v>0.11286789999999999</c:v>
                </c:pt>
                <c:pt idx="1364">
                  <c:v>0.1093857</c:v>
                </c:pt>
                <c:pt idx="1365">
                  <c:v>0.107201</c:v>
                </c:pt>
                <c:pt idx="1366">
                  <c:v>0.11228100000000001</c:v>
                </c:pt>
                <c:pt idx="1367">
                  <c:v>0.1101298</c:v>
                </c:pt>
                <c:pt idx="1368">
                  <c:v>0.1071063</c:v>
                </c:pt>
                <c:pt idx="1369">
                  <c:v>0.1105637</c:v>
                </c:pt>
                <c:pt idx="1370">
                  <c:v>0.10864310000000001</c:v>
                </c:pt>
                <c:pt idx="1371">
                  <c:v>0.10816290000000001</c:v>
                </c:pt>
                <c:pt idx="1372">
                  <c:v>0.1104694</c:v>
                </c:pt>
                <c:pt idx="1373">
                  <c:v>0.1142214</c:v>
                </c:pt>
                <c:pt idx="1374">
                  <c:v>0.10824400000000001</c:v>
                </c:pt>
                <c:pt idx="1375">
                  <c:v>0.1101727</c:v>
                </c:pt>
                <c:pt idx="1376">
                  <c:v>0.1107046</c:v>
                </c:pt>
                <c:pt idx="1377">
                  <c:v>0.10934240000000001</c:v>
                </c:pt>
                <c:pt idx="1378">
                  <c:v>0.11405940000000001</c:v>
                </c:pt>
                <c:pt idx="1379">
                  <c:v>0.1126812</c:v>
                </c:pt>
                <c:pt idx="1380">
                  <c:v>0.1092163</c:v>
                </c:pt>
                <c:pt idx="1381">
                  <c:v>0.1120559</c:v>
                </c:pt>
                <c:pt idx="1382">
                  <c:v>0.1125661</c:v>
                </c:pt>
                <c:pt idx="1383">
                  <c:v>0.1145249</c:v>
                </c:pt>
                <c:pt idx="1384">
                  <c:v>0.1098614</c:v>
                </c:pt>
                <c:pt idx="1385">
                  <c:v>0.1077465</c:v>
                </c:pt>
                <c:pt idx="1386">
                  <c:v>0.1107233</c:v>
                </c:pt>
                <c:pt idx="1387">
                  <c:v>0.1106188</c:v>
                </c:pt>
                <c:pt idx="1388">
                  <c:v>0.1077442</c:v>
                </c:pt>
                <c:pt idx="1389">
                  <c:v>0.1095761</c:v>
                </c:pt>
                <c:pt idx="1390">
                  <c:v>0.1081</c:v>
                </c:pt>
                <c:pt idx="1391">
                  <c:v>0.1112633</c:v>
                </c:pt>
                <c:pt idx="1392">
                  <c:v>0.1078402</c:v>
                </c:pt>
                <c:pt idx="1393">
                  <c:v>0.1162832</c:v>
                </c:pt>
                <c:pt idx="1394">
                  <c:v>0.1117356</c:v>
                </c:pt>
                <c:pt idx="1395">
                  <c:v>0.10923239999999999</c:v>
                </c:pt>
                <c:pt idx="1396">
                  <c:v>0.11338620000000001</c:v>
                </c:pt>
                <c:pt idx="1397">
                  <c:v>0.1106553</c:v>
                </c:pt>
                <c:pt idx="1398">
                  <c:v>0.1083356</c:v>
                </c:pt>
                <c:pt idx="1399">
                  <c:v>0.11209180000000001</c:v>
                </c:pt>
                <c:pt idx="1400">
                  <c:v>0.1109338</c:v>
                </c:pt>
                <c:pt idx="1401">
                  <c:v>0.11015369999999999</c:v>
                </c:pt>
                <c:pt idx="1402">
                  <c:v>0.1084405</c:v>
                </c:pt>
                <c:pt idx="1403">
                  <c:v>0.10811129999999999</c:v>
                </c:pt>
                <c:pt idx="1404">
                  <c:v>0.1081343</c:v>
                </c:pt>
                <c:pt idx="1405">
                  <c:v>0.1051209</c:v>
                </c:pt>
                <c:pt idx="1406">
                  <c:v>0.1130009</c:v>
                </c:pt>
                <c:pt idx="1407">
                  <c:v>0.10917399999999999</c:v>
                </c:pt>
                <c:pt idx="1408">
                  <c:v>0.1066052</c:v>
                </c:pt>
                <c:pt idx="1409">
                  <c:v>0.1095185</c:v>
                </c:pt>
                <c:pt idx="1410">
                  <c:v>0.1118321</c:v>
                </c:pt>
                <c:pt idx="1411">
                  <c:v>0.10728550000000001</c:v>
                </c:pt>
                <c:pt idx="1412">
                  <c:v>0.10563599999999999</c:v>
                </c:pt>
                <c:pt idx="1413">
                  <c:v>0.10856499999999999</c:v>
                </c:pt>
                <c:pt idx="1414">
                  <c:v>0.11093600000000001</c:v>
                </c:pt>
                <c:pt idx="1415">
                  <c:v>0.1056899</c:v>
                </c:pt>
                <c:pt idx="1416">
                  <c:v>0.1090443</c:v>
                </c:pt>
                <c:pt idx="1417">
                  <c:v>0.1096732</c:v>
                </c:pt>
                <c:pt idx="1418">
                  <c:v>0.10897080000000001</c:v>
                </c:pt>
                <c:pt idx="1419">
                  <c:v>0.1094538</c:v>
                </c:pt>
                <c:pt idx="1420">
                  <c:v>0.1070074</c:v>
                </c:pt>
                <c:pt idx="1421">
                  <c:v>0.1065624</c:v>
                </c:pt>
                <c:pt idx="1422">
                  <c:v>0.1099532</c:v>
                </c:pt>
                <c:pt idx="1423">
                  <c:v>0.10785500000000001</c:v>
                </c:pt>
                <c:pt idx="1424">
                  <c:v>0.1103483</c:v>
                </c:pt>
                <c:pt idx="1425">
                  <c:v>0.1087665</c:v>
                </c:pt>
                <c:pt idx="1426">
                  <c:v>0.1132885</c:v>
                </c:pt>
                <c:pt idx="1427">
                  <c:v>0.1115047</c:v>
                </c:pt>
                <c:pt idx="1428">
                  <c:v>0.1093392</c:v>
                </c:pt>
                <c:pt idx="1429">
                  <c:v>0.1123543</c:v>
                </c:pt>
                <c:pt idx="1430">
                  <c:v>0.1069567</c:v>
                </c:pt>
                <c:pt idx="1431">
                  <c:v>0.1122964</c:v>
                </c:pt>
                <c:pt idx="1432">
                  <c:v>0.1094704</c:v>
                </c:pt>
                <c:pt idx="1433">
                  <c:v>0.1066115</c:v>
                </c:pt>
                <c:pt idx="1434">
                  <c:v>0.1085458</c:v>
                </c:pt>
                <c:pt idx="1435">
                  <c:v>0.1118937</c:v>
                </c:pt>
                <c:pt idx="1436">
                  <c:v>0.1140391</c:v>
                </c:pt>
                <c:pt idx="1437">
                  <c:v>0.109996</c:v>
                </c:pt>
                <c:pt idx="1438">
                  <c:v>0.110039</c:v>
                </c:pt>
                <c:pt idx="1439">
                  <c:v>0.1132416</c:v>
                </c:pt>
                <c:pt idx="1440">
                  <c:v>0.1117378</c:v>
                </c:pt>
                <c:pt idx="1441">
                  <c:v>0.1055662</c:v>
                </c:pt>
                <c:pt idx="1442">
                  <c:v>0.1109337</c:v>
                </c:pt>
                <c:pt idx="1443">
                  <c:v>0.11250599999999999</c:v>
                </c:pt>
                <c:pt idx="1444">
                  <c:v>0.1119526</c:v>
                </c:pt>
                <c:pt idx="1445">
                  <c:v>0.1129151</c:v>
                </c:pt>
                <c:pt idx="1446">
                  <c:v>0.1114146</c:v>
                </c:pt>
                <c:pt idx="1447">
                  <c:v>0.1105452</c:v>
                </c:pt>
                <c:pt idx="1448">
                  <c:v>0.1098022</c:v>
                </c:pt>
                <c:pt idx="1449">
                  <c:v>0.1132671</c:v>
                </c:pt>
                <c:pt idx="1450">
                  <c:v>0.1049959</c:v>
                </c:pt>
                <c:pt idx="1451">
                  <c:v>0.1106536</c:v>
                </c:pt>
                <c:pt idx="1452">
                  <c:v>0.1121653</c:v>
                </c:pt>
                <c:pt idx="1453">
                  <c:v>0.1069281</c:v>
                </c:pt>
                <c:pt idx="1454">
                  <c:v>0.11098479999999999</c:v>
                </c:pt>
                <c:pt idx="1455">
                  <c:v>0.1120048</c:v>
                </c:pt>
                <c:pt idx="1456">
                  <c:v>0.11137859999999999</c:v>
                </c:pt>
                <c:pt idx="1457">
                  <c:v>0.1113405</c:v>
                </c:pt>
                <c:pt idx="1458">
                  <c:v>0.1142459</c:v>
                </c:pt>
                <c:pt idx="1459">
                  <c:v>0.11514389999999999</c:v>
                </c:pt>
                <c:pt idx="1460">
                  <c:v>0.11171689999999999</c:v>
                </c:pt>
                <c:pt idx="1461">
                  <c:v>0.1131327</c:v>
                </c:pt>
                <c:pt idx="1462">
                  <c:v>0.1146015</c:v>
                </c:pt>
                <c:pt idx="1463">
                  <c:v>0.1091094</c:v>
                </c:pt>
                <c:pt idx="1464">
                  <c:v>0.1141441</c:v>
                </c:pt>
                <c:pt idx="1465">
                  <c:v>0.1126735</c:v>
                </c:pt>
                <c:pt idx="1466">
                  <c:v>0.11176759999999999</c:v>
                </c:pt>
                <c:pt idx="1467">
                  <c:v>0.1090962</c:v>
                </c:pt>
                <c:pt idx="1468">
                  <c:v>0.10998719999999999</c:v>
                </c:pt>
                <c:pt idx="1469">
                  <c:v>0.1136967</c:v>
                </c:pt>
                <c:pt idx="1470">
                  <c:v>0.11363810000000001</c:v>
                </c:pt>
                <c:pt idx="1471">
                  <c:v>0.1090826</c:v>
                </c:pt>
                <c:pt idx="1472">
                  <c:v>0.11764819999999999</c:v>
                </c:pt>
                <c:pt idx="1473">
                  <c:v>0.1155847</c:v>
                </c:pt>
                <c:pt idx="1474">
                  <c:v>0.1114729</c:v>
                </c:pt>
                <c:pt idx="1475">
                  <c:v>0.1135197</c:v>
                </c:pt>
                <c:pt idx="1476">
                  <c:v>0.113223</c:v>
                </c:pt>
                <c:pt idx="1477">
                  <c:v>0.11064259999999999</c:v>
                </c:pt>
                <c:pt idx="1478">
                  <c:v>0.1100801</c:v>
                </c:pt>
                <c:pt idx="1479">
                  <c:v>0.1118014</c:v>
                </c:pt>
                <c:pt idx="1480">
                  <c:v>0.1132338</c:v>
                </c:pt>
                <c:pt idx="1481">
                  <c:v>0.1138348</c:v>
                </c:pt>
                <c:pt idx="1482">
                  <c:v>0.1147821</c:v>
                </c:pt>
                <c:pt idx="1483">
                  <c:v>0.11372939999999999</c:v>
                </c:pt>
                <c:pt idx="1484">
                  <c:v>0.1093177</c:v>
                </c:pt>
                <c:pt idx="1485">
                  <c:v>0.11051560000000001</c:v>
                </c:pt>
                <c:pt idx="1486">
                  <c:v>0.11299389999999999</c:v>
                </c:pt>
                <c:pt idx="1487">
                  <c:v>0.11073719999999999</c:v>
                </c:pt>
                <c:pt idx="1488">
                  <c:v>0.11009380000000001</c:v>
                </c:pt>
                <c:pt idx="1489">
                  <c:v>0.11252719999999999</c:v>
                </c:pt>
                <c:pt idx="1490">
                  <c:v>0.10551779999999999</c:v>
                </c:pt>
                <c:pt idx="1491">
                  <c:v>0.10864939999999999</c:v>
                </c:pt>
                <c:pt idx="1492">
                  <c:v>0.1093257</c:v>
                </c:pt>
                <c:pt idx="1493">
                  <c:v>0.1082</c:v>
                </c:pt>
                <c:pt idx="1494">
                  <c:v>0.11095480000000001</c:v>
                </c:pt>
                <c:pt idx="1495">
                  <c:v>0.1090197</c:v>
                </c:pt>
                <c:pt idx="1496">
                  <c:v>0.110862</c:v>
                </c:pt>
                <c:pt idx="1497">
                  <c:v>0.1118774</c:v>
                </c:pt>
                <c:pt idx="1498">
                  <c:v>0.1076814</c:v>
                </c:pt>
                <c:pt idx="1499">
                  <c:v>0.1130113</c:v>
                </c:pt>
                <c:pt idx="1500">
                  <c:v>0.11159189999999999</c:v>
                </c:pt>
                <c:pt idx="1501">
                  <c:v>0.1093293</c:v>
                </c:pt>
                <c:pt idx="1502">
                  <c:v>0.1105141</c:v>
                </c:pt>
                <c:pt idx="1503">
                  <c:v>0.1172788</c:v>
                </c:pt>
                <c:pt idx="1504">
                  <c:v>0.1164671</c:v>
                </c:pt>
                <c:pt idx="1505">
                  <c:v>0.1086046</c:v>
                </c:pt>
                <c:pt idx="1506">
                  <c:v>0.1161904</c:v>
                </c:pt>
                <c:pt idx="1507">
                  <c:v>0.1152976</c:v>
                </c:pt>
                <c:pt idx="1508">
                  <c:v>0.1122581</c:v>
                </c:pt>
                <c:pt idx="1509">
                  <c:v>0.1099856</c:v>
                </c:pt>
                <c:pt idx="1510">
                  <c:v>0.111834</c:v>
                </c:pt>
                <c:pt idx="1511">
                  <c:v>0.1142812</c:v>
                </c:pt>
                <c:pt idx="1512">
                  <c:v>0.1104282</c:v>
                </c:pt>
                <c:pt idx="1513">
                  <c:v>0.1168288</c:v>
                </c:pt>
                <c:pt idx="1514">
                  <c:v>0.116745</c:v>
                </c:pt>
                <c:pt idx="1515">
                  <c:v>0.1164794</c:v>
                </c:pt>
                <c:pt idx="1516">
                  <c:v>0.1180213</c:v>
                </c:pt>
                <c:pt idx="1517">
                  <c:v>0.1165789</c:v>
                </c:pt>
                <c:pt idx="1518">
                  <c:v>0.11004949999999999</c:v>
                </c:pt>
                <c:pt idx="1519">
                  <c:v>0.1107018</c:v>
                </c:pt>
                <c:pt idx="1520">
                  <c:v>0.1115068</c:v>
                </c:pt>
                <c:pt idx="1521">
                  <c:v>0.11372939999999999</c:v>
                </c:pt>
                <c:pt idx="1522">
                  <c:v>0.1147973</c:v>
                </c:pt>
                <c:pt idx="1523">
                  <c:v>0.1102515</c:v>
                </c:pt>
                <c:pt idx="1524">
                  <c:v>0.1141035</c:v>
                </c:pt>
                <c:pt idx="1525">
                  <c:v>0.11343200000000001</c:v>
                </c:pt>
                <c:pt idx="1526">
                  <c:v>0.11529789999999999</c:v>
                </c:pt>
                <c:pt idx="1527">
                  <c:v>0.1144047</c:v>
                </c:pt>
                <c:pt idx="1528">
                  <c:v>0.1162494</c:v>
                </c:pt>
                <c:pt idx="1529">
                  <c:v>0.11479930000000001</c:v>
                </c:pt>
                <c:pt idx="1530">
                  <c:v>0.1140294</c:v>
                </c:pt>
                <c:pt idx="1531">
                  <c:v>0.1123195</c:v>
                </c:pt>
                <c:pt idx="1532">
                  <c:v>0.11463959999999999</c:v>
                </c:pt>
                <c:pt idx="1533">
                  <c:v>0.12099169999999999</c:v>
                </c:pt>
                <c:pt idx="1534">
                  <c:v>0.1137845</c:v>
                </c:pt>
                <c:pt idx="1535">
                  <c:v>0.1117409</c:v>
                </c:pt>
                <c:pt idx="1536">
                  <c:v>0.1099362</c:v>
                </c:pt>
                <c:pt idx="1537">
                  <c:v>0.1131056</c:v>
                </c:pt>
                <c:pt idx="1538">
                  <c:v>0.1101483</c:v>
                </c:pt>
                <c:pt idx="1539">
                  <c:v>0.1097427</c:v>
                </c:pt>
                <c:pt idx="1540">
                  <c:v>0.1129048</c:v>
                </c:pt>
                <c:pt idx="1541">
                  <c:v>0.115203</c:v>
                </c:pt>
                <c:pt idx="1542">
                  <c:v>0.1106611</c:v>
                </c:pt>
                <c:pt idx="1543">
                  <c:v>0.1135702</c:v>
                </c:pt>
                <c:pt idx="1544">
                  <c:v>0.11091570000000001</c:v>
                </c:pt>
                <c:pt idx="1545">
                  <c:v>0.1086926</c:v>
                </c:pt>
                <c:pt idx="1546">
                  <c:v>0.1099342</c:v>
                </c:pt>
                <c:pt idx="1547">
                  <c:v>0.1172898</c:v>
                </c:pt>
                <c:pt idx="1548">
                  <c:v>0.1148802</c:v>
                </c:pt>
                <c:pt idx="1549">
                  <c:v>0.114568</c:v>
                </c:pt>
                <c:pt idx="1550">
                  <c:v>0.1096924</c:v>
                </c:pt>
                <c:pt idx="1551">
                  <c:v>0.1105728</c:v>
                </c:pt>
                <c:pt idx="1552">
                  <c:v>0.1102205</c:v>
                </c:pt>
                <c:pt idx="1553">
                  <c:v>0.1137639</c:v>
                </c:pt>
                <c:pt idx="1554">
                  <c:v>0.1113379</c:v>
                </c:pt>
                <c:pt idx="1555">
                  <c:v>0.1107248</c:v>
                </c:pt>
                <c:pt idx="1556">
                  <c:v>0.1145142</c:v>
                </c:pt>
                <c:pt idx="1557">
                  <c:v>0.1126289</c:v>
                </c:pt>
                <c:pt idx="1558">
                  <c:v>0.1149835</c:v>
                </c:pt>
                <c:pt idx="1559">
                  <c:v>0.11456139999999999</c:v>
                </c:pt>
                <c:pt idx="1560">
                  <c:v>0.1132847</c:v>
                </c:pt>
                <c:pt idx="1561">
                  <c:v>0.1127959</c:v>
                </c:pt>
                <c:pt idx="1562">
                  <c:v>0.1089909</c:v>
                </c:pt>
                <c:pt idx="1563">
                  <c:v>0.1118594</c:v>
                </c:pt>
                <c:pt idx="1564">
                  <c:v>0.1164944</c:v>
                </c:pt>
                <c:pt idx="1565">
                  <c:v>0.1153483</c:v>
                </c:pt>
                <c:pt idx="1566">
                  <c:v>0.11379789999999999</c:v>
                </c:pt>
                <c:pt idx="1567">
                  <c:v>0.11527560000000001</c:v>
                </c:pt>
                <c:pt idx="1568">
                  <c:v>0.10891969999999999</c:v>
                </c:pt>
                <c:pt idx="1569">
                  <c:v>0.1175471</c:v>
                </c:pt>
                <c:pt idx="1570">
                  <c:v>0.1142263</c:v>
                </c:pt>
                <c:pt idx="1571">
                  <c:v>0.1152837</c:v>
                </c:pt>
                <c:pt idx="1572">
                  <c:v>0.1128826</c:v>
                </c:pt>
                <c:pt idx="1573">
                  <c:v>0.1176396</c:v>
                </c:pt>
                <c:pt idx="1574">
                  <c:v>0.1117446</c:v>
                </c:pt>
                <c:pt idx="1575">
                  <c:v>0.1118599</c:v>
                </c:pt>
                <c:pt idx="1576">
                  <c:v>0.1128043</c:v>
                </c:pt>
                <c:pt idx="1577">
                  <c:v>0.1164437</c:v>
                </c:pt>
                <c:pt idx="1578">
                  <c:v>0.1167407</c:v>
                </c:pt>
                <c:pt idx="1579">
                  <c:v>0.1124127</c:v>
                </c:pt>
                <c:pt idx="1580">
                  <c:v>0.1122223</c:v>
                </c:pt>
                <c:pt idx="1581">
                  <c:v>0.1111697</c:v>
                </c:pt>
                <c:pt idx="1582">
                  <c:v>0.11387369999999999</c:v>
                </c:pt>
                <c:pt idx="1583">
                  <c:v>0.11333559999999999</c:v>
                </c:pt>
                <c:pt idx="1584">
                  <c:v>0.1104361</c:v>
                </c:pt>
                <c:pt idx="1585">
                  <c:v>0.1127314</c:v>
                </c:pt>
                <c:pt idx="1586">
                  <c:v>0.1101362</c:v>
                </c:pt>
                <c:pt idx="1587">
                  <c:v>0.11547590000000001</c:v>
                </c:pt>
                <c:pt idx="1588">
                  <c:v>0.1133791</c:v>
                </c:pt>
                <c:pt idx="1589">
                  <c:v>0.1078498</c:v>
                </c:pt>
                <c:pt idx="1590">
                  <c:v>0.1153025</c:v>
                </c:pt>
                <c:pt idx="1591">
                  <c:v>0.114846</c:v>
                </c:pt>
                <c:pt idx="1592">
                  <c:v>0.118384</c:v>
                </c:pt>
                <c:pt idx="1593">
                  <c:v>0.1106967</c:v>
                </c:pt>
                <c:pt idx="1594">
                  <c:v>0.11106099999999999</c:v>
                </c:pt>
                <c:pt idx="1595">
                  <c:v>0.1157318</c:v>
                </c:pt>
                <c:pt idx="1596">
                  <c:v>0.1125444</c:v>
                </c:pt>
                <c:pt idx="1597">
                  <c:v>0.1109873</c:v>
                </c:pt>
                <c:pt idx="1598">
                  <c:v>0.11641940000000001</c:v>
                </c:pt>
                <c:pt idx="1599">
                  <c:v>0.1170393</c:v>
                </c:pt>
                <c:pt idx="1600">
                  <c:v>0.11042689999999999</c:v>
                </c:pt>
                <c:pt idx="1601">
                  <c:v>0.1089803</c:v>
                </c:pt>
                <c:pt idx="1602">
                  <c:v>0.1155288</c:v>
                </c:pt>
                <c:pt idx="1603">
                  <c:v>0.10898099999999999</c:v>
                </c:pt>
                <c:pt idx="1604">
                  <c:v>0.11253870000000001</c:v>
                </c:pt>
                <c:pt idx="1605">
                  <c:v>0.1119603</c:v>
                </c:pt>
                <c:pt idx="1606">
                  <c:v>0.1094044</c:v>
                </c:pt>
                <c:pt idx="1607">
                  <c:v>0.1112262</c:v>
                </c:pt>
                <c:pt idx="1608">
                  <c:v>0.11196250000000001</c:v>
                </c:pt>
                <c:pt idx="1609">
                  <c:v>0.1114265</c:v>
                </c:pt>
                <c:pt idx="1610">
                  <c:v>0.1091319</c:v>
                </c:pt>
                <c:pt idx="1611">
                  <c:v>0.1118092</c:v>
                </c:pt>
                <c:pt idx="1612">
                  <c:v>0.11138480000000001</c:v>
                </c:pt>
                <c:pt idx="1613">
                  <c:v>0.1104526</c:v>
                </c:pt>
                <c:pt idx="1614">
                  <c:v>0.11285729999999999</c:v>
                </c:pt>
                <c:pt idx="1615">
                  <c:v>0.1116925</c:v>
                </c:pt>
                <c:pt idx="1616">
                  <c:v>0.1081447</c:v>
                </c:pt>
                <c:pt idx="1617">
                  <c:v>0.1141591</c:v>
                </c:pt>
                <c:pt idx="1618">
                  <c:v>0.1126993</c:v>
                </c:pt>
                <c:pt idx="1619">
                  <c:v>0.11164930000000001</c:v>
                </c:pt>
                <c:pt idx="1620">
                  <c:v>0.1132394</c:v>
                </c:pt>
                <c:pt idx="1621">
                  <c:v>0.113146</c:v>
                </c:pt>
                <c:pt idx="1622">
                  <c:v>0.1149577</c:v>
                </c:pt>
                <c:pt idx="1623">
                  <c:v>0.111677</c:v>
                </c:pt>
                <c:pt idx="1624">
                  <c:v>0.1112432</c:v>
                </c:pt>
                <c:pt idx="1625">
                  <c:v>0.11196490000000001</c:v>
                </c:pt>
                <c:pt idx="1626">
                  <c:v>0.1123735</c:v>
                </c:pt>
                <c:pt idx="1627">
                  <c:v>0.11255519999999999</c:v>
                </c:pt>
                <c:pt idx="1628">
                  <c:v>0.1135988</c:v>
                </c:pt>
                <c:pt idx="1629">
                  <c:v>0.1125283</c:v>
                </c:pt>
                <c:pt idx="1630">
                  <c:v>0.11166139999999999</c:v>
                </c:pt>
                <c:pt idx="1631">
                  <c:v>0.1130357</c:v>
                </c:pt>
                <c:pt idx="1632">
                  <c:v>0.1093848</c:v>
                </c:pt>
                <c:pt idx="1633">
                  <c:v>0.10985839999999999</c:v>
                </c:pt>
                <c:pt idx="1634">
                  <c:v>0.11222020000000001</c:v>
                </c:pt>
                <c:pt idx="1635">
                  <c:v>0.1133618</c:v>
                </c:pt>
                <c:pt idx="1636">
                  <c:v>0.1077704</c:v>
                </c:pt>
                <c:pt idx="1637">
                  <c:v>0.11215990000000001</c:v>
                </c:pt>
                <c:pt idx="1638">
                  <c:v>0.1101612</c:v>
                </c:pt>
                <c:pt idx="1639">
                  <c:v>0.1090704</c:v>
                </c:pt>
                <c:pt idx="1640">
                  <c:v>0.1130992</c:v>
                </c:pt>
                <c:pt idx="1641">
                  <c:v>0.11175209999999999</c:v>
                </c:pt>
                <c:pt idx="1642">
                  <c:v>0.11041330000000001</c:v>
                </c:pt>
                <c:pt idx="1643">
                  <c:v>0.1098973</c:v>
                </c:pt>
                <c:pt idx="1644">
                  <c:v>0.11387410000000001</c:v>
                </c:pt>
                <c:pt idx="1645">
                  <c:v>0.1107062</c:v>
                </c:pt>
                <c:pt idx="1646">
                  <c:v>0.1072298</c:v>
                </c:pt>
                <c:pt idx="1647">
                  <c:v>0.1094777</c:v>
                </c:pt>
                <c:pt idx="1648">
                  <c:v>0.1114344</c:v>
                </c:pt>
                <c:pt idx="1649">
                  <c:v>0.10962669999999999</c:v>
                </c:pt>
                <c:pt idx="1650">
                  <c:v>0.1094789</c:v>
                </c:pt>
                <c:pt idx="1651">
                  <c:v>0.1096628</c:v>
                </c:pt>
                <c:pt idx="1652">
                  <c:v>0.11034389999999999</c:v>
                </c:pt>
                <c:pt idx="1653">
                  <c:v>0.1078857</c:v>
                </c:pt>
                <c:pt idx="1654">
                  <c:v>0.1151539</c:v>
                </c:pt>
                <c:pt idx="1655">
                  <c:v>0.11121979999999999</c:v>
                </c:pt>
                <c:pt idx="1656">
                  <c:v>0.1125525</c:v>
                </c:pt>
                <c:pt idx="1657">
                  <c:v>0.11131489999999999</c:v>
                </c:pt>
                <c:pt idx="1658">
                  <c:v>0.11054319999999999</c:v>
                </c:pt>
                <c:pt idx="1659">
                  <c:v>0.1111456</c:v>
                </c:pt>
                <c:pt idx="1660">
                  <c:v>0.1098092</c:v>
                </c:pt>
                <c:pt idx="1661">
                  <c:v>0.1106791</c:v>
                </c:pt>
                <c:pt idx="1662">
                  <c:v>0.11094909999999999</c:v>
                </c:pt>
                <c:pt idx="1663">
                  <c:v>0.10843659999999999</c:v>
                </c:pt>
                <c:pt idx="1664">
                  <c:v>0.1105834</c:v>
                </c:pt>
                <c:pt idx="1665">
                  <c:v>0.11339689999999999</c:v>
                </c:pt>
                <c:pt idx="1666">
                  <c:v>0.1087515</c:v>
                </c:pt>
                <c:pt idx="1667">
                  <c:v>0.1165696</c:v>
                </c:pt>
                <c:pt idx="1668">
                  <c:v>0.10947709999999999</c:v>
                </c:pt>
                <c:pt idx="1669">
                  <c:v>0.1137782</c:v>
                </c:pt>
                <c:pt idx="1670">
                  <c:v>0.1126605</c:v>
                </c:pt>
                <c:pt idx="1671">
                  <c:v>0.1167998</c:v>
                </c:pt>
                <c:pt idx="1672">
                  <c:v>0.10792</c:v>
                </c:pt>
                <c:pt idx="1673">
                  <c:v>0.1102865</c:v>
                </c:pt>
                <c:pt idx="1674">
                  <c:v>0.1154065</c:v>
                </c:pt>
                <c:pt idx="1675">
                  <c:v>0.1127243</c:v>
                </c:pt>
                <c:pt idx="1676">
                  <c:v>0.1106898</c:v>
                </c:pt>
                <c:pt idx="1677">
                  <c:v>0.11052049999999999</c:v>
                </c:pt>
                <c:pt idx="1678">
                  <c:v>0.1091443</c:v>
                </c:pt>
                <c:pt idx="1679">
                  <c:v>0.1161166</c:v>
                </c:pt>
                <c:pt idx="1680">
                  <c:v>0.1098885</c:v>
                </c:pt>
                <c:pt idx="1681">
                  <c:v>0.1100506</c:v>
                </c:pt>
                <c:pt idx="1682">
                  <c:v>0.1098813</c:v>
                </c:pt>
                <c:pt idx="1683">
                  <c:v>0.1079972</c:v>
                </c:pt>
                <c:pt idx="1684">
                  <c:v>0.1105815</c:v>
                </c:pt>
                <c:pt idx="1685">
                  <c:v>0.11018310000000001</c:v>
                </c:pt>
                <c:pt idx="1686">
                  <c:v>0.1103022</c:v>
                </c:pt>
                <c:pt idx="1687">
                  <c:v>0.11301609999999999</c:v>
                </c:pt>
                <c:pt idx="1688">
                  <c:v>0.1078204</c:v>
                </c:pt>
                <c:pt idx="1689">
                  <c:v>0.1092701</c:v>
                </c:pt>
                <c:pt idx="1690">
                  <c:v>0.11180710000000001</c:v>
                </c:pt>
                <c:pt idx="1691">
                  <c:v>0.1135695</c:v>
                </c:pt>
                <c:pt idx="1692">
                  <c:v>0.1112731</c:v>
                </c:pt>
                <c:pt idx="1693">
                  <c:v>0.11052480000000001</c:v>
                </c:pt>
                <c:pt idx="1694">
                  <c:v>0.1169639</c:v>
                </c:pt>
                <c:pt idx="1695">
                  <c:v>0.11163430000000001</c:v>
                </c:pt>
                <c:pt idx="1696">
                  <c:v>0.1116481</c:v>
                </c:pt>
                <c:pt idx="1697">
                  <c:v>0.11657430000000001</c:v>
                </c:pt>
                <c:pt idx="1698">
                  <c:v>0.1114077</c:v>
                </c:pt>
                <c:pt idx="1699">
                  <c:v>0.1085648</c:v>
                </c:pt>
                <c:pt idx="1700">
                  <c:v>0.1145784</c:v>
                </c:pt>
                <c:pt idx="1701">
                  <c:v>0.114303</c:v>
                </c:pt>
                <c:pt idx="1702">
                  <c:v>0.1145838</c:v>
                </c:pt>
                <c:pt idx="1703">
                  <c:v>0.1120323</c:v>
                </c:pt>
                <c:pt idx="1704">
                  <c:v>0.11540069999999999</c:v>
                </c:pt>
                <c:pt idx="1705">
                  <c:v>0.1138136</c:v>
                </c:pt>
                <c:pt idx="1706">
                  <c:v>0.1171119</c:v>
                </c:pt>
                <c:pt idx="1707">
                  <c:v>0.11063530000000001</c:v>
                </c:pt>
                <c:pt idx="1708">
                  <c:v>0.1101815</c:v>
                </c:pt>
                <c:pt idx="1709">
                  <c:v>0.1162319</c:v>
                </c:pt>
                <c:pt idx="1710">
                  <c:v>0.1149502</c:v>
                </c:pt>
                <c:pt idx="1711">
                  <c:v>0.115646</c:v>
                </c:pt>
                <c:pt idx="1712">
                  <c:v>0.1134092</c:v>
                </c:pt>
                <c:pt idx="1713">
                  <c:v>0.1089909</c:v>
                </c:pt>
                <c:pt idx="1714">
                  <c:v>0.12264419999999999</c:v>
                </c:pt>
                <c:pt idx="1715">
                  <c:v>0.1160986</c:v>
                </c:pt>
                <c:pt idx="1716">
                  <c:v>0.11609940000000001</c:v>
                </c:pt>
                <c:pt idx="1717">
                  <c:v>0.1131446</c:v>
                </c:pt>
                <c:pt idx="1718">
                  <c:v>0.11428489999999999</c:v>
                </c:pt>
                <c:pt idx="1719">
                  <c:v>0.1137128</c:v>
                </c:pt>
                <c:pt idx="1720">
                  <c:v>0.11099100000000001</c:v>
                </c:pt>
                <c:pt idx="1721">
                  <c:v>0.115227</c:v>
                </c:pt>
                <c:pt idx="1722">
                  <c:v>0.1122927</c:v>
                </c:pt>
                <c:pt idx="1723">
                  <c:v>0.1143212</c:v>
                </c:pt>
                <c:pt idx="1724">
                  <c:v>0.1133116</c:v>
                </c:pt>
                <c:pt idx="1725">
                  <c:v>0.1122267</c:v>
                </c:pt>
                <c:pt idx="1726">
                  <c:v>0.1152936</c:v>
                </c:pt>
                <c:pt idx="1727">
                  <c:v>0.1132108</c:v>
                </c:pt>
                <c:pt idx="1728">
                  <c:v>0.1084459</c:v>
                </c:pt>
                <c:pt idx="1729">
                  <c:v>0.1123823</c:v>
                </c:pt>
                <c:pt idx="1730">
                  <c:v>0.11214929999999999</c:v>
                </c:pt>
                <c:pt idx="1731">
                  <c:v>0.1140915</c:v>
                </c:pt>
                <c:pt idx="1732">
                  <c:v>0.11554879999999999</c:v>
                </c:pt>
                <c:pt idx="1733">
                  <c:v>0.1125176</c:v>
                </c:pt>
                <c:pt idx="1734">
                  <c:v>0.1104325</c:v>
                </c:pt>
                <c:pt idx="1735">
                  <c:v>0.11477130000000001</c:v>
                </c:pt>
                <c:pt idx="1736">
                  <c:v>0.11183319999999999</c:v>
                </c:pt>
                <c:pt idx="1737">
                  <c:v>0.11147899999999999</c:v>
                </c:pt>
                <c:pt idx="1738">
                  <c:v>0.1152016</c:v>
                </c:pt>
                <c:pt idx="1739">
                  <c:v>0.1156563</c:v>
                </c:pt>
                <c:pt idx="1740">
                  <c:v>0.111637</c:v>
                </c:pt>
                <c:pt idx="1741">
                  <c:v>0.11338810000000001</c:v>
                </c:pt>
                <c:pt idx="1742">
                  <c:v>0.1093572</c:v>
                </c:pt>
                <c:pt idx="1743">
                  <c:v>0.1137756</c:v>
                </c:pt>
                <c:pt idx="1744">
                  <c:v>0.1110873</c:v>
                </c:pt>
                <c:pt idx="1745">
                  <c:v>0.1134652</c:v>
                </c:pt>
                <c:pt idx="1746">
                  <c:v>0.1167325</c:v>
                </c:pt>
                <c:pt idx="1747">
                  <c:v>0.11500109999999999</c:v>
                </c:pt>
                <c:pt idx="1748">
                  <c:v>0.108103</c:v>
                </c:pt>
                <c:pt idx="1749">
                  <c:v>0.113938</c:v>
                </c:pt>
                <c:pt idx="1750">
                  <c:v>0.1124</c:v>
                </c:pt>
                <c:pt idx="1751">
                  <c:v>0.11275490000000001</c:v>
                </c:pt>
                <c:pt idx="1752">
                  <c:v>0.1076449</c:v>
                </c:pt>
                <c:pt idx="1753">
                  <c:v>0.10998579999999999</c:v>
                </c:pt>
                <c:pt idx="1754">
                  <c:v>0.11362269999999999</c:v>
                </c:pt>
                <c:pt idx="1755">
                  <c:v>0.1093008</c:v>
                </c:pt>
                <c:pt idx="1756">
                  <c:v>0.1146638</c:v>
                </c:pt>
                <c:pt idx="1757">
                  <c:v>0.11008809999999999</c:v>
                </c:pt>
                <c:pt idx="1758">
                  <c:v>0.1144418</c:v>
                </c:pt>
                <c:pt idx="1759">
                  <c:v>0.10954510000000001</c:v>
                </c:pt>
                <c:pt idx="1760">
                  <c:v>0.1122491</c:v>
                </c:pt>
                <c:pt idx="1761">
                  <c:v>0.11511399999999999</c:v>
                </c:pt>
                <c:pt idx="1762">
                  <c:v>0.1085164</c:v>
                </c:pt>
                <c:pt idx="1763">
                  <c:v>0.1132272</c:v>
                </c:pt>
                <c:pt idx="1764">
                  <c:v>0.1112151</c:v>
                </c:pt>
                <c:pt idx="1765">
                  <c:v>0.1089289</c:v>
                </c:pt>
                <c:pt idx="1766">
                  <c:v>0.1108087</c:v>
                </c:pt>
                <c:pt idx="1767">
                  <c:v>0.11532000000000001</c:v>
                </c:pt>
                <c:pt idx="1768">
                  <c:v>0.10966380000000001</c:v>
                </c:pt>
                <c:pt idx="1769">
                  <c:v>0.1144111</c:v>
                </c:pt>
                <c:pt idx="1770">
                  <c:v>0.1134131</c:v>
                </c:pt>
                <c:pt idx="1771">
                  <c:v>0.1110196</c:v>
                </c:pt>
                <c:pt idx="1772">
                  <c:v>0.10925169999999999</c:v>
                </c:pt>
                <c:pt idx="1773">
                  <c:v>0.1101031</c:v>
                </c:pt>
                <c:pt idx="1774">
                  <c:v>0.1130273</c:v>
                </c:pt>
                <c:pt idx="1775">
                  <c:v>0.10985640000000001</c:v>
                </c:pt>
                <c:pt idx="1776">
                  <c:v>0.1102728</c:v>
                </c:pt>
                <c:pt idx="1777">
                  <c:v>0.111336</c:v>
                </c:pt>
                <c:pt idx="1778">
                  <c:v>0.10874010000000001</c:v>
                </c:pt>
                <c:pt idx="1779">
                  <c:v>0.1120196</c:v>
                </c:pt>
                <c:pt idx="1780">
                  <c:v>0.10985209999999999</c:v>
                </c:pt>
                <c:pt idx="1781">
                  <c:v>0.1117025</c:v>
                </c:pt>
                <c:pt idx="1782">
                  <c:v>0.1106756</c:v>
                </c:pt>
                <c:pt idx="1783">
                  <c:v>0.10767500000000001</c:v>
                </c:pt>
                <c:pt idx="1784">
                  <c:v>0.1087823</c:v>
                </c:pt>
                <c:pt idx="1785">
                  <c:v>0.1104754</c:v>
                </c:pt>
                <c:pt idx="1786">
                  <c:v>0.10695880000000001</c:v>
                </c:pt>
                <c:pt idx="1787">
                  <c:v>0.11283890000000001</c:v>
                </c:pt>
                <c:pt idx="1788">
                  <c:v>0.10896930000000001</c:v>
                </c:pt>
                <c:pt idx="1789">
                  <c:v>0.1078361</c:v>
                </c:pt>
                <c:pt idx="1790">
                  <c:v>0.1090153</c:v>
                </c:pt>
                <c:pt idx="1791">
                  <c:v>0.1104377</c:v>
                </c:pt>
                <c:pt idx="1792">
                  <c:v>0.1118649</c:v>
                </c:pt>
                <c:pt idx="1793">
                  <c:v>0.11281819999999999</c:v>
                </c:pt>
                <c:pt idx="1794">
                  <c:v>0.106167</c:v>
                </c:pt>
                <c:pt idx="1795">
                  <c:v>0.1104962</c:v>
                </c:pt>
                <c:pt idx="1796">
                  <c:v>0.10945630000000001</c:v>
                </c:pt>
                <c:pt idx="1797">
                  <c:v>0.10671070000000001</c:v>
                </c:pt>
                <c:pt idx="1798">
                  <c:v>0.11158410000000001</c:v>
                </c:pt>
                <c:pt idx="1799">
                  <c:v>0.1077134</c:v>
                </c:pt>
                <c:pt idx="1800">
                  <c:v>0.1102364</c:v>
                </c:pt>
                <c:pt idx="1801">
                  <c:v>0.1116582</c:v>
                </c:pt>
                <c:pt idx="1802">
                  <c:v>0.1118769</c:v>
                </c:pt>
                <c:pt idx="1803">
                  <c:v>0.1053791</c:v>
                </c:pt>
                <c:pt idx="1804">
                  <c:v>0.1089885</c:v>
                </c:pt>
                <c:pt idx="1805">
                  <c:v>0.11452320000000001</c:v>
                </c:pt>
                <c:pt idx="1806">
                  <c:v>0.1132589</c:v>
                </c:pt>
                <c:pt idx="1807">
                  <c:v>0.1107843</c:v>
                </c:pt>
                <c:pt idx="1808">
                  <c:v>0.1102282</c:v>
                </c:pt>
                <c:pt idx="1809">
                  <c:v>0.1095851</c:v>
                </c:pt>
                <c:pt idx="1810">
                  <c:v>0.10814310000000001</c:v>
                </c:pt>
                <c:pt idx="1811">
                  <c:v>0.109828</c:v>
                </c:pt>
                <c:pt idx="1812">
                  <c:v>0.10740959999999999</c:v>
                </c:pt>
                <c:pt idx="1813">
                  <c:v>0.1091794</c:v>
                </c:pt>
                <c:pt idx="1814">
                  <c:v>0.112303</c:v>
                </c:pt>
                <c:pt idx="1815">
                  <c:v>0.11568150000000001</c:v>
                </c:pt>
                <c:pt idx="1816">
                  <c:v>0.11529159999999999</c:v>
                </c:pt>
                <c:pt idx="1817">
                  <c:v>0.1105141</c:v>
                </c:pt>
                <c:pt idx="1818">
                  <c:v>0.10969</c:v>
                </c:pt>
                <c:pt idx="1819">
                  <c:v>0.1163932</c:v>
                </c:pt>
                <c:pt idx="1820">
                  <c:v>0.1111656</c:v>
                </c:pt>
                <c:pt idx="1821">
                  <c:v>0.1155738</c:v>
                </c:pt>
                <c:pt idx="1822">
                  <c:v>0.1143055</c:v>
                </c:pt>
                <c:pt idx="1823">
                  <c:v>0.1142029</c:v>
                </c:pt>
                <c:pt idx="1824">
                  <c:v>0.1100686</c:v>
                </c:pt>
                <c:pt idx="1825">
                  <c:v>0.1111993</c:v>
                </c:pt>
                <c:pt idx="1826">
                  <c:v>0.1163281</c:v>
                </c:pt>
                <c:pt idx="1827">
                  <c:v>0.1146422</c:v>
                </c:pt>
                <c:pt idx="1828">
                  <c:v>0.10947229999999999</c:v>
                </c:pt>
                <c:pt idx="1829">
                  <c:v>0.1135335</c:v>
                </c:pt>
                <c:pt idx="1830">
                  <c:v>0.11408459999999999</c:v>
                </c:pt>
                <c:pt idx="1831">
                  <c:v>0.11126800000000001</c:v>
                </c:pt>
                <c:pt idx="1832">
                  <c:v>0.11460869999999999</c:v>
                </c:pt>
                <c:pt idx="1833">
                  <c:v>0.1093291</c:v>
                </c:pt>
                <c:pt idx="1834">
                  <c:v>0.1149284</c:v>
                </c:pt>
                <c:pt idx="1835">
                  <c:v>0.1145549</c:v>
                </c:pt>
                <c:pt idx="1836">
                  <c:v>0.11127430000000001</c:v>
                </c:pt>
                <c:pt idx="1837">
                  <c:v>0.10629329999999999</c:v>
                </c:pt>
                <c:pt idx="1838">
                  <c:v>0.10967689999999999</c:v>
                </c:pt>
                <c:pt idx="1839">
                  <c:v>0.1119264</c:v>
                </c:pt>
                <c:pt idx="1840">
                  <c:v>0.10752</c:v>
                </c:pt>
                <c:pt idx="1841">
                  <c:v>0.1091115</c:v>
                </c:pt>
                <c:pt idx="1842">
                  <c:v>0.1141132</c:v>
                </c:pt>
                <c:pt idx="1843">
                  <c:v>0.1133392</c:v>
                </c:pt>
                <c:pt idx="1844">
                  <c:v>0.108852</c:v>
                </c:pt>
                <c:pt idx="1845">
                  <c:v>0.1142601</c:v>
                </c:pt>
                <c:pt idx="1846">
                  <c:v>0.1184622</c:v>
                </c:pt>
                <c:pt idx="1847">
                  <c:v>0.1136798</c:v>
                </c:pt>
                <c:pt idx="1848">
                  <c:v>0.1087221</c:v>
                </c:pt>
                <c:pt idx="1849">
                  <c:v>0.1150743</c:v>
                </c:pt>
                <c:pt idx="1850">
                  <c:v>0.10897610000000001</c:v>
                </c:pt>
                <c:pt idx="1851">
                  <c:v>0.10822469999999999</c:v>
                </c:pt>
                <c:pt idx="1852">
                  <c:v>0.11286019999999999</c:v>
                </c:pt>
                <c:pt idx="1853">
                  <c:v>0.107875</c:v>
                </c:pt>
                <c:pt idx="1854">
                  <c:v>0.1128195</c:v>
                </c:pt>
                <c:pt idx="1855">
                  <c:v>0.1149683</c:v>
                </c:pt>
                <c:pt idx="1856">
                  <c:v>0.1079032</c:v>
                </c:pt>
                <c:pt idx="1857">
                  <c:v>0.115395</c:v>
                </c:pt>
                <c:pt idx="1858">
                  <c:v>0.11279309999999999</c:v>
                </c:pt>
                <c:pt idx="1859">
                  <c:v>0.1073202</c:v>
                </c:pt>
                <c:pt idx="1860">
                  <c:v>0.10846260000000001</c:v>
                </c:pt>
                <c:pt idx="1861">
                  <c:v>0.11343399999999999</c:v>
                </c:pt>
                <c:pt idx="1862">
                  <c:v>0.1082072</c:v>
                </c:pt>
                <c:pt idx="1863">
                  <c:v>0.11505410000000001</c:v>
                </c:pt>
                <c:pt idx="1864">
                  <c:v>0.10754900000000001</c:v>
                </c:pt>
                <c:pt idx="1865">
                  <c:v>0.11345810000000001</c:v>
                </c:pt>
                <c:pt idx="1866">
                  <c:v>0.10848090000000001</c:v>
                </c:pt>
                <c:pt idx="1867">
                  <c:v>0.10702159999999999</c:v>
                </c:pt>
                <c:pt idx="1868">
                  <c:v>0.1072443</c:v>
                </c:pt>
                <c:pt idx="1869">
                  <c:v>0.1107629</c:v>
                </c:pt>
                <c:pt idx="1870">
                  <c:v>0.1097248</c:v>
                </c:pt>
                <c:pt idx="1871">
                  <c:v>0.1043028</c:v>
                </c:pt>
                <c:pt idx="1872">
                  <c:v>0.11035059999999999</c:v>
                </c:pt>
                <c:pt idx="1873">
                  <c:v>0.1094001</c:v>
                </c:pt>
                <c:pt idx="1874">
                  <c:v>0.10847660000000001</c:v>
                </c:pt>
                <c:pt idx="1875">
                  <c:v>0.11150789999999999</c:v>
                </c:pt>
                <c:pt idx="1876">
                  <c:v>0.11172459999999999</c:v>
                </c:pt>
                <c:pt idx="1877">
                  <c:v>0.11230469999999999</c:v>
                </c:pt>
                <c:pt idx="1878">
                  <c:v>0.1105183</c:v>
                </c:pt>
                <c:pt idx="1879">
                  <c:v>0.1054461</c:v>
                </c:pt>
                <c:pt idx="1880">
                  <c:v>0.1077202</c:v>
                </c:pt>
                <c:pt idx="1881">
                  <c:v>0.1112588</c:v>
                </c:pt>
                <c:pt idx="1882">
                  <c:v>0.108837</c:v>
                </c:pt>
                <c:pt idx="1883">
                  <c:v>0.11217000000000001</c:v>
                </c:pt>
                <c:pt idx="1884">
                  <c:v>0.10840370000000001</c:v>
                </c:pt>
                <c:pt idx="1885">
                  <c:v>0.1101423</c:v>
                </c:pt>
                <c:pt idx="1886">
                  <c:v>0.1084717</c:v>
                </c:pt>
                <c:pt idx="1887">
                  <c:v>0.1104564</c:v>
                </c:pt>
                <c:pt idx="1888">
                  <c:v>0.1102273</c:v>
                </c:pt>
                <c:pt idx="1889">
                  <c:v>0.1075705</c:v>
                </c:pt>
                <c:pt idx="1890">
                  <c:v>0.1080223</c:v>
                </c:pt>
                <c:pt idx="1891">
                  <c:v>0.1073221</c:v>
                </c:pt>
                <c:pt idx="1892">
                  <c:v>0.10882319999999999</c:v>
                </c:pt>
                <c:pt idx="1893">
                  <c:v>0.108917</c:v>
                </c:pt>
                <c:pt idx="1894">
                  <c:v>0.1128417</c:v>
                </c:pt>
                <c:pt idx="1895">
                  <c:v>0.10743709999999999</c:v>
                </c:pt>
                <c:pt idx="1896">
                  <c:v>0.1102684</c:v>
                </c:pt>
                <c:pt idx="1897">
                  <c:v>0.11068550000000001</c:v>
                </c:pt>
                <c:pt idx="1898">
                  <c:v>0.1117587</c:v>
                </c:pt>
                <c:pt idx="1899">
                  <c:v>0.1106301</c:v>
                </c:pt>
                <c:pt idx="1900">
                  <c:v>0.10875509999999999</c:v>
                </c:pt>
                <c:pt idx="1901">
                  <c:v>0.1101072</c:v>
                </c:pt>
                <c:pt idx="1902">
                  <c:v>0.1056482</c:v>
                </c:pt>
                <c:pt idx="1903">
                  <c:v>0.1087111</c:v>
                </c:pt>
                <c:pt idx="1904">
                  <c:v>0.1082079</c:v>
                </c:pt>
                <c:pt idx="1905">
                  <c:v>0.108999</c:v>
                </c:pt>
                <c:pt idx="1906">
                  <c:v>0.10411049999999999</c:v>
                </c:pt>
                <c:pt idx="1907">
                  <c:v>0.1062974</c:v>
                </c:pt>
                <c:pt idx="1908">
                  <c:v>0.1074152</c:v>
                </c:pt>
                <c:pt idx="1909">
                  <c:v>0.10900849999999999</c:v>
                </c:pt>
                <c:pt idx="1910">
                  <c:v>0.1076921</c:v>
                </c:pt>
                <c:pt idx="1911">
                  <c:v>0.1104436</c:v>
                </c:pt>
                <c:pt idx="1912">
                  <c:v>0.109956</c:v>
                </c:pt>
                <c:pt idx="1913">
                  <c:v>0.1071096</c:v>
                </c:pt>
                <c:pt idx="1914">
                  <c:v>0.10991910000000001</c:v>
                </c:pt>
                <c:pt idx="1915">
                  <c:v>0.1081164</c:v>
                </c:pt>
                <c:pt idx="1916">
                  <c:v>0.1074325</c:v>
                </c:pt>
                <c:pt idx="1917">
                  <c:v>0.1075063</c:v>
                </c:pt>
                <c:pt idx="1918">
                  <c:v>0.1132592</c:v>
                </c:pt>
                <c:pt idx="1919">
                  <c:v>0.110941</c:v>
                </c:pt>
                <c:pt idx="1920">
                  <c:v>0.10860350000000001</c:v>
                </c:pt>
                <c:pt idx="1921">
                  <c:v>0.1086148</c:v>
                </c:pt>
                <c:pt idx="1922">
                  <c:v>0.1082606</c:v>
                </c:pt>
                <c:pt idx="1923">
                  <c:v>0.1083929</c:v>
                </c:pt>
                <c:pt idx="1924">
                  <c:v>0.1069852</c:v>
                </c:pt>
                <c:pt idx="1925">
                  <c:v>0.1102882</c:v>
                </c:pt>
                <c:pt idx="1926">
                  <c:v>0.10780720000000001</c:v>
                </c:pt>
                <c:pt idx="1927">
                  <c:v>0.1082699</c:v>
                </c:pt>
                <c:pt idx="1928">
                  <c:v>0.10616109999999999</c:v>
                </c:pt>
                <c:pt idx="1929">
                  <c:v>0.10864360000000001</c:v>
                </c:pt>
                <c:pt idx="1930">
                  <c:v>0.10556740000000001</c:v>
                </c:pt>
                <c:pt idx="1931">
                  <c:v>0.1067372</c:v>
                </c:pt>
                <c:pt idx="1932">
                  <c:v>0.11196109999999999</c:v>
                </c:pt>
                <c:pt idx="1933">
                  <c:v>0.10638499999999999</c:v>
                </c:pt>
                <c:pt idx="1934">
                  <c:v>0.1071487</c:v>
                </c:pt>
                <c:pt idx="1935">
                  <c:v>0.1078134</c:v>
                </c:pt>
                <c:pt idx="1936">
                  <c:v>0.10693419999999999</c:v>
                </c:pt>
                <c:pt idx="1937">
                  <c:v>0.1035798</c:v>
                </c:pt>
                <c:pt idx="1938">
                  <c:v>0.106338</c:v>
                </c:pt>
                <c:pt idx="1939">
                  <c:v>0.10956390000000001</c:v>
                </c:pt>
                <c:pt idx="1940">
                  <c:v>0.108032</c:v>
                </c:pt>
                <c:pt idx="1941">
                  <c:v>0.10998040000000001</c:v>
                </c:pt>
                <c:pt idx="1942">
                  <c:v>0.10811220000000001</c:v>
                </c:pt>
                <c:pt idx="1943">
                  <c:v>0.1051002</c:v>
                </c:pt>
                <c:pt idx="1944">
                  <c:v>0.10736329999999999</c:v>
                </c:pt>
                <c:pt idx="1945">
                  <c:v>0.1052983</c:v>
                </c:pt>
                <c:pt idx="1946">
                  <c:v>0.1079765</c:v>
                </c:pt>
                <c:pt idx="1947">
                  <c:v>0.10728219999999999</c:v>
                </c:pt>
                <c:pt idx="1948">
                  <c:v>0.10494920000000001</c:v>
                </c:pt>
                <c:pt idx="1949">
                  <c:v>0.1062968</c:v>
                </c:pt>
                <c:pt idx="1950">
                  <c:v>0.1034259</c:v>
                </c:pt>
                <c:pt idx="1951">
                  <c:v>0.1076983</c:v>
                </c:pt>
                <c:pt idx="1952">
                  <c:v>0.1047527</c:v>
                </c:pt>
                <c:pt idx="1953">
                  <c:v>0.1071671</c:v>
                </c:pt>
                <c:pt idx="1954">
                  <c:v>0.1052072</c:v>
                </c:pt>
                <c:pt idx="1955">
                  <c:v>0.108374</c:v>
                </c:pt>
                <c:pt idx="1956">
                  <c:v>0.10687480000000001</c:v>
                </c:pt>
                <c:pt idx="1957">
                  <c:v>0.1065232</c:v>
                </c:pt>
                <c:pt idx="1958">
                  <c:v>0.10578650000000001</c:v>
                </c:pt>
                <c:pt idx="1959">
                  <c:v>0.10784440000000001</c:v>
                </c:pt>
                <c:pt idx="1960">
                  <c:v>0.11200400000000001</c:v>
                </c:pt>
                <c:pt idx="1961">
                  <c:v>0.10563930000000001</c:v>
                </c:pt>
                <c:pt idx="1962">
                  <c:v>0.1057376</c:v>
                </c:pt>
                <c:pt idx="1963">
                  <c:v>0.10552499999999999</c:v>
                </c:pt>
                <c:pt idx="1964">
                  <c:v>0.1056752</c:v>
                </c:pt>
                <c:pt idx="1965">
                  <c:v>0.1069864</c:v>
                </c:pt>
                <c:pt idx="1966">
                  <c:v>0.10672909999999999</c:v>
                </c:pt>
                <c:pt idx="1967">
                  <c:v>0.1082784</c:v>
                </c:pt>
                <c:pt idx="1968">
                  <c:v>0.1035751</c:v>
                </c:pt>
                <c:pt idx="1969">
                  <c:v>0.1063771</c:v>
                </c:pt>
                <c:pt idx="1970">
                  <c:v>0.11052579999999999</c:v>
                </c:pt>
                <c:pt idx="1971">
                  <c:v>0.10877630000000001</c:v>
                </c:pt>
                <c:pt idx="1972">
                  <c:v>0.1066845</c:v>
                </c:pt>
                <c:pt idx="1973">
                  <c:v>0.10580680000000001</c:v>
                </c:pt>
                <c:pt idx="1974">
                  <c:v>0.10885830000000001</c:v>
                </c:pt>
                <c:pt idx="1975">
                  <c:v>0.1090931</c:v>
                </c:pt>
                <c:pt idx="1976">
                  <c:v>0.1106055</c:v>
                </c:pt>
                <c:pt idx="1977">
                  <c:v>0.1094652</c:v>
                </c:pt>
                <c:pt idx="1978">
                  <c:v>0.112639</c:v>
                </c:pt>
                <c:pt idx="1979">
                  <c:v>0.1101261</c:v>
                </c:pt>
                <c:pt idx="1980">
                  <c:v>0.1095677</c:v>
                </c:pt>
                <c:pt idx="1981">
                  <c:v>0.10977629999999999</c:v>
                </c:pt>
                <c:pt idx="1982">
                  <c:v>0.1085139</c:v>
                </c:pt>
                <c:pt idx="1983">
                  <c:v>0.1137706</c:v>
                </c:pt>
                <c:pt idx="1984">
                  <c:v>0.1109343</c:v>
                </c:pt>
                <c:pt idx="1985">
                  <c:v>0.11381529999999999</c:v>
                </c:pt>
                <c:pt idx="1986">
                  <c:v>0.1075685</c:v>
                </c:pt>
                <c:pt idx="1987">
                  <c:v>0.1114337</c:v>
                </c:pt>
                <c:pt idx="1988">
                  <c:v>0.10856879999999999</c:v>
                </c:pt>
                <c:pt idx="1989">
                  <c:v>0.1129796</c:v>
                </c:pt>
                <c:pt idx="1990">
                  <c:v>0.1107426</c:v>
                </c:pt>
                <c:pt idx="1991">
                  <c:v>0.11244129999999999</c:v>
                </c:pt>
                <c:pt idx="1992">
                  <c:v>0.1099704</c:v>
                </c:pt>
                <c:pt idx="1993">
                  <c:v>0.10800659999999999</c:v>
                </c:pt>
                <c:pt idx="1994">
                  <c:v>0.110637</c:v>
                </c:pt>
                <c:pt idx="1995">
                  <c:v>0.11194900000000001</c:v>
                </c:pt>
                <c:pt idx="1996">
                  <c:v>0.1121726</c:v>
                </c:pt>
                <c:pt idx="1997">
                  <c:v>0.10946060000000001</c:v>
                </c:pt>
                <c:pt idx="1998">
                  <c:v>0.1119585</c:v>
                </c:pt>
                <c:pt idx="1999">
                  <c:v>0.1060936</c:v>
                </c:pt>
                <c:pt idx="2000">
                  <c:v>0.1058045</c:v>
                </c:pt>
                <c:pt idx="2001">
                  <c:v>0.1048012</c:v>
                </c:pt>
                <c:pt idx="2002">
                  <c:v>0.11017970000000001</c:v>
                </c:pt>
                <c:pt idx="2003">
                  <c:v>0.1145975</c:v>
                </c:pt>
                <c:pt idx="2004">
                  <c:v>0.1072708</c:v>
                </c:pt>
                <c:pt idx="2005">
                  <c:v>0.1109873</c:v>
                </c:pt>
                <c:pt idx="2006">
                  <c:v>0.1070511</c:v>
                </c:pt>
                <c:pt idx="2007">
                  <c:v>0.10669579999999999</c:v>
                </c:pt>
                <c:pt idx="2008">
                  <c:v>0.1067922</c:v>
                </c:pt>
                <c:pt idx="2009">
                  <c:v>0.107601</c:v>
                </c:pt>
                <c:pt idx="2010">
                  <c:v>0.1069283</c:v>
                </c:pt>
                <c:pt idx="2011">
                  <c:v>0.1130014</c:v>
                </c:pt>
                <c:pt idx="2012">
                  <c:v>0.111336</c:v>
                </c:pt>
                <c:pt idx="2013">
                  <c:v>0.1124337</c:v>
                </c:pt>
                <c:pt idx="2014">
                  <c:v>0.1078147</c:v>
                </c:pt>
                <c:pt idx="2015">
                  <c:v>0.1088248</c:v>
                </c:pt>
                <c:pt idx="2016">
                  <c:v>0.1058659</c:v>
                </c:pt>
                <c:pt idx="2017">
                  <c:v>0.1105391</c:v>
                </c:pt>
                <c:pt idx="2018">
                  <c:v>0.1075328</c:v>
                </c:pt>
                <c:pt idx="2019">
                  <c:v>0.76571339999999999</c:v>
                </c:pt>
                <c:pt idx="2020">
                  <c:v>0.1104516</c:v>
                </c:pt>
                <c:pt idx="2021">
                  <c:v>0.1083612</c:v>
                </c:pt>
                <c:pt idx="2022">
                  <c:v>0.1057733</c:v>
                </c:pt>
                <c:pt idx="2023">
                  <c:v>0.10734059999999999</c:v>
                </c:pt>
                <c:pt idx="2024">
                  <c:v>0.1089295</c:v>
                </c:pt>
                <c:pt idx="2025">
                  <c:v>0.10451249999999999</c:v>
                </c:pt>
                <c:pt idx="2026">
                  <c:v>0.1114256</c:v>
                </c:pt>
                <c:pt idx="2027">
                  <c:v>0.1106041</c:v>
                </c:pt>
                <c:pt idx="2028">
                  <c:v>0.11056290000000001</c:v>
                </c:pt>
                <c:pt idx="2029">
                  <c:v>0.1064127</c:v>
                </c:pt>
                <c:pt idx="2030">
                  <c:v>0.1066583</c:v>
                </c:pt>
                <c:pt idx="2031">
                  <c:v>0.10609150000000001</c:v>
                </c:pt>
                <c:pt idx="2032">
                  <c:v>0.1088152</c:v>
                </c:pt>
                <c:pt idx="2033">
                  <c:v>0.1052125</c:v>
                </c:pt>
                <c:pt idx="2034">
                  <c:v>0.1051863</c:v>
                </c:pt>
                <c:pt idx="2035">
                  <c:v>0.10763540000000001</c:v>
                </c:pt>
                <c:pt idx="2036">
                  <c:v>0.1073071</c:v>
                </c:pt>
                <c:pt idx="2037">
                  <c:v>0.1093789</c:v>
                </c:pt>
                <c:pt idx="2038">
                  <c:v>0.1086936</c:v>
                </c:pt>
                <c:pt idx="2039">
                  <c:v>0.1116567</c:v>
                </c:pt>
                <c:pt idx="2040">
                  <c:v>0.109148</c:v>
                </c:pt>
                <c:pt idx="2041">
                  <c:v>0.11091769999999999</c:v>
                </c:pt>
                <c:pt idx="2042">
                  <c:v>0.1091693</c:v>
                </c:pt>
                <c:pt idx="2043">
                  <c:v>0.1086657</c:v>
                </c:pt>
                <c:pt idx="2044">
                  <c:v>0.1086481</c:v>
                </c:pt>
                <c:pt idx="2045">
                  <c:v>0.1078698</c:v>
                </c:pt>
                <c:pt idx="2046">
                  <c:v>0.1086361</c:v>
                </c:pt>
                <c:pt idx="2047">
                  <c:v>0.1139391</c:v>
                </c:pt>
                <c:pt idx="2048">
                  <c:v>0.1090801</c:v>
                </c:pt>
                <c:pt idx="2049">
                  <c:v>0.110927</c:v>
                </c:pt>
                <c:pt idx="2050">
                  <c:v>0.11150160000000001</c:v>
                </c:pt>
                <c:pt idx="2051">
                  <c:v>0.1120993</c:v>
                </c:pt>
                <c:pt idx="2052">
                  <c:v>0.11057069999999999</c:v>
                </c:pt>
                <c:pt idx="2053">
                  <c:v>0.1108301</c:v>
                </c:pt>
                <c:pt idx="2054">
                  <c:v>0.11163679999999999</c:v>
                </c:pt>
                <c:pt idx="2055">
                  <c:v>0.1159181</c:v>
                </c:pt>
                <c:pt idx="2056">
                  <c:v>0.11629970000000001</c:v>
                </c:pt>
                <c:pt idx="2057">
                  <c:v>0.114027</c:v>
                </c:pt>
                <c:pt idx="2058">
                  <c:v>0.1139013</c:v>
                </c:pt>
                <c:pt idx="2059">
                  <c:v>0.11618059999999999</c:v>
                </c:pt>
                <c:pt idx="2060">
                  <c:v>0.1175529</c:v>
                </c:pt>
                <c:pt idx="2061">
                  <c:v>0.1098034</c:v>
                </c:pt>
                <c:pt idx="2062">
                  <c:v>0.1135992</c:v>
                </c:pt>
                <c:pt idx="2063">
                  <c:v>0.1133904</c:v>
                </c:pt>
                <c:pt idx="2064">
                  <c:v>0.1116994</c:v>
                </c:pt>
                <c:pt idx="2065">
                  <c:v>0.1134539</c:v>
                </c:pt>
                <c:pt idx="2066">
                  <c:v>0.1151099</c:v>
                </c:pt>
                <c:pt idx="2067">
                  <c:v>0.11145720000000001</c:v>
                </c:pt>
                <c:pt idx="2068">
                  <c:v>0.1098211</c:v>
                </c:pt>
                <c:pt idx="2069">
                  <c:v>0.1134333</c:v>
                </c:pt>
                <c:pt idx="2070">
                  <c:v>0.11292820000000001</c:v>
                </c:pt>
                <c:pt idx="2071">
                  <c:v>0.10965419999999999</c:v>
                </c:pt>
                <c:pt idx="2072">
                  <c:v>0.10857899999999999</c:v>
                </c:pt>
                <c:pt idx="2073">
                  <c:v>0.1117397</c:v>
                </c:pt>
                <c:pt idx="2074">
                  <c:v>0.1123098</c:v>
                </c:pt>
                <c:pt idx="2075">
                  <c:v>0.1108031</c:v>
                </c:pt>
                <c:pt idx="2076">
                  <c:v>0.1102125</c:v>
                </c:pt>
                <c:pt idx="2077">
                  <c:v>0.1106298</c:v>
                </c:pt>
                <c:pt idx="2078">
                  <c:v>0.1096419</c:v>
                </c:pt>
                <c:pt idx="2079">
                  <c:v>0.1103856</c:v>
                </c:pt>
                <c:pt idx="2080">
                  <c:v>0.11018559999999999</c:v>
                </c:pt>
                <c:pt idx="2081">
                  <c:v>0.10563359999999999</c:v>
                </c:pt>
                <c:pt idx="2082">
                  <c:v>0.10873339999999999</c:v>
                </c:pt>
                <c:pt idx="2083">
                  <c:v>0.10976900000000001</c:v>
                </c:pt>
                <c:pt idx="2084">
                  <c:v>0.1071192</c:v>
                </c:pt>
                <c:pt idx="2085">
                  <c:v>0.1096544</c:v>
                </c:pt>
                <c:pt idx="2086">
                  <c:v>0.11067929999999999</c:v>
                </c:pt>
                <c:pt idx="2087">
                  <c:v>0.1091187</c:v>
                </c:pt>
                <c:pt idx="2088">
                  <c:v>0.1092325</c:v>
                </c:pt>
                <c:pt idx="2089">
                  <c:v>0.1085931</c:v>
                </c:pt>
                <c:pt idx="2090">
                  <c:v>0.1085556</c:v>
                </c:pt>
                <c:pt idx="2091">
                  <c:v>0.10608910000000001</c:v>
                </c:pt>
                <c:pt idx="2092">
                  <c:v>0.1108966</c:v>
                </c:pt>
                <c:pt idx="2093">
                  <c:v>0.1079461</c:v>
                </c:pt>
                <c:pt idx="2094">
                  <c:v>0.1094594</c:v>
                </c:pt>
                <c:pt idx="2095">
                  <c:v>0.1084528</c:v>
                </c:pt>
                <c:pt idx="2096">
                  <c:v>0.1106939</c:v>
                </c:pt>
                <c:pt idx="2097">
                  <c:v>0.1099482</c:v>
                </c:pt>
                <c:pt idx="2098">
                  <c:v>0.1073226</c:v>
                </c:pt>
                <c:pt idx="2099">
                  <c:v>0.1092641</c:v>
                </c:pt>
                <c:pt idx="2100">
                  <c:v>0.1055286</c:v>
                </c:pt>
                <c:pt idx="2101">
                  <c:v>0.1082958</c:v>
                </c:pt>
                <c:pt idx="2102">
                  <c:v>0.10721600000000001</c:v>
                </c:pt>
                <c:pt idx="2103">
                  <c:v>0.1091394</c:v>
                </c:pt>
                <c:pt idx="2104">
                  <c:v>0.1106159</c:v>
                </c:pt>
                <c:pt idx="2105">
                  <c:v>0.1113055</c:v>
                </c:pt>
                <c:pt idx="2106">
                  <c:v>0.10852580000000001</c:v>
                </c:pt>
                <c:pt idx="2107">
                  <c:v>0.1080566</c:v>
                </c:pt>
                <c:pt idx="2108">
                  <c:v>0.10826479999999999</c:v>
                </c:pt>
                <c:pt idx="2109">
                  <c:v>0.10876710000000001</c:v>
                </c:pt>
                <c:pt idx="2110">
                  <c:v>0.1074393</c:v>
                </c:pt>
                <c:pt idx="2111">
                  <c:v>0.1107887</c:v>
                </c:pt>
                <c:pt idx="2112">
                  <c:v>0.10841199999999999</c:v>
                </c:pt>
                <c:pt idx="2113">
                  <c:v>0.1105013</c:v>
                </c:pt>
                <c:pt idx="2114">
                  <c:v>0.1056463</c:v>
                </c:pt>
                <c:pt idx="2115">
                  <c:v>0.1091509</c:v>
                </c:pt>
                <c:pt idx="2116">
                  <c:v>0.1104894</c:v>
                </c:pt>
                <c:pt idx="2117">
                  <c:v>0.1100559</c:v>
                </c:pt>
                <c:pt idx="2118">
                  <c:v>0.1091433</c:v>
                </c:pt>
                <c:pt idx="2119">
                  <c:v>0.1099144</c:v>
                </c:pt>
                <c:pt idx="2120">
                  <c:v>0.1069954</c:v>
                </c:pt>
                <c:pt idx="2121">
                  <c:v>0.11161939999999999</c:v>
                </c:pt>
                <c:pt idx="2122">
                  <c:v>0.1089779</c:v>
                </c:pt>
                <c:pt idx="2123">
                  <c:v>0.1084585</c:v>
                </c:pt>
                <c:pt idx="2124">
                  <c:v>0.1076177</c:v>
                </c:pt>
                <c:pt idx="2125">
                  <c:v>0.10718220000000001</c:v>
                </c:pt>
                <c:pt idx="2126">
                  <c:v>0.1067396</c:v>
                </c:pt>
                <c:pt idx="2127">
                  <c:v>0.1098422</c:v>
                </c:pt>
                <c:pt idx="2128">
                  <c:v>0.1109494</c:v>
                </c:pt>
                <c:pt idx="2129">
                  <c:v>0.1082173</c:v>
                </c:pt>
                <c:pt idx="2130">
                  <c:v>0.11108410000000001</c:v>
                </c:pt>
                <c:pt idx="2131">
                  <c:v>0.1098282</c:v>
                </c:pt>
                <c:pt idx="2132">
                  <c:v>0.1085078</c:v>
                </c:pt>
                <c:pt idx="2133">
                  <c:v>0.1093182</c:v>
                </c:pt>
                <c:pt idx="2134">
                  <c:v>0.1099265</c:v>
                </c:pt>
                <c:pt idx="2135">
                  <c:v>0.1098301</c:v>
                </c:pt>
                <c:pt idx="2136">
                  <c:v>0.10651969999999999</c:v>
                </c:pt>
                <c:pt idx="2137">
                  <c:v>0.10792640000000001</c:v>
                </c:pt>
                <c:pt idx="2138">
                  <c:v>0.11006929999999999</c:v>
                </c:pt>
                <c:pt idx="2139">
                  <c:v>0.110377</c:v>
                </c:pt>
                <c:pt idx="2140">
                  <c:v>0.1099246</c:v>
                </c:pt>
                <c:pt idx="2141">
                  <c:v>0.110342</c:v>
                </c:pt>
                <c:pt idx="2142">
                  <c:v>0.1136664</c:v>
                </c:pt>
                <c:pt idx="2143">
                  <c:v>0.10936410000000001</c:v>
                </c:pt>
                <c:pt idx="2144">
                  <c:v>0.105722</c:v>
                </c:pt>
                <c:pt idx="2145">
                  <c:v>0.1088392</c:v>
                </c:pt>
                <c:pt idx="2146">
                  <c:v>0.1113215</c:v>
                </c:pt>
                <c:pt idx="2147">
                  <c:v>0.1075137</c:v>
                </c:pt>
                <c:pt idx="2148">
                  <c:v>0.113387</c:v>
                </c:pt>
                <c:pt idx="2149">
                  <c:v>0.1097482</c:v>
                </c:pt>
                <c:pt idx="2150">
                  <c:v>0.10913589999999999</c:v>
                </c:pt>
                <c:pt idx="2151">
                  <c:v>0.10827680000000001</c:v>
                </c:pt>
                <c:pt idx="2152">
                  <c:v>0.110952</c:v>
                </c:pt>
                <c:pt idx="2153">
                  <c:v>0.1049911</c:v>
                </c:pt>
                <c:pt idx="2154">
                  <c:v>0.1099979</c:v>
                </c:pt>
                <c:pt idx="2155">
                  <c:v>0.10782029999999999</c:v>
                </c:pt>
                <c:pt idx="2156">
                  <c:v>0.1137628</c:v>
                </c:pt>
                <c:pt idx="2157">
                  <c:v>0.10649930000000001</c:v>
                </c:pt>
                <c:pt idx="2158">
                  <c:v>0.1079251</c:v>
                </c:pt>
                <c:pt idx="2159">
                  <c:v>0.1083761</c:v>
                </c:pt>
                <c:pt idx="2160">
                  <c:v>0.10967590000000001</c:v>
                </c:pt>
                <c:pt idx="2161">
                  <c:v>0.1095439</c:v>
                </c:pt>
                <c:pt idx="2162">
                  <c:v>0.107045</c:v>
                </c:pt>
                <c:pt idx="2163">
                  <c:v>0.1106905</c:v>
                </c:pt>
                <c:pt idx="2164">
                  <c:v>0.1093312</c:v>
                </c:pt>
                <c:pt idx="2165">
                  <c:v>0.1086439</c:v>
                </c:pt>
                <c:pt idx="2166">
                  <c:v>0.1085537</c:v>
                </c:pt>
                <c:pt idx="2167">
                  <c:v>0.1110627</c:v>
                </c:pt>
                <c:pt idx="2168">
                  <c:v>0.1085483</c:v>
                </c:pt>
                <c:pt idx="2169">
                  <c:v>0.11053929999999999</c:v>
                </c:pt>
                <c:pt idx="2170">
                  <c:v>0.1127181</c:v>
                </c:pt>
                <c:pt idx="2171">
                  <c:v>0.1077999</c:v>
                </c:pt>
                <c:pt idx="2172">
                  <c:v>0.1094527</c:v>
                </c:pt>
                <c:pt idx="2173">
                  <c:v>0.1087046</c:v>
                </c:pt>
                <c:pt idx="2174">
                  <c:v>0.10883569999999999</c:v>
                </c:pt>
                <c:pt idx="2175">
                  <c:v>0.10916099999999999</c:v>
                </c:pt>
                <c:pt idx="2176">
                  <c:v>0.1104512</c:v>
                </c:pt>
                <c:pt idx="2177">
                  <c:v>0.1093462</c:v>
                </c:pt>
                <c:pt idx="2178">
                  <c:v>0.10681939999999999</c:v>
                </c:pt>
                <c:pt idx="2179">
                  <c:v>0.11216189999999999</c:v>
                </c:pt>
                <c:pt idx="2180">
                  <c:v>0.111275</c:v>
                </c:pt>
                <c:pt idx="2181">
                  <c:v>0.1063061</c:v>
                </c:pt>
                <c:pt idx="2182">
                  <c:v>0.11236</c:v>
                </c:pt>
                <c:pt idx="2183">
                  <c:v>0.11015949999999999</c:v>
                </c:pt>
                <c:pt idx="2184">
                  <c:v>0.11318839999999999</c:v>
                </c:pt>
                <c:pt idx="2185">
                  <c:v>0.1101448</c:v>
                </c:pt>
                <c:pt idx="2186">
                  <c:v>0.10921989999999999</c:v>
                </c:pt>
                <c:pt idx="2187">
                  <c:v>0.1117109</c:v>
                </c:pt>
                <c:pt idx="2188">
                  <c:v>0.1102378</c:v>
                </c:pt>
                <c:pt idx="2189">
                  <c:v>0.1094412</c:v>
                </c:pt>
                <c:pt idx="2190">
                  <c:v>0.10879</c:v>
                </c:pt>
                <c:pt idx="2191">
                  <c:v>0.1106784</c:v>
                </c:pt>
                <c:pt idx="2192">
                  <c:v>0.1094543</c:v>
                </c:pt>
                <c:pt idx="2193">
                  <c:v>0.1113958</c:v>
                </c:pt>
                <c:pt idx="2194">
                  <c:v>0.1134594</c:v>
                </c:pt>
                <c:pt idx="2195">
                  <c:v>0.11409560000000001</c:v>
                </c:pt>
                <c:pt idx="2196">
                  <c:v>0.1121023</c:v>
                </c:pt>
                <c:pt idx="2197">
                  <c:v>0.110516</c:v>
                </c:pt>
                <c:pt idx="2198">
                  <c:v>0.1111279</c:v>
                </c:pt>
                <c:pt idx="2199">
                  <c:v>0.11105959999999999</c:v>
                </c:pt>
                <c:pt idx="2200">
                  <c:v>0.1121042</c:v>
                </c:pt>
                <c:pt idx="2201">
                  <c:v>0.1138768</c:v>
                </c:pt>
                <c:pt idx="2202">
                  <c:v>0.1110042</c:v>
                </c:pt>
                <c:pt idx="2203">
                  <c:v>0.11098760000000001</c:v>
                </c:pt>
                <c:pt idx="2204">
                  <c:v>0.1130263</c:v>
                </c:pt>
                <c:pt idx="2205">
                  <c:v>0.11047700000000001</c:v>
                </c:pt>
                <c:pt idx="2206">
                  <c:v>0.10942259999999999</c:v>
                </c:pt>
                <c:pt idx="2207">
                  <c:v>0.1105414</c:v>
                </c:pt>
                <c:pt idx="2208">
                  <c:v>0.1108504</c:v>
                </c:pt>
                <c:pt idx="2209">
                  <c:v>0.11006779999999999</c:v>
                </c:pt>
                <c:pt idx="2210">
                  <c:v>0.1082062</c:v>
                </c:pt>
                <c:pt idx="2211">
                  <c:v>0.1089736</c:v>
                </c:pt>
                <c:pt idx="2212">
                  <c:v>0.1118471</c:v>
                </c:pt>
                <c:pt idx="2213">
                  <c:v>0.10965949999999999</c:v>
                </c:pt>
                <c:pt idx="2214">
                  <c:v>0.10946599999999999</c:v>
                </c:pt>
                <c:pt idx="2215">
                  <c:v>0.1128236</c:v>
                </c:pt>
                <c:pt idx="2216">
                  <c:v>0.11602</c:v>
                </c:pt>
                <c:pt idx="2217">
                  <c:v>0.1108314</c:v>
                </c:pt>
                <c:pt idx="2218">
                  <c:v>0.114467</c:v>
                </c:pt>
                <c:pt idx="2219">
                  <c:v>0.109734</c:v>
                </c:pt>
                <c:pt idx="2220">
                  <c:v>0.1102175</c:v>
                </c:pt>
                <c:pt idx="2221">
                  <c:v>0.1103522</c:v>
                </c:pt>
                <c:pt idx="2222">
                  <c:v>0.1146467</c:v>
                </c:pt>
                <c:pt idx="2223">
                  <c:v>0.1119552</c:v>
                </c:pt>
                <c:pt idx="2224">
                  <c:v>0.1106516</c:v>
                </c:pt>
                <c:pt idx="2225">
                  <c:v>0.1116895</c:v>
                </c:pt>
                <c:pt idx="2226">
                  <c:v>0.1126209</c:v>
                </c:pt>
                <c:pt idx="2227">
                  <c:v>0.1102588</c:v>
                </c:pt>
                <c:pt idx="2228">
                  <c:v>0.1098676</c:v>
                </c:pt>
                <c:pt idx="2229">
                  <c:v>0.10885209999999999</c:v>
                </c:pt>
                <c:pt idx="2230">
                  <c:v>0.1129633</c:v>
                </c:pt>
                <c:pt idx="2231">
                  <c:v>0.1121272</c:v>
                </c:pt>
                <c:pt idx="2232">
                  <c:v>0.1093326</c:v>
                </c:pt>
                <c:pt idx="2233">
                  <c:v>0.11217870000000001</c:v>
                </c:pt>
                <c:pt idx="2234">
                  <c:v>0.11166909999999999</c:v>
                </c:pt>
                <c:pt idx="2235">
                  <c:v>0.1130095</c:v>
                </c:pt>
                <c:pt idx="2236">
                  <c:v>0.1119285</c:v>
                </c:pt>
                <c:pt idx="2237">
                  <c:v>0.1124873</c:v>
                </c:pt>
                <c:pt idx="2238">
                  <c:v>0.1098954</c:v>
                </c:pt>
                <c:pt idx="2239">
                  <c:v>0.1115225</c:v>
                </c:pt>
                <c:pt idx="2240">
                  <c:v>0.11277769999999999</c:v>
                </c:pt>
                <c:pt idx="2241">
                  <c:v>0.1157918</c:v>
                </c:pt>
                <c:pt idx="2242">
                  <c:v>0.1102052</c:v>
                </c:pt>
                <c:pt idx="2243">
                  <c:v>0.1087721</c:v>
                </c:pt>
                <c:pt idx="2244">
                  <c:v>0.1150432</c:v>
                </c:pt>
                <c:pt idx="2245">
                  <c:v>0.1075612</c:v>
                </c:pt>
                <c:pt idx="2246">
                  <c:v>0.1074692</c:v>
                </c:pt>
                <c:pt idx="2247">
                  <c:v>0.1109599</c:v>
                </c:pt>
                <c:pt idx="2248">
                  <c:v>0.11234719999999999</c:v>
                </c:pt>
                <c:pt idx="2249">
                  <c:v>0.1090747</c:v>
                </c:pt>
                <c:pt idx="2250">
                  <c:v>0.1082621</c:v>
                </c:pt>
                <c:pt idx="2251">
                  <c:v>0.11162900000000001</c:v>
                </c:pt>
                <c:pt idx="2252">
                  <c:v>0.1098658</c:v>
                </c:pt>
                <c:pt idx="2253">
                  <c:v>0.1121446</c:v>
                </c:pt>
                <c:pt idx="2254">
                  <c:v>0.1065078</c:v>
                </c:pt>
                <c:pt idx="2255">
                  <c:v>0.1093041</c:v>
                </c:pt>
                <c:pt idx="2256">
                  <c:v>0.11065220000000001</c:v>
                </c:pt>
                <c:pt idx="2257">
                  <c:v>0.1121341</c:v>
                </c:pt>
                <c:pt idx="2258">
                  <c:v>0.1096128</c:v>
                </c:pt>
                <c:pt idx="2259">
                  <c:v>0.10714460000000001</c:v>
                </c:pt>
                <c:pt idx="2260">
                  <c:v>0.11150450000000001</c:v>
                </c:pt>
                <c:pt idx="2261">
                  <c:v>0.1114207</c:v>
                </c:pt>
                <c:pt idx="2262">
                  <c:v>0.1090638</c:v>
                </c:pt>
                <c:pt idx="2263">
                  <c:v>0.1093263</c:v>
                </c:pt>
                <c:pt idx="2264">
                  <c:v>0.10880479999999999</c:v>
                </c:pt>
                <c:pt idx="2265">
                  <c:v>0.11298039999999999</c:v>
                </c:pt>
                <c:pt idx="2266">
                  <c:v>0.10970389999999999</c:v>
                </c:pt>
                <c:pt idx="2267">
                  <c:v>0.1096829</c:v>
                </c:pt>
                <c:pt idx="2268">
                  <c:v>0.1111094</c:v>
                </c:pt>
                <c:pt idx="2269">
                  <c:v>0.1099218</c:v>
                </c:pt>
                <c:pt idx="2270">
                  <c:v>0.10802009999999999</c:v>
                </c:pt>
                <c:pt idx="2271">
                  <c:v>0.1089503</c:v>
                </c:pt>
                <c:pt idx="2272">
                  <c:v>0.1099474</c:v>
                </c:pt>
                <c:pt idx="2273">
                  <c:v>0.1078533</c:v>
                </c:pt>
                <c:pt idx="2274">
                  <c:v>0.1100299</c:v>
                </c:pt>
                <c:pt idx="2275">
                  <c:v>0.1097228</c:v>
                </c:pt>
                <c:pt idx="2276">
                  <c:v>0.1076124</c:v>
                </c:pt>
                <c:pt idx="2277">
                  <c:v>0.108899</c:v>
                </c:pt>
                <c:pt idx="2278">
                  <c:v>0.1104716</c:v>
                </c:pt>
                <c:pt idx="2279">
                  <c:v>0.1102462</c:v>
                </c:pt>
                <c:pt idx="2280">
                  <c:v>0.10837239999999999</c:v>
                </c:pt>
                <c:pt idx="2281">
                  <c:v>0.1110416</c:v>
                </c:pt>
                <c:pt idx="2282">
                  <c:v>0.1064336</c:v>
                </c:pt>
                <c:pt idx="2283">
                  <c:v>0.1084664</c:v>
                </c:pt>
                <c:pt idx="2284">
                  <c:v>0.11145190000000001</c:v>
                </c:pt>
                <c:pt idx="2285">
                  <c:v>0.10825949999999999</c:v>
                </c:pt>
                <c:pt idx="2286">
                  <c:v>0.1111351</c:v>
                </c:pt>
                <c:pt idx="2287">
                  <c:v>0.10990469999999999</c:v>
                </c:pt>
                <c:pt idx="2288">
                  <c:v>0.1086152</c:v>
                </c:pt>
                <c:pt idx="2289">
                  <c:v>0.1092746</c:v>
                </c:pt>
                <c:pt idx="2290">
                  <c:v>0.11112669999999999</c:v>
                </c:pt>
                <c:pt idx="2291">
                  <c:v>0.107154</c:v>
                </c:pt>
                <c:pt idx="2292">
                  <c:v>0.10673820000000001</c:v>
                </c:pt>
                <c:pt idx="2293">
                  <c:v>0.11034049999999999</c:v>
                </c:pt>
                <c:pt idx="2294">
                  <c:v>0.1098069</c:v>
                </c:pt>
                <c:pt idx="2295">
                  <c:v>0.10839500000000001</c:v>
                </c:pt>
                <c:pt idx="2296">
                  <c:v>0.1113133</c:v>
                </c:pt>
                <c:pt idx="2297">
                  <c:v>0.111008</c:v>
                </c:pt>
                <c:pt idx="2298">
                  <c:v>0.10776330000000001</c:v>
                </c:pt>
                <c:pt idx="2299">
                  <c:v>0.111736</c:v>
                </c:pt>
                <c:pt idx="2300">
                  <c:v>0.11027919999999999</c:v>
                </c:pt>
                <c:pt idx="2301">
                  <c:v>0.1103842</c:v>
                </c:pt>
                <c:pt idx="2302">
                  <c:v>0.10804510000000001</c:v>
                </c:pt>
                <c:pt idx="2303">
                  <c:v>0.10819910000000001</c:v>
                </c:pt>
                <c:pt idx="2304">
                  <c:v>0.1075584</c:v>
                </c:pt>
                <c:pt idx="2305">
                  <c:v>0.1070279</c:v>
                </c:pt>
                <c:pt idx="2306">
                  <c:v>0.1103587</c:v>
                </c:pt>
                <c:pt idx="2307">
                  <c:v>0.1098991</c:v>
                </c:pt>
                <c:pt idx="2308">
                  <c:v>0.1092041</c:v>
                </c:pt>
                <c:pt idx="2309">
                  <c:v>0.1077327</c:v>
                </c:pt>
                <c:pt idx="2310">
                  <c:v>0.1087857</c:v>
                </c:pt>
                <c:pt idx="2311">
                  <c:v>0.10701579999999999</c:v>
                </c:pt>
                <c:pt idx="2312">
                  <c:v>0.1076503</c:v>
                </c:pt>
                <c:pt idx="2313">
                  <c:v>0.11080230000000001</c:v>
                </c:pt>
                <c:pt idx="2314">
                  <c:v>0.1069735</c:v>
                </c:pt>
                <c:pt idx="2315">
                  <c:v>0.1074652</c:v>
                </c:pt>
                <c:pt idx="2316">
                  <c:v>0.1103563</c:v>
                </c:pt>
                <c:pt idx="2317">
                  <c:v>0.1079314</c:v>
                </c:pt>
                <c:pt idx="2318">
                  <c:v>0.1088795</c:v>
                </c:pt>
                <c:pt idx="2319">
                  <c:v>0.10840519999999999</c:v>
                </c:pt>
                <c:pt idx="2320">
                  <c:v>0.10895730000000001</c:v>
                </c:pt>
                <c:pt idx="2321">
                  <c:v>0.1112764</c:v>
                </c:pt>
                <c:pt idx="2322">
                  <c:v>0.10941480000000001</c:v>
                </c:pt>
                <c:pt idx="2323">
                  <c:v>0.108845</c:v>
                </c:pt>
                <c:pt idx="2324">
                  <c:v>0.1083995</c:v>
                </c:pt>
                <c:pt idx="2325">
                  <c:v>0.10637389999999999</c:v>
                </c:pt>
                <c:pt idx="2326">
                  <c:v>0.11071250000000001</c:v>
                </c:pt>
                <c:pt idx="2327">
                  <c:v>0.1074244</c:v>
                </c:pt>
                <c:pt idx="2328">
                  <c:v>0.1090629</c:v>
                </c:pt>
                <c:pt idx="2329">
                  <c:v>0.1096144</c:v>
                </c:pt>
                <c:pt idx="2330">
                  <c:v>0.11000210000000001</c:v>
                </c:pt>
                <c:pt idx="2331">
                  <c:v>0.1091109</c:v>
                </c:pt>
                <c:pt idx="2332">
                  <c:v>0.1105312</c:v>
                </c:pt>
                <c:pt idx="2333">
                  <c:v>0.1110901</c:v>
                </c:pt>
                <c:pt idx="2334">
                  <c:v>0.10947949999999999</c:v>
                </c:pt>
                <c:pt idx="2335">
                  <c:v>0.1084422</c:v>
                </c:pt>
                <c:pt idx="2336">
                  <c:v>0.10957</c:v>
                </c:pt>
                <c:pt idx="2337">
                  <c:v>0.1093093</c:v>
                </c:pt>
                <c:pt idx="2338">
                  <c:v>0.1075636</c:v>
                </c:pt>
                <c:pt idx="2339">
                  <c:v>0.10931689999999999</c:v>
                </c:pt>
                <c:pt idx="2340">
                  <c:v>0.1099846</c:v>
                </c:pt>
                <c:pt idx="2341">
                  <c:v>0.1071423</c:v>
                </c:pt>
                <c:pt idx="2342">
                  <c:v>0.1066329</c:v>
                </c:pt>
                <c:pt idx="2343">
                  <c:v>0.1100392</c:v>
                </c:pt>
                <c:pt idx="2344">
                  <c:v>0.10770689999999999</c:v>
                </c:pt>
                <c:pt idx="2345">
                  <c:v>0.113076</c:v>
                </c:pt>
                <c:pt idx="2346">
                  <c:v>0.1060754</c:v>
                </c:pt>
                <c:pt idx="2347">
                  <c:v>0.1055508</c:v>
                </c:pt>
                <c:pt idx="2348">
                  <c:v>0.1095473</c:v>
                </c:pt>
                <c:pt idx="2349">
                  <c:v>0.1103416</c:v>
                </c:pt>
                <c:pt idx="2350">
                  <c:v>0.1082139</c:v>
                </c:pt>
                <c:pt idx="2351">
                  <c:v>0.1073722</c:v>
                </c:pt>
                <c:pt idx="2352">
                  <c:v>0.1079247</c:v>
                </c:pt>
                <c:pt idx="2353">
                  <c:v>0.1100916</c:v>
                </c:pt>
                <c:pt idx="2354">
                  <c:v>0.10745589999999999</c:v>
                </c:pt>
                <c:pt idx="2355">
                  <c:v>0.1090508</c:v>
                </c:pt>
                <c:pt idx="2356">
                  <c:v>0.11074680000000001</c:v>
                </c:pt>
                <c:pt idx="2357">
                  <c:v>0.10866149999999999</c:v>
                </c:pt>
                <c:pt idx="2358">
                  <c:v>0.1128224</c:v>
                </c:pt>
                <c:pt idx="2359">
                  <c:v>0.112495</c:v>
                </c:pt>
                <c:pt idx="2360">
                  <c:v>0.1093112</c:v>
                </c:pt>
                <c:pt idx="2361">
                  <c:v>0.1095396</c:v>
                </c:pt>
                <c:pt idx="2362">
                  <c:v>0.11022469999999999</c:v>
                </c:pt>
                <c:pt idx="2363">
                  <c:v>0.1104961</c:v>
                </c:pt>
                <c:pt idx="2364">
                  <c:v>0.1064084</c:v>
                </c:pt>
                <c:pt idx="2365">
                  <c:v>0.10975939999999999</c:v>
                </c:pt>
                <c:pt idx="2366">
                  <c:v>0.10697570000000001</c:v>
                </c:pt>
                <c:pt idx="2367">
                  <c:v>0.1064669</c:v>
                </c:pt>
                <c:pt idx="2368">
                  <c:v>0.1112774</c:v>
                </c:pt>
                <c:pt idx="2369">
                  <c:v>0.10908809999999999</c:v>
                </c:pt>
                <c:pt idx="2370">
                  <c:v>0.1100264</c:v>
                </c:pt>
                <c:pt idx="2371">
                  <c:v>0.1105617</c:v>
                </c:pt>
                <c:pt idx="2372">
                  <c:v>0.1099299</c:v>
                </c:pt>
                <c:pt idx="2373">
                  <c:v>0.1057249</c:v>
                </c:pt>
                <c:pt idx="2374">
                  <c:v>0.1092848</c:v>
                </c:pt>
                <c:pt idx="2375">
                  <c:v>0.1105059</c:v>
                </c:pt>
                <c:pt idx="2376">
                  <c:v>0.1120565</c:v>
                </c:pt>
                <c:pt idx="2377">
                  <c:v>0.1078074</c:v>
                </c:pt>
                <c:pt idx="2378">
                  <c:v>0.10860350000000001</c:v>
                </c:pt>
                <c:pt idx="2379">
                  <c:v>0.1087977</c:v>
                </c:pt>
                <c:pt idx="2380">
                  <c:v>0.10725700000000001</c:v>
                </c:pt>
                <c:pt idx="2381">
                  <c:v>0.11024</c:v>
                </c:pt>
                <c:pt idx="2382">
                  <c:v>0.1071409</c:v>
                </c:pt>
                <c:pt idx="2383">
                  <c:v>0.1087728</c:v>
                </c:pt>
                <c:pt idx="2384">
                  <c:v>0.1096849</c:v>
                </c:pt>
                <c:pt idx="2385">
                  <c:v>0.1084905</c:v>
                </c:pt>
                <c:pt idx="2386">
                  <c:v>0.1107267</c:v>
                </c:pt>
                <c:pt idx="2387">
                  <c:v>0.106323</c:v>
                </c:pt>
              </c:numCache>
            </c:numRef>
          </c:yVal>
        </c:ser>
        <c:ser>
          <c:idx val="0"/>
          <c:order val="1"/>
          <c:tx>
            <c:strRef>
              <c:f>'AgaChk1X_520_2018_06_22_15_ (A)'!$F$2:$F$3</c:f>
              <c:strCache>
                <c:ptCount val="1"/>
                <c:pt idx="0">
                  <c:v>Signal Quality V</c:v>
                </c:pt>
              </c:strCache>
            </c:strRef>
          </c:tx>
          <c:marker>
            <c:symbol val="none"/>
          </c:marker>
          <c:yVal>
            <c:numRef>
              <c:f>'AgaChk1X_520_2018_06_22_15_ (A)'!$F$4:$F$2391</c:f>
              <c:numCache>
                <c:formatCode>General</c:formatCode>
                <c:ptCount val="2388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</c:numCache>
            </c:numRef>
          </c:yVal>
        </c:ser>
        <c:axId val="118456320"/>
        <c:axId val="118483200"/>
      </c:scatterChart>
      <c:valAx>
        <c:axId val="118456320"/>
        <c:scaling>
          <c:orientation val="minMax"/>
        </c:scaling>
        <c:axPos val="b"/>
        <c:tickLblPos val="nextTo"/>
        <c:crossAx val="118483200"/>
        <c:crosses val="autoZero"/>
        <c:crossBetween val="midCat"/>
      </c:valAx>
      <c:valAx>
        <c:axId val="118483200"/>
        <c:scaling>
          <c:orientation val="minMax"/>
          <c:max val="0.30000000000000032"/>
        </c:scaling>
        <c:axPos val="l"/>
        <c:majorGridlines/>
        <c:numFmt formatCode="0.000" sourceLinked="1"/>
        <c:tickLblPos val="nextTo"/>
        <c:crossAx val="118456320"/>
        <c:crosses val="autoZero"/>
        <c:crossBetween val="midCat"/>
      </c:valAx>
    </c:plotArea>
    <c:plotVisOnly val="1"/>
  </c:chart>
  <c:spPr>
    <a:noFill/>
    <a:ln>
      <a:solidFill>
        <a:prstClr val="black"/>
      </a:solidFill>
    </a:ln>
  </c:sp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title>
      <c:tx>
        <c:rich>
          <a:bodyPr/>
          <a:lstStyle/>
          <a:p>
            <a:pPr>
              <a:defRPr/>
            </a:pPr>
            <a:r>
              <a:rPr lang="en-US"/>
              <a:t># 520 Tag 22; caRMS (cw/ccw)</a:t>
            </a:r>
          </a:p>
        </c:rich>
      </c:tx>
      <c:layout>
        <c:manualLayout>
          <c:xMode val="edge"/>
          <c:yMode val="edge"/>
          <c:x val="0.21432859264405094"/>
          <c:y val="4.1666785969935574E-2"/>
        </c:manualLayout>
      </c:layout>
    </c:title>
    <c:plotArea>
      <c:layout>
        <c:manualLayout>
          <c:layoutTarget val="inner"/>
          <c:xMode val="edge"/>
          <c:yMode val="edge"/>
          <c:x val="0.10716885389326336"/>
          <c:y val="0.17935873425029084"/>
          <c:w val="0.82022703412073494"/>
          <c:h val="0.71385672379187892"/>
        </c:manualLayout>
      </c:layout>
      <c:scatterChart>
        <c:scatterStyle val="lineMarker"/>
        <c:ser>
          <c:idx val="0"/>
          <c:order val="1"/>
          <c:tx>
            <c:strRef>
              <c:f>'AgaChk1X_520_2018_06_22_15_ (A)'!$Q$2:$Q$3</c:f>
              <c:strCache>
                <c:ptCount val="1"/>
                <c:pt idx="0">
                  <c:v>Cross-Corr Highest Peak mm/s rms</c:v>
                </c:pt>
              </c:strCache>
            </c:strRef>
          </c:tx>
          <c:marker>
            <c:symbol val="none"/>
          </c:marker>
          <c:yVal>
            <c:numRef>
              <c:f>'AgaChk1X_520_2018_06_22_15_ (A)'!$Q$4:$Q$2391</c:f>
              <c:numCache>
                <c:formatCode>0.000</c:formatCode>
                <c:ptCount val="2388"/>
                <c:pt idx="1">
                  <c:v>1.8957350000000001E-2</c:v>
                </c:pt>
                <c:pt idx="2">
                  <c:v>1.1070099999999999E-2</c:v>
                </c:pt>
                <c:pt idx="3">
                  <c:v>2.1717E-2</c:v>
                </c:pt>
                <c:pt idx="4">
                  <c:v>1.163876E-2</c:v>
                </c:pt>
                <c:pt idx="5">
                  <c:v>1.1563260000000001E-2</c:v>
                </c:pt>
                <c:pt idx="6">
                  <c:v>1.2850840000000001E-2</c:v>
                </c:pt>
                <c:pt idx="7">
                  <c:v>1.005607E-2</c:v>
                </c:pt>
                <c:pt idx="8">
                  <c:v>1.110387E-2</c:v>
                </c:pt>
                <c:pt idx="9">
                  <c:v>1.446392E-2</c:v>
                </c:pt>
                <c:pt idx="10">
                  <c:v>1.8699839999999999E-2</c:v>
                </c:pt>
                <c:pt idx="11">
                  <c:v>8.8376259999999995E-3</c:v>
                </c:pt>
                <c:pt idx="12">
                  <c:v>1.3851479999999999E-2</c:v>
                </c:pt>
                <c:pt idx="13">
                  <c:v>1.3181500000000001E-2</c:v>
                </c:pt>
                <c:pt idx="14">
                  <c:v>1.2907119999999999E-2</c:v>
                </c:pt>
                <c:pt idx="15">
                  <c:v>1.0839680000000001E-2</c:v>
                </c:pt>
                <c:pt idx="16">
                  <c:v>1.5094369999999999E-2</c:v>
                </c:pt>
                <c:pt idx="17">
                  <c:v>1.015287E-2</c:v>
                </c:pt>
                <c:pt idx="18">
                  <c:v>1.796472E-2</c:v>
                </c:pt>
                <c:pt idx="19">
                  <c:v>1.369156E-2</c:v>
                </c:pt>
                <c:pt idx="20">
                  <c:v>1.974178E-2</c:v>
                </c:pt>
                <c:pt idx="21">
                  <c:v>1.0518899999999999E-2</c:v>
                </c:pt>
                <c:pt idx="22">
                  <c:v>1.9592430000000001E-2</c:v>
                </c:pt>
                <c:pt idx="23">
                  <c:v>1.4374339999999999E-2</c:v>
                </c:pt>
                <c:pt idx="24">
                  <c:v>1.3224609999999999E-2</c:v>
                </c:pt>
                <c:pt idx="25">
                  <c:v>2.1502569999999999E-2</c:v>
                </c:pt>
                <c:pt idx="26">
                  <c:v>1.520704E-2</c:v>
                </c:pt>
                <c:pt idx="27">
                  <c:v>1.2535620000000001E-2</c:v>
                </c:pt>
                <c:pt idx="28">
                  <c:v>1.219786E-2</c:v>
                </c:pt>
                <c:pt idx="29">
                  <c:v>1.6433929999999999E-2</c:v>
                </c:pt>
                <c:pt idx="30">
                  <c:v>1.374856E-2</c:v>
                </c:pt>
                <c:pt idx="31">
                  <c:v>1.043199E-2</c:v>
                </c:pt>
                <c:pt idx="32">
                  <c:v>8.6335490000000008E-3</c:v>
                </c:pt>
                <c:pt idx="33">
                  <c:v>1.023699E-2</c:v>
                </c:pt>
                <c:pt idx="34">
                  <c:v>1.768716E-2</c:v>
                </c:pt>
                <c:pt idx="35">
                  <c:v>1.286604E-2</c:v>
                </c:pt>
                <c:pt idx="36">
                  <c:v>1.203743E-2</c:v>
                </c:pt>
                <c:pt idx="37">
                  <c:v>1.694E-2</c:v>
                </c:pt>
                <c:pt idx="38">
                  <c:v>1.3882439999999999E-2</c:v>
                </c:pt>
                <c:pt idx="39">
                  <c:v>2.0510799999999999E-2</c:v>
                </c:pt>
                <c:pt idx="40">
                  <c:v>1.1134099999999999E-2</c:v>
                </c:pt>
                <c:pt idx="41">
                  <c:v>1.2992480000000001E-2</c:v>
                </c:pt>
                <c:pt idx="42">
                  <c:v>1.799831E-2</c:v>
                </c:pt>
                <c:pt idx="43">
                  <c:v>1.6921180000000001E-2</c:v>
                </c:pt>
                <c:pt idx="44">
                  <c:v>1.269296E-2</c:v>
                </c:pt>
                <c:pt idx="45">
                  <c:v>1.089059E-2</c:v>
                </c:pt>
                <c:pt idx="46">
                  <c:v>9.1427230000000002E-3</c:v>
                </c:pt>
                <c:pt idx="47">
                  <c:v>1.9120640000000001E-2</c:v>
                </c:pt>
                <c:pt idx="48">
                  <c:v>1.2909439999999999E-2</c:v>
                </c:pt>
                <c:pt idx="49">
                  <c:v>1.6983160000000001E-2</c:v>
                </c:pt>
                <c:pt idx="50">
                  <c:v>1.334057E-2</c:v>
                </c:pt>
                <c:pt idx="51">
                  <c:v>1.024388E-2</c:v>
                </c:pt>
                <c:pt idx="52">
                  <c:v>1.2785639999999999E-2</c:v>
                </c:pt>
                <c:pt idx="53">
                  <c:v>1.1972119999999999E-2</c:v>
                </c:pt>
                <c:pt idx="54">
                  <c:v>1.435667E-2</c:v>
                </c:pt>
                <c:pt idx="55">
                  <c:v>1.502276E-2</c:v>
                </c:pt>
                <c:pt idx="56">
                  <c:v>1.000492E-2</c:v>
                </c:pt>
                <c:pt idx="57">
                  <c:v>1.6091100000000001E-2</c:v>
                </c:pt>
                <c:pt idx="58">
                  <c:v>1.274028E-2</c:v>
                </c:pt>
                <c:pt idx="59">
                  <c:v>1.093914E-2</c:v>
                </c:pt>
                <c:pt idx="60">
                  <c:v>1.52809E-2</c:v>
                </c:pt>
                <c:pt idx="61">
                  <c:v>2.0034280000000002E-2</c:v>
                </c:pt>
                <c:pt idx="62">
                  <c:v>1.5264720000000001E-2</c:v>
                </c:pt>
                <c:pt idx="63">
                  <c:v>1.017414E-2</c:v>
                </c:pt>
                <c:pt idx="64">
                  <c:v>1.313888E-2</c:v>
                </c:pt>
                <c:pt idx="65">
                  <c:v>8.9776419999999992E-3</c:v>
                </c:pt>
                <c:pt idx="66">
                  <c:v>9.1186940000000001E-3</c:v>
                </c:pt>
                <c:pt idx="67">
                  <c:v>1.9833960000000001E-2</c:v>
                </c:pt>
                <c:pt idx="68">
                  <c:v>1.68471E-2</c:v>
                </c:pt>
                <c:pt idx="69">
                  <c:v>1.8745319999999999E-2</c:v>
                </c:pt>
                <c:pt idx="70">
                  <c:v>1.50314E-2</c:v>
                </c:pt>
                <c:pt idx="71">
                  <c:v>1.2957120000000001E-2</c:v>
                </c:pt>
                <c:pt idx="72">
                  <c:v>1.4316570000000001E-2</c:v>
                </c:pt>
                <c:pt idx="73">
                  <c:v>1.107461E-2</c:v>
                </c:pt>
                <c:pt idx="74">
                  <c:v>1.2987469999999999E-2</c:v>
                </c:pt>
                <c:pt idx="75">
                  <c:v>1.6555960000000002E-2</c:v>
                </c:pt>
                <c:pt idx="76">
                  <c:v>1.8000160000000001E-2</c:v>
                </c:pt>
                <c:pt idx="77">
                  <c:v>1.6151289999999999E-2</c:v>
                </c:pt>
                <c:pt idx="78">
                  <c:v>1.1708909999999999E-2</c:v>
                </c:pt>
                <c:pt idx="79">
                  <c:v>1.392792E-2</c:v>
                </c:pt>
                <c:pt idx="80">
                  <c:v>8.2834859999999996E-3</c:v>
                </c:pt>
                <c:pt idx="81">
                  <c:v>1.359435E-2</c:v>
                </c:pt>
                <c:pt idx="82">
                  <c:v>1.9526740000000001E-2</c:v>
                </c:pt>
                <c:pt idx="83">
                  <c:v>2.1196739999999999E-2</c:v>
                </c:pt>
                <c:pt idx="84">
                  <c:v>1.3023059999999999E-2</c:v>
                </c:pt>
                <c:pt idx="85">
                  <c:v>1.2315950000000001E-2</c:v>
                </c:pt>
                <c:pt idx="86">
                  <c:v>1.11726E-2</c:v>
                </c:pt>
                <c:pt idx="87">
                  <c:v>1.5616690000000001E-2</c:v>
                </c:pt>
                <c:pt idx="88">
                  <c:v>1.4800489999999999E-2</c:v>
                </c:pt>
                <c:pt idx="89">
                  <c:v>8.2303280000000003E-3</c:v>
                </c:pt>
                <c:pt idx="90">
                  <c:v>1.19954E-2</c:v>
                </c:pt>
                <c:pt idx="91">
                  <c:v>8.9723589999999992E-3</c:v>
                </c:pt>
                <c:pt idx="92">
                  <c:v>1.1241869999999999E-2</c:v>
                </c:pt>
                <c:pt idx="93">
                  <c:v>1.3656710000000001E-2</c:v>
                </c:pt>
                <c:pt idx="94">
                  <c:v>1.052436E-2</c:v>
                </c:pt>
                <c:pt idx="95">
                  <c:v>9.4627800000000005E-3</c:v>
                </c:pt>
                <c:pt idx="96">
                  <c:v>1.793465E-2</c:v>
                </c:pt>
                <c:pt idx="97">
                  <c:v>1.0700100000000001E-2</c:v>
                </c:pt>
                <c:pt idx="98">
                  <c:v>9.9444119999999997E-3</c:v>
                </c:pt>
                <c:pt idx="99">
                  <c:v>1.9266970000000001E-2</c:v>
                </c:pt>
                <c:pt idx="100">
                  <c:v>1.9126339999999999E-2</c:v>
                </c:pt>
                <c:pt idx="101">
                  <c:v>1.222031E-2</c:v>
                </c:pt>
                <c:pt idx="102">
                  <c:v>1.125578E-2</c:v>
                </c:pt>
                <c:pt idx="103">
                  <c:v>1.01934E-2</c:v>
                </c:pt>
                <c:pt idx="104">
                  <c:v>2.0211340000000001E-2</c:v>
                </c:pt>
                <c:pt idx="105">
                  <c:v>1.0213089999999999E-2</c:v>
                </c:pt>
                <c:pt idx="106">
                  <c:v>1.7207670000000001E-2</c:v>
                </c:pt>
                <c:pt idx="107">
                  <c:v>1.15443E-2</c:v>
                </c:pt>
                <c:pt idx="108">
                  <c:v>1.352093E-2</c:v>
                </c:pt>
                <c:pt idx="109">
                  <c:v>1.871095E-2</c:v>
                </c:pt>
                <c:pt idx="110">
                  <c:v>1.500314E-2</c:v>
                </c:pt>
                <c:pt idx="111">
                  <c:v>1.359721E-2</c:v>
                </c:pt>
                <c:pt idx="112">
                  <c:v>1.2836500000000001E-2</c:v>
                </c:pt>
                <c:pt idx="113">
                  <c:v>1.2846150000000001E-2</c:v>
                </c:pt>
                <c:pt idx="114">
                  <c:v>1.265286E-2</c:v>
                </c:pt>
                <c:pt idx="115">
                  <c:v>1.8009339999999999E-2</c:v>
                </c:pt>
                <c:pt idx="116">
                  <c:v>1.214288E-2</c:v>
                </c:pt>
                <c:pt idx="117">
                  <c:v>9.7435879999999992E-3</c:v>
                </c:pt>
                <c:pt idx="118">
                  <c:v>1.5864070000000001E-2</c:v>
                </c:pt>
                <c:pt idx="119">
                  <c:v>1.853761E-2</c:v>
                </c:pt>
                <c:pt idx="120">
                  <c:v>2.0263090000000001E-2</c:v>
                </c:pt>
                <c:pt idx="121">
                  <c:v>1.257578E-2</c:v>
                </c:pt>
                <c:pt idx="122">
                  <c:v>1.3451940000000001E-2</c:v>
                </c:pt>
                <c:pt idx="123">
                  <c:v>1.1925120000000001E-2</c:v>
                </c:pt>
                <c:pt idx="124">
                  <c:v>2.0662139999999999E-2</c:v>
                </c:pt>
                <c:pt idx="125">
                  <c:v>1.1125950000000001E-2</c:v>
                </c:pt>
                <c:pt idx="126">
                  <c:v>1.6802609999999999E-2</c:v>
                </c:pt>
                <c:pt idx="127">
                  <c:v>1.8278329999999999E-2</c:v>
                </c:pt>
                <c:pt idx="128">
                  <c:v>1.3998099999999999E-2</c:v>
                </c:pt>
                <c:pt idx="129">
                  <c:v>1.266833E-2</c:v>
                </c:pt>
                <c:pt idx="130">
                  <c:v>1.164716E-2</c:v>
                </c:pt>
                <c:pt idx="131">
                  <c:v>1.057892E-2</c:v>
                </c:pt>
                <c:pt idx="132">
                  <c:v>1.375967E-2</c:v>
                </c:pt>
                <c:pt idx="133">
                  <c:v>1.3089190000000001E-2</c:v>
                </c:pt>
                <c:pt idx="134">
                  <c:v>1.2431380000000001E-2</c:v>
                </c:pt>
                <c:pt idx="135">
                  <c:v>1.512993E-2</c:v>
                </c:pt>
                <c:pt idx="136">
                  <c:v>1.140878E-2</c:v>
                </c:pt>
                <c:pt idx="137">
                  <c:v>1.5877220000000001E-2</c:v>
                </c:pt>
                <c:pt idx="138">
                  <c:v>1.275974E-2</c:v>
                </c:pt>
                <c:pt idx="139">
                  <c:v>1.198662E-2</c:v>
                </c:pt>
                <c:pt idx="140">
                  <c:v>1.5936860000000001E-2</c:v>
                </c:pt>
                <c:pt idx="141">
                  <c:v>1.14004E-2</c:v>
                </c:pt>
                <c:pt idx="142">
                  <c:v>1.141087E-2</c:v>
                </c:pt>
                <c:pt idx="143">
                  <c:v>1.117979E-2</c:v>
                </c:pt>
                <c:pt idx="144">
                  <c:v>1.7567929999999999E-2</c:v>
                </c:pt>
                <c:pt idx="145">
                  <c:v>1.395564E-2</c:v>
                </c:pt>
                <c:pt idx="146">
                  <c:v>1.3341260000000001E-2</c:v>
                </c:pt>
                <c:pt idx="147">
                  <c:v>2.09546E-2</c:v>
                </c:pt>
                <c:pt idx="148">
                  <c:v>1.3367810000000001E-2</c:v>
                </c:pt>
                <c:pt idx="149">
                  <c:v>1.269812E-2</c:v>
                </c:pt>
                <c:pt idx="150">
                  <c:v>1.152006E-2</c:v>
                </c:pt>
                <c:pt idx="151">
                  <c:v>1.990813E-2</c:v>
                </c:pt>
                <c:pt idx="152">
                  <c:v>1.4649290000000001E-2</c:v>
                </c:pt>
                <c:pt idx="153">
                  <c:v>1.481216E-2</c:v>
                </c:pt>
                <c:pt idx="154">
                  <c:v>9.3634140000000005E-3</c:v>
                </c:pt>
                <c:pt idx="155">
                  <c:v>1.150988E-2</c:v>
                </c:pt>
                <c:pt idx="156">
                  <c:v>1.1034479999999999E-2</c:v>
                </c:pt>
                <c:pt idx="157">
                  <c:v>1.7517999999999999E-2</c:v>
                </c:pt>
                <c:pt idx="158">
                  <c:v>1.7804859999999999E-2</c:v>
                </c:pt>
                <c:pt idx="159">
                  <c:v>1.3108119999999999E-2</c:v>
                </c:pt>
                <c:pt idx="160">
                  <c:v>1.5637129999999999E-2</c:v>
                </c:pt>
                <c:pt idx="161">
                  <c:v>9.9898859999999999E-3</c:v>
                </c:pt>
                <c:pt idx="162">
                  <c:v>1.8878740000000001E-2</c:v>
                </c:pt>
                <c:pt idx="163">
                  <c:v>8.7370869999999993E-3</c:v>
                </c:pt>
                <c:pt idx="164">
                  <c:v>1.0235889999999999E-2</c:v>
                </c:pt>
                <c:pt idx="165">
                  <c:v>8.3417979999999992E-3</c:v>
                </c:pt>
                <c:pt idx="166">
                  <c:v>1.476915E-2</c:v>
                </c:pt>
                <c:pt idx="167">
                  <c:v>1.223341E-2</c:v>
                </c:pt>
                <c:pt idx="168">
                  <c:v>1.17359E-2</c:v>
                </c:pt>
                <c:pt idx="169">
                  <c:v>9.4003469999999999E-3</c:v>
                </c:pt>
                <c:pt idx="170">
                  <c:v>9.2229479999999999E-3</c:v>
                </c:pt>
                <c:pt idx="171">
                  <c:v>1.6952789999999999E-2</c:v>
                </c:pt>
                <c:pt idx="172">
                  <c:v>1.271155E-2</c:v>
                </c:pt>
                <c:pt idx="173">
                  <c:v>9.4664390000000001E-3</c:v>
                </c:pt>
                <c:pt idx="174">
                  <c:v>1.6088310000000001E-2</c:v>
                </c:pt>
                <c:pt idx="175">
                  <c:v>1.317436E-2</c:v>
                </c:pt>
                <c:pt idx="176">
                  <c:v>1.48203E-2</c:v>
                </c:pt>
                <c:pt idx="177">
                  <c:v>1.419811E-2</c:v>
                </c:pt>
                <c:pt idx="178">
                  <c:v>1.2165560000000001E-2</c:v>
                </c:pt>
                <c:pt idx="179">
                  <c:v>1.400908E-2</c:v>
                </c:pt>
                <c:pt idx="180">
                  <c:v>1.863128E-2</c:v>
                </c:pt>
                <c:pt idx="181">
                  <c:v>1.6316890000000001E-2</c:v>
                </c:pt>
                <c:pt idx="182">
                  <c:v>1.089559E-2</c:v>
                </c:pt>
                <c:pt idx="183">
                  <c:v>1.0614520000000001E-2</c:v>
                </c:pt>
                <c:pt idx="184">
                  <c:v>1.7230229999999999E-2</c:v>
                </c:pt>
                <c:pt idx="185">
                  <c:v>1.568224E-2</c:v>
                </c:pt>
                <c:pt idx="186">
                  <c:v>1.3313520000000001E-2</c:v>
                </c:pt>
                <c:pt idx="187">
                  <c:v>1.015571E-2</c:v>
                </c:pt>
                <c:pt idx="188">
                  <c:v>9.3605509999999999E-3</c:v>
                </c:pt>
                <c:pt idx="189">
                  <c:v>9.4255559999999999E-3</c:v>
                </c:pt>
                <c:pt idx="190">
                  <c:v>1.5097889999999999E-2</c:v>
                </c:pt>
                <c:pt idx="191">
                  <c:v>1.291575E-2</c:v>
                </c:pt>
                <c:pt idx="192">
                  <c:v>1.311179E-2</c:v>
                </c:pt>
                <c:pt idx="193">
                  <c:v>1.982573E-2</c:v>
                </c:pt>
                <c:pt idx="194">
                  <c:v>1.7553240000000001E-2</c:v>
                </c:pt>
                <c:pt idx="195">
                  <c:v>1.637978E-2</c:v>
                </c:pt>
                <c:pt idx="196">
                  <c:v>1.8048769999999999E-2</c:v>
                </c:pt>
                <c:pt idx="197">
                  <c:v>1.224912E-2</c:v>
                </c:pt>
                <c:pt idx="198">
                  <c:v>1.3382099999999999E-2</c:v>
                </c:pt>
                <c:pt idx="199">
                  <c:v>1.148566E-2</c:v>
                </c:pt>
                <c:pt idx="200">
                  <c:v>1.18575E-2</c:v>
                </c:pt>
                <c:pt idx="201">
                  <c:v>1.3609670000000001E-2</c:v>
                </c:pt>
                <c:pt idx="202">
                  <c:v>1.9020949999999998E-2</c:v>
                </c:pt>
                <c:pt idx="203">
                  <c:v>1.0670509999999999E-2</c:v>
                </c:pt>
                <c:pt idx="204">
                  <c:v>1.8759600000000001E-2</c:v>
                </c:pt>
                <c:pt idx="205">
                  <c:v>1.3534940000000001E-2</c:v>
                </c:pt>
                <c:pt idx="206">
                  <c:v>1.1627759999999999E-2</c:v>
                </c:pt>
                <c:pt idx="207">
                  <c:v>1.535132E-2</c:v>
                </c:pt>
                <c:pt idx="208">
                  <c:v>1.2068010000000001E-2</c:v>
                </c:pt>
                <c:pt idx="209">
                  <c:v>1.283627E-2</c:v>
                </c:pt>
                <c:pt idx="210">
                  <c:v>1.8518980000000001E-2</c:v>
                </c:pt>
                <c:pt idx="211">
                  <c:v>1.854513E-2</c:v>
                </c:pt>
                <c:pt idx="212">
                  <c:v>1.9286009999999999E-2</c:v>
                </c:pt>
                <c:pt idx="213">
                  <c:v>1.1281070000000001E-2</c:v>
                </c:pt>
                <c:pt idx="214">
                  <c:v>1.144307E-2</c:v>
                </c:pt>
                <c:pt idx="215">
                  <c:v>1.6586859999999998E-2</c:v>
                </c:pt>
                <c:pt idx="216">
                  <c:v>1.470953E-2</c:v>
                </c:pt>
                <c:pt idx="217">
                  <c:v>1.269166E-2</c:v>
                </c:pt>
                <c:pt idx="218">
                  <c:v>1.543923E-2</c:v>
                </c:pt>
                <c:pt idx="219">
                  <c:v>1.351888E-2</c:v>
                </c:pt>
                <c:pt idx="220">
                  <c:v>2.2072809999999998E-2</c:v>
                </c:pt>
                <c:pt idx="221">
                  <c:v>1.568114E-2</c:v>
                </c:pt>
                <c:pt idx="222">
                  <c:v>1.332877E-2</c:v>
                </c:pt>
                <c:pt idx="223">
                  <c:v>1.6154970000000001E-2</c:v>
                </c:pt>
                <c:pt idx="224">
                  <c:v>1.7491400000000001E-2</c:v>
                </c:pt>
                <c:pt idx="225">
                  <c:v>1.129557E-2</c:v>
                </c:pt>
                <c:pt idx="226">
                  <c:v>1.3654589999999999E-2</c:v>
                </c:pt>
                <c:pt idx="227">
                  <c:v>2.2105690000000001E-2</c:v>
                </c:pt>
                <c:pt idx="228">
                  <c:v>1.2446199999999999E-2</c:v>
                </c:pt>
                <c:pt idx="229">
                  <c:v>1.136707E-2</c:v>
                </c:pt>
                <c:pt idx="230">
                  <c:v>2.0122190000000002E-2</c:v>
                </c:pt>
                <c:pt idx="231">
                  <c:v>1.8849390000000001E-2</c:v>
                </c:pt>
                <c:pt idx="232">
                  <c:v>1.490941E-2</c:v>
                </c:pt>
                <c:pt idx="233">
                  <c:v>1.431384E-2</c:v>
                </c:pt>
                <c:pt idx="234">
                  <c:v>1.1076570000000001E-2</c:v>
                </c:pt>
                <c:pt idx="235">
                  <c:v>9.6576059999999991E-3</c:v>
                </c:pt>
                <c:pt idx="236">
                  <c:v>1.338161E-2</c:v>
                </c:pt>
                <c:pt idx="237">
                  <c:v>1.349152E-2</c:v>
                </c:pt>
                <c:pt idx="238">
                  <c:v>1.1918659999999999E-2</c:v>
                </c:pt>
                <c:pt idx="239">
                  <c:v>1.1118289999999999E-2</c:v>
                </c:pt>
                <c:pt idx="240">
                  <c:v>1.027936E-2</c:v>
                </c:pt>
                <c:pt idx="241">
                  <c:v>1.1136129999999999E-2</c:v>
                </c:pt>
                <c:pt idx="242">
                  <c:v>1.6517179999999999E-2</c:v>
                </c:pt>
                <c:pt idx="243">
                  <c:v>2.079663E-2</c:v>
                </c:pt>
                <c:pt idx="244">
                  <c:v>1.305568E-2</c:v>
                </c:pt>
                <c:pt idx="245">
                  <c:v>1.6875040000000001E-2</c:v>
                </c:pt>
                <c:pt idx="246">
                  <c:v>1.06146E-2</c:v>
                </c:pt>
                <c:pt idx="247">
                  <c:v>1.6589920000000001E-2</c:v>
                </c:pt>
                <c:pt idx="248">
                  <c:v>1.1171E-2</c:v>
                </c:pt>
                <c:pt idx="249">
                  <c:v>1.2213419999999999E-2</c:v>
                </c:pt>
                <c:pt idx="250">
                  <c:v>1.699521E-2</c:v>
                </c:pt>
                <c:pt idx="251">
                  <c:v>1.68811E-2</c:v>
                </c:pt>
                <c:pt idx="252">
                  <c:v>1.3526E-2</c:v>
                </c:pt>
                <c:pt idx="253">
                  <c:v>1.151041E-2</c:v>
                </c:pt>
                <c:pt idx="254">
                  <c:v>1.6663049999999999E-2</c:v>
                </c:pt>
                <c:pt idx="255">
                  <c:v>1.7672509999999999E-2</c:v>
                </c:pt>
                <c:pt idx="256">
                  <c:v>1.23534E-2</c:v>
                </c:pt>
                <c:pt idx="257">
                  <c:v>1.6161370000000001E-2</c:v>
                </c:pt>
                <c:pt idx="258">
                  <c:v>1.8116279999999998E-2</c:v>
                </c:pt>
                <c:pt idx="259">
                  <c:v>1.1915729999999999E-2</c:v>
                </c:pt>
                <c:pt idx="260">
                  <c:v>1.5227360000000001E-2</c:v>
                </c:pt>
                <c:pt idx="261">
                  <c:v>1.169243E-2</c:v>
                </c:pt>
                <c:pt idx="262">
                  <c:v>1.5317519999999999E-2</c:v>
                </c:pt>
                <c:pt idx="263">
                  <c:v>1.6999710000000001E-2</c:v>
                </c:pt>
                <c:pt idx="264">
                  <c:v>1.384292E-2</c:v>
                </c:pt>
                <c:pt idx="265">
                  <c:v>1.7863540000000001E-2</c:v>
                </c:pt>
                <c:pt idx="266">
                  <c:v>1.132238E-2</c:v>
                </c:pt>
                <c:pt idx="267">
                  <c:v>1.159663E-2</c:v>
                </c:pt>
                <c:pt idx="268">
                  <c:v>1.029702E-2</c:v>
                </c:pt>
                <c:pt idx="269">
                  <c:v>1.0996570000000001E-2</c:v>
                </c:pt>
                <c:pt idx="270">
                  <c:v>1.1506600000000001E-2</c:v>
                </c:pt>
                <c:pt idx="271">
                  <c:v>1.146601E-2</c:v>
                </c:pt>
                <c:pt idx="272">
                  <c:v>9.9757070000000003E-3</c:v>
                </c:pt>
                <c:pt idx="273">
                  <c:v>1.150172E-2</c:v>
                </c:pt>
                <c:pt idx="274">
                  <c:v>1.4565750000000001E-2</c:v>
                </c:pt>
                <c:pt idx="275">
                  <c:v>1.3828160000000001E-2</c:v>
                </c:pt>
                <c:pt idx="276">
                  <c:v>1.0164650000000001E-2</c:v>
                </c:pt>
                <c:pt idx="277">
                  <c:v>1.450332E-2</c:v>
                </c:pt>
                <c:pt idx="278">
                  <c:v>1.2576199999999999E-2</c:v>
                </c:pt>
                <c:pt idx="279">
                  <c:v>1.2919089999999999E-2</c:v>
                </c:pt>
                <c:pt idx="280">
                  <c:v>1.8081880000000002E-2</c:v>
                </c:pt>
                <c:pt idx="281">
                  <c:v>1.266435E-2</c:v>
                </c:pt>
                <c:pt idx="282">
                  <c:v>1.163061E-2</c:v>
                </c:pt>
                <c:pt idx="283">
                  <c:v>1.397121E-2</c:v>
                </c:pt>
                <c:pt idx="284">
                  <c:v>1.8603430000000001E-2</c:v>
                </c:pt>
                <c:pt idx="285">
                  <c:v>1.21736E-2</c:v>
                </c:pt>
                <c:pt idx="286">
                  <c:v>9.8672429999999995E-3</c:v>
                </c:pt>
                <c:pt idx="287">
                  <c:v>2.3097489999999998E-2</c:v>
                </c:pt>
                <c:pt idx="288">
                  <c:v>1.418197E-2</c:v>
                </c:pt>
                <c:pt idx="289">
                  <c:v>1.0527170000000001E-2</c:v>
                </c:pt>
                <c:pt idx="290">
                  <c:v>1.2140069999999999E-2</c:v>
                </c:pt>
                <c:pt idx="291">
                  <c:v>1.173781E-2</c:v>
                </c:pt>
                <c:pt idx="292">
                  <c:v>1.1753130000000001E-2</c:v>
                </c:pt>
                <c:pt idx="293">
                  <c:v>1.1968370000000001E-2</c:v>
                </c:pt>
                <c:pt idx="294">
                  <c:v>8.6097699999999992E-3</c:v>
                </c:pt>
                <c:pt idx="295">
                  <c:v>1.2917909999999999E-2</c:v>
                </c:pt>
                <c:pt idx="296">
                  <c:v>8.5675720000000007E-3</c:v>
                </c:pt>
                <c:pt idx="297">
                  <c:v>1.2656219999999999E-2</c:v>
                </c:pt>
                <c:pt idx="298">
                  <c:v>1.191739E-2</c:v>
                </c:pt>
                <c:pt idx="299">
                  <c:v>1.071829E-2</c:v>
                </c:pt>
                <c:pt idx="300">
                  <c:v>2.025977E-2</c:v>
                </c:pt>
                <c:pt idx="301">
                  <c:v>1.2295469999999999E-2</c:v>
                </c:pt>
                <c:pt idx="302">
                  <c:v>1.2864260000000001E-2</c:v>
                </c:pt>
                <c:pt idx="303">
                  <c:v>1.4214630000000001E-2</c:v>
                </c:pt>
                <c:pt idx="304">
                  <c:v>1.721613E-2</c:v>
                </c:pt>
                <c:pt idx="305">
                  <c:v>1.430829E-2</c:v>
                </c:pt>
                <c:pt idx="306">
                  <c:v>1.1859049999999999E-2</c:v>
                </c:pt>
                <c:pt idx="307">
                  <c:v>1.7805020000000001E-2</c:v>
                </c:pt>
                <c:pt idx="308">
                  <c:v>1.0797269999999999E-2</c:v>
                </c:pt>
                <c:pt idx="309">
                  <c:v>1.806934E-2</c:v>
                </c:pt>
                <c:pt idx="310">
                  <c:v>1.3942909999999999E-2</c:v>
                </c:pt>
                <c:pt idx="311">
                  <c:v>1.1617509999999999E-2</c:v>
                </c:pt>
                <c:pt idx="312">
                  <c:v>1.332442E-2</c:v>
                </c:pt>
                <c:pt idx="313">
                  <c:v>1.02813E-2</c:v>
                </c:pt>
                <c:pt idx="314">
                  <c:v>1.113243E-2</c:v>
                </c:pt>
                <c:pt idx="315">
                  <c:v>1.8414079999999999E-2</c:v>
                </c:pt>
                <c:pt idx="316">
                  <c:v>1.7107899999999999E-2</c:v>
                </c:pt>
                <c:pt idx="317">
                  <c:v>1.32993E-2</c:v>
                </c:pt>
                <c:pt idx="318">
                  <c:v>1.4308400000000001E-2</c:v>
                </c:pt>
                <c:pt idx="319">
                  <c:v>1.200202E-2</c:v>
                </c:pt>
                <c:pt idx="320">
                  <c:v>1.0588139999999999E-2</c:v>
                </c:pt>
                <c:pt idx="321">
                  <c:v>1.4635830000000001E-2</c:v>
                </c:pt>
                <c:pt idx="322">
                  <c:v>1.0783579999999999E-2</c:v>
                </c:pt>
                <c:pt idx="323">
                  <c:v>1.36262E-2</c:v>
                </c:pt>
                <c:pt idx="324">
                  <c:v>1.507168E-2</c:v>
                </c:pt>
                <c:pt idx="325">
                  <c:v>1.304019E-2</c:v>
                </c:pt>
                <c:pt idx="326">
                  <c:v>1.2606559999999999E-2</c:v>
                </c:pt>
                <c:pt idx="327">
                  <c:v>1.429392E-2</c:v>
                </c:pt>
                <c:pt idx="328">
                  <c:v>1.256617E-2</c:v>
                </c:pt>
                <c:pt idx="329">
                  <c:v>1.4527399999999999E-2</c:v>
                </c:pt>
                <c:pt idx="330">
                  <c:v>1.3221709999999999E-2</c:v>
                </c:pt>
                <c:pt idx="331">
                  <c:v>1.9924069999999999E-2</c:v>
                </c:pt>
                <c:pt idx="332">
                  <c:v>1.207801E-2</c:v>
                </c:pt>
                <c:pt idx="333">
                  <c:v>1.328872E-2</c:v>
                </c:pt>
                <c:pt idx="334">
                  <c:v>1.6378190000000001E-2</c:v>
                </c:pt>
                <c:pt idx="335">
                  <c:v>1.3222390000000001E-2</c:v>
                </c:pt>
                <c:pt idx="336">
                  <c:v>1.3700149999999999E-2</c:v>
                </c:pt>
                <c:pt idx="337">
                  <c:v>2.4409009999999998E-2</c:v>
                </c:pt>
                <c:pt idx="338">
                  <c:v>1.4714380000000001E-2</c:v>
                </c:pt>
                <c:pt idx="339">
                  <c:v>1.4060690000000001E-2</c:v>
                </c:pt>
                <c:pt idx="340">
                  <c:v>1.454868E-2</c:v>
                </c:pt>
                <c:pt idx="341">
                  <c:v>1.8788780000000001E-2</c:v>
                </c:pt>
                <c:pt idx="342">
                  <c:v>1.4155630000000001E-2</c:v>
                </c:pt>
                <c:pt idx="343">
                  <c:v>1.6069759999999999E-2</c:v>
                </c:pt>
                <c:pt idx="344">
                  <c:v>9.7321679999999994E-3</c:v>
                </c:pt>
                <c:pt idx="345">
                  <c:v>1.1318720000000001E-2</c:v>
                </c:pt>
                <c:pt idx="346">
                  <c:v>1.5887930000000001E-2</c:v>
                </c:pt>
                <c:pt idx="347">
                  <c:v>1.240218E-2</c:v>
                </c:pt>
                <c:pt idx="348">
                  <c:v>1.047914E-2</c:v>
                </c:pt>
                <c:pt idx="349">
                  <c:v>1.326632E-2</c:v>
                </c:pt>
                <c:pt idx="350">
                  <c:v>1.8747420000000001E-2</c:v>
                </c:pt>
                <c:pt idx="351">
                  <c:v>1.4671679999999999E-2</c:v>
                </c:pt>
                <c:pt idx="352">
                  <c:v>1.2246119999999999E-2</c:v>
                </c:pt>
                <c:pt idx="353">
                  <c:v>1.2989789999999999E-2</c:v>
                </c:pt>
                <c:pt idx="354">
                  <c:v>1.083488E-2</c:v>
                </c:pt>
                <c:pt idx="355">
                  <c:v>1.12301E-2</c:v>
                </c:pt>
                <c:pt idx="356">
                  <c:v>1.3074240000000001E-2</c:v>
                </c:pt>
                <c:pt idx="357">
                  <c:v>1.287749E-2</c:v>
                </c:pt>
                <c:pt idx="358">
                  <c:v>1.248253E-2</c:v>
                </c:pt>
                <c:pt idx="359">
                  <c:v>1.16063E-2</c:v>
                </c:pt>
                <c:pt idx="360">
                  <c:v>1.1470279999999999E-2</c:v>
                </c:pt>
                <c:pt idx="361">
                  <c:v>9.9395609999999995E-3</c:v>
                </c:pt>
                <c:pt idx="362">
                  <c:v>1.4931109999999999E-2</c:v>
                </c:pt>
                <c:pt idx="363">
                  <c:v>1.1581910000000001E-2</c:v>
                </c:pt>
                <c:pt idx="364">
                  <c:v>1.615581E-2</c:v>
                </c:pt>
                <c:pt idx="365">
                  <c:v>1.2596609999999999E-2</c:v>
                </c:pt>
                <c:pt idx="366">
                  <c:v>1.073461E-2</c:v>
                </c:pt>
                <c:pt idx="367">
                  <c:v>1.239527E-2</c:v>
                </c:pt>
                <c:pt idx="368">
                  <c:v>1.3156950000000001E-2</c:v>
                </c:pt>
                <c:pt idx="369">
                  <c:v>1.40786E-2</c:v>
                </c:pt>
                <c:pt idx="370">
                  <c:v>1.163287E-2</c:v>
                </c:pt>
                <c:pt idx="371">
                  <c:v>1.403976E-2</c:v>
                </c:pt>
                <c:pt idx="372">
                  <c:v>1.0420779999999999E-2</c:v>
                </c:pt>
                <c:pt idx="373">
                  <c:v>2.0152610000000001E-2</c:v>
                </c:pt>
                <c:pt idx="374">
                  <c:v>1.0081100000000001E-2</c:v>
                </c:pt>
                <c:pt idx="375">
                  <c:v>1.63179E-2</c:v>
                </c:pt>
                <c:pt idx="376">
                  <c:v>1.7797299999999999E-2</c:v>
                </c:pt>
                <c:pt idx="377">
                  <c:v>1.1052950000000001E-2</c:v>
                </c:pt>
                <c:pt idx="378">
                  <c:v>1.474076E-2</c:v>
                </c:pt>
                <c:pt idx="379">
                  <c:v>1.156359E-2</c:v>
                </c:pt>
                <c:pt idx="380">
                  <c:v>1.6909239999999999E-2</c:v>
                </c:pt>
                <c:pt idx="381">
                  <c:v>2.1343560000000001E-2</c:v>
                </c:pt>
                <c:pt idx="382">
                  <c:v>1.021621E-2</c:v>
                </c:pt>
                <c:pt idx="383">
                  <c:v>2.1842569999999999E-2</c:v>
                </c:pt>
                <c:pt idx="384">
                  <c:v>1.320239E-2</c:v>
                </c:pt>
                <c:pt idx="385">
                  <c:v>1.3529889999999999E-2</c:v>
                </c:pt>
                <c:pt idx="386">
                  <c:v>2.0213060000000001E-2</c:v>
                </c:pt>
                <c:pt idx="387">
                  <c:v>1.288163E-2</c:v>
                </c:pt>
                <c:pt idx="388">
                  <c:v>1.269205E-2</c:v>
                </c:pt>
                <c:pt idx="389">
                  <c:v>1.8220839999999999E-2</c:v>
                </c:pt>
                <c:pt idx="390">
                  <c:v>1.158258E-2</c:v>
                </c:pt>
                <c:pt idx="391">
                  <c:v>1.5910000000000001E-2</c:v>
                </c:pt>
                <c:pt idx="392">
                  <c:v>2.2838250000000001E-2</c:v>
                </c:pt>
                <c:pt idx="393">
                  <c:v>1.3918170000000001E-2</c:v>
                </c:pt>
                <c:pt idx="394">
                  <c:v>1.0272770000000001E-2</c:v>
                </c:pt>
                <c:pt idx="395">
                  <c:v>1.854548E-2</c:v>
                </c:pt>
                <c:pt idx="396">
                  <c:v>1.798897E-2</c:v>
                </c:pt>
                <c:pt idx="397">
                  <c:v>1.377776E-2</c:v>
                </c:pt>
                <c:pt idx="398">
                  <c:v>1.367116E-2</c:v>
                </c:pt>
                <c:pt idx="399">
                  <c:v>1.6367159999999999E-2</c:v>
                </c:pt>
                <c:pt idx="400">
                  <c:v>1.026122E-2</c:v>
                </c:pt>
                <c:pt idx="401">
                  <c:v>1.5969839999999999E-2</c:v>
                </c:pt>
                <c:pt idx="402">
                  <c:v>2.011771E-2</c:v>
                </c:pt>
                <c:pt idx="403">
                  <c:v>1.3436979999999999E-2</c:v>
                </c:pt>
                <c:pt idx="404">
                  <c:v>1.175083E-2</c:v>
                </c:pt>
                <c:pt idx="405">
                  <c:v>9.8876820000000001E-3</c:v>
                </c:pt>
                <c:pt idx="406">
                  <c:v>1.524267E-2</c:v>
                </c:pt>
                <c:pt idx="407">
                  <c:v>1.492813E-2</c:v>
                </c:pt>
                <c:pt idx="408">
                  <c:v>1.136765E-2</c:v>
                </c:pt>
                <c:pt idx="409">
                  <c:v>1.0954409999999999E-2</c:v>
                </c:pt>
                <c:pt idx="410">
                  <c:v>1.7864600000000001E-2</c:v>
                </c:pt>
                <c:pt idx="411">
                  <c:v>1.5601729999999999E-2</c:v>
                </c:pt>
                <c:pt idx="412">
                  <c:v>1.19703E-2</c:v>
                </c:pt>
                <c:pt idx="413">
                  <c:v>1.1784599999999999E-2</c:v>
                </c:pt>
                <c:pt idx="414">
                  <c:v>1.0520989999999999E-2</c:v>
                </c:pt>
                <c:pt idx="415">
                  <c:v>1.291608E-2</c:v>
                </c:pt>
                <c:pt idx="416">
                  <c:v>1.615432E-2</c:v>
                </c:pt>
                <c:pt idx="417">
                  <c:v>1.8237369999999999E-2</c:v>
                </c:pt>
                <c:pt idx="418">
                  <c:v>1.1753329999999999E-2</c:v>
                </c:pt>
                <c:pt idx="419">
                  <c:v>1.0770429999999999E-2</c:v>
                </c:pt>
                <c:pt idx="420">
                  <c:v>1.1893620000000001E-2</c:v>
                </c:pt>
                <c:pt idx="421">
                  <c:v>1.465023E-2</c:v>
                </c:pt>
                <c:pt idx="422">
                  <c:v>1.321752E-2</c:v>
                </c:pt>
                <c:pt idx="423">
                  <c:v>1.7441910000000001E-2</c:v>
                </c:pt>
                <c:pt idx="424">
                  <c:v>1.6659549999999999E-2</c:v>
                </c:pt>
                <c:pt idx="425">
                  <c:v>1.2337880000000001E-2</c:v>
                </c:pt>
                <c:pt idx="426">
                  <c:v>1.3904E-2</c:v>
                </c:pt>
                <c:pt idx="427">
                  <c:v>1.193171E-2</c:v>
                </c:pt>
                <c:pt idx="428">
                  <c:v>1.3360260000000001E-2</c:v>
                </c:pt>
                <c:pt idx="429">
                  <c:v>1.40763E-2</c:v>
                </c:pt>
                <c:pt idx="430">
                  <c:v>1.130193E-2</c:v>
                </c:pt>
                <c:pt idx="431">
                  <c:v>1.55789E-2</c:v>
                </c:pt>
                <c:pt idx="432">
                  <c:v>1.2012200000000001E-2</c:v>
                </c:pt>
                <c:pt idx="433">
                  <c:v>1.6315130000000001E-2</c:v>
                </c:pt>
                <c:pt idx="434">
                  <c:v>1.446442E-2</c:v>
                </c:pt>
                <c:pt idx="435">
                  <c:v>1.8434869999999999E-2</c:v>
                </c:pt>
                <c:pt idx="436">
                  <c:v>2.0116729999999999E-2</c:v>
                </c:pt>
                <c:pt idx="437">
                  <c:v>1.259032E-2</c:v>
                </c:pt>
                <c:pt idx="438">
                  <c:v>1.390801E-2</c:v>
                </c:pt>
                <c:pt idx="439">
                  <c:v>1.763911E-2</c:v>
                </c:pt>
                <c:pt idx="440">
                  <c:v>1.033533E-2</c:v>
                </c:pt>
                <c:pt idx="441">
                  <c:v>8.8391300000000006E-3</c:v>
                </c:pt>
                <c:pt idx="442">
                  <c:v>1.200997E-2</c:v>
                </c:pt>
                <c:pt idx="443">
                  <c:v>1.529898E-2</c:v>
                </c:pt>
                <c:pt idx="444">
                  <c:v>1.178826E-2</c:v>
                </c:pt>
                <c:pt idx="445">
                  <c:v>1.277668E-2</c:v>
                </c:pt>
                <c:pt idx="446">
                  <c:v>1.21377E-2</c:v>
                </c:pt>
                <c:pt idx="447">
                  <c:v>1.5629879999999999E-2</c:v>
                </c:pt>
                <c:pt idx="448">
                  <c:v>1.248551E-2</c:v>
                </c:pt>
                <c:pt idx="449">
                  <c:v>1.27928E-2</c:v>
                </c:pt>
                <c:pt idx="450">
                  <c:v>1.429222E-2</c:v>
                </c:pt>
                <c:pt idx="451">
                  <c:v>1.44663E-2</c:v>
                </c:pt>
                <c:pt idx="452">
                  <c:v>1.2592310000000001E-2</c:v>
                </c:pt>
                <c:pt idx="453">
                  <c:v>1.9416240000000001E-2</c:v>
                </c:pt>
                <c:pt idx="454">
                  <c:v>1.2990059999999999E-2</c:v>
                </c:pt>
                <c:pt idx="455">
                  <c:v>1.6275129999999999E-2</c:v>
                </c:pt>
                <c:pt idx="456">
                  <c:v>1.071122E-2</c:v>
                </c:pt>
                <c:pt idx="457">
                  <c:v>1.638568E-2</c:v>
                </c:pt>
                <c:pt idx="458">
                  <c:v>1.332329E-2</c:v>
                </c:pt>
                <c:pt idx="459">
                  <c:v>9.5399189999999991E-3</c:v>
                </c:pt>
                <c:pt idx="460">
                  <c:v>1.39717E-2</c:v>
                </c:pt>
                <c:pt idx="461">
                  <c:v>1.237333E-2</c:v>
                </c:pt>
                <c:pt idx="462">
                  <c:v>1.18327E-2</c:v>
                </c:pt>
                <c:pt idx="463">
                  <c:v>1.505664E-2</c:v>
                </c:pt>
                <c:pt idx="464">
                  <c:v>1.103022E-2</c:v>
                </c:pt>
                <c:pt idx="465">
                  <c:v>1.4667360000000001E-2</c:v>
                </c:pt>
                <c:pt idx="466">
                  <c:v>1.239533E-2</c:v>
                </c:pt>
                <c:pt idx="467">
                  <c:v>1.246686E-2</c:v>
                </c:pt>
                <c:pt idx="468">
                  <c:v>1.189846E-2</c:v>
                </c:pt>
                <c:pt idx="469">
                  <c:v>1.2168129999999999E-2</c:v>
                </c:pt>
                <c:pt idx="470">
                  <c:v>1.6947279999999999E-2</c:v>
                </c:pt>
                <c:pt idx="471">
                  <c:v>1.8709690000000001E-2</c:v>
                </c:pt>
                <c:pt idx="472">
                  <c:v>1.307762E-2</c:v>
                </c:pt>
                <c:pt idx="473">
                  <c:v>1.3621060000000001E-2</c:v>
                </c:pt>
                <c:pt idx="474">
                  <c:v>8.5963940000000003E-3</c:v>
                </c:pt>
                <c:pt idx="475">
                  <c:v>1.0338770000000001E-2</c:v>
                </c:pt>
                <c:pt idx="476">
                  <c:v>1.3222930000000001E-2</c:v>
                </c:pt>
                <c:pt idx="477">
                  <c:v>1.12052E-2</c:v>
                </c:pt>
                <c:pt idx="478">
                  <c:v>1.1380919999999999E-2</c:v>
                </c:pt>
                <c:pt idx="479">
                  <c:v>1.212362E-2</c:v>
                </c:pt>
                <c:pt idx="480">
                  <c:v>1.405757E-2</c:v>
                </c:pt>
                <c:pt idx="481">
                  <c:v>1.722487E-2</c:v>
                </c:pt>
                <c:pt idx="482">
                  <c:v>1.0031389999999999E-2</c:v>
                </c:pt>
                <c:pt idx="483">
                  <c:v>1.0973109999999999E-2</c:v>
                </c:pt>
                <c:pt idx="484">
                  <c:v>1.895051E-2</c:v>
                </c:pt>
                <c:pt idx="485">
                  <c:v>1.518011E-2</c:v>
                </c:pt>
                <c:pt idx="486">
                  <c:v>1.6578519999999999E-2</c:v>
                </c:pt>
                <c:pt idx="487">
                  <c:v>1.174908E-2</c:v>
                </c:pt>
                <c:pt idx="488">
                  <c:v>1.669284E-2</c:v>
                </c:pt>
                <c:pt idx="489">
                  <c:v>1.9277300000000001E-2</c:v>
                </c:pt>
                <c:pt idx="490">
                  <c:v>1.589548E-2</c:v>
                </c:pt>
                <c:pt idx="491">
                  <c:v>1.166563E-2</c:v>
                </c:pt>
                <c:pt idx="492">
                  <c:v>1.013085E-2</c:v>
                </c:pt>
                <c:pt idx="493">
                  <c:v>1.4197309999999999E-2</c:v>
                </c:pt>
                <c:pt idx="494">
                  <c:v>1.3140809999999999E-2</c:v>
                </c:pt>
                <c:pt idx="495">
                  <c:v>8.3905100000000003E-3</c:v>
                </c:pt>
                <c:pt idx="496">
                  <c:v>1.095002E-2</c:v>
                </c:pt>
                <c:pt idx="497">
                  <c:v>1.0391340000000001E-2</c:v>
                </c:pt>
                <c:pt idx="498">
                  <c:v>1.2160000000000001E-2</c:v>
                </c:pt>
                <c:pt idx="499">
                  <c:v>1.291225E-2</c:v>
                </c:pt>
                <c:pt idx="500">
                  <c:v>1.281537E-2</c:v>
                </c:pt>
                <c:pt idx="501">
                  <c:v>1.054977E-2</c:v>
                </c:pt>
                <c:pt idx="502">
                  <c:v>1.241367E-2</c:v>
                </c:pt>
                <c:pt idx="503">
                  <c:v>1.2782460000000001E-2</c:v>
                </c:pt>
                <c:pt idx="504">
                  <c:v>1.141357E-2</c:v>
                </c:pt>
                <c:pt idx="505">
                  <c:v>1.2852270000000001E-2</c:v>
                </c:pt>
                <c:pt idx="506">
                  <c:v>1.065338E-2</c:v>
                </c:pt>
                <c:pt idx="507">
                  <c:v>1.467311E-2</c:v>
                </c:pt>
                <c:pt idx="508">
                  <c:v>1.477239E-2</c:v>
                </c:pt>
                <c:pt idx="509">
                  <c:v>1.280242E-2</c:v>
                </c:pt>
                <c:pt idx="510">
                  <c:v>1.4676079999999999E-2</c:v>
                </c:pt>
                <c:pt idx="511">
                  <c:v>1.8069720000000001E-2</c:v>
                </c:pt>
                <c:pt idx="512">
                  <c:v>1.380631E-2</c:v>
                </c:pt>
                <c:pt idx="513">
                  <c:v>1.5757520000000001E-2</c:v>
                </c:pt>
                <c:pt idx="514">
                  <c:v>2.0932030000000001E-2</c:v>
                </c:pt>
                <c:pt idx="515">
                  <c:v>1.6984019999999999E-2</c:v>
                </c:pt>
                <c:pt idx="516">
                  <c:v>2.1192699999999998E-2</c:v>
                </c:pt>
                <c:pt idx="517">
                  <c:v>1.6280289999999999E-2</c:v>
                </c:pt>
                <c:pt idx="518">
                  <c:v>1.9354980000000001E-2</c:v>
                </c:pt>
                <c:pt idx="519">
                  <c:v>1.052612E-2</c:v>
                </c:pt>
                <c:pt idx="520">
                  <c:v>1.437807E-2</c:v>
                </c:pt>
                <c:pt idx="521">
                  <c:v>1.0562200000000001E-2</c:v>
                </c:pt>
                <c:pt idx="522">
                  <c:v>8.3503540000000008E-3</c:v>
                </c:pt>
                <c:pt idx="523">
                  <c:v>1.9355399999999998E-2</c:v>
                </c:pt>
                <c:pt idx="524">
                  <c:v>1.299318E-2</c:v>
                </c:pt>
                <c:pt idx="525">
                  <c:v>1.516169E-2</c:v>
                </c:pt>
                <c:pt idx="526">
                  <c:v>1.008278E-2</c:v>
                </c:pt>
                <c:pt idx="527">
                  <c:v>1.7551339999999999E-2</c:v>
                </c:pt>
                <c:pt idx="528">
                  <c:v>1.3183520000000001E-2</c:v>
                </c:pt>
                <c:pt idx="529">
                  <c:v>1.3869950000000001E-2</c:v>
                </c:pt>
                <c:pt idx="530">
                  <c:v>1.6945740000000001E-2</c:v>
                </c:pt>
                <c:pt idx="531">
                  <c:v>1.039195E-2</c:v>
                </c:pt>
                <c:pt idx="532">
                  <c:v>2.037972E-2</c:v>
                </c:pt>
                <c:pt idx="533">
                  <c:v>1.415668E-2</c:v>
                </c:pt>
                <c:pt idx="534">
                  <c:v>1.68221E-2</c:v>
                </c:pt>
                <c:pt idx="535">
                  <c:v>1.4030519999999999E-2</c:v>
                </c:pt>
                <c:pt idx="536">
                  <c:v>1.1246239999999999E-2</c:v>
                </c:pt>
                <c:pt idx="537">
                  <c:v>9.481639E-3</c:v>
                </c:pt>
                <c:pt idx="538">
                  <c:v>2.0338180000000001E-2</c:v>
                </c:pt>
                <c:pt idx="539">
                  <c:v>1.4090409999999999E-2</c:v>
                </c:pt>
                <c:pt idx="540">
                  <c:v>9.7570150000000008E-3</c:v>
                </c:pt>
                <c:pt idx="541">
                  <c:v>1.337849E-2</c:v>
                </c:pt>
                <c:pt idx="542">
                  <c:v>2.0796970000000001E-2</c:v>
                </c:pt>
                <c:pt idx="543">
                  <c:v>1.8347180000000001E-2</c:v>
                </c:pt>
                <c:pt idx="544">
                  <c:v>1.115668E-2</c:v>
                </c:pt>
                <c:pt idx="545">
                  <c:v>1.4472769999999999E-2</c:v>
                </c:pt>
                <c:pt idx="546">
                  <c:v>1.337963E-2</c:v>
                </c:pt>
                <c:pt idx="547">
                  <c:v>1.4005399999999999E-2</c:v>
                </c:pt>
                <c:pt idx="548">
                  <c:v>1.3111289999999999E-2</c:v>
                </c:pt>
                <c:pt idx="549">
                  <c:v>1.9774949999999999E-2</c:v>
                </c:pt>
                <c:pt idx="550">
                  <c:v>1.186334E-2</c:v>
                </c:pt>
                <c:pt idx="551">
                  <c:v>1.31746E-2</c:v>
                </c:pt>
                <c:pt idx="552">
                  <c:v>1.3685650000000001E-2</c:v>
                </c:pt>
                <c:pt idx="553">
                  <c:v>1.6163279999999999E-2</c:v>
                </c:pt>
                <c:pt idx="554">
                  <c:v>1.301388E-2</c:v>
                </c:pt>
                <c:pt idx="555">
                  <c:v>1.068231E-2</c:v>
                </c:pt>
                <c:pt idx="556">
                  <c:v>1.157908E-2</c:v>
                </c:pt>
                <c:pt idx="557">
                  <c:v>1.2195040000000001E-2</c:v>
                </c:pt>
                <c:pt idx="558">
                  <c:v>1.6845220000000001E-2</c:v>
                </c:pt>
                <c:pt idx="559">
                  <c:v>1.6962060000000001E-2</c:v>
                </c:pt>
                <c:pt idx="560">
                  <c:v>1.227292E-2</c:v>
                </c:pt>
                <c:pt idx="561">
                  <c:v>2.416161E-2</c:v>
                </c:pt>
                <c:pt idx="562">
                  <c:v>1.245429E-2</c:v>
                </c:pt>
                <c:pt idx="563">
                  <c:v>2.1317630000000001E-2</c:v>
                </c:pt>
                <c:pt idx="564">
                  <c:v>1.1638839999999999E-2</c:v>
                </c:pt>
                <c:pt idx="565">
                  <c:v>1.1264740000000001E-2</c:v>
                </c:pt>
                <c:pt idx="566">
                  <c:v>1.344568E-2</c:v>
                </c:pt>
                <c:pt idx="567">
                  <c:v>1.825746E-2</c:v>
                </c:pt>
                <c:pt idx="568">
                  <c:v>2.254103E-2</c:v>
                </c:pt>
                <c:pt idx="569">
                  <c:v>1.7272590000000001E-2</c:v>
                </c:pt>
                <c:pt idx="570">
                  <c:v>8.7387430000000002E-3</c:v>
                </c:pt>
                <c:pt idx="571">
                  <c:v>1.1322830000000001E-2</c:v>
                </c:pt>
                <c:pt idx="572">
                  <c:v>1.5194620000000001E-2</c:v>
                </c:pt>
                <c:pt idx="573">
                  <c:v>1.6580370000000001E-2</c:v>
                </c:pt>
                <c:pt idx="574">
                  <c:v>2.1480820000000001E-2</c:v>
                </c:pt>
                <c:pt idx="575">
                  <c:v>1.148194E-2</c:v>
                </c:pt>
                <c:pt idx="576">
                  <c:v>1.3066940000000001E-2</c:v>
                </c:pt>
                <c:pt idx="577">
                  <c:v>1.230617E-2</c:v>
                </c:pt>
                <c:pt idx="578">
                  <c:v>1.7833709999999999E-2</c:v>
                </c:pt>
                <c:pt idx="579">
                  <c:v>1.6284360000000001E-2</c:v>
                </c:pt>
                <c:pt idx="580">
                  <c:v>1.064356E-2</c:v>
                </c:pt>
                <c:pt idx="581">
                  <c:v>1.6393330000000001E-2</c:v>
                </c:pt>
                <c:pt idx="582">
                  <c:v>9.9044330000000007E-3</c:v>
                </c:pt>
                <c:pt idx="583">
                  <c:v>1.439672E-2</c:v>
                </c:pt>
                <c:pt idx="584">
                  <c:v>1.329346E-2</c:v>
                </c:pt>
                <c:pt idx="585">
                  <c:v>1.1075969999999999E-2</c:v>
                </c:pt>
                <c:pt idx="586">
                  <c:v>1.024565E-2</c:v>
                </c:pt>
                <c:pt idx="587">
                  <c:v>1.625743E-2</c:v>
                </c:pt>
                <c:pt idx="588">
                  <c:v>1.6604629999999999E-2</c:v>
                </c:pt>
                <c:pt idx="589">
                  <c:v>1.7724699999999999E-2</c:v>
                </c:pt>
                <c:pt idx="590">
                  <c:v>1.2972630000000001E-2</c:v>
                </c:pt>
                <c:pt idx="591">
                  <c:v>1.5695130000000002E-2</c:v>
                </c:pt>
                <c:pt idx="592">
                  <c:v>1.1099639999999999E-2</c:v>
                </c:pt>
                <c:pt idx="593">
                  <c:v>2.1590499999999999E-2</c:v>
                </c:pt>
                <c:pt idx="594">
                  <c:v>1.0144190000000001E-2</c:v>
                </c:pt>
                <c:pt idx="595">
                  <c:v>1.364745E-2</c:v>
                </c:pt>
                <c:pt idx="596">
                  <c:v>1.4594660000000001E-2</c:v>
                </c:pt>
                <c:pt idx="597">
                  <c:v>1.374567E-2</c:v>
                </c:pt>
                <c:pt idx="598">
                  <c:v>1.688218E-2</c:v>
                </c:pt>
                <c:pt idx="599">
                  <c:v>1.316412E-2</c:v>
                </c:pt>
                <c:pt idx="600">
                  <c:v>1.726579E-2</c:v>
                </c:pt>
                <c:pt idx="601">
                  <c:v>1.907199E-2</c:v>
                </c:pt>
                <c:pt idx="602">
                  <c:v>2.010369E-2</c:v>
                </c:pt>
                <c:pt idx="603">
                  <c:v>1.9716870000000001E-2</c:v>
                </c:pt>
                <c:pt idx="604">
                  <c:v>1.075154E-2</c:v>
                </c:pt>
                <c:pt idx="605">
                  <c:v>1.6134659999999999E-2</c:v>
                </c:pt>
                <c:pt idx="606">
                  <c:v>1.6084979999999999E-2</c:v>
                </c:pt>
                <c:pt idx="607">
                  <c:v>1.141348E-2</c:v>
                </c:pt>
                <c:pt idx="608">
                  <c:v>1.490175E-2</c:v>
                </c:pt>
                <c:pt idx="609">
                  <c:v>1.288394E-2</c:v>
                </c:pt>
                <c:pt idx="610">
                  <c:v>1.2409460000000001E-2</c:v>
                </c:pt>
                <c:pt idx="611">
                  <c:v>1.4528640000000001E-2</c:v>
                </c:pt>
                <c:pt idx="612">
                  <c:v>1.6737189999999999E-2</c:v>
                </c:pt>
                <c:pt idx="613">
                  <c:v>1.5393479999999999E-2</c:v>
                </c:pt>
                <c:pt idx="614">
                  <c:v>1.437659E-2</c:v>
                </c:pt>
                <c:pt idx="615">
                  <c:v>1.3254459999999999E-2</c:v>
                </c:pt>
                <c:pt idx="616">
                  <c:v>1.37383E-2</c:v>
                </c:pt>
                <c:pt idx="617">
                  <c:v>1.6534340000000002E-2</c:v>
                </c:pt>
                <c:pt idx="618">
                  <c:v>1.459301E-2</c:v>
                </c:pt>
                <c:pt idx="619">
                  <c:v>1.3427039999999999E-2</c:v>
                </c:pt>
                <c:pt idx="620">
                  <c:v>1.026969E-2</c:v>
                </c:pt>
                <c:pt idx="621">
                  <c:v>1.6642239999999999E-2</c:v>
                </c:pt>
                <c:pt idx="622">
                  <c:v>1.406894E-2</c:v>
                </c:pt>
                <c:pt idx="623">
                  <c:v>1.2650710000000001E-2</c:v>
                </c:pt>
                <c:pt idx="624">
                  <c:v>1.3019579999999999E-2</c:v>
                </c:pt>
                <c:pt idx="625">
                  <c:v>1.27954E-2</c:v>
                </c:pt>
                <c:pt idx="626">
                  <c:v>1.0740649999999999E-2</c:v>
                </c:pt>
                <c:pt idx="627">
                  <c:v>1.359995E-2</c:v>
                </c:pt>
                <c:pt idx="628">
                  <c:v>1.9261190000000001E-2</c:v>
                </c:pt>
                <c:pt idx="629">
                  <c:v>1.0136549999999999E-2</c:v>
                </c:pt>
                <c:pt idx="630">
                  <c:v>1.6908719999999999E-2</c:v>
                </c:pt>
                <c:pt idx="631">
                  <c:v>1.484829E-2</c:v>
                </c:pt>
                <c:pt idx="632">
                  <c:v>1.9413340000000001E-2</c:v>
                </c:pt>
                <c:pt idx="633">
                  <c:v>2.226436E-2</c:v>
                </c:pt>
                <c:pt idx="634">
                  <c:v>1.083432E-2</c:v>
                </c:pt>
                <c:pt idx="635">
                  <c:v>1.484661E-2</c:v>
                </c:pt>
                <c:pt idx="636">
                  <c:v>1.068506E-2</c:v>
                </c:pt>
                <c:pt idx="637">
                  <c:v>1.316574E-2</c:v>
                </c:pt>
                <c:pt idx="638">
                  <c:v>1.655794E-2</c:v>
                </c:pt>
                <c:pt idx="639">
                  <c:v>1.8450020000000001E-2</c:v>
                </c:pt>
                <c:pt idx="640">
                  <c:v>1.6456120000000001E-2</c:v>
                </c:pt>
                <c:pt idx="641">
                  <c:v>1.7174370000000001E-2</c:v>
                </c:pt>
                <c:pt idx="642">
                  <c:v>1.205615E-2</c:v>
                </c:pt>
                <c:pt idx="643">
                  <c:v>2.103812E-2</c:v>
                </c:pt>
                <c:pt idx="644">
                  <c:v>1.9698609999999998E-2</c:v>
                </c:pt>
                <c:pt idx="645">
                  <c:v>1.488692E-2</c:v>
                </c:pt>
                <c:pt idx="646">
                  <c:v>1.0697750000000001E-2</c:v>
                </c:pt>
                <c:pt idx="647">
                  <c:v>1.8177459999999999E-2</c:v>
                </c:pt>
                <c:pt idx="648">
                  <c:v>1.8043320000000002E-2</c:v>
                </c:pt>
                <c:pt idx="649">
                  <c:v>2.1987369999999999E-2</c:v>
                </c:pt>
                <c:pt idx="650">
                  <c:v>1.7817820000000002E-2</c:v>
                </c:pt>
                <c:pt idx="651">
                  <c:v>2.0006469999999998E-2</c:v>
                </c:pt>
                <c:pt idx="652">
                  <c:v>1.321342E-2</c:v>
                </c:pt>
                <c:pt idx="653">
                  <c:v>9.3776610000000007E-3</c:v>
                </c:pt>
                <c:pt idx="654">
                  <c:v>9.2707769999999991E-3</c:v>
                </c:pt>
                <c:pt idx="655">
                  <c:v>1.500057E-2</c:v>
                </c:pt>
                <c:pt idx="656">
                  <c:v>9.7792980000000005E-3</c:v>
                </c:pt>
                <c:pt idx="657">
                  <c:v>1.187032E-2</c:v>
                </c:pt>
                <c:pt idx="658">
                  <c:v>1.3120329999999999E-2</c:v>
                </c:pt>
                <c:pt idx="659">
                  <c:v>9.9284569999999999E-3</c:v>
                </c:pt>
                <c:pt idx="660">
                  <c:v>1.9096160000000001E-2</c:v>
                </c:pt>
                <c:pt idx="661">
                  <c:v>1.1559740000000001E-2</c:v>
                </c:pt>
                <c:pt idx="662">
                  <c:v>1.42338E-2</c:v>
                </c:pt>
                <c:pt idx="663">
                  <c:v>1.3488989999999999E-2</c:v>
                </c:pt>
                <c:pt idx="664">
                  <c:v>1.2648349999999999E-2</c:v>
                </c:pt>
                <c:pt idx="665">
                  <c:v>1.487773E-2</c:v>
                </c:pt>
                <c:pt idx="666">
                  <c:v>2.02997E-2</c:v>
                </c:pt>
                <c:pt idx="667">
                  <c:v>8.3454329999999993E-3</c:v>
                </c:pt>
                <c:pt idx="668">
                  <c:v>1.6886129999999999E-2</c:v>
                </c:pt>
                <c:pt idx="669">
                  <c:v>1.5424230000000001E-2</c:v>
                </c:pt>
                <c:pt idx="670">
                  <c:v>1.6887180000000002E-2</c:v>
                </c:pt>
                <c:pt idx="671">
                  <c:v>1.4008410000000001E-2</c:v>
                </c:pt>
                <c:pt idx="672">
                  <c:v>1.7351829999999999E-2</c:v>
                </c:pt>
                <c:pt idx="673">
                  <c:v>1.0832390000000001E-2</c:v>
                </c:pt>
                <c:pt idx="674">
                  <c:v>2.1512429999999999E-2</c:v>
                </c:pt>
                <c:pt idx="675">
                  <c:v>9.8862959999999993E-3</c:v>
                </c:pt>
                <c:pt idx="676">
                  <c:v>1.381222E-2</c:v>
                </c:pt>
                <c:pt idx="677">
                  <c:v>9.2607060000000005E-3</c:v>
                </c:pt>
                <c:pt idx="678">
                  <c:v>1.3271649999999999E-2</c:v>
                </c:pt>
                <c:pt idx="679">
                  <c:v>1.227087E-2</c:v>
                </c:pt>
                <c:pt idx="680">
                  <c:v>1.742753E-2</c:v>
                </c:pt>
                <c:pt idx="681">
                  <c:v>1.4042870000000001E-2</c:v>
                </c:pt>
                <c:pt idx="682">
                  <c:v>1.651681E-2</c:v>
                </c:pt>
                <c:pt idx="683">
                  <c:v>1.105951E-2</c:v>
                </c:pt>
                <c:pt idx="684">
                  <c:v>9.8297750000000007E-3</c:v>
                </c:pt>
                <c:pt idx="685">
                  <c:v>1.377397E-2</c:v>
                </c:pt>
                <c:pt idx="686">
                  <c:v>1.4718699999999999E-2</c:v>
                </c:pt>
                <c:pt idx="687">
                  <c:v>1.6253790000000001E-2</c:v>
                </c:pt>
                <c:pt idx="688">
                  <c:v>1.1009339999999999E-2</c:v>
                </c:pt>
                <c:pt idx="689">
                  <c:v>1.5375959999999999E-2</c:v>
                </c:pt>
                <c:pt idx="690">
                  <c:v>1.1642390000000001E-2</c:v>
                </c:pt>
                <c:pt idx="691">
                  <c:v>1.2974909999999999E-2</c:v>
                </c:pt>
                <c:pt idx="692">
                  <c:v>1.737785E-2</c:v>
                </c:pt>
                <c:pt idx="693">
                  <c:v>1.281499E-2</c:v>
                </c:pt>
                <c:pt idx="694">
                  <c:v>1.7861930000000002E-2</c:v>
                </c:pt>
                <c:pt idx="695">
                  <c:v>1.439931E-2</c:v>
                </c:pt>
                <c:pt idx="696">
                  <c:v>1.1784029999999999E-2</c:v>
                </c:pt>
                <c:pt idx="697">
                  <c:v>2.547545E-2</c:v>
                </c:pt>
                <c:pt idx="698">
                  <c:v>1.3987629999999999E-2</c:v>
                </c:pt>
                <c:pt idx="699">
                  <c:v>1.023368E-2</c:v>
                </c:pt>
                <c:pt idx="700">
                  <c:v>2.1741380000000001E-2</c:v>
                </c:pt>
                <c:pt idx="701">
                  <c:v>1.31144E-2</c:v>
                </c:pt>
                <c:pt idx="702">
                  <c:v>1.945643E-2</c:v>
                </c:pt>
                <c:pt idx="703">
                  <c:v>1.7116369999999999E-2</c:v>
                </c:pt>
                <c:pt idx="704">
                  <c:v>1.334976E-2</c:v>
                </c:pt>
                <c:pt idx="705">
                  <c:v>1.2478879999999999E-2</c:v>
                </c:pt>
                <c:pt idx="706">
                  <c:v>2.0501140000000001E-2</c:v>
                </c:pt>
                <c:pt idx="707">
                  <c:v>1.517698E-2</c:v>
                </c:pt>
                <c:pt idx="708">
                  <c:v>1.669909E-2</c:v>
                </c:pt>
                <c:pt idx="709">
                  <c:v>2.1796469999999998E-2</c:v>
                </c:pt>
                <c:pt idx="710">
                  <c:v>1.159056E-2</c:v>
                </c:pt>
                <c:pt idx="711">
                  <c:v>2.08676E-2</c:v>
                </c:pt>
                <c:pt idx="712">
                  <c:v>1.253873E-2</c:v>
                </c:pt>
                <c:pt idx="713">
                  <c:v>1.378072E-2</c:v>
                </c:pt>
                <c:pt idx="714">
                  <c:v>2.047266E-2</c:v>
                </c:pt>
                <c:pt idx="715">
                  <c:v>8.8916749999999999E-3</c:v>
                </c:pt>
                <c:pt idx="716">
                  <c:v>1.415139E-2</c:v>
                </c:pt>
                <c:pt idx="717">
                  <c:v>1.010982E-2</c:v>
                </c:pt>
                <c:pt idx="718">
                  <c:v>1.179727E-2</c:v>
                </c:pt>
                <c:pt idx="719">
                  <c:v>1.1096399999999999E-2</c:v>
                </c:pt>
                <c:pt idx="720">
                  <c:v>1.3882169999999999E-2</c:v>
                </c:pt>
                <c:pt idx="721">
                  <c:v>1.331415E-2</c:v>
                </c:pt>
                <c:pt idx="722">
                  <c:v>1.376343E-2</c:v>
                </c:pt>
                <c:pt idx="723">
                  <c:v>1.4226600000000001E-2</c:v>
                </c:pt>
                <c:pt idx="724">
                  <c:v>1.4493320000000001E-2</c:v>
                </c:pt>
                <c:pt idx="725">
                  <c:v>1.328033E-2</c:v>
                </c:pt>
                <c:pt idx="726">
                  <c:v>1.373923E-2</c:v>
                </c:pt>
                <c:pt idx="727">
                  <c:v>1.550089E-2</c:v>
                </c:pt>
                <c:pt idx="728">
                  <c:v>1.0832319999999999E-2</c:v>
                </c:pt>
                <c:pt idx="729">
                  <c:v>2.0050910000000002E-2</c:v>
                </c:pt>
                <c:pt idx="730">
                  <c:v>1.6936779999999999E-2</c:v>
                </c:pt>
                <c:pt idx="731">
                  <c:v>1.5351480000000001E-2</c:v>
                </c:pt>
                <c:pt idx="732">
                  <c:v>1.2604850000000001E-2</c:v>
                </c:pt>
                <c:pt idx="733">
                  <c:v>9.6376599999999993E-3</c:v>
                </c:pt>
                <c:pt idx="734">
                  <c:v>1.43654E-2</c:v>
                </c:pt>
                <c:pt idx="735">
                  <c:v>1.147345E-2</c:v>
                </c:pt>
                <c:pt idx="736">
                  <c:v>1.1933600000000001E-2</c:v>
                </c:pt>
                <c:pt idx="737">
                  <c:v>1.4154079999999999E-2</c:v>
                </c:pt>
                <c:pt idx="738">
                  <c:v>1.0555790000000001E-2</c:v>
                </c:pt>
                <c:pt idx="739">
                  <c:v>9.9565720000000003E-3</c:v>
                </c:pt>
                <c:pt idx="740">
                  <c:v>1.4184759999999999E-2</c:v>
                </c:pt>
                <c:pt idx="741">
                  <c:v>9.0935510000000001E-3</c:v>
                </c:pt>
                <c:pt idx="742">
                  <c:v>1.1423849999999999E-2</c:v>
                </c:pt>
                <c:pt idx="743">
                  <c:v>1.3377999999999999E-2</c:v>
                </c:pt>
                <c:pt idx="744">
                  <c:v>1.3955800000000001E-2</c:v>
                </c:pt>
                <c:pt idx="745">
                  <c:v>1.451855E-2</c:v>
                </c:pt>
                <c:pt idx="746">
                  <c:v>1.7008530000000001E-2</c:v>
                </c:pt>
                <c:pt idx="747">
                  <c:v>1.4688359999999999E-2</c:v>
                </c:pt>
                <c:pt idx="748">
                  <c:v>2.1326250000000001E-2</c:v>
                </c:pt>
                <c:pt idx="749">
                  <c:v>1.1690519999999999E-2</c:v>
                </c:pt>
                <c:pt idx="750">
                  <c:v>1.9600739999999998E-2</c:v>
                </c:pt>
                <c:pt idx="751">
                  <c:v>1.260406E-2</c:v>
                </c:pt>
                <c:pt idx="752">
                  <c:v>1.314946E-2</c:v>
                </c:pt>
                <c:pt idx="753">
                  <c:v>1.858199E-2</c:v>
                </c:pt>
                <c:pt idx="754">
                  <c:v>2.0629290000000002E-2</c:v>
                </c:pt>
                <c:pt idx="755">
                  <c:v>1.6442370000000001E-2</c:v>
                </c:pt>
                <c:pt idx="756">
                  <c:v>1.568843E-2</c:v>
                </c:pt>
                <c:pt idx="757">
                  <c:v>1.2605750000000001E-2</c:v>
                </c:pt>
                <c:pt idx="758">
                  <c:v>1.2725200000000001E-2</c:v>
                </c:pt>
                <c:pt idx="759">
                  <c:v>1.544944E-2</c:v>
                </c:pt>
                <c:pt idx="760">
                  <c:v>1.316137E-2</c:v>
                </c:pt>
                <c:pt idx="761">
                  <c:v>1.0981980000000001E-2</c:v>
                </c:pt>
                <c:pt idx="762">
                  <c:v>1.6402650000000001E-2</c:v>
                </c:pt>
                <c:pt idx="763">
                  <c:v>1.8897359999999998E-2</c:v>
                </c:pt>
                <c:pt idx="764">
                  <c:v>1.6167870000000001E-2</c:v>
                </c:pt>
                <c:pt idx="765">
                  <c:v>1.457526E-2</c:v>
                </c:pt>
                <c:pt idx="766">
                  <c:v>1.109125E-2</c:v>
                </c:pt>
                <c:pt idx="767">
                  <c:v>1.7661929999999999E-2</c:v>
                </c:pt>
                <c:pt idx="768">
                  <c:v>1.37678E-2</c:v>
                </c:pt>
                <c:pt idx="769">
                  <c:v>1.361212E-2</c:v>
                </c:pt>
                <c:pt idx="770">
                  <c:v>1.7501409999999998E-2</c:v>
                </c:pt>
                <c:pt idx="771">
                  <c:v>1.2424610000000001E-2</c:v>
                </c:pt>
                <c:pt idx="772">
                  <c:v>1.121661E-2</c:v>
                </c:pt>
                <c:pt idx="773">
                  <c:v>1.348093E-2</c:v>
                </c:pt>
                <c:pt idx="774">
                  <c:v>1.54091E-2</c:v>
                </c:pt>
                <c:pt idx="775">
                  <c:v>1.506797E-2</c:v>
                </c:pt>
                <c:pt idx="776">
                  <c:v>1.201108E-2</c:v>
                </c:pt>
                <c:pt idx="777">
                  <c:v>1.7776879999999998E-2</c:v>
                </c:pt>
                <c:pt idx="778">
                  <c:v>1.37041E-2</c:v>
                </c:pt>
                <c:pt idx="779">
                  <c:v>1.4469310000000001E-2</c:v>
                </c:pt>
                <c:pt idx="780">
                  <c:v>1.190776E-2</c:v>
                </c:pt>
                <c:pt idx="781">
                  <c:v>1.3191700000000001E-2</c:v>
                </c:pt>
                <c:pt idx="782">
                  <c:v>1.338218E-2</c:v>
                </c:pt>
                <c:pt idx="783">
                  <c:v>1.412265E-2</c:v>
                </c:pt>
                <c:pt idx="784">
                  <c:v>1.4256649999999999E-2</c:v>
                </c:pt>
                <c:pt idx="785">
                  <c:v>2.3146859999999998E-2</c:v>
                </c:pt>
                <c:pt idx="786">
                  <c:v>1.5733710000000001E-2</c:v>
                </c:pt>
                <c:pt idx="787">
                  <c:v>1.3384800000000001E-2</c:v>
                </c:pt>
                <c:pt idx="788">
                  <c:v>1.2277420000000001E-2</c:v>
                </c:pt>
                <c:pt idx="789">
                  <c:v>2.1290469999999999E-2</c:v>
                </c:pt>
                <c:pt idx="790">
                  <c:v>2.57456E-2</c:v>
                </c:pt>
                <c:pt idx="791">
                  <c:v>2.191852E-2</c:v>
                </c:pt>
                <c:pt idx="792">
                  <c:v>1.224572E-2</c:v>
                </c:pt>
                <c:pt idx="793">
                  <c:v>1.430533E-2</c:v>
                </c:pt>
                <c:pt idx="794">
                  <c:v>2.153101E-2</c:v>
                </c:pt>
                <c:pt idx="795">
                  <c:v>2.1505880000000002E-2</c:v>
                </c:pt>
                <c:pt idx="796">
                  <c:v>1.212797E-2</c:v>
                </c:pt>
                <c:pt idx="797">
                  <c:v>1.7299800000000001E-2</c:v>
                </c:pt>
                <c:pt idx="798">
                  <c:v>1.3367230000000001E-2</c:v>
                </c:pt>
                <c:pt idx="799">
                  <c:v>1.245808E-2</c:v>
                </c:pt>
                <c:pt idx="800">
                  <c:v>2.210239E-2</c:v>
                </c:pt>
                <c:pt idx="801">
                  <c:v>1.4026769999999999E-2</c:v>
                </c:pt>
                <c:pt idx="802">
                  <c:v>2.1794170000000002E-2</c:v>
                </c:pt>
                <c:pt idx="803">
                  <c:v>1.2584929999999999E-2</c:v>
                </c:pt>
                <c:pt idx="804">
                  <c:v>1.498707E-2</c:v>
                </c:pt>
                <c:pt idx="805">
                  <c:v>2.236024E-2</c:v>
                </c:pt>
                <c:pt idx="806">
                  <c:v>1.6377679999999999E-2</c:v>
                </c:pt>
                <c:pt idx="807">
                  <c:v>9.5716499999999993E-3</c:v>
                </c:pt>
                <c:pt idx="808">
                  <c:v>1.3333319999999999E-2</c:v>
                </c:pt>
                <c:pt idx="809">
                  <c:v>1.300637E-2</c:v>
                </c:pt>
                <c:pt idx="810">
                  <c:v>1.520703E-2</c:v>
                </c:pt>
                <c:pt idx="811">
                  <c:v>1.237477E-2</c:v>
                </c:pt>
                <c:pt idx="812">
                  <c:v>1.9019899999999999E-2</c:v>
                </c:pt>
                <c:pt idx="813">
                  <c:v>1.9866709999999999E-2</c:v>
                </c:pt>
                <c:pt idx="814">
                  <c:v>9.6687500000000003E-3</c:v>
                </c:pt>
                <c:pt idx="815">
                  <c:v>2.3200289999999998E-2</c:v>
                </c:pt>
                <c:pt idx="816">
                  <c:v>1.6078510000000001E-2</c:v>
                </c:pt>
                <c:pt idx="817">
                  <c:v>2.509022E-2</c:v>
                </c:pt>
                <c:pt idx="818">
                  <c:v>9.690433E-3</c:v>
                </c:pt>
                <c:pt idx="819">
                  <c:v>1.2822409999999999E-2</c:v>
                </c:pt>
                <c:pt idx="820">
                  <c:v>2.1066250000000002E-2</c:v>
                </c:pt>
                <c:pt idx="821">
                  <c:v>1.5308560000000001E-2</c:v>
                </c:pt>
                <c:pt idx="822">
                  <c:v>2.1516759999999999E-2</c:v>
                </c:pt>
                <c:pt idx="823">
                  <c:v>1.6017429999999999E-2</c:v>
                </c:pt>
                <c:pt idx="824">
                  <c:v>2.110648E-2</c:v>
                </c:pt>
                <c:pt idx="825">
                  <c:v>2.507243E-2</c:v>
                </c:pt>
                <c:pt idx="826">
                  <c:v>1.422411E-2</c:v>
                </c:pt>
                <c:pt idx="827">
                  <c:v>1.8446400000000002E-2</c:v>
                </c:pt>
                <c:pt idx="828">
                  <c:v>1.300841E-2</c:v>
                </c:pt>
                <c:pt idx="829">
                  <c:v>2.1136269999999999E-2</c:v>
                </c:pt>
                <c:pt idx="830">
                  <c:v>1.2204680000000001E-2</c:v>
                </c:pt>
                <c:pt idx="831">
                  <c:v>1.3441649999999999E-2</c:v>
                </c:pt>
                <c:pt idx="832">
                  <c:v>1.38744E-2</c:v>
                </c:pt>
                <c:pt idx="833">
                  <c:v>1.5183489999999999E-2</c:v>
                </c:pt>
                <c:pt idx="834">
                  <c:v>2.2327070000000001E-2</c:v>
                </c:pt>
                <c:pt idx="835">
                  <c:v>1.2493270000000001E-2</c:v>
                </c:pt>
                <c:pt idx="836">
                  <c:v>8.8940589999999993E-3</c:v>
                </c:pt>
                <c:pt idx="837">
                  <c:v>1.380986E-2</c:v>
                </c:pt>
                <c:pt idx="838">
                  <c:v>1.8439440000000001E-2</c:v>
                </c:pt>
                <c:pt idx="839">
                  <c:v>1.9078049999999999E-2</c:v>
                </c:pt>
                <c:pt idx="840">
                  <c:v>1.512058E-2</c:v>
                </c:pt>
                <c:pt idx="841">
                  <c:v>1.3429450000000001E-2</c:v>
                </c:pt>
                <c:pt idx="842">
                  <c:v>1.172551E-2</c:v>
                </c:pt>
                <c:pt idx="843">
                  <c:v>1.67104E-2</c:v>
                </c:pt>
                <c:pt idx="844">
                  <c:v>1.427925E-2</c:v>
                </c:pt>
                <c:pt idx="845">
                  <c:v>1.8368949999999998E-2</c:v>
                </c:pt>
                <c:pt idx="846">
                  <c:v>1.130188E-2</c:v>
                </c:pt>
                <c:pt idx="847">
                  <c:v>1.312616E-2</c:v>
                </c:pt>
                <c:pt idx="848">
                  <c:v>1.3726510000000001E-2</c:v>
                </c:pt>
                <c:pt idx="849">
                  <c:v>1.3000609999999999E-2</c:v>
                </c:pt>
                <c:pt idx="850">
                  <c:v>1.6909529999999999E-2</c:v>
                </c:pt>
                <c:pt idx="851">
                  <c:v>1.1998770000000001E-2</c:v>
                </c:pt>
                <c:pt idx="852">
                  <c:v>1.2924740000000001E-2</c:v>
                </c:pt>
                <c:pt idx="853">
                  <c:v>1.1910830000000001E-2</c:v>
                </c:pt>
                <c:pt idx="854">
                  <c:v>2.546723E-2</c:v>
                </c:pt>
                <c:pt idx="855">
                  <c:v>1.311271E-2</c:v>
                </c:pt>
                <c:pt idx="856">
                  <c:v>1.8767389999999998E-2</c:v>
                </c:pt>
                <c:pt idx="857">
                  <c:v>1.6358009999999999E-2</c:v>
                </c:pt>
                <c:pt idx="858">
                  <c:v>1.469523E-2</c:v>
                </c:pt>
                <c:pt idx="859">
                  <c:v>2.284189E-2</c:v>
                </c:pt>
                <c:pt idx="860">
                  <c:v>1.9191079999999999E-2</c:v>
                </c:pt>
                <c:pt idx="861">
                  <c:v>2.2371490000000001E-2</c:v>
                </c:pt>
                <c:pt idx="862">
                  <c:v>1.5259470000000001E-2</c:v>
                </c:pt>
                <c:pt idx="863">
                  <c:v>2.3323219999999999E-2</c:v>
                </c:pt>
                <c:pt idx="864">
                  <c:v>1.7474690000000001E-2</c:v>
                </c:pt>
                <c:pt idx="865">
                  <c:v>1.242615E-2</c:v>
                </c:pt>
                <c:pt idx="866">
                  <c:v>2.0268789999999998E-2</c:v>
                </c:pt>
                <c:pt idx="867">
                  <c:v>1.5629980000000002E-2</c:v>
                </c:pt>
                <c:pt idx="868">
                  <c:v>2.3352669999999999E-2</c:v>
                </c:pt>
                <c:pt idx="869">
                  <c:v>1.2497589999999999E-2</c:v>
                </c:pt>
                <c:pt idx="870">
                  <c:v>1.5015189999999999E-2</c:v>
                </c:pt>
                <c:pt idx="871">
                  <c:v>2.3375989999999999E-2</c:v>
                </c:pt>
                <c:pt idx="872">
                  <c:v>1.935663E-2</c:v>
                </c:pt>
                <c:pt idx="873">
                  <c:v>2.0023139999999998E-2</c:v>
                </c:pt>
                <c:pt idx="874">
                  <c:v>1.4737729999999999E-2</c:v>
                </c:pt>
                <c:pt idx="875">
                  <c:v>1.325164E-2</c:v>
                </c:pt>
                <c:pt idx="876">
                  <c:v>1.4164009999999999E-2</c:v>
                </c:pt>
                <c:pt idx="877">
                  <c:v>2.3353579999999999E-2</c:v>
                </c:pt>
                <c:pt idx="878">
                  <c:v>2.1505509999999999E-2</c:v>
                </c:pt>
                <c:pt idx="879">
                  <c:v>1.4985170000000001E-2</c:v>
                </c:pt>
                <c:pt idx="880">
                  <c:v>1.065498E-2</c:v>
                </c:pt>
                <c:pt idx="881">
                  <c:v>1.11877E-2</c:v>
                </c:pt>
                <c:pt idx="882">
                  <c:v>1.167722E-2</c:v>
                </c:pt>
                <c:pt idx="883">
                  <c:v>1.5015270000000001E-2</c:v>
                </c:pt>
                <c:pt idx="884">
                  <c:v>1.4097210000000001E-2</c:v>
                </c:pt>
                <c:pt idx="885">
                  <c:v>1.7287179999999999E-2</c:v>
                </c:pt>
                <c:pt idx="886">
                  <c:v>2.0752030000000001E-2</c:v>
                </c:pt>
                <c:pt idx="887">
                  <c:v>1.429823E-2</c:v>
                </c:pt>
                <c:pt idx="888">
                  <c:v>1.9427300000000002E-2</c:v>
                </c:pt>
                <c:pt idx="889">
                  <c:v>1.254797E-2</c:v>
                </c:pt>
                <c:pt idx="890">
                  <c:v>1.19258E-2</c:v>
                </c:pt>
                <c:pt idx="891">
                  <c:v>2.13484E-2</c:v>
                </c:pt>
                <c:pt idx="892">
                  <c:v>1.394697E-2</c:v>
                </c:pt>
                <c:pt idx="893">
                  <c:v>1.4106240000000001E-2</c:v>
                </c:pt>
                <c:pt idx="894">
                  <c:v>2.074471E-2</c:v>
                </c:pt>
                <c:pt idx="895">
                  <c:v>1.9184119999999999E-2</c:v>
                </c:pt>
                <c:pt idx="896">
                  <c:v>2.0737660000000002E-2</c:v>
                </c:pt>
                <c:pt idx="897">
                  <c:v>2.151761E-2</c:v>
                </c:pt>
                <c:pt idx="898">
                  <c:v>1.320198E-2</c:v>
                </c:pt>
                <c:pt idx="899">
                  <c:v>2.0868390000000001E-2</c:v>
                </c:pt>
                <c:pt idx="900">
                  <c:v>1.550235E-2</c:v>
                </c:pt>
                <c:pt idx="901">
                  <c:v>2.3923340000000001E-2</c:v>
                </c:pt>
                <c:pt idx="902">
                  <c:v>1.7012090000000001E-2</c:v>
                </c:pt>
                <c:pt idx="903">
                  <c:v>1.211226E-2</c:v>
                </c:pt>
                <c:pt idx="904">
                  <c:v>1.277009E-2</c:v>
                </c:pt>
                <c:pt idx="905">
                  <c:v>1.924969E-2</c:v>
                </c:pt>
                <c:pt idx="906">
                  <c:v>1.486441E-2</c:v>
                </c:pt>
                <c:pt idx="907">
                  <c:v>1.4486850000000001E-2</c:v>
                </c:pt>
                <c:pt idx="908">
                  <c:v>1.1199560000000001E-2</c:v>
                </c:pt>
                <c:pt idx="909">
                  <c:v>1.225978E-2</c:v>
                </c:pt>
                <c:pt idx="910">
                  <c:v>2.324213E-2</c:v>
                </c:pt>
                <c:pt idx="911">
                  <c:v>2.5093879999999999E-2</c:v>
                </c:pt>
                <c:pt idx="912">
                  <c:v>1.6699200000000001E-2</c:v>
                </c:pt>
                <c:pt idx="913">
                  <c:v>1.313609E-2</c:v>
                </c:pt>
                <c:pt idx="914">
                  <c:v>1.0003730000000001E-2</c:v>
                </c:pt>
                <c:pt idx="915">
                  <c:v>2.3056549999999999E-2</c:v>
                </c:pt>
                <c:pt idx="916">
                  <c:v>2.3222119999999999E-2</c:v>
                </c:pt>
                <c:pt idx="917">
                  <c:v>1.466109E-2</c:v>
                </c:pt>
                <c:pt idx="918">
                  <c:v>2.1326020000000001E-2</c:v>
                </c:pt>
                <c:pt idx="919">
                  <c:v>1.5995570000000001E-2</c:v>
                </c:pt>
                <c:pt idx="920">
                  <c:v>1.9755060000000001E-2</c:v>
                </c:pt>
                <c:pt idx="921">
                  <c:v>2.515013E-2</c:v>
                </c:pt>
                <c:pt idx="922">
                  <c:v>1.2453540000000001E-2</c:v>
                </c:pt>
                <c:pt idx="923">
                  <c:v>2.2745069999999999E-2</c:v>
                </c:pt>
                <c:pt idx="924">
                  <c:v>1.2420809999999999E-2</c:v>
                </c:pt>
                <c:pt idx="925">
                  <c:v>2.6468579999999998E-2</c:v>
                </c:pt>
                <c:pt idx="926">
                  <c:v>2.2660759999999999E-2</c:v>
                </c:pt>
                <c:pt idx="927">
                  <c:v>1.413058E-2</c:v>
                </c:pt>
                <c:pt idx="928">
                  <c:v>1.2775770000000001E-2</c:v>
                </c:pt>
                <c:pt idx="929">
                  <c:v>1.465661E-2</c:v>
                </c:pt>
                <c:pt idx="930">
                  <c:v>1.9756570000000001E-2</c:v>
                </c:pt>
                <c:pt idx="931">
                  <c:v>1.9052380000000001E-2</c:v>
                </c:pt>
                <c:pt idx="932">
                  <c:v>1.3449010000000001E-2</c:v>
                </c:pt>
                <c:pt idx="933">
                  <c:v>2.1587309999999998E-2</c:v>
                </c:pt>
                <c:pt idx="934">
                  <c:v>2.191796E-2</c:v>
                </c:pt>
                <c:pt idx="935">
                  <c:v>1.4976339999999999E-2</c:v>
                </c:pt>
                <c:pt idx="936">
                  <c:v>1.1210950000000001E-2</c:v>
                </c:pt>
                <c:pt idx="937">
                  <c:v>1.357355E-2</c:v>
                </c:pt>
                <c:pt idx="938">
                  <c:v>2.1517310000000001E-2</c:v>
                </c:pt>
                <c:pt idx="939">
                  <c:v>1.9683840000000001E-2</c:v>
                </c:pt>
                <c:pt idx="940">
                  <c:v>1.318125E-2</c:v>
                </c:pt>
                <c:pt idx="941">
                  <c:v>2.494213E-2</c:v>
                </c:pt>
                <c:pt idx="942">
                  <c:v>1.23999E-2</c:v>
                </c:pt>
                <c:pt idx="943">
                  <c:v>1.966273E-2</c:v>
                </c:pt>
                <c:pt idx="944">
                  <c:v>1.788731E-2</c:v>
                </c:pt>
                <c:pt idx="945">
                  <c:v>2.0573310000000001E-2</c:v>
                </c:pt>
                <c:pt idx="946">
                  <c:v>1.5341209999999999E-2</c:v>
                </c:pt>
                <c:pt idx="947">
                  <c:v>1.5859020000000001E-2</c:v>
                </c:pt>
                <c:pt idx="948">
                  <c:v>1.152678E-2</c:v>
                </c:pt>
                <c:pt idx="949">
                  <c:v>1.452591E-2</c:v>
                </c:pt>
                <c:pt idx="950">
                  <c:v>1.234215E-2</c:v>
                </c:pt>
                <c:pt idx="951">
                  <c:v>1.953191E-2</c:v>
                </c:pt>
                <c:pt idx="952">
                  <c:v>1.228331E-2</c:v>
                </c:pt>
                <c:pt idx="953">
                  <c:v>1.467102E-2</c:v>
                </c:pt>
                <c:pt idx="954">
                  <c:v>1.35228E-2</c:v>
                </c:pt>
                <c:pt idx="955">
                  <c:v>1.3310900000000001E-2</c:v>
                </c:pt>
                <c:pt idx="956">
                  <c:v>1.497187E-2</c:v>
                </c:pt>
                <c:pt idx="957">
                  <c:v>1.2573519999999999E-2</c:v>
                </c:pt>
                <c:pt idx="958">
                  <c:v>1.297275E-2</c:v>
                </c:pt>
                <c:pt idx="959">
                  <c:v>1.1198049999999999E-2</c:v>
                </c:pt>
                <c:pt idx="960">
                  <c:v>1.241393E-2</c:v>
                </c:pt>
                <c:pt idx="961">
                  <c:v>2.0630949999999999E-2</c:v>
                </c:pt>
                <c:pt idx="962">
                  <c:v>2.099343E-2</c:v>
                </c:pt>
                <c:pt idx="963">
                  <c:v>1.1218830000000001E-2</c:v>
                </c:pt>
                <c:pt idx="964">
                  <c:v>9.9925320000000002E-3</c:v>
                </c:pt>
                <c:pt idx="965">
                  <c:v>1.6909170000000001E-2</c:v>
                </c:pt>
                <c:pt idx="966">
                  <c:v>1.097306E-2</c:v>
                </c:pt>
                <c:pt idx="967">
                  <c:v>1.095787E-2</c:v>
                </c:pt>
                <c:pt idx="968">
                  <c:v>1.6189559999999999E-2</c:v>
                </c:pt>
                <c:pt idx="969">
                  <c:v>1.324036E-2</c:v>
                </c:pt>
                <c:pt idx="970">
                  <c:v>1.7336150000000002E-2</c:v>
                </c:pt>
                <c:pt idx="971">
                  <c:v>1.225302E-2</c:v>
                </c:pt>
                <c:pt idx="972">
                  <c:v>2.269038E-2</c:v>
                </c:pt>
                <c:pt idx="973">
                  <c:v>1.030146E-2</c:v>
                </c:pt>
                <c:pt idx="974">
                  <c:v>1.8635889999999999E-2</c:v>
                </c:pt>
                <c:pt idx="975">
                  <c:v>1.510388E-2</c:v>
                </c:pt>
                <c:pt idx="976">
                  <c:v>1.2250469999999999E-2</c:v>
                </c:pt>
                <c:pt idx="977">
                  <c:v>1.384867E-2</c:v>
                </c:pt>
                <c:pt idx="978">
                  <c:v>1.358968E-2</c:v>
                </c:pt>
                <c:pt idx="979">
                  <c:v>2.0293060000000002E-2</c:v>
                </c:pt>
                <c:pt idx="980">
                  <c:v>2.170178E-2</c:v>
                </c:pt>
                <c:pt idx="981">
                  <c:v>1.0810480000000001E-2</c:v>
                </c:pt>
                <c:pt idx="982">
                  <c:v>1.5831680000000001E-2</c:v>
                </c:pt>
                <c:pt idx="983">
                  <c:v>2.0510690000000002E-2</c:v>
                </c:pt>
                <c:pt idx="984">
                  <c:v>2.2016939999999999E-2</c:v>
                </c:pt>
                <c:pt idx="985">
                  <c:v>1.2566229999999999E-2</c:v>
                </c:pt>
                <c:pt idx="986">
                  <c:v>9.9724140000000006E-3</c:v>
                </c:pt>
                <c:pt idx="987">
                  <c:v>1.8980750000000001E-2</c:v>
                </c:pt>
                <c:pt idx="988">
                  <c:v>1.398333E-2</c:v>
                </c:pt>
                <c:pt idx="989">
                  <c:v>1.504874E-2</c:v>
                </c:pt>
                <c:pt idx="990">
                  <c:v>1.682413E-2</c:v>
                </c:pt>
                <c:pt idx="991">
                  <c:v>1.978454E-2</c:v>
                </c:pt>
                <c:pt idx="992">
                  <c:v>2.1202289999999999E-2</c:v>
                </c:pt>
                <c:pt idx="993">
                  <c:v>2.0045919999999998E-2</c:v>
                </c:pt>
                <c:pt idx="994">
                  <c:v>1.485509E-2</c:v>
                </c:pt>
                <c:pt idx="995">
                  <c:v>1.7226490000000001E-2</c:v>
                </c:pt>
                <c:pt idx="996">
                  <c:v>1.284535E-2</c:v>
                </c:pt>
                <c:pt idx="997">
                  <c:v>1.172871E-2</c:v>
                </c:pt>
                <c:pt idx="998">
                  <c:v>2.4039000000000001E-2</c:v>
                </c:pt>
                <c:pt idx="999">
                  <c:v>1.4358599999999999E-2</c:v>
                </c:pt>
                <c:pt idx="1000">
                  <c:v>1.2669130000000001E-2</c:v>
                </c:pt>
                <c:pt idx="1001">
                  <c:v>1.5223759999999999E-2</c:v>
                </c:pt>
                <c:pt idx="1002">
                  <c:v>1.348396E-2</c:v>
                </c:pt>
                <c:pt idx="1003">
                  <c:v>1.7245469999999999E-2</c:v>
                </c:pt>
                <c:pt idx="1004">
                  <c:v>1.357447E-2</c:v>
                </c:pt>
                <c:pt idx="1005">
                  <c:v>2.0139979999999998E-2</c:v>
                </c:pt>
                <c:pt idx="1006">
                  <c:v>1.46994E-2</c:v>
                </c:pt>
                <c:pt idx="1007">
                  <c:v>1.1534559999999999E-2</c:v>
                </c:pt>
                <c:pt idx="1008">
                  <c:v>1.4003059999999999E-2</c:v>
                </c:pt>
                <c:pt idx="1009">
                  <c:v>2.0697989999999999E-2</c:v>
                </c:pt>
                <c:pt idx="1010">
                  <c:v>8.5468409999999995E-3</c:v>
                </c:pt>
                <c:pt idx="1011">
                  <c:v>1.424746E-2</c:v>
                </c:pt>
                <c:pt idx="1012">
                  <c:v>1.889248E-2</c:v>
                </c:pt>
                <c:pt idx="1013">
                  <c:v>1.249949E-2</c:v>
                </c:pt>
                <c:pt idx="1014">
                  <c:v>1.433312E-2</c:v>
                </c:pt>
                <c:pt idx="1015">
                  <c:v>1.564521E-2</c:v>
                </c:pt>
                <c:pt idx="1016">
                  <c:v>1.02256E-2</c:v>
                </c:pt>
                <c:pt idx="1017">
                  <c:v>1.1721270000000001E-2</c:v>
                </c:pt>
                <c:pt idx="1018">
                  <c:v>1.126417E-2</c:v>
                </c:pt>
                <c:pt idx="1019">
                  <c:v>1.7867480000000002E-2</c:v>
                </c:pt>
                <c:pt idx="1020">
                  <c:v>1.321493E-2</c:v>
                </c:pt>
                <c:pt idx="1021">
                  <c:v>1.4118500000000001E-2</c:v>
                </c:pt>
                <c:pt idx="1022">
                  <c:v>2.2901479999999998E-2</c:v>
                </c:pt>
                <c:pt idx="1023">
                  <c:v>1.7306060000000002E-2</c:v>
                </c:pt>
                <c:pt idx="1024">
                  <c:v>2.1669750000000002E-2</c:v>
                </c:pt>
                <c:pt idx="1025">
                  <c:v>1.00318E-2</c:v>
                </c:pt>
                <c:pt idx="1026">
                  <c:v>1.3352940000000001E-2</c:v>
                </c:pt>
                <c:pt idx="1027">
                  <c:v>1.7370099999999999E-2</c:v>
                </c:pt>
                <c:pt idx="1028">
                  <c:v>1.5507089999999999E-2</c:v>
                </c:pt>
                <c:pt idx="1029">
                  <c:v>2.010764E-2</c:v>
                </c:pt>
                <c:pt idx="1030">
                  <c:v>1.226154E-2</c:v>
                </c:pt>
                <c:pt idx="1031">
                  <c:v>1.9708900000000001E-2</c:v>
                </c:pt>
                <c:pt idx="1032">
                  <c:v>1.417124E-2</c:v>
                </c:pt>
                <c:pt idx="1033">
                  <c:v>1.1837739999999999E-2</c:v>
                </c:pt>
                <c:pt idx="1034">
                  <c:v>2.235301E-2</c:v>
                </c:pt>
                <c:pt idx="1035">
                  <c:v>1.4668209999999999E-2</c:v>
                </c:pt>
                <c:pt idx="1036">
                  <c:v>1.5972719999999999E-2</c:v>
                </c:pt>
                <c:pt idx="1037">
                  <c:v>2.052491E-2</c:v>
                </c:pt>
                <c:pt idx="1038">
                  <c:v>1.288276E-2</c:v>
                </c:pt>
                <c:pt idx="1039">
                  <c:v>2.2593729999999999E-2</c:v>
                </c:pt>
                <c:pt idx="1040">
                  <c:v>2.3267619999999999E-2</c:v>
                </c:pt>
                <c:pt idx="1041">
                  <c:v>2.099732E-2</c:v>
                </c:pt>
                <c:pt idx="1042">
                  <c:v>1.998892E-2</c:v>
                </c:pt>
                <c:pt idx="1043">
                  <c:v>1.382562E-2</c:v>
                </c:pt>
                <c:pt idx="1044">
                  <c:v>1.194164E-2</c:v>
                </c:pt>
                <c:pt idx="1045">
                  <c:v>1.416394E-2</c:v>
                </c:pt>
                <c:pt idx="1046">
                  <c:v>2.2327079999999999E-2</c:v>
                </c:pt>
                <c:pt idx="1047">
                  <c:v>1.503459E-2</c:v>
                </c:pt>
                <c:pt idx="1048">
                  <c:v>1.8697419999999999E-2</c:v>
                </c:pt>
                <c:pt idx="1049">
                  <c:v>1.184296E-2</c:v>
                </c:pt>
                <c:pt idx="1050">
                  <c:v>1.7613520000000001E-2</c:v>
                </c:pt>
                <c:pt idx="1051">
                  <c:v>2.0299060000000001E-2</c:v>
                </c:pt>
                <c:pt idx="1052">
                  <c:v>2.1999319999999999E-2</c:v>
                </c:pt>
                <c:pt idx="1053">
                  <c:v>1.484969E-2</c:v>
                </c:pt>
                <c:pt idx="1054">
                  <c:v>1.310475E-2</c:v>
                </c:pt>
                <c:pt idx="1055">
                  <c:v>1.5438550000000001E-2</c:v>
                </c:pt>
                <c:pt idx="1056">
                  <c:v>2.312877E-2</c:v>
                </c:pt>
                <c:pt idx="1057">
                  <c:v>1.503823E-2</c:v>
                </c:pt>
                <c:pt idx="1058">
                  <c:v>1.9580029999999998E-2</c:v>
                </c:pt>
                <c:pt idx="1059">
                  <c:v>8.9201699999999998E-3</c:v>
                </c:pt>
                <c:pt idx="1060">
                  <c:v>1.34056E-2</c:v>
                </c:pt>
                <c:pt idx="1061">
                  <c:v>1.4022099999999999E-2</c:v>
                </c:pt>
                <c:pt idx="1062">
                  <c:v>1.3756640000000001E-2</c:v>
                </c:pt>
                <c:pt idx="1063">
                  <c:v>1.500484E-2</c:v>
                </c:pt>
                <c:pt idx="1064">
                  <c:v>1.138961E-2</c:v>
                </c:pt>
                <c:pt idx="1065">
                  <c:v>1.8730940000000001E-2</c:v>
                </c:pt>
                <c:pt idx="1066">
                  <c:v>1.1119860000000001E-2</c:v>
                </c:pt>
                <c:pt idx="1067">
                  <c:v>1.4734809999999999E-2</c:v>
                </c:pt>
                <c:pt idx="1068">
                  <c:v>1.582281E-2</c:v>
                </c:pt>
                <c:pt idx="1069">
                  <c:v>1.3235210000000001E-2</c:v>
                </c:pt>
                <c:pt idx="1070">
                  <c:v>1.42319E-2</c:v>
                </c:pt>
                <c:pt idx="1071">
                  <c:v>1.2606920000000001E-2</c:v>
                </c:pt>
                <c:pt idx="1072">
                  <c:v>1.1215839999999999E-2</c:v>
                </c:pt>
                <c:pt idx="1073">
                  <c:v>2.0669920000000001E-2</c:v>
                </c:pt>
                <c:pt idx="1074">
                  <c:v>1.41688E-2</c:v>
                </c:pt>
                <c:pt idx="1075">
                  <c:v>1.6808679999999999E-2</c:v>
                </c:pt>
                <c:pt idx="1076">
                  <c:v>2.1663419999999999E-2</c:v>
                </c:pt>
                <c:pt idx="1077">
                  <c:v>1.497883E-2</c:v>
                </c:pt>
                <c:pt idx="1078">
                  <c:v>1.5214419999999999E-2</c:v>
                </c:pt>
                <c:pt idx="1079">
                  <c:v>1.6735650000000001E-2</c:v>
                </c:pt>
                <c:pt idx="1080">
                  <c:v>1.9114269999999999E-2</c:v>
                </c:pt>
                <c:pt idx="1081">
                  <c:v>1.43803E-2</c:v>
                </c:pt>
                <c:pt idx="1082">
                  <c:v>1.6943989999999999E-2</c:v>
                </c:pt>
                <c:pt idx="1083">
                  <c:v>1.866903E-2</c:v>
                </c:pt>
                <c:pt idx="1084">
                  <c:v>1.26435E-2</c:v>
                </c:pt>
                <c:pt idx="1085">
                  <c:v>1.370591E-2</c:v>
                </c:pt>
                <c:pt idx="1086">
                  <c:v>1.2630570000000001E-2</c:v>
                </c:pt>
                <c:pt idx="1087">
                  <c:v>1.252928E-2</c:v>
                </c:pt>
                <c:pt idx="1088">
                  <c:v>1.622533E-2</c:v>
                </c:pt>
                <c:pt idx="1089">
                  <c:v>1.32406E-2</c:v>
                </c:pt>
                <c:pt idx="1090">
                  <c:v>1.5342980000000001E-2</c:v>
                </c:pt>
                <c:pt idx="1091">
                  <c:v>9.7393779999999999E-3</c:v>
                </c:pt>
                <c:pt idx="1092">
                  <c:v>1.167498E-2</c:v>
                </c:pt>
                <c:pt idx="1093">
                  <c:v>1.167531E-2</c:v>
                </c:pt>
                <c:pt idx="1094">
                  <c:v>1.306181E-2</c:v>
                </c:pt>
                <c:pt idx="1095">
                  <c:v>1.146348E-2</c:v>
                </c:pt>
                <c:pt idx="1096">
                  <c:v>9.5067620000000002E-3</c:v>
                </c:pt>
                <c:pt idx="1097">
                  <c:v>1.617563E-2</c:v>
                </c:pt>
                <c:pt idx="1098">
                  <c:v>1.267629E-2</c:v>
                </c:pt>
                <c:pt idx="1099">
                  <c:v>1.1612529999999999E-2</c:v>
                </c:pt>
                <c:pt idx="1100">
                  <c:v>1.9460439999999999E-2</c:v>
                </c:pt>
                <c:pt idx="1101">
                  <c:v>1.7468379999999999E-2</c:v>
                </c:pt>
                <c:pt idx="1102">
                  <c:v>1.7879039999999999E-2</c:v>
                </c:pt>
                <c:pt idx="1103">
                  <c:v>2.3997549999999999E-2</c:v>
                </c:pt>
                <c:pt idx="1104">
                  <c:v>2.1496709999999999E-2</c:v>
                </c:pt>
                <c:pt idx="1105">
                  <c:v>1.4917949999999999E-2</c:v>
                </c:pt>
                <c:pt idx="1106">
                  <c:v>1.6316649999999999E-2</c:v>
                </c:pt>
                <c:pt idx="1107">
                  <c:v>1.349668E-2</c:v>
                </c:pt>
                <c:pt idx="1108">
                  <c:v>1.8683849999999998E-2</c:v>
                </c:pt>
                <c:pt idx="1109">
                  <c:v>1.5126860000000001E-2</c:v>
                </c:pt>
                <c:pt idx="1110">
                  <c:v>1.5845040000000001E-2</c:v>
                </c:pt>
                <c:pt idx="1111">
                  <c:v>1.525689E-2</c:v>
                </c:pt>
                <c:pt idx="1112">
                  <c:v>2.0198500000000001E-2</c:v>
                </c:pt>
                <c:pt idx="1113">
                  <c:v>1.5977140000000001E-2</c:v>
                </c:pt>
                <c:pt idx="1114">
                  <c:v>1.028019E-2</c:v>
                </c:pt>
                <c:pt idx="1115">
                  <c:v>1.441566E-2</c:v>
                </c:pt>
                <c:pt idx="1116">
                  <c:v>1.223897E-2</c:v>
                </c:pt>
                <c:pt idx="1117">
                  <c:v>1.3348759999999999E-2</c:v>
                </c:pt>
                <c:pt idx="1118">
                  <c:v>1.221276E-2</c:v>
                </c:pt>
                <c:pt idx="1119">
                  <c:v>1.379731E-2</c:v>
                </c:pt>
                <c:pt idx="1120">
                  <c:v>1.142407E-2</c:v>
                </c:pt>
                <c:pt idx="1121">
                  <c:v>1.02322E-2</c:v>
                </c:pt>
                <c:pt idx="1122">
                  <c:v>1.9801369999999999E-2</c:v>
                </c:pt>
                <c:pt idx="1123">
                  <c:v>2.1110770000000001E-2</c:v>
                </c:pt>
                <c:pt idx="1124">
                  <c:v>1.6103849999999999E-2</c:v>
                </c:pt>
                <c:pt idx="1125">
                  <c:v>1.197672E-2</c:v>
                </c:pt>
                <c:pt idx="1126">
                  <c:v>1.192058E-2</c:v>
                </c:pt>
                <c:pt idx="1127">
                  <c:v>2.4475429999999999E-2</c:v>
                </c:pt>
                <c:pt idx="1128">
                  <c:v>2.1453590000000002E-2</c:v>
                </c:pt>
                <c:pt idx="1129">
                  <c:v>2.2233039999999999E-2</c:v>
                </c:pt>
                <c:pt idx="1130">
                  <c:v>1.1555559999999999E-2</c:v>
                </c:pt>
                <c:pt idx="1131">
                  <c:v>1.1698160000000001E-2</c:v>
                </c:pt>
                <c:pt idx="1132">
                  <c:v>1.300687E-2</c:v>
                </c:pt>
                <c:pt idx="1133">
                  <c:v>1.581399E-2</c:v>
                </c:pt>
                <c:pt idx="1134">
                  <c:v>2.466463E-2</c:v>
                </c:pt>
                <c:pt idx="1135">
                  <c:v>1.359497E-2</c:v>
                </c:pt>
                <c:pt idx="1136">
                  <c:v>2.0679759999999998E-2</c:v>
                </c:pt>
                <c:pt idx="1137">
                  <c:v>1.629125E-2</c:v>
                </c:pt>
                <c:pt idx="1138">
                  <c:v>1.505827E-2</c:v>
                </c:pt>
                <c:pt idx="1139">
                  <c:v>1.2320040000000001E-2</c:v>
                </c:pt>
                <c:pt idx="1140">
                  <c:v>1.4579440000000001E-2</c:v>
                </c:pt>
                <c:pt idx="1141">
                  <c:v>1.5497510000000001E-2</c:v>
                </c:pt>
                <c:pt idx="1142">
                  <c:v>1.4978109999999999E-2</c:v>
                </c:pt>
                <c:pt idx="1143">
                  <c:v>2.0176929999999999E-2</c:v>
                </c:pt>
                <c:pt idx="1144">
                  <c:v>1.6775990000000001E-2</c:v>
                </c:pt>
                <c:pt idx="1145">
                  <c:v>1.9390640000000001E-2</c:v>
                </c:pt>
                <c:pt idx="1146">
                  <c:v>1.299963E-2</c:v>
                </c:pt>
                <c:pt idx="1147">
                  <c:v>1.4820359999999999E-2</c:v>
                </c:pt>
                <c:pt idx="1148">
                  <c:v>2.2541220000000001E-2</c:v>
                </c:pt>
                <c:pt idx="1149">
                  <c:v>1.503227E-2</c:v>
                </c:pt>
                <c:pt idx="1150">
                  <c:v>2.131417E-2</c:v>
                </c:pt>
                <c:pt idx="1151">
                  <c:v>1.5891140000000002E-2</c:v>
                </c:pt>
                <c:pt idx="1152">
                  <c:v>1.415305E-2</c:v>
                </c:pt>
                <c:pt idx="1153">
                  <c:v>1.419602E-2</c:v>
                </c:pt>
                <c:pt idx="1154">
                  <c:v>1.5937630000000001E-2</c:v>
                </c:pt>
                <c:pt idx="1155">
                  <c:v>2.026294E-2</c:v>
                </c:pt>
                <c:pt idx="1156">
                  <c:v>1.554118E-2</c:v>
                </c:pt>
                <c:pt idx="1157">
                  <c:v>2.0117960000000001E-2</c:v>
                </c:pt>
                <c:pt idx="1158">
                  <c:v>1.38941E-2</c:v>
                </c:pt>
                <c:pt idx="1159">
                  <c:v>1.449021E-2</c:v>
                </c:pt>
                <c:pt idx="1160">
                  <c:v>1.490408E-2</c:v>
                </c:pt>
                <c:pt idx="1161">
                  <c:v>1.5948319999999998E-2</c:v>
                </c:pt>
                <c:pt idx="1162">
                  <c:v>2.1371459999999998E-2</c:v>
                </c:pt>
                <c:pt idx="1163">
                  <c:v>1.195017E-2</c:v>
                </c:pt>
                <c:pt idx="1164">
                  <c:v>1.146694E-2</c:v>
                </c:pt>
                <c:pt idx="1165">
                  <c:v>1.667012E-2</c:v>
                </c:pt>
                <c:pt idx="1166">
                  <c:v>1.428486E-2</c:v>
                </c:pt>
                <c:pt idx="1167">
                  <c:v>1.4662349999999999E-2</c:v>
                </c:pt>
                <c:pt idx="1168">
                  <c:v>1.5477289999999999E-2</c:v>
                </c:pt>
                <c:pt idx="1169">
                  <c:v>1.1016440000000001E-2</c:v>
                </c:pt>
                <c:pt idx="1170">
                  <c:v>1.492863E-2</c:v>
                </c:pt>
                <c:pt idx="1171">
                  <c:v>1.531685E-2</c:v>
                </c:pt>
                <c:pt idx="1172">
                  <c:v>1.3517309999999999E-2</c:v>
                </c:pt>
                <c:pt idx="1173">
                  <c:v>2.1447919999999999E-2</c:v>
                </c:pt>
                <c:pt idx="1174">
                  <c:v>1.397339E-2</c:v>
                </c:pt>
                <c:pt idx="1175">
                  <c:v>1.386478E-2</c:v>
                </c:pt>
                <c:pt idx="1176">
                  <c:v>1.3707769999999999E-2</c:v>
                </c:pt>
                <c:pt idx="1177">
                  <c:v>1.363894E-2</c:v>
                </c:pt>
                <c:pt idx="1178">
                  <c:v>1.271626E-2</c:v>
                </c:pt>
                <c:pt idx="1179">
                  <c:v>2.0086010000000001E-2</c:v>
                </c:pt>
                <c:pt idx="1180">
                  <c:v>2.4054499999999999E-2</c:v>
                </c:pt>
                <c:pt idx="1181">
                  <c:v>1.437541E-2</c:v>
                </c:pt>
                <c:pt idx="1182">
                  <c:v>1.34132E-2</c:v>
                </c:pt>
                <c:pt idx="1183">
                  <c:v>1.4566249999999999E-2</c:v>
                </c:pt>
                <c:pt idx="1184">
                  <c:v>1.373597E-2</c:v>
                </c:pt>
                <c:pt idx="1185">
                  <c:v>1.494233E-2</c:v>
                </c:pt>
                <c:pt idx="1186">
                  <c:v>1.4644549999999999E-2</c:v>
                </c:pt>
                <c:pt idx="1187">
                  <c:v>1.372196E-2</c:v>
                </c:pt>
                <c:pt idx="1188">
                  <c:v>1.4017109999999999E-2</c:v>
                </c:pt>
                <c:pt idx="1189">
                  <c:v>2.0360940000000001E-2</c:v>
                </c:pt>
                <c:pt idx="1190">
                  <c:v>1.2109160000000001E-2</c:v>
                </c:pt>
                <c:pt idx="1191">
                  <c:v>1.9537499999999999E-2</c:v>
                </c:pt>
                <c:pt idx="1192">
                  <c:v>2.048993E-2</c:v>
                </c:pt>
                <c:pt idx="1193">
                  <c:v>1.2932539999999999E-2</c:v>
                </c:pt>
                <c:pt idx="1194">
                  <c:v>1.6455609999999999E-2</c:v>
                </c:pt>
                <c:pt idx="1195">
                  <c:v>1.7700179999999999E-2</c:v>
                </c:pt>
                <c:pt idx="1196">
                  <c:v>2.3565369999999999E-2</c:v>
                </c:pt>
                <c:pt idx="1197">
                  <c:v>1.282633E-2</c:v>
                </c:pt>
                <c:pt idx="1198">
                  <c:v>1.4595830000000001E-2</c:v>
                </c:pt>
                <c:pt idx="1199">
                  <c:v>1.4100100000000001E-2</c:v>
                </c:pt>
                <c:pt idx="1200">
                  <c:v>1.6827249999999998E-2</c:v>
                </c:pt>
                <c:pt idx="1201">
                  <c:v>2.4404809999999999E-2</c:v>
                </c:pt>
                <c:pt idx="1202">
                  <c:v>1.2112059999999999E-2</c:v>
                </c:pt>
                <c:pt idx="1203">
                  <c:v>1.5675919999999999E-2</c:v>
                </c:pt>
                <c:pt idx="1204">
                  <c:v>1.4755809999999999E-2</c:v>
                </c:pt>
                <c:pt idx="1205">
                  <c:v>1.963349E-2</c:v>
                </c:pt>
                <c:pt idx="1206">
                  <c:v>1.551545E-2</c:v>
                </c:pt>
                <c:pt idx="1207">
                  <c:v>1.570891E-2</c:v>
                </c:pt>
                <c:pt idx="1208">
                  <c:v>1.0728440000000001E-2</c:v>
                </c:pt>
                <c:pt idx="1209">
                  <c:v>2.6293810000000001E-2</c:v>
                </c:pt>
                <c:pt idx="1210">
                  <c:v>1.4553490000000001E-2</c:v>
                </c:pt>
                <c:pt idx="1211">
                  <c:v>1.5078930000000001E-2</c:v>
                </c:pt>
                <c:pt idx="1212">
                  <c:v>9.8770000000000004E-3</c:v>
                </c:pt>
                <c:pt idx="1213">
                  <c:v>1.590337E-2</c:v>
                </c:pt>
                <c:pt idx="1214">
                  <c:v>2.228546E-2</c:v>
                </c:pt>
                <c:pt idx="1215">
                  <c:v>2.3854230000000001E-2</c:v>
                </c:pt>
                <c:pt idx="1216">
                  <c:v>1.1479980000000001E-2</c:v>
                </c:pt>
                <c:pt idx="1217">
                  <c:v>1.246594E-2</c:v>
                </c:pt>
                <c:pt idx="1218">
                  <c:v>1.9868980000000001E-2</c:v>
                </c:pt>
                <c:pt idx="1219">
                  <c:v>1.3529599999999999E-2</c:v>
                </c:pt>
                <c:pt idx="1220">
                  <c:v>2.3220600000000001E-2</c:v>
                </c:pt>
                <c:pt idx="1221">
                  <c:v>1.555343E-2</c:v>
                </c:pt>
                <c:pt idx="1222">
                  <c:v>1.410574E-2</c:v>
                </c:pt>
                <c:pt idx="1223">
                  <c:v>1.5230840000000001E-2</c:v>
                </c:pt>
                <c:pt idx="1224">
                  <c:v>1.8763410000000001E-2</c:v>
                </c:pt>
                <c:pt idx="1225">
                  <c:v>1.539627E-2</c:v>
                </c:pt>
                <c:pt idx="1226">
                  <c:v>1.416078E-2</c:v>
                </c:pt>
                <c:pt idx="1227">
                  <c:v>1.9385949999999999E-2</c:v>
                </c:pt>
                <c:pt idx="1228">
                  <c:v>1.287013E-2</c:v>
                </c:pt>
                <c:pt idx="1229">
                  <c:v>1.6045360000000002E-2</c:v>
                </c:pt>
                <c:pt idx="1230">
                  <c:v>1.964229E-2</c:v>
                </c:pt>
                <c:pt idx="1231">
                  <c:v>1.273937E-2</c:v>
                </c:pt>
                <c:pt idx="1232">
                  <c:v>1.5125069999999999E-2</c:v>
                </c:pt>
                <c:pt idx="1233">
                  <c:v>1.4678399999999999E-2</c:v>
                </c:pt>
                <c:pt idx="1234">
                  <c:v>2.343686E-2</c:v>
                </c:pt>
                <c:pt idx="1235">
                  <c:v>1.34463E-2</c:v>
                </c:pt>
                <c:pt idx="1236">
                  <c:v>1.542285E-2</c:v>
                </c:pt>
                <c:pt idx="1237">
                  <c:v>2.0812919999999999E-2</c:v>
                </c:pt>
                <c:pt idx="1238">
                  <c:v>1.097011E-2</c:v>
                </c:pt>
                <c:pt idx="1239">
                  <c:v>1.8360459999999999E-2</c:v>
                </c:pt>
                <c:pt idx="1240">
                  <c:v>1.7654119999999999E-2</c:v>
                </c:pt>
                <c:pt idx="1241">
                  <c:v>1.3979399999999999E-2</c:v>
                </c:pt>
                <c:pt idx="1242">
                  <c:v>1.550939E-2</c:v>
                </c:pt>
                <c:pt idx="1243">
                  <c:v>1.6787719999999999E-2</c:v>
                </c:pt>
                <c:pt idx="1244">
                  <c:v>1.1451660000000001E-2</c:v>
                </c:pt>
                <c:pt idx="1245">
                  <c:v>1.7517020000000001E-2</c:v>
                </c:pt>
                <c:pt idx="1246">
                  <c:v>1.2081069999999999E-2</c:v>
                </c:pt>
                <c:pt idx="1247">
                  <c:v>1.257658E-2</c:v>
                </c:pt>
                <c:pt idx="1248">
                  <c:v>1.4279409999999999E-2</c:v>
                </c:pt>
                <c:pt idx="1249">
                  <c:v>1.6741559999999999E-2</c:v>
                </c:pt>
                <c:pt idx="1250">
                  <c:v>1.781839E-2</c:v>
                </c:pt>
                <c:pt idx="1251">
                  <c:v>1.2655120000000001E-2</c:v>
                </c:pt>
                <c:pt idx="1252">
                  <c:v>1.5672100000000001E-2</c:v>
                </c:pt>
                <c:pt idx="1253">
                  <c:v>2.2887589999999999E-2</c:v>
                </c:pt>
                <c:pt idx="1254">
                  <c:v>2.2134810000000001E-2</c:v>
                </c:pt>
                <c:pt idx="1255">
                  <c:v>1.9913449999999999E-2</c:v>
                </c:pt>
                <c:pt idx="1256">
                  <c:v>2.2474959999999999E-2</c:v>
                </c:pt>
                <c:pt idx="1257">
                  <c:v>1.6589280000000001E-2</c:v>
                </c:pt>
                <c:pt idx="1258">
                  <c:v>1.6731389999999999E-2</c:v>
                </c:pt>
                <c:pt idx="1259">
                  <c:v>1.5732980000000001E-2</c:v>
                </c:pt>
                <c:pt idx="1260">
                  <c:v>1.3189299999999999E-2</c:v>
                </c:pt>
                <c:pt idx="1261">
                  <c:v>1.8928589999999999E-2</c:v>
                </c:pt>
                <c:pt idx="1262">
                  <c:v>1.6115669999999999E-2</c:v>
                </c:pt>
                <c:pt idx="1263">
                  <c:v>1.043439E-2</c:v>
                </c:pt>
                <c:pt idx="1264">
                  <c:v>1.21963E-2</c:v>
                </c:pt>
                <c:pt idx="1265">
                  <c:v>1.246329E-2</c:v>
                </c:pt>
                <c:pt idx="1266">
                  <c:v>1.8115039999999999E-2</c:v>
                </c:pt>
                <c:pt idx="1267">
                  <c:v>1.4561940000000001E-2</c:v>
                </c:pt>
                <c:pt idx="1268">
                  <c:v>1.2262510000000001E-2</c:v>
                </c:pt>
                <c:pt idx="1269">
                  <c:v>1.301155E-2</c:v>
                </c:pt>
                <c:pt idx="1270">
                  <c:v>1.370096E-2</c:v>
                </c:pt>
                <c:pt idx="1271">
                  <c:v>1.4212300000000001E-2</c:v>
                </c:pt>
                <c:pt idx="1272">
                  <c:v>1.5341250000000001E-2</c:v>
                </c:pt>
                <c:pt idx="1273">
                  <c:v>1.441857E-2</c:v>
                </c:pt>
                <c:pt idx="1274">
                  <c:v>2.2220699999999999E-2</c:v>
                </c:pt>
                <c:pt idx="1275">
                  <c:v>1.082968E-2</c:v>
                </c:pt>
                <c:pt idx="1276">
                  <c:v>1.7170700000000001E-2</c:v>
                </c:pt>
                <c:pt idx="1277">
                  <c:v>1.300743E-2</c:v>
                </c:pt>
                <c:pt idx="1278">
                  <c:v>1.409697E-2</c:v>
                </c:pt>
                <c:pt idx="1279">
                  <c:v>1.1375120000000001E-2</c:v>
                </c:pt>
                <c:pt idx="1280">
                  <c:v>2.0460309999999999E-2</c:v>
                </c:pt>
                <c:pt idx="1281">
                  <c:v>1.872304E-2</c:v>
                </c:pt>
                <c:pt idx="1282">
                  <c:v>2.2021329999999999E-2</c:v>
                </c:pt>
                <c:pt idx="1283">
                  <c:v>2.0482050000000002E-2</c:v>
                </c:pt>
                <c:pt idx="1284">
                  <c:v>1.2251150000000001E-2</c:v>
                </c:pt>
                <c:pt idx="1285">
                  <c:v>1.378214E-2</c:v>
                </c:pt>
                <c:pt idx="1286">
                  <c:v>1.819935E-2</c:v>
                </c:pt>
                <c:pt idx="1287">
                  <c:v>1.46091E-2</c:v>
                </c:pt>
                <c:pt idx="1288">
                  <c:v>9.8060549999999993E-3</c:v>
                </c:pt>
                <c:pt idx="1289">
                  <c:v>1.635178E-2</c:v>
                </c:pt>
                <c:pt idx="1290">
                  <c:v>1.5843739999999999E-2</c:v>
                </c:pt>
                <c:pt idx="1291">
                  <c:v>2.3178859999999999E-2</c:v>
                </c:pt>
                <c:pt idx="1292">
                  <c:v>1.4637890000000001E-2</c:v>
                </c:pt>
                <c:pt idx="1293">
                  <c:v>1.0700869999999999E-2</c:v>
                </c:pt>
                <c:pt idx="1294">
                  <c:v>1.244512E-2</c:v>
                </c:pt>
                <c:pt idx="1295">
                  <c:v>1.9558349999999999E-2</c:v>
                </c:pt>
                <c:pt idx="1296">
                  <c:v>1.8530979999999999E-2</c:v>
                </c:pt>
                <c:pt idx="1297">
                  <c:v>1.2929619999999999E-2</c:v>
                </c:pt>
                <c:pt idx="1298">
                  <c:v>1.013292E-2</c:v>
                </c:pt>
                <c:pt idx="1299">
                  <c:v>1.4714339999999999E-2</c:v>
                </c:pt>
                <c:pt idx="1300">
                  <c:v>1.217411E-2</c:v>
                </c:pt>
                <c:pt idx="1301">
                  <c:v>1.3281340000000001E-2</c:v>
                </c:pt>
                <c:pt idx="1302">
                  <c:v>2.123098E-2</c:v>
                </c:pt>
                <c:pt idx="1303">
                  <c:v>1.6573310000000001E-2</c:v>
                </c:pt>
                <c:pt idx="1304">
                  <c:v>1.3733840000000001E-2</c:v>
                </c:pt>
                <c:pt idx="1305">
                  <c:v>1.9975159999999999E-2</c:v>
                </c:pt>
                <c:pt idx="1306">
                  <c:v>1.307091E-2</c:v>
                </c:pt>
                <c:pt idx="1307">
                  <c:v>1.1834829999999999E-2</c:v>
                </c:pt>
                <c:pt idx="1308">
                  <c:v>1.0622049999999999E-2</c:v>
                </c:pt>
                <c:pt idx="1309">
                  <c:v>2.4671040000000002E-2</c:v>
                </c:pt>
                <c:pt idx="1310">
                  <c:v>1.633008E-2</c:v>
                </c:pt>
                <c:pt idx="1311">
                  <c:v>2.182388E-2</c:v>
                </c:pt>
                <c:pt idx="1312">
                  <c:v>1.311001E-2</c:v>
                </c:pt>
                <c:pt idx="1313">
                  <c:v>1.6708150000000001E-2</c:v>
                </c:pt>
                <c:pt idx="1314">
                  <c:v>2.2701570000000001E-2</c:v>
                </c:pt>
                <c:pt idx="1315">
                  <c:v>1.3997890000000001E-2</c:v>
                </c:pt>
                <c:pt idx="1316">
                  <c:v>1.7776219999999999E-2</c:v>
                </c:pt>
                <c:pt idx="1317">
                  <c:v>2.0274400000000001E-2</c:v>
                </c:pt>
                <c:pt idx="1318">
                  <c:v>1.9210609999999999E-2</c:v>
                </c:pt>
                <c:pt idx="1319">
                  <c:v>2.3596780000000001E-2</c:v>
                </c:pt>
                <c:pt idx="1320">
                  <c:v>1.103789E-2</c:v>
                </c:pt>
                <c:pt idx="1321">
                  <c:v>1.6128050000000001E-2</c:v>
                </c:pt>
                <c:pt idx="1322">
                  <c:v>1.2609209999999999E-2</c:v>
                </c:pt>
                <c:pt idx="1323">
                  <c:v>1.508782E-2</c:v>
                </c:pt>
                <c:pt idx="1324">
                  <c:v>1.3308769999999999E-2</c:v>
                </c:pt>
                <c:pt idx="1325">
                  <c:v>1.689672E-2</c:v>
                </c:pt>
                <c:pt idx="1326">
                  <c:v>1.1572499999999999E-2</c:v>
                </c:pt>
                <c:pt idx="1327">
                  <c:v>1.310975E-2</c:v>
                </c:pt>
                <c:pt idx="1328">
                  <c:v>1.3329529999999999E-2</c:v>
                </c:pt>
                <c:pt idx="1329">
                  <c:v>1.369922E-2</c:v>
                </c:pt>
                <c:pt idx="1330">
                  <c:v>2.0383539999999999E-2</c:v>
                </c:pt>
                <c:pt idx="1331">
                  <c:v>1.362907E-2</c:v>
                </c:pt>
                <c:pt idx="1332">
                  <c:v>2.0268459999999999E-2</c:v>
                </c:pt>
                <c:pt idx="1333">
                  <c:v>1.378861E-2</c:v>
                </c:pt>
                <c:pt idx="1334">
                  <c:v>1.4464660000000001E-2</c:v>
                </c:pt>
                <c:pt idx="1335">
                  <c:v>1.6704920000000002E-2</c:v>
                </c:pt>
                <c:pt idx="1336">
                  <c:v>1.2571280000000001E-2</c:v>
                </c:pt>
                <c:pt idx="1337">
                  <c:v>1.160257E-2</c:v>
                </c:pt>
                <c:pt idx="1338">
                  <c:v>1.8292650000000001E-2</c:v>
                </c:pt>
                <c:pt idx="1339">
                  <c:v>1.932816E-2</c:v>
                </c:pt>
                <c:pt idx="1340">
                  <c:v>1.0317110000000001E-2</c:v>
                </c:pt>
                <c:pt idx="1341">
                  <c:v>1.536246E-2</c:v>
                </c:pt>
                <c:pt idx="1342">
                  <c:v>1.072849E-2</c:v>
                </c:pt>
                <c:pt idx="1343">
                  <c:v>1.389546E-2</c:v>
                </c:pt>
                <c:pt idx="1344">
                  <c:v>1.97932E-2</c:v>
                </c:pt>
                <c:pt idx="1345">
                  <c:v>1.3718950000000001E-2</c:v>
                </c:pt>
                <c:pt idx="1346">
                  <c:v>1.405233E-2</c:v>
                </c:pt>
                <c:pt idx="1347">
                  <c:v>1.9566119999999999E-2</c:v>
                </c:pt>
                <c:pt idx="1348">
                  <c:v>1.372364E-2</c:v>
                </c:pt>
                <c:pt idx="1349">
                  <c:v>1.8138809999999998E-2</c:v>
                </c:pt>
                <c:pt idx="1350">
                  <c:v>1.3843360000000001E-2</c:v>
                </c:pt>
                <c:pt idx="1351">
                  <c:v>1.270835E-2</c:v>
                </c:pt>
                <c:pt idx="1352">
                  <c:v>1.2903889999999999E-2</c:v>
                </c:pt>
                <c:pt idx="1353">
                  <c:v>1.3720649999999999E-2</c:v>
                </c:pt>
                <c:pt idx="1354">
                  <c:v>1.215987E-2</c:v>
                </c:pt>
                <c:pt idx="1355">
                  <c:v>1.08688E-2</c:v>
                </c:pt>
                <c:pt idx="1356">
                  <c:v>1.2202559999999999E-2</c:v>
                </c:pt>
                <c:pt idx="1357">
                  <c:v>9.8646640000000004E-3</c:v>
                </c:pt>
                <c:pt idx="1358">
                  <c:v>1.884574E-2</c:v>
                </c:pt>
                <c:pt idx="1359">
                  <c:v>8.7556549999999993E-3</c:v>
                </c:pt>
                <c:pt idx="1360">
                  <c:v>1.451711E-2</c:v>
                </c:pt>
                <c:pt idx="1361">
                  <c:v>1.263828E-2</c:v>
                </c:pt>
                <c:pt idx="1362">
                  <c:v>1.7246230000000001E-2</c:v>
                </c:pt>
                <c:pt idx="1363">
                  <c:v>1.404157E-2</c:v>
                </c:pt>
                <c:pt idx="1364">
                  <c:v>1.862538E-2</c:v>
                </c:pt>
                <c:pt idx="1365">
                  <c:v>2.0569469999999999E-2</c:v>
                </c:pt>
                <c:pt idx="1366">
                  <c:v>1.158446E-2</c:v>
                </c:pt>
                <c:pt idx="1367">
                  <c:v>1.0607109999999999E-2</c:v>
                </c:pt>
                <c:pt idx="1368">
                  <c:v>1.671139E-2</c:v>
                </c:pt>
                <c:pt idx="1369">
                  <c:v>1.389439E-2</c:v>
                </c:pt>
                <c:pt idx="1370">
                  <c:v>1.435559E-2</c:v>
                </c:pt>
                <c:pt idx="1371">
                  <c:v>1.2448900000000001E-2</c:v>
                </c:pt>
                <c:pt idx="1372">
                  <c:v>2.0513179999999999E-2</c:v>
                </c:pt>
                <c:pt idx="1373">
                  <c:v>1.7324679999999999E-2</c:v>
                </c:pt>
                <c:pt idx="1374">
                  <c:v>1.3344490000000001E-2</c:v>
                </c:pt>
                <c:pt idx="1375">
                  <c:v>2.324238E-2</c:v>
                </c:pt>
                <c:pt idx="1376">
                  <c:v>1.243285E-2</c:v>
                </c:pt>
                <c:pt idx="1377">
                  <c:v>1.3864039999999999E-2</c:v>
                </c:pt>
                <c:pt idx="1378">
                  <c:v>1.5819300000000001E-2</c:v>
                </c:pt>
                <c:pt idx="1379">
                  <c:v>9.9125259999999996E-3</c:v>
                </c:pt>
                <c:pt idx="1380">
                  <c:v>1.2334970000000001E-2</c:v>
                </c:pt>
                <c:pt idx="1381">
                  <c:v>1.19265E-2</c:v>
                </c:pt>
                <c:pt idx="1382">
                  <c:v>1.235174E-2</c:v>
                </c:pt>
                <c:pt idx="1383">
                  <c:v>1.561361E-2</c:v>
                </c:pt>
                <c:pt idx="1384">
                  <c:v>1.5096419999999999E-2</c:v>
                </c:pt>
                <c:pt idx="1385">
                  <c:v>1.9107249999999999E-2</c:v>
                </c:pt>
                <c:pt idx="1386">
                  <c:v>1.419025E-2</c:v>
                </c:pt>
                <c:pt idx="1387">
                  <c:v>1.3862670000000001E-2</c:v>
                </c:pt>
                <c:pt idx="1388">
                  <c:v>1.552853E-2</c:v>
                </c:pt>
                <c:pt idx="1389">
                  <c:v>1.7499250000000001E-2</c:v>
                </c:pt>
                <c:pt idx="1390">
                  <c:v>1.561217E-2</c:v>
                </c:pt>
                <c:pt idx="1391">
                  <c:v>1.5741040000000001E-2</c:v>
                </c:pt>
                <c:pt idx="1392">
                  <c:v>1.1093459999999999E-2</c:v>
                </c:pt>
                <c:pt idx="1393">
                  <c:v>1.251203E-2</c:v>
                </c:pt>
                <c:pt idx="1394">
                  <c:v>2.147847E-2</c:v>
                </c:pt>
                <c:pt idx="1395">
                  <c:v>9.9950839999999996E-3</c:v>
                </c:pt>
                <c:pt idx="1396">
                  <c:v>1.4946340000000001E-2</c:v>
                </c:pt>
                <c:pt idx="1397">
                  <c:v>1.2294070000000001E-2</c:v>
                </c:pt>
                <c:pt idx="1398">
                  <c:v>1.955382E-2</c:v>
                </c:pt>
                <c:pt idx="1399">
                  <c:v>1.1861409999999999E-2</c:v>
                </c:pt>
                <c:pt idx="1400">
                  <c:v>1.327365E-2</c:v>
                </c:pt>
                <c:pt idx="1401">
                  <c:v>1.5597150000000001E-2</c:v>
                </c:pt>
                <c:pt idx="1402">
                  <c:v>1.3159560000000001E-2</c:v>
                </c:pt>
                <c:pt idx="1403">
                  <c:v>1.238644E-2</c:v>
                </c:pt>
                <c:pt idx="1404">
                  <c:v>1.049105E-2</c:v>
                </c:pt>
                <c:pt idx="1405">
                  <c:v>1.379356E-2</c:v>
                </c:pt>
                <c:pt idx="1406">
                  <c:v>1.8565140000000001E-2</c:v>
                </c:pt>
                <c:pt idx="1407">
                  <c:v>1.8886139999999999E-2</c:v>
                </c:pt>
                <c:pt idx="1408">
                  <c:v>1.223277E-2</c:v>
                </c:pt>
                <c:pt idx="1409">
                  <c:v>1.2258740000000001E-2</c:v>
                </c:pt>
                <c:pt idx="1410">
                  <c:v>1.373801E-2</c:v>
                </c:pt>
                <c:pt idx="1411">
                  <c:v>1.132848E-2</c:v>
                </c:pt>
                <c:pt idx="1412">
                  <c:v>2.0006039999999999E-2</c:v>
                </c:pt>
                <c:pt idx="1413">
                  <c:v>1.5255299999999999E-2</c:v>
                </c:pt>
                <c:pt idx="1414">
                  <c:v>1.130163E-2</c:v>
                </c:pt>
                <c:pt idx="1415">
                  <c:v>1.4390719999999999E-2</c:v>
                </c:pt>
                <c:pt idx="1416">
                  <c:v>1.3316980000000001E-2</c:v>
                </c:pt>
                <c:pt idx="1417">
                  <c:v>1.265762E-2</c:v>
                </c:pt>
                <c:pt idx="1418">
                  <c:v>1.441242E-2</c:v>
                </c:pt>
                <c:pt idx="1419">
                  <c:v>1.151865E-2</c:v>
                </c:pt>
                <c:pt idx="1420">
                  <c:v>1.496157E-2</c:v>
                </c:pt>
                <c:pt idx="1421">
                  <c:v>1.357238E-2</c:v>
                </c:pt>
                <c:pt idx="1422">
                  <c:v>2.1331300000000001E-2</c:v>
                </c:pt>
                <c:pt idx="1423">
                  <c:v>1.9098649999999998E-2</c:v>
                </c:pt>
                <c:pt idx="1424">
                  <c:v>1.232273E-2</c:v>
                </c:pt>
                <c:pt idx="1425">
                  <c:v>1.7175929999999999E-2</c:v>
                </c:pt>
                <c:pt idx="1426">
                  <c:v>1.2148539999999999E-2</c:v>
                </c:pt>
                <c:pt idx="1427">
                  <c:v>1.3427969999999999E-2</c:v>
                </c:pt>
                <c:pt idx="1428">
                  <c:v>1.500612E-2</c:v>
                </c:pt>
                <c:pt idx="1429">
                  <c:v>1.0560679999999999E-2</c:v>
                </c:pt>
                <c:pt idx="1430">
                  <c:v>9.3111129999999993E-3</c:v>
                </c:pt>
                <c:pt idx="1431">
                  <c:v>1.3361960000000001E-2</c:v>
                </c:pt>
                <c:pt idx="1432">
                  <c:v>1.370099E-2</c:v>
                </c:pt>
                <c:pt idx="1433">
                  <c:v>1.6905699999999999E-2</c:v>
                </c:pt>
                <c:pt idx="1434">
                  <c:v>1.155509E-2</c:v>
                </c:pt>
                <c:pt idx="1435">
                  <c:v>1.451378E-2</c:v>
                </c:pt>
                <c:pt idx="1436">
                  <c:v>1.201166E-2</c:v>
                </c:pt>
                <c:pt idx="1437">
                  <c:v>1.0161470000000001E-2</c:v>
                </c:pt>
                <c:pt idx="1438">
                  <c:v>1.408789E-2</c:v>
                </c:pt>
                <c:pt idx="1439">
                  <c:v>2.143347E-2</c:v>
                </c:pt>
                <c:pt idx="1440">
                  <c:v>1.7333939999999999E-2</c:v>
                </c:pt>
                <c:pt idx="1441">
                  <c:v>1.8236749999999999E-2</c:v>
                </c:pt>
                <c:pt idx="1442">
                  <c:v>1.5828289999999998E-2</c:v>
                </c:pt>
                <c:pt idx="1443">
                  <c:v>1.554167E-2</c:v>
                </c:pt>
                <c:pt idx="1444">
                  <c:v>8.2968739999999992E-3</c:v>
                </c:pt>
                <c:pt idx="1445">
                  <c:v>1.9334190000000001E-2</c:v>
                </c:pt>
                <c:pt idx="1446">
                  <c:v>1.7360569999999999E-2</c:v>
                </c:pt>
                <c:pt idx="1447">
                  <c:v>1.1502409999999999E-2</c:v>
                </c:pt>
                <c:pt idx="1448">
                  <c:v>1.7054030000000001E-2</c:v>
                </c:pt>
                <c:pt idx="1449">
                  <c:v>1.433599E-2</c:v>
                </c:pt>
                <c:pt idx="1450">
                  <c:v>9.8933360000000008E-3</c:v>
                </c:pt>
                <c:pt idx="1451">
                  <c:v>1.1468529999999999E-2</c:v>
                </c:pt>
                <c:pt idx="1452">
                  <c:v>1.417855E-2</c:v>
                </c:pt>
                <c:pt idx="1453">
                  <c:v>1.311647E-2</c:v>
                </c:pt>
                <c:pt idx="1454">
                  <c:v>7.6124850000000004E-3</c:v>
                </c:pt>
                <c:pt idx="1455">
                  <c:v>1.561355E-2</c:v>
                </c:pt>
                <c:pt idx="1456">
                  <c:v>1.174999E-2</c:v>
                </c:pt>
                <c:pt idx="1457">
                  <c:v>1.267861E-2</c:v>
                </c:pt>
                <c:pt idx="1458">
                  <c:v>1.5033660000000001E-2</c:v>
                </c:pt>
                <c:pt idx="1459">
                  <c:v>1.6068840000000001E-2</c:v>
                </c:pt>
                <c:pt idx="1460">
                  <c:v>1.219806E-2</c:v>
                </c:pt>
                <c:pt idx="1461">
                  <c:v>1.8107829999999998E-2</c:v>
                </c:pt>
                <c:pt idx="1462">
                  <c:v>1.389746E-2</c:v>
                </c:pt>
                <c:pt idx="1463">
                  <c:v>1.3544459999999999E-2</c:v>
                </c:pt>
                <c:pt idx="1464">
                  <c:v>1.028774E-2</c:v>
                </c:pt>
                <c:pt idx="1465">
                  <c:v>1.3032820000000001E-2</c:v>
                </c:pt>
                <c:pt idx="1466">
                  <c:v>2.0533059999999999E-2</c:v>
                </c:pt>
                <c:pt idx="1467">
                  <c:v>1.360013E-2</c:v>
                </c:pt>
                <c:pt idx="1468">
                  <c:v>1.4189240000000001E-2</c:v>
                </c:pt>
                <c:pt idx="1469">
                  <c:v>1.085066E-2</c:v>
                </c:pt>
                <c:pt idx="1470">
                  <c:v>1.177954E-2</c:v>
                </c:pt>
                <c:pt idx="1471">
                  <c:v>1.2168440000000001E-2</c:v>
                </c:pt>
                <c:pt idx="1472">
                  <c:v>1.4085749999999999E-2</c:v>
                </c:pt>
                <c:pt idx="1473">
                  <c:v>2.0013179999999998E-2</c:v>
                </c:pt>
                <c:pt idx="1474">
                  <c:v>1.246967E-2</c:v>
                </c:pt>
                <c:pt idx="1475">
                  <c:v>1.384402E-2</c:v>
                </c:pt>
                <c:pt idx="1476">
                  <c:v>2.3050310000000001E-2</c:v>
                </c:pt>
                <c:pt idx="1477">
                  <c:v>1.9799959999999998E-2</c:v>
                </c:pt>
                <c:pt idx="1478">
                  <c:v>1.644762E-2</c:v>
                </c:pt>
                <c:pt idx="1479">
                  <c:v>1.4042829999999999E-2</c:v>
                </c:pt>
                <c:pt idx="1480">
                  <c:v>2.5219780000000001E-2</c:v>
                </c:pt>
                <c:pt idx="1481">
                  <c:v>1.509333E-2</c:v>
                </c:pt>
                <c:pt idx="1482">
                  <c:v>1.2618249999999999E-2</c:v>
                </c:pt>
                <c:pt idx="1483">
                  <c:v>1.402833E-2</c:v>
                </c:pt>
                <c:pt idx="1484">
                  <c:v>1.8346169999999998E-2</c:v>
                </c:pt>
                <c:pt idx="1485">
                  <c:v>1.5654000000000001E-2</c:v>
                </c:pt>
                <c:pt idx="1486">
                  <c:v>1.225829E-2</c:v>
                </c:pt>
                <c:pt idx="1487">
                  <c:v>1.4162579999999999E-2</c:v>
                </c:pt>
                <c:pt idx="1488">
                  <c:v>9.9963050000000005E-3</c:v>
                </c:pt>
                <c:pt idx="1489">
                  <c:v>9.0406730000000008E-3</c:v>
                </c:pt>
                <c:pt idx="1490">
                  <c:v>2.135018E-2</c:v>
                </c:pt>
                <c:pt idx="1491">
                  <c:v>1.7075099999999999E-2</c:v>
                </c:pt>
                <c:pt idx="1492">
                  <c:v>1.855623E-2</c:v>
                </c:pt>
                <c:pt idx="1493">
                  <c:v>1.70276E-2</c:v>
                </c:pt>
                <c:pt idx="1494">
                  <c:v>1.4251730000000001E-2</c:v>
                </c:pt>
                <c:pt idx="1495">
                  <c:v>1.6501499999999999E-2</c:v>
                </c:pt>
                <c:pt idx="1496">
                  <c:v>1.0103590000000001E-2</c:v>
                </c:pt>
                <c:pt idx="1497">
                  <c:v>1.2272109999999999E-2</c:v>
                </c:pt>
                <c:pt idx="1498">
                  <c:v>2.2504489999999999E-2</c:v>
                </c:pt>
                <c:pt idx="1499">
                  <c:v>1.2246669999999999E-2</c:v>
                </c:pt>
                <c:pt idx="1500">
                  <c:v>1.559934E-2</c:v>
                </c:pt>
                <c:pt idx="1501">
                  <c:v>2.2722610000000001E-2</c:v>
                </c:pt>
                <c:pt idx="1502">
                  <c:v>1.509518E-2</c:v>
                </c:pt>
                <c:pt idx="1503">
                  <c:v>1.337529E-2</c:v>
                </c:pt>
                <c:pt idx="1504">
                  <c:v>1.225589E-2</c:v>
                </c:pt>
                <c:pt idx="1505">
                  <c:v>1.309449E-2</c:v>
                </c:pt>
                <c:pt idx="1506">
                  <c:v>1.6300100000000001E-2</c:v>
                </c:pt>
                <c:pt idx="1507">
                  <c:v>1.625538E-2</c:v>
                </c:pt>
                <c:pt idx="1508">
                  <c:v>1.914035E-2</c:v>
                </c:pt>
                <c:pt idx="1509">
                  <c:v>1.5942930000000001E-2</c:v>
                </c:pt>
                <c:pt idx="1510">
                  <c:v>1.2695049999999999E-2</c:v>
                </c:pt>
                <c:pt idx="1511">
                  <c:v>1.3950570000000001E-2</c:v>
                </c:pt>
                <c:pt idx="1512">
                  <c:v>1.001702E-2</c:v>
                </c:pt>
                <c:pt idx="1513">
                  <c:v>1.3800750000000001E-2</c:v>
                </c:pt>
                <c:pt idx="1514">
                  <c:v>1.357804E-2</c:v>
                </c:pt>
                <c:pt idx="1515">
                  <c:v>1.231432E-2</c:v>
                </c:pt>
                <c:pt idx="1516">
                  <c:v>1.5521409999999999E-2</c:v>
                </c:pt>
                <c:pt idx="1517">
                  <c:v>1.0232130000000001E-2</c:v>
                </c:pt>
                <c:pt idx="1518">
                  <c:v>1.3462150000000001E-2</c:v>
                </c:pt>
                <c:pt idx="1519">
                  <c:v>1.29842E-2</c:v>
                </c:pt>
                <c:pt idx="1520">
                  <c:v>1.6633040000000002E-2</c:v>
                </c:pt>
                <c:pt idx="1521">
                  <c:v>1.487572E-2</c:v>
                </c:pt>
                <c:pt idx="1522">
                  <c:v>2.1299120000000001E-2</c:v>
                </c:pt>
                <c:pt idx="1523">
                  <c:v>1.2068840000000001E-2</c:v>
                </c:pt>
                <c:pt idx="1524">
                  <c:v>1.0924690000000001E-2</c:v>
                </c:pt>
                <c:pt idx="1525">
                  <c:v>1.4486310000000001E-2</c:v>
                </c:pt>
                <c:pt idx="1526">
                  <c:v>1.6556419999999999E-2</c:v>
                </c:pt>
                <c:pt idx="1527">
                  <c:v>1.6872390000000001E-2</c:v>
                </c:pt>
                <c:pt idx="1528">
                  <c:v>1.505954E-2</c:v>
                </c:pt>
                <c:pt idx="1529">
                  <c:v>1.129747E-2</c:v>
                </c:pt>
                <c:pt idx="1530">
                  <c:v>1.5781110000000001E-2</c:v>
                </c:pt>
                <c:pt idx="1531">
                  <c:v>1.266684E-2</c:v>
                </c:pt>
                <c:pt idx="1532">
                  <c:v>1.482726E-2</c:v>
                </c:pt>
                <c:pt idx="1533">
                  <c:v>1.62179E-2</c:v>
                </c:pt>
                <c:pt idx="1534">
                  <c:v>1.208234E-2</c:v>
                </c:pt>
                <c:pt idx="1535">
                  <c:v>1.1310590000000001E-2</c:v>
                </c:pt>
                <c:pt idx="1536">
                  <c:v>1.9970709999999999E-2</c:v>
                </c:pt>
                <c:pt idx="1537">
                  <c:v>1.183999E-2</c:v>
                </c:pt>
                <c:pt idx="1538">
                  <c:v>1.4882630000000001E-2</c:v>
                </c:pt>
                <c:pt idx="1539">
                  <c:v>1.509477E-2</c:v>
                </c:pt>
                <c:pt idx="1540">
                  <c:v>9.0390890000000002E-3</c:v>
                </c:pt>
                <c:pt idx="1541">
                  <c:v>1.3157429999999999E-2</c:v>
                </c:pt>
                <c:pt idx="1542">
                  <c:v>1.7788100000000001E-2</c:v>
                </c:pt>
                <c:pt idx="1543">
                  <c:v>1.55856E-2</c:v>
                </c:pt>
                <c:pt idx="1544">
                  <c:v>1.1982100000000001E-2</c:v>
                </c:pt>
                <c:pt idx="1545">
                  <c:v>8.9130900000000002E-3</c:v>
                </c:pt>
                <c:pt idx="1546">
                  <c:v>1.4081440000000001E-2</c:v>
                </c:pt>
                <c:pt idx="1547">
                  <c:v>1.8805800000000001E-2</c:v>
                </c:pt>
                <c:pt idx="1548">
                  <c:v>1.1662230000000001E-2</c:v>
                </c:pt>
                <c:pt idx="1549">
                  <c:v>1.6185459999999999E-2</c:v>
                </c:pt>
                <c:pt idx="1550">
                  <c:v>7.734042E-3</c:v>
                </c:pt>
                <c:pt idx="1551">
                  <c:v>9.7699510000000007E-3</c:v>
                </c:pt>
                <c:pt idx="1552">
                  <c:v>1.363495E-2</c:v>
                </c:pt>
                <c:pt idx="1553">
                  <c:v>1.375492E-2</c:v>
                </c:pt>
                <c:pt idx="1554">
                  <c:v>1.8248319999999998E-2</c:v>
                </c:pt>
                <c:pt idx="1555">
                  <c:v>1.0567979999999999E-2</c:v>
                </c:pt>
                <c:pt idx="1556">
                  <c:v>1.389289E-2</c:v>
                </c:pt>
                <c:pt idx="1557">
                  <c:v>1.485904E-2</c:v>
                </c:pt>
                <c:pt idx="1558">
                  <c:v>1.2119710000000001E-2</c:v>
                </c:pt>
                <c:pt idx="1559">
                  <c:v>1.3130289999999999E-2</c:v>
                </c:pt>
                <c:pt idx="1560">
                  <c:v>1.107648E-2</c:v>
                </c:pt>
                <c:pt idx="1561">
                  <c:v>1.2485019999999999E-2</c:v>
                </c:pt>
                <c:pt idx="1562">
                  <c:v>1.8663059999999999E-2</c:v>
                </c:pt>
                <c:pt idx="1563">
                  <c:v>1.3996120000000001E-2</c:v>
                </c:pt>
                <c:pt idx="1564">
                  <c:v>2.0187219999999999E-2</c:v>
                </c:pt>
                <c:pt idx="1565">
                  <c:v>1.523247E-2</c:v>
                </c:pt>
                <c:pt idx="1566">
                  <c:v>1.43392E-2</c:v>
                </c:pt>
                <c:pt idx="1567">
                  <c:v>1.991884E-2</c:v>
                </c:pt>
                <c:pt idx="1568">
                  <c:v>1.4062079999999999E-2</c:v>
                </c:pt>
                <c:pt idx="1569">
                  <c:v>1.18897E-2</c:v>
                </c:pt>
                <c:pt idx="1570">
                  <c:v>1.9744959999999999E-2</c:v>
                </c:pt>
                <c:pt idx="1571">
                  <c:v>1.476527E-2</c:v>
                </c:pt>
                <c:pt idx="1572">
                  <c:v>1.8386400000000001E-2</c:v>
                </c:pt>
                <c:pt idx="1573">
                  <c:v>1.48711E-2</c:v>
                </c:pt>
                <c:pt idx="1574">
                  <c:v>1.244783E-2</c:v>
                </c:pt>
                <c:pt idx="1575">
                  <c:v>1.177277E-2</c:v>
                </c:pt>
                <c:pt idx="1576">
                  <c:v>1.5404599999999999E-2</c:v>
                </c:pt>
                <c:pt idx="1577">
                  <c:v>1.6299899999999999E-2</c:v>
                </c:pt>
                <c:pt idx="1578">
                  <c:v>1.5842740000000001E-2</c:v>
                </c:pt>
                <c:pt idx="1579">
                  <c:v>1.2041380000000001E-2</c:v>
                </c:pt>
                <c:pt idx="1580">
                  <c:v>1.4201999999999999E-2</c:v>
                </c:pt>
                <c:pt idx="1581">
                  <c:v>8.8690690000000003E-3</c:v>
                </c:pt>
                <c:pt idx="1582">
                  <c:v>1.5625799999999999E-2</c:v>
                </c:pt>
                <c:pt idx="1583">
                  <c:v>1.339982E-2</c:v>
                </c:pt>
                <c:pt idx="1584">
                  <c:v>1.31194E-2</c:v>
                </c:pt>
                <c:pt idx="1585">
                  <c:v>2.3385389999999999E-2</c:v>
                </c:pt>
                <c:pt idx="1586">
                  <c:v>1.685213E-2</c:v>
                </c:pt>
                <c:pt idx="1587">
                  <c:v>1.5459870000000001E-2</c:v>
                </c:pt>
                <c:pt idx="1588">
                  <c:v>2.1202909999999998E-2</c:v>
                </c:pt>
                <c:pt idx="1589">
                  <c:v>1.9601110000000001E-2</c:v>
                </c:pt>
                <c:pt idx="1590">
                  <c:v>1.8570130000000001E-2</c:v>
                </c:pt>
                <c:pt idx="1591">
                  <c:v>1.7653760000000001E-2</c:v>
                </c:pt>
                <c:pt idx="1592">
                  <c:v>1.7470530000000001E-2</c:v>
                </c:pt>
                <c:pt idx="1593">
                  <c:v>1.4095440000000001E-2</c:v>
                </c:pt>
                <c:pt idx="1594">
                  <c:v>2.0084399999999999E-2</c:v>
                </c:pt>
                <c:pt idx="1595">
                  <c:v>1.9783930000000002E-2</c:v>
                </c:pt>
                <c:pt idx="1596">
                  <c:v>1.336178E-2</c:v>
                </c:pt>
                <c:pt idx="1597">
                  <c:v>1.178044E-2</c:v>
                </c:pt>
                <c:pt idx="1598">
                  <c:v>1.450592E-2</c:v>
                </c:pt>
                <c:pt idx="1599">
                  <c:v>1.0727550000000001E-2</c:v>
                </c:pt>
                <c:pt idx="1600">
                  <c:v>1.5319330000000001E-2</c:v>
                </c:pt>
                <c:pt idx="1601">
                  <c:v>1.5079479999999999E-2</c:v>
                </c:pt>
                <c:pt idx="1602">
                  <c:v>1.4115559999999999E-2</c:v>
                </c:pt>
                <c:pt idx="1603">
                  <c:v>1.145796E-2</c:v>
                </c:pt>
                <c:pt idx="1604">
                  <c:v>1.4488269999999999E-2</c:v>
                </c:pt>
                <c:pt idx="1605">
                  <c:v>1.4420840000000001E-2</c:v>
                </c:pt>
                <c:pt idx="1606">
                  <c:v>1.2281749999999999E-2</c:v>
                </c:pt>
                <c:pt idx="1607">
                  <c:v>1.571817E-2</c:v>
                </c:pt>
                <c:pt idx="1608">
                  <c:v>1.4221279999999999E-2</c:v>
                </c:pt>
                <c:pt idx="1609">
                  <c:v>1.4204130000000001E-2</c:v>
                </c:pt>
                <c:pt idx="1610">
                  <c:v>1.6608879999999999E-2</c:v>
                </c:pt>
                <c:pt idx="1611">
                  <c:v>1.9727970000000001E-2</c:v>
                </c:pt>
                <c:pt idx="1612">
                  <c:v>1.746965E-2</c:v>
                </c:pt>
                <c:pt idx="1613">
                  <c:v>1.587297E-2</c:v>
                </c:pt>
                <c:pt idx="1614">
                  <c:v>1.260387E-2</c:v>
                </c:pt>
                <c:pt idx="1615">
                  <c:v>1.364606E-2</c:v>
                </c:pt>
                <c:pt idx="1616">
                  <c:v>2.3252680000000001E-2</c:v>
                </c:pt>
                <c:pt idx="1617">
                  <c:v>1.8650839999999998E-2</c:v>
                </c:pt>
                <c:pt idx="1618">
                  <c:v>1.524615E-2</c:v>
                </c:pt>
                <c:pt idx="1619">
                  <c:v>1.227868E-2</c:v>
                </c:pt>
                <c:pt idx="1620">
                  <c:v>1.3125110000000001E-2</c:v>
                </c:pt>
                <c:pt idx="1621">
                  <c:v>1.0323479999999999E-2</c:v>
                </c:pt>
                <c:pt idx="1622">
                  <c:v>1.295265E-2</c:v>
                </c:pt>
                <c:pt idx="1623">
                  <c:v>9.4559450000000003E-3</c:v>
                </c:pt>
                <c:pt idx="1624">
                  <c:v>1.3787779999999999E-2</c:v>
                </c:pt>
                <c:pt idx="1625">
                  <c:v>1.949476E-2</c:v>
                </c:pt>
                <c:pt idx="1626">
                  <c:v>1.0388369999999999E-2</c:v>
                </c:pt>
                <c:pt idx="1627">
                  <c:v>1.298175E-2</c:v>
                </c:pt>
                <c:pt idx="1628">
                  <c:v>1.4542920000000001E-2</c:v>
                </c:pt>
                <c:pt idx="1629">
                  <c:v>1.046391E-2</c:v>
                </c:pt>
                <c:pt idx="1630">
                  <c:v>1.123999E-2</c:v>
                </c:pt>
                <c:pt idx="1631">
                  <c:v>1.087053E-2</c:v>
                </c:pt>
                <c:pt idx="1632">
                  <c:v>1.50568E-2</c:v>
                </c:pt>
                <c:pt idx="1633">
                  <c:v>1.114097E-2</c:v>
                </c:pt>
                <c:pt idx="1634">
                  <c:v>1.388288E-2</c:v>
                </c:pt>
                <c:pt idx="1635">
                  <c:v>1.519969E-2</c:v>
                </c:pt>
                <c:pt idx="1636">
                  <c:v>1.7895970000000001E-2</c:v>
                </c:pt>
                <c:pt idx="1637">
                  <c:v>1.313902E-2</c:v>
                </c:pt>
                <c:pt idx="1638">
                  <c:v>1.1829009999999999E-2</c:v>
                </c:pt>
                <c:pt idx="1639">
                  <c:v>1.2516609999999999E-2</c:v>
                </c:pt>
                <c:pt idx="1640">
                  <c:v>1.6366180000000001E-2</c:v>
                </c:pt>
                <c:pt idx="1641">
                  <c:v>1.3172649999999999E-2</c:v>
                </c:pt>
                <c:pt idx="1642">
                  <c:v>1.087133E-2</c:v>
                </c:pt>
                <c:pt idx="1643">
                  <c:v>1.7755969999999999E-2</c:v>
                </c:pt>
                <c:pt idx="1644">
                  <c:v>1.710153E-2</c:v>
                </c:pt>
                <c:pt idx="1645">
                  <c:v>1.320172E-2</c:v>
                </c:pt>
                <c:pt idx="1646">
                  <c:v>1.416867E-2</c:v>
                </c:pt>
                <c:pt idx="1647">
                  <c:v>1.1656039999999999E-2</c:v>
                </c:pt>
                <c:pt idx="1648">
                  <c:v>1.6127039999999999E-2</c:v>
                </c:pt>
                <c:pt idx="1649">
                  <c:v>1.4638760000000001E-2</c:v>
                </c:pt>
                <c:pt idx="1650">
                  <c:v>1.7611379999999999E-2</c:v>
                </c:pt>
                <c:pt idx="1651">
                  <c:v>1.6712649999999999E-2</c:v>
                </c:pt>
                <c:pt idx="1652">
                  <c:v>1.3622499999999999E-2</c:v>
                </c:pt>
                <c:pt idx="1653">
                  <c:v>1.389585E-2</c:v>
                </c:pt>
                <c:pt idx="1654">
                  <c:v>1.308526E-2</c:v>
                </c:pt>
                <c:pt idx="1655">
                  <c:v>1.1432599999999999E-2</c:v>
                </c:pt>
                <c:pt idx="1656">
                  <c:v>1.2714659999999999E-2</c:v>
                </c:pt>
                <c:pt idx="1657">
                  <c:v>1.359437E-2</c:v>
                </c:pt>
                <c:pt idx="1658">
                  <c:v>1.469821E-2</c:v>
                </c:pt>
                <c:pt idx="1659">
                  <c:v>1.032221E-2</c:v>
                </c:pt>
                <c:pt idx="1660">
                  <c:v>1.510483E-2</c:v>
                </c:pt>
                <c:pt idx="1661">
                  <c:v>1.7323120000000001E-2</c:v>
                </c:pt>
                <c:pt idx="1662">
                  <c:v>1.8065049999999999E-2</c:v>
                </c:pt>
                <c:pt idx="1663">
                  <c:v>1.4589039999999999E-2</c:v>
                </c:pt>
                <c:pt idx="1664">
                  <c:v>1.5628199999999998E-2</c:v>
                </c:pt>
                <c:pt idx="1665">
                  <c:v>1.6104420000000001E-2</c:v>
                </c:pt>
                <c:pt idx="1666">
                  <c:v>1.3871E-2</c:v>
                </c:pt>
                <c:pt idx="1667">
                  <c:v>1.6578590000000001E-2</c:v>
                </c:pt>
                <c:pt idx="1668">
                  <c:v>1.214644E-2</c:v>
                </c:pt>
                <c:pt idx="1669">
                  <c:v>1.5386260000000001E-2</c:v>
                </c:pt>
                <c:pt idx="1670">
                  <c:v>1.435287E-2</c:v>
                </c:pt>
                <c:pt idx="1671">
                  <c:v>1.384263E-2</c:v>
                </c:pt>
                <c:pt idx="1672">
                  <c:v>1.26587E-2</c:v>
                </c:pt>
                <c:pt idx="1673">
                  <c:v>1.730137E-2</c:v>
                </c:pt>
                <c:pt idx="1674">
                  <c:v>1.09093E-2</c:v>
                </c:pt>
                <c:pt idx="1675">
                  <c:v>1.7400720000000001E-2</c:v>
                </c:pt>
                <c:pt idx="1676">
                  <c:v>1.70049E-2</c:v>
                </c:pt>
                <c:pt idx="1677">
                  <c:v>1.111492E-2</c:v>
                </c:pt>
                <c:pt idx="1678">
                  <c:v>1.272875E-2</c:v>
                </c:pt>
                <c:pt idx="1679">
                  <c:v>1.511642E-2</c:v>
                </c:pt>
                <c:pt idx="1680">
                  <c:v>1.416514E-2</c:v>
                </c:pt>
                <c:pt idx="1681">
                  <c:v>8.9692420000000005E-3</c:v>
                </c:pt>
                <c:pt idx="1682">
                  <c:v>1.3247429999999999E-2</c:v>
                </c:pt>
                <c:pt idx="1683">
                  <c:v>1.561822E-2</c:v>
                </c:pt>
                <c:pt idx="1684">
                  <c:v>1.3403979999999999E-2</c:v>
                </c:pt>
                <c:pt idx="1685">
                  <c:v>9.5211099999999993E-3</c:v>
                </c:pt>
                <c:pt idx="1686">
                  <c:v>1.527075E-2</c:v>
                </c:pt>
                <c:pt idx="1687">
                  <c:v>1.15104E-2</c:v>
                </c:pt>
                <c:pt idx="1688">
                  <c:v>2.0926779999999999E-2</c:v>
                </c:pt>
                <c:pt idx="1689">
                  <c:v>1.417991E-2</c:v>
                </c:pt>
                <c:pt idx="1690">
                  <c:v>1.162039E-2</c:v>
                </c:pt>
                <c:pt idx="1691">
                  <c:v>8.4591590000000008E-3</c:v>
                </c:pt>
                <c:pt idx="1692">
                  <c:v>1.922886E-2</c:v>
                </c:pt>
                <c:pt idx="1693">
                  <c:v>2.0303640000000001E-2</c:v>
                </c:pt>
                <c:pt idx="1694">
                  <c:v>1.1967459999999999E-2</c:v>
                </c:pt>
                <c:pt idx="1695">
                  <c:v>1.2171690000000001E-2</c:v>
                </c:pt>
                <c:pt idx="1696">
                  <c:v>1.3058200000000001E-2</c:v>
                </c:pt>
                <c:pt idx="1697">
                  <c:v>1.712816E-2</c:v>
                </c:pt>
                <c:pt idx="1698">
                  <c:v>1.0716699999999999E-2</c:v>
                </c:pt>
                <c:pt idx="1699">
                  <c:v>1.5908490000000001E-2</c:v>
                </c:pt>
                <c:pt idx="1700">
                  <c:v>8.9385899999999997E-3</c:v>
                </c:pt>
                <c:pt idx="1701">
                  <c:v>1.6935869999999999E-2</c:v>
                </c:pt>
                <c:pt idx="1702">
                  <c:v>1.8108599999999999E-2</c:v>
                </c:pt>
                <c:pt idx="1703">
                  <c:v>1.7009E-2</c:v>
                </c:pt>
                <c:pt idx="1704">
                  <c:v>1.134684E-2</c:v>
                </c:pt>
                <c:pt idx="1705">
                  <c:v>9.7198360000000008E-3</c:v>
                </c:pt>
                <c:pt idx="1706">
                  <c:v>1.5825559999999999E-2</c:v>
                </c:pt>
                <c:pt idx="1707">
                  <c:v>1.543196E-2</c:v>
                </c:pt>
                <c:pt idx="1708">
                  <c:v>1.0212219999999999E-2</c:v>
                </c:pt>
                <c:pt idx="1709">
                  <c:v>2.282002E-2</c:v>
                </c:pt>
                <c:pt idx="1710">
                  <c:v>1.3140580000000001E-2</c:v>
                </c:pt>
                <c:pt idx="1711">
                  <c:v>1.494176E-2</c:v>
                </c:pt>
                <c:pt idx="1712">
                  <c:v>9.3396150000000008E-3</c:v>
                </c:pt>
                <c:pt idx="1713">
                  <c:v>9.6296369999999999E-3</c:v>
                </c:pt>
                <c:pt idx="1714">
                  <c:v>1.9868239999999999E-2</c:v>
                </c:pt>
                <c:pt idx="1715">
                  <c:v>1.0506339999999999E-2</c:v>
                </c:pt>
                <c:pt idx="1716">
                  <c:v>1.7983809999999999E-2</c:v>
                </c:pt>
                <c:pt idx="1717">
                  <c:v>1.271457E-2</c:v>
                </c:pt>
                <c:pt idx="1718">
                  <c:v>1.086236E-2</c:v>
                </c:pt>
                <c:pt idx="1719">
                  <c:v>1.6414580000000002E-2</c:v>
                </c:pt>
                <c:pt idx="1720">
                  <c:v>1.0756770000000001E-2</c:v>
                </c:pt>
                <c:pt idx="1721">
                  <c:v>1.3297979999999999E-2</c:v>
                </c:pt>
                <c:pt idx="1722">
                  <c:v>2.1296789999999999E-2</c:v>
                </c:pt>
                <c:pt idx="1723">
                  <c:v>1.2499440000000001E-2</c:v>
                </c:pt>
                <c:pt idx="1724">
                  <c:v>2.1208540000000001E-2</c:v>
                </c:pt>
                <c:pt idx="1725">
                  <c:v>1.953997E-2</c:v>
                </c:pt>
                <c:pt idx="1726">
                  <c:v>1.5536339999999999E-2</c:v>
                </c:pt>
                <c:pt idx="1727">
                  <c:v>2.0537130000000001E-2</c:v>
                </c:pt>
                <c:pt idx="1728">
                  <c:v>1.6626579999999998E-2</c:v>
                </c:pt>
                <c:pt idx="1729">
                  <c:v>1.6485989999999999E-2</c:v>
                </c:pt>
                <c:pt idx="1730">
                  <c:v>1.8345279999999999E-2</c:v>
                </c:pt>
                <c:pt idx="1731">
                  <c:v>1.4667619999999999E-2</c:v>
                </c:pt>
                <c:pt idx="1732">
                  <c:v>1.2364669999999999E-2</c:v>
                </c:pt>
                <c:pt idx="1733">
                  <c:v>1.182277E-2</c:v>
                </c:pt>
                <c:pt idx="1734">
                  <c:v>8.2801190000000007E-3</c:v>
                </c:pt>
                <c:pt idx="1735">
                  <c:v>1.6833999999999998E-2</c:v>
                </c:pt>
                <c:pt idx="1736">
                  <c:v>1.4016300000000001E-2</c:v>
                </c:pt>
                <c:pt idx="1737">
                  <c:v>1.285085E-2</c:v>
                </c:pt>
                <c:pt idx="1738">
                  <c:v>9.6897049999999998E-3</c:v>
                </c:pt>
                <c:pt idx="1739">
                  <c:v>7.4700089999999997E-3</c:v>
                </c:pt>
                <c:pt idx="1740">
                  <c:v>1.6750649999999999E-2</c:v>
                </c:pt>
                <c:pt idx="1741">
                  <c:v>1.313247E-2</c:v>
                </c:pt>
                <c:pt idx="1742">
                  <c:v>1.326127E-2</c:v>
                </c:pt>
                <c:pt idx="1743">
                  <c:v>1.142783E-2</c:v>
                </c:pt>
                <c:pt idx="1744">
                  <c:v>1.770878E-2</c:v>
                </c:pt>
                <c:pt idx="1745">
                  <c:v>1.6724579999999999E-2</c:v>
                </c:pt>
                <c:pt idx="1746">
                  <c:v>1.223436E-2</c:v>
                </c:pt>
                <c:pt idx="1747">
                  <c:v>1.1350529999999999E-2</c:v>
                </c:pt>
                <c:pt idx="1748">
                  <c:v>1.203765E-2</c:v>
                </c:pt>
                <c:pt idx="1749">
                  <c:v>1.4651519999999999E-2</c:v>
                </c:pt>
                <c:pt idx="1750">
                  <c:v>1.132668E-2</c:v>
                </c:pt>
                <c:pt idx="1751">
                  <c:v>1.4772540000000001E-2</c:v>
                </c:pt>
                <c:pt idx="1752">
                  <c:v>1.116634E-2</c:v>
                </c:pt>
                <c:pt idx="1753">
                  <c:v>1.4180949999999999E-2</c:v>
                </c:pt>
                <c:pt idx="1754">
                  <c:v>1.449086E-2</c:v>
                </c:pt>
                <c:pt idx="1755">
                  <c:v>1.382826E-2</c:v>
                </c:pt>
                <c:pt idx="1756">
                  <c:v>1.178333E-2</c:v>
                </c:pt>
                <c:pt idx="1757">
                  <c:v>1.6553600000000002E-2</c:v>
                </c:pt>
                <c:pt idx="1758">
                  <c:v>1.2309509999999999E-2</c:v>
                </c:pt>
                <c:pt idx="1759">
                  <c:v>1.6513509999999999E-2</c:v>
                </c:pt>
                <c:pt idx="1760">
                  <c:v>1.7065449999999999E-2</c:v>
                </c:pt>
                <c:pt idx="1761">
                  <c:v>1.3446029999999999E-2</c:v>
                </c:pt>
                <c:pt idx="1762">
                  <c:v>1.8932540000000001E-2</c:v>
                </c:pt>
                <c:pt idx="1763">
                  <c:v>1.376137E-2</c:v>
                </c:pt>
                <c:pt idx="1764">
                  <c:v>2.0120450000000002E-2</c:v>
                </c:pt>
                <c:pt idx="1765">
                  <c:v>1.8450319999999999E-2</c:v>
                </c:pt>
                <c:pt idx="1766">
                  <c:v>1.083131E-2</c:v>
                </c:pt>
                <c:pt idx="1767">
                  <c:v>1.3698770000000001E-2</c:v>
                </c:pt>
                <c:pt idx="1768">
                  <c:v>1.8328299999999999E-2</c:v>
                </c:pt>
                <c:pt idx="1769">
                  <c:v>1.313919E-2</c:v>
                </c:pt>
                <c:pt idx="1770">
                  <c:v>1.45036E-2</c:v>
                </c:pt>
                <c:pt idx="1771">
                  <c:v>9.5240470000000008E-3</c:v>
                </c:pt>
                <c:pt idx="1772">
                  <c:v>2.1700210000000001E-2</c:v>
                </c:pt>
                <c:pt idx="1773">
                  <c:v>2.0992540000000001E-2</c:v>
                </c:pt>
                <c:pt idx="1774">
                  <c:v>1.377012E-2</c:v>
                </c:pt>
                <c:pt idx="1775">
                  <c:v>9.3012040000000004E-3</c:v>
                </c:pt>
                <c:pt idx="1776">
                  <c:v>1.4035250000000001E-2</c:v>
                </c:pt>
                <c:pt idx="1777">
                  <c:v>1.6017480000000001E-2</c:v>
                </c:pt>
                <c:pt idx="1778">
                  <c:v>1.133351E-2</c:v>
                </c:pt>
                <c:pt idx="1779">
                  <c:v>1.2781539999999999E-2</c:v>
                </c:pt>
                <c:pt idx="1780">
                  <c:v>1.001432E-2</c:v>
                </c:pt>
                <c:pt idx="1781">
                  <c:v>1.168107E-2</c:v>
                </c:pt>
                <c:pt idx="1782">
                  <c:v>1.2496989999999999E-2</c:v>
                </c:pt>
                <c:pt idx="1783">
                  <c:v>1.082374E-2</c:v>
                </c:pt>
                <c:pt idx="1784">
                  <c:v>1.36192E-2</c:v>
                </c:pt>
                <c:pt idx="1785">
                  <c:v>1.3778149999999999E-2</c:v>
                </c:pt>
                <c:pt idx="1786">
                  <c:v>2.0232610000000002E-2</c:v>
                </c:pt>
                <c:pt idx="1787">
                  <c:v>1.0731050000000001E-2</c:v>
                </c:pt>
                <c:pt idx="1788">
                  <c:v>9.9380609999999998E-3</c:v>
                </c:pt>
                <c:pt idx="1789">
                  <c:v>1.065136E-2</c:v>
                </c:pt>
                <c:pt idx="1790">
                  <c:v>1.218033E-2</c:v>
                </c:pt>
                <c:pt idx="1791">
                  <c:v>1.0642489999999999E-2</c:v>
                </c:pt>
                <c:pt idx="1792">
                  <c:v>1.5894709999999999E-2</c:v>
                </c:pt>
                <c:pt idx="1793">
                  <c:v>1.211246E-2</c:v>
                </c:pt>
                <c:pt idx="1794">
                  <c:v>1.2047840000000001E-2</c:v>
                </c:pt>
                <c:pt idx="1795">
                  <c:v>9.8113829999999999E-3</c:v>
                </c:pt>
                <c:pt idx="1796">
                  <c:v>1.358001E-2</c:v>
                </c:pt>
                <c:pt idx="1797">
                  <c:v>1.3841539999999999E-2</c:v>
                </c:pt>
                <c:pt idx="1798">
                  <c:v>1.358414E-2</c:v>
                </c:pt>
                <c:pt idx="1799">
                  <c:v>1.117549E-2</c:v>
                </c:pt>
                <c:pt idx="1800">
                  <c:v>8.6739989999999999E-3</c:v>
                </c:pt>
                <c:pt idx="1801">
                  <c:v>1.233413E-2</c:v>
                </c:pt>
                <c:pt idx="1802">
                  <c:v>1.8060989999999999E-2</c:v>
                </c:pt>
                <c:pt idx="1803">
                  <c:v>1.4225389999999999E-2</c:v>
                </c:pt>
                <c:pt idx="1804">
                  <c:v>1.081274E-2</c:v>
                </c:pt>
                <c:pt idx="1805">
                  <c:v>8.9070339999999994E-3</c:v>
                </c:pt>
                <c:pt idx="1806">
                  <c:v>1.554459E-2</c:v>
                </c:pt>
                <c:pt idx="1807">
                  <c:v>1.197342E-2</c:v>
                </c:pt>
                <c:pt idx="1808">
                  <c:v>1.3325709999999999E-2</c:v>
                </c:pt>
                <c:pt idx="1809">
                  <c:v>1.182891E-2</c:v>
                </c:pt>
                <c:pt idx="1810">
                  <c:v>8.1822990000000005E-3</c:v>
                </c:pt>
                <c:pt idx="1811">
                  <c:v>1.224081E-2</c:v>
                </c:pt>
                <c:pt idx="1812">
                  <c:v>1.41154E-2</c:v>
                </c:pt>
                <c:pt idx="1813">
                  <c:v>1.442769E-2</c:v>
                </c:pt>
                <c:pt idx="1814">
                  <c:v>1.334366E-2</c:v>
                </c:pt>
                <c:pt idx="1815">
                  <c:v>1.2664119999999999E-2</c:v>
                </c:pt>
                <c:pt idx="1816">
                  <c:v>1.9203999999999999E-2</c:v>
                </c:pt>
                <c:pt idx="1817">
                  <c:v>1.2691259999999999E-2</c:v>
                </c:pt>
                <c:pt idx="1818">
                  <c:v>1.4412579999999999E-2</c:v>
                </c:pt>
                <c:pt idx="1819">
                  <c:v>1.3860880000000001E-2</c:v>
                </c:pt>
                <c:pt idx="1820">
                  <c:v>1.0432469999999999E-2</c:v>
                </c:pt>
                <c:pt idx="1821">
                  <c:v>1.40596E-2</c:v>
                </c:pt>
                <c:pt idx="1822">
                  <c:v>1.728903E-2</c:v>
                </c:pt>
                <c:pt idx="1823">
                  <c:v>1.422883E-2</c:v>
                </c:pt>
                <c:pt idx="1824">
                  <c:v>1.7175619999999999E-2</c:v>
                </c:pt>
                <c:pt idx="1825">
                  <c:v>1.260009E-2</c:v>
                </c:pt>
                <c:pt idx="1826">
                  <c:v>2.26641E-2</c:v>
                </c:pt>
                <c:pt idx="1827">
                  <c:v>1.0816930000000001E-2</c:v>
                </c:pt>
                <c:pt idx="1828">
                  <c:v>1.651963E-2</c:v>
                </c:pt>
                <c:pt idx="1829">
                  <c:v>1.812743E-2</c:v>
                </c:pt>
                <c:pt idx="1830">
                  <c:v>1.812983E-2</c:v>
                </c:pt>
                <c:pt idx="1831">
                  <c:v>1.7377190000000001E-2</c:v>
                </c:pt>
                <c:pt idx="1832">
                  <c:v>2.1464009999999999E-2</c:v>
                </c:pt>
                <c:pt idx="1833">
                  <c:v>1.033048E-2</c:v>
                </c:pt>
                <c:pt idx="1834">
                  <c:v>1.7070330000000002E-2</c:v>
                </c:pt>
                <c:pt idx="1835">
                  <c:v>1.8743550000000001E-2</c:v>
                </c:pt>
                <c:pt idx="1836">
                  <c:v>1.5614579999999999E-2</c:v>
                </c:pt>
                <c:pt idx="1837">
                  <c:v>1.465898E-2</c:v>
                </c:pt>
                <c:pt idx="1838">
                  <c:v>9.0398909999999996E-3</c:v>
                </c:pt>
                <c:pt idx="1839">
                  <c:v>1.1468300000000001E-2</c:v>
                </c:pt>
                <c:pt idx="1840">
                  <c:v>1.144589E-2</c:v>
                </c:pt>
                <c:pt idx="1841">
                  <c:v>1.6590810000000001E-2</c:v>
                </c:pt>
                <c:pt idx="1842">
                  <c:v>1.0594259999999999E-2</c:v>
                </c:pt>
                <c:pt idx="1843">
                  <c:v>1.371998E-2</c:v>
                </c:pt>
                <c:pt idx="1844">
                  <c:v>2.2941110000000001E-2</c:v>
                </c:pt>
                <c:pt idx="1845">
                  <c:v>1.8992419999999999E-2</c:v>
                </c:pt>
                <c:pt idx="1846">
                  <c:v>1.3016120000000001E-2</c:v>
                </c:pt>
                <c:pt idx="1847">
                  <c:v>1.3136739999999999E-2</c:v>
                </c:pt>
                <c:pt idx="1848">
                  <c:v>1.020155E-2</c:v>
                </c:pt>
                <c:pt idx="1849">
                  <c:v>1.635905E-2</c:v>
                </c:pt>
                <c:pt idx="1850">
                  <c:v>2.2510599999999999E-2</c:v>
                </c:pt>
                <c:pt idx="1851">
                  <c:v>1.3799509999999999E-2</c:v>
                </c:pt>
                <c:pt idx="1852">
                  <c:v>8.4627079999999993E-3</c:v>
                </c:pt>
                <c:pt idx="1853">
                  <c:v>1.5815369999999999E-2</c:v>
                </c:pt>
                <c:pt idx="1854">
                  <c:v>1.181627E-2</c:v>
                </c:pt>
                <c:pt idx="1855">
                  <c:v>2.1188709999999999E-2</c:v>
                </c:pt>
                <c:pt idx="1856">
                  <c:v>1.247096E-2</c:v>
                </c:pt>
                <c:pt idx="1857">
                  <c:v>1.4380810000000001E-2</c:v>
                </c:pt>
                <c:pt idx="1858">
                  <c:v>1.4081979999999999E-2</c:v>
                </c:pt>
                <c:pt idx="1859">
                  <c:v>2.5610279999999999E-2</c:v>
                </c:pt>
                <c:pt idx="1860">
                  <c:v>1.210644E-2</c:v>
                </c:pt>
                <c:pt idx="1861">
                  <c:v>1.1791609999999999E-2</c:v>
                </c:pt>
                <c:pt idx="1862">
                  <c:v>1.242269E-2</c:v>
                </c:pt>
                <c:pt idx="1863">
                  <c:v>1.2359480000000001E-2</c:v>
                </c:pt>
                <c:pt idx="1864">
                  <c:v>1.0078989999999999E-2</c:v>
                </c:pt>
                <c:pt idx="1865">
                  <c:v>1.003331E-2</c:v>
                </c:pt>
                <c:pt idx="1866">
                  <c:v>1.8476570000000001E-2</c:v>
                </c:pt>
                <c:pt idx="1867">
                  <c:v>1.7109900000000001E-2</c:v>
                </c:pt>
                <c:pt idx="1868">
                  <c:v>2.1193920000000002E-2</c:v>
                </c:pt>
                <c:pt idx="1869">
                  <c:v>1.2332920000000001E-2</c:v>
                </c:pt>
                <c:pt idx="1870">
                  <c:v>1.8491319999999999E-2</c:v>
                </c:pt>
                <c:pt idx="1871">
                  <c:v>1.493533E-2</c:v>
                </c:pt>
                <c:pt idx="1872">
                  <c:v>1.483166E-2</c:v>
                </c:pt>
                <c:pt idx="1873">
                  <c:v>1.276396E-2</c:v>
                </c:pt>
                <c:pt idx="1874">
                  <c:v>1.6734849999999999E-2</c:v>
                </c:pt>
                <c:pt idx="1875">
                  <c:v>1.9671009999999999E-2</c:v>
                </c:pt>
                <c:pt idx="1876">
                  <c:v>1.242366E-2</c:v>
                </c:pt>
                <c:pt idx="1877">
                  <c:v>1.3021939999999999E-2</c:v>
                </c:pt>
                <c:pt idx="1878">
                  <c:v>1.455213E-2</c:v>
                </c:pt>
                <c:pt idx="1879">
                  <c:v>1.4853669999999999E-2</c:v>
                </c:pt>
                <c:pt idx="1880">
                  <c:v>1.280071E-2</c:v>
                </c:pt>
                <c:pt idx="1881">
                  <c:v>1.417381E-2</c:v>
                </c:pt>
                <c:pt idx="1882">
                  <c:v>1.3197789999999999E-2</c:v>
                </c:pt>
                <c:pt idx="1883">
                  <c:v>1.466837E-2</c:v>
                </c:pt>
                <c:pt idx="1884">
                  <c:v>1.2343730000000001E-2</c:v>
                </c:pt>
                <c:pt idx="1885">
                  <c:v>1.1692370000000001E-2</c:v>
                </c:pt>
                <c:pt idx="1886">
                  <c:v>1.4433909999999999E-2</c:v>
                </c:pt>
                <c:pt idx="1887">
                  <c:v>1.294588E-2</c:v>
                </c:pt>
                <c:pt idx="1888">
                  <c:v>1.317782E-2</c:v>
                </c:pt>
                <c:pt idx="1889">
                  <c:v>1.198255E-2</c:v>
                </c:pt>
                <c:pt idx="1890">
                  <c:v>1.6394990000000002E-2</c:v>
                </c:pt>
                <c:pt idx="1891">
                  <c:v>1.7213079999999999E-2</c:v>
                </c:pt>
                <c:pt idx="1892">
                  <c:v>1.276999E-2</c:v>
                </c:pt>
                <c:pt idx="1893">
                  <c:v>1.3112499999999999E-2</c:v>
                </c:pt>
                <c:pt idx="1894">
                  <c:v>1.307173E-2</c:v>
                </c:pt>
                <c:pt idx="1895">
                  <c:v>1.096051E-2</c:v>
                </c:pt>
                <c:pt idx="1896">
                  <c:v>1.295308E-2</c:v>
                </c:pt>
                <c:pt idx="1897">
                  <c:v>1.3389649999999999E-2</c:v>
                </c:pt>
                <c:pt idx="1898">
                  <c:v>1.2043E-2</c:v>
                </c:pt>
                <c:pt idx="1899">
                  <c:v>1.2277980000000001E-2</c:v>
                </c:pt>
                <c:pt idx="1900">
                  <c:v>1.3708700000000001E-2</c:v>
                </c:pt>
                <c:pt idx="1901">
                  <c:v>2.0388030000000001E-2</c:v>
                </c:pt>
                <c:pt idx="1902">
                  <c:v>1.8807730000000002E-2</c:v>
                </c:pt>
                <c:pt idx="1903">
                  <c:v>1.24314E-2</c:v>
                </c:pt>
                <c:pt idx="1904">
                  <c:v>1.3411630000000001E-2</c:v>
                </c:pt>
                <c:pt idx="1905">
                  <c:v>1.7103879999999998E-2</c:v>
                </c:pt>
                <c:pt idx="1906">
                  <c:v>1.6164640000000001E-2</c:v>
                </c:pt>
                <c:pt idx="1907">
                  <c:v>1.6135440000000001E-2</c:v>
                </c:pt>
                <c:pt idx="1908">
                  <c:v>9.9770229999999998E-3</c:v>
                </c:pt>
                <c:pt idx="1909">
                  <c:v>1.208337E-2</c:v>
                </c:pt>
                <c:pt idx="1910">
                  <c:v>1.251318E-2</c:v>
                </c:pt>
                <c:pt idx="1911">
                  <c:v>9.0652920000000008E-3</c:v>
                </c:pt>
                <c:pt idx="1912">
                  <c:v>1.4256970000000001E-2</c:v>
                </c:pt>
                <c:pt idx="1913">
                  <c:v>1.067807E-2</c:v>
                </c:pt>
                <c:pt idx="1914">
                  <c:v>1.296872E-2</c:v>
                </c:pt>
                <c:pt idx="1915">
                  <c:v>1.522767E-2</c:v>
                </c:pt>
                <c:pt idx="1916">
                  <c:v>1.5922390000000002E-2</c:v>
                </c:pt>
                <c:pt idx="1917">
                  <c:v>1.227489E-2</c:v>
                </c:pt>
                <c:pt idx="1918">
                  <c:v>1.163869E-2</c:v>
                </c:pt>
                <c:pt idx="1919">
                  <c:v>1.279864E-2</c:v>
                </c:pt>
                <c:pt idx="1920">
                  <c:v>1.7050039999999999E-2</c:v>
                </c:pt>
                <c:pt idx="1921">
                  <c:v>1.380051E-2</c:v>
                </c:pt>
                <c:pt idx="1922">
                  <c:v>1.1556729999999999E-2</c:v>
                </c:pt>
                <c:pt idx="1923">
                  <c:v>1.6605269999999998E-2</c:v>
                </c:pt>
                <c:pt idx="1924">
                  <c:v>2.1409729999999998E-2</c:v>
                </c:pt>
                <c:pt idx="1925">
                  <c:v>1.257337E-2</c:v>
                </c:pt>
                <c:pt idx="1926">
                  <c:v>1.0997059999999999E-2</c:v>
                </c:pt>
                <c:pt idx="1927">
                  <c:v>1.247791E-2</c:v>
                </c:pt>
                <c:pt idx="1928">
                  <c:v>1.6313060000000001E-2</c:v>
                </c:pt>
                <c:pt idx="1929">
                  <c:v>1.8042369999999999E-2</c:v>
                </c:pt>
                <c:pt idx="1930">
                  <c:v>1.029419E-2</c:v>
                </c:pt>
                <c:pt idx="1931">
                  <c:v>1.427087E-2</c:v>
                </c:pt>
                <c:pt idx="1932">
                  <c:v>1.441451E-2</c:v>
                </c:pt>
                <c:pt idx="1933">
                  <c:v>1.323152E-2</c:v>
                </c:pt>
                <c:pt idx="1934">
                  <c:v>1.2932590000000001E-2</c:v>
                </c:pt>
                <c:pt idx="1935">
                  <c:v>9.3896369999999993E-3</c:v>
                </c:pt>
                <c:pt idx="1936">
                  <c:v>1.390858E-2</c:v>
                </c:pt>
                <c:pt idx="1937">
                  <c:v>1.290211E-2</c:v>
                </c:pt>
                <c:pt idx="1938">
                  <c:v>1.0505509999999999E-2</c:v>
                </c:pt>
                <c:pt idx="1939">
                  <c:v>1.528914E-2</c:v>
                </c:pt>
                <c:pt idx="1940">
                  <c:v>1.5080090000000001E-2</c:v>
                </c:pt>
                <c:pt idx="1941">
                  <c:v>1.549416E-2</c:v>
                </c:pt>
                <c:pt idx="1942">
                  <c:v>1.1710750000000001E-2</c:v>
                </c:pt>
                <c:pt idx="1943">
                  <c:v>1.582826E-2</c:v>
                </c:pt>
                <c:pt idx="1944">
                  <c:v>1.185128E-2</c:v>
                </c:pt>
                <c:pt idx="1945">
                  <c:v>2.1103139999999999E-2</c:v>
                </c:pt>
                <c:pt idx="1946">
                  <c:v>1.468381E-2</c:v>
                </c:pt>
                <c:pt idx="1947">
                  <c:v>1.1667830000000001E-2</c:v>
                </c:pt>
                <c:pt idx="1948">
                  <c:v>1.603253E-2</c:v>
                </c:pt>
                <c:pt idx="1949">
                  <c:v>1.47145E-2</c:v>
                </c:pt>
                <c:pt idx="1950">
                  <c:v>1.3708669999999999E-2</c:v>
                </c:pt>
                <c:pt idx="1951">
                  <c:v>1.5810330000000001E-2</c:v>
                </c:pt>
                <c:pt idx="1952">
                  <c:v>1.3801000000000001E-2</c:v>
                </c:pt>
                <c:pt idx="1953">
                  <c:v>1.0731610000000001E-2</c:v>
                </c:pt>
                <c:pt idx="1954">
                  <c:v>1.415698E-2</c:v>
                </c:pt>
                <c:pt idx="1955">
                  <c:v>1.3236919999999999E-2</c:v>
                </c:pt>
                <c:pt idx="1956">
                  <c:v>1.5748419999999999E-2</c:v>
                </c:pt>
                <c:pt idx="1957">
                  <c:v>1.233504E-2</c:v>
                </c:pt>
                <c:pt idx="1958">
                  <c:v>1.5203650000000001E-2</c:v>
                </c:pt>
                <c:pt idx="1959">
                  <c:v>1.348156E-2</c:v>
                </c:pt>
                <c:pt idx="1960">
                  <c:v>1.030477E-2</c:v>
                </c:pt>
                <c:pt idx="1961">
                  <c:v>1.4050689999999999E-2</c:v>
                </c:pt>
                <c:pt idx="1962">
                  <c:v>1.0889309999999999E-2</c:v>
                </c:pt>
                <c:pt idx="1963">
                  <c:v>1.146872E-2</c:v>
                </c:pt>
                <c:pt idx="1964">
                  <c:v>1.595566E-2</c:v>
                </c:pt>
                <c:pt idx="1965">
                  <c:v>1.322078E-2</c:v>
                </c:pt>
                <c:pt idx="1966">
                  <c:v>1.4274510000000001E-2</c:v>
                </c:pt>
                <c:pt idx="1967">
                  <c:v>1.144713E-2</c:v>
                </c:pt>
                <c:pt idx="1968">
                  <c:v>1.565857E-2</c:v>
                </c:pt>
                <c:pt idx="1969">
                  <c:v>1.313779E-2</c:v>
                </c:pt>
                <c:pt idx="1970">
                  <c:v>1.078056E-2</c:v>
                </c:pt>
                <c:pt idx="1971">
                  <c:v>2.1186190000000001E-2</c:v>
                </c:pt>
                <c:pt idx="1972">
                  <c:v>1.5648189999999999E-2</c:v>
                </c:pt>
                <c:pt idx="1973">
                  <c:v>1.228537E-2</c:v>
                </c:pt>
                <c:pt idx="1974">
                  <c:v>1.023456E-2</c:v>
                </c:pt>
                <c:pt idx="1975">
                  <c:v>9.1324800000000001E-3</c:v>
                </c:pt>
                <c:pt idx="1976">
                  <c:v>1.413851E-2</c:v>
                </c:pt>
                <c:pt idx="1977">
                  <c:v>1.4054199999999999E-2</c:v>
                </c:pt>
                <c:pt idx="1978">
                  <c:v>1.378326E-2</c:v>
                </c:pt>
                <c:pt idx="1979">
                  <c:v>1.58511E-2</c:v>
                </c:pt>
                <c:pt idx="1980">
                  <c:v>1.4843769999999999E-2</c:v>
                </c:pt>
                <c:pt idx="1981">
                  <c:v>1.2070040000000001E-2</c:v>
                </c:pt>
                <c:pt idx="1982">
                  <c:v>1.268769E-2</c:v>
                </c:pt>
                <c:pt idx="1983">
                  <c:v>1.125087E-2</c:v>
                </c:pt>
                <c:pt idx="1984">
                  <c:v>1.3294810000000001E-2</c:v>
                </c:pt>
                <c:pt idx="1985">
                  <c:v>1.287247E-2</c:v>
                </c:pt>
                <c:pt idx="1986">
                  <c:v>1.163843E-2</c:v>
                </c:pt>
                <c:pt idx="1987">
                  <c:v>1.160603E-2</c:v>
                </c:pt>
                <c:pt idx="1988">
                  <c:v>9.7644989999999994E-3</c:v>
                </c:pt>
                <c:pt idx="1989">
                  <c:v>1.5792239999999999E-2</c:v>
                </c:pt>
                <c:pt idx="1990">
                  <c:v>1.399477E-2</c:v>
                </c:pt>
                <c:pt idx="1991">
                  <c:v>1.2880340000000001E-2</c:v>
                </c:pt>
                <c:pt idx="1992">
                  <c:v>1.991973E-2</c:v>
                </c:pt>
                <c:pt idx="1993">
                  <c:v>1.44061E-2</c:v>
                </c:pt>
                <c:pt idx="1994">
                  <c:v>9.8943629999999998E-3</c:v>
                </c:pt>
                <c:pt idx="1995">
                  <c:v>1.333464E-2</c:v>
                </c:pt>
                <c:pt idx="1996">
                  <c:v>2.3463459999999998E-2</c:v>
                </c:pt>
                <c:pt idx="1997">
                  <c:v>1.365681E-2</c:v>
                </c:pt>
                <c:pt idx="1998">
                  <c:v>1.017822E-2</c:v>
                </c:pt>
                <c:pt idx="1999">
                  <c:v>1.308954E-2</c:v>
                </c:pt>
                <c:pt idx="2000">
                  <c:v>1.4307719999999999E-2</c:v>
                </c:pt>
                <c:pt idx="2001">
                  <c:v>9.2397650000000005E-3</c:v>
                </c:pt>
                <c:pt idx="2002">
                  <c:v>1.1408099999999999E-2</c:v>
                </c:pt>
                <c:pt idx="2003">
                  <c:v>1.3646169999999999E-2</c:v>
                </c:pt>
                <c:pt idx="2004">
                  <c:v>1.4391350000000001E-2</c:v>
                </c:pt>
                <c:pt idx="2005">
                  <c:v>1.146236E-2</c:v>
                </c:pt>
                <c:pt idx="2006">
                  <c:v>1.1536940000000001E-2</c:v>
                </c:pt>
                <c:pt idx="2007">
                  <c:v>1.42513E-2</c:v>
                </c:pt>
                <c:pt idx="2008">
                  <c:v>8.7348760000000008E-3</c:v>
                </c:pt>
                <c:pt idx="2009">
                  <c:v>9.9548290000000001E-3</c:v>
                </c:pt>
                <c:pt idx="2010">
                  <c:v>1.209057E-2</c:v>
                </c:pt>
                <c:pt idx="2011">
                  <c:v>1.2589990000000001E-2</c:v>
                </c:pt>
                <c:pt idx="2012">
                  <c:v>1.084507E-2</c:v>
                </c:pt>
                <c:pt idx="2013">
                  <c:v>1.3969809999999999E-2</c:v>
                </c:pt>
                <c:pt idx="2014">
                  <c:v>1.2144820000000001E-2</c:v>
                </c:pt>
                <c:pt idx="2015">
                  <c:v>1.0860089999999999E-2</c:v>
                </c:pt>
                <c:pt idx="2016">
                  <c:v>9.3479900000000005E-3</c:v>
                </c:pt>
                <c:pt idx="2017">
                  <c:v>1.193224E-2</c:v>
                </c:pt>
                <c:pt idx="2018">
                  <c:v>1.6892279999999999E-2</c:v>
                </c:pt>
                <c:pt idx="2019">
                  <c:v>1.598111E-2</c:v>
                </c:pt>
                <c:pt idx="2020">
                  <c:v>1.311641E-2</c:v>
                </c:pt>
                <c:pt idx="2021">
                  <c:v>9.5049520000000005E-3</c:v>
                </c:pt>
                <c:pt idx="2022">
                  <c:v>1.3059670000000001E-2</c:v>
                </c:pt>
                <c:pt idx="2023">
                  <c:v>1.79402E-2</c:v>
                </c:pt>
                <c:pt idx="2024">
                  <c:v>1.1632429999999999E-2</c:v>
                </c:pt>
                <c:pt idx="2025">
                  <c:v>9.8525149999999992E-3</c:v>
                </c:pt>
                <c:pt idx="2026">
                  <c:v>1.2808440000000001E-2</c:v>
                </c:pt>
                <c:pt idx="2027">
                  <c:v>9.5303390000000005E-3</c:v>
                </c:pt>
                <c:pt idx="2028">
                  <c:v>1.031907E-2</c:v>
                </c:pt>
                <c:pt idx="2029">
                  <c:v>1.195388E-2</c:v>
                </c:pt>
                <c:pt idx="2030">
                  <c:v>1.134604E-2</c:v>
                </c:pt>
                <c:pt idx="2031">
                  <c:v>1.29678E-2</c:v>
                </c:pt>
                <c:pt idx="2032">
                  <c:v>1.1923670000000001E-2</c:v>
                </c:pt>
                <c:pt idx="2033">
                  <c:v>1.6670500000000001E-2</c:v>
                </c:pt>
                <c:pt idx="2034">
                  <c:v>9.9449289999999999E-3</c:v>
                </c:pt>
                <c:pt idx="2035">
                  <c:v>1.368542E-2</c:v>
                </c:pt>
                <c:pt idx="2036">
                  <c:v>1.0425190000000001E-2</c:v>
                </c:pt>
                <c:pt idx="2037">
                  <c:v>1.062924E-2</c:v>
                </c:pt>
                <c:pt idx="2038">
                  <c:v>1.289387E-2</c:v>
                </c:pt>
                <c:pt idx="2039">
                  <c:v>9.7259640000000001E-3</c:v>
                </c:pt>
                <c:pt idx="2040">
                  <c:v>1.1278750000000001E-2</c:v>
                </c:pt>
                <c:pt idx="2041">
                  <c:v>1.0254299999999999E-2</c:v>
                </c:pt>
                <c:pt idx="2042">
                  <c:v>1.4419019999999999E-2</c:v>
                </c:pt>
                <c:pt idx="2043">
                  <c:v>9.2585629999999992E-3</c:v>
                </c:pt>
                <c:pt idx="2044">
                  <c:v>1.1659900000000001E-2</c:v>
                </c:pt>
                <c:pt idx="2045">
                  <c:v>1.8318910000000001E-2</c:v>
                </c:pt>
                <c:pt idx="2046">
                  <c:v>1.766848E-2</c:v>
                </c:pt>
                <c:pt idx="2047">
                  <c:v>1.5978889999999999E-2</c:v>
                </c:pt>
                <c:pt idx="2048">
                  <c:v>1.364656E-2</c:v>
                </c:pt>
                <c:pt idx="2049">
                  <c:v>1.360479E-2</c:v>
                </c:pt>
                <c:pt idx="2050">
                  <c:v>9.8922200000000002E-3</c:v>
                </c:pt>
                <c:pt idx="2051">
                  <c:v>1.14024E-2</c:v>
                </c:pt>
                <c:pt idx="2052">
                  <c:v>1.091658E-2</c:v>
                </c:pt>
                <c:pt idx="2053">
                  <c:v>1.4034059999999999E-2</c:v>
                </c:pt>
                <c:pt idx="2054">
                  <c:v>1.558028E-2</c:v>
                </c:pt>
                <c:pt idx="2055">
                  <c:v>1.824375E-2</c:v>
                </c:pt>
                <c:pt idx="2056">
                  <c:v>1.4907810000000001E-2</c:v>
                </c:pt>
                <c:pt idx="2057">
                  <c:v>1.3611170000000001E-2</c:v>
                </c:pt>
                <c:pt idx="2058">
                  <c:v>1.6999839999999999E-2</c:v>
                </c:pt>
                <c:pt idx="2059">
                  <c:v>1.6583049999999998E-2</c:v>
                </c:pt>
                <c:pt idx="2060">
                  <c:v>1.2279719999999999E-2</c:v>
                </c:pt>
                <c:pt idx="2061">
                  <c:v>1.255858E-2</c:v>
                </c:pt>
                <c:pt idx="2062">
                  <c:v>1.100023E-2</c:v>
                </c:pt>
                <c:pt idx="2063">
                  <c:v>1.1731170000000001E-2</c:v>
                </c:pt>
                <c:pt idx="2064">
                  <c:v>2.2692E-2</c:v>
                </c:pt>
                <c:pt idx="2065">
                  <c:v>1.4803190000000001E-2</c:v>
                </c:pt>
                <c:pt idx="2066">
                  <c:v>1.3287439999999999E-2</c:v>
                </c:pt>
                <c:pt idx="2067">
                  <c:v>1.218032E-2</c:v>
                </c:pt>
                <c:pt idx="2068">
                  <c:v>1.086024E-2</c:v>
                </c:pt>
                <c:pt idx="2069">
                  <c:v>1.2073820000000001E-2</c:v>
                </c:pt>
                <c:pt idx="2070">
                  <c:v>2.6439540000000001E-2</c:v>
                </c:pt>
                <c:pt idx="2071">
                  <c:v>9.7942900000000006E-3</c:v>
                </c:pt>
                <c:pt idx="2072">
                  <c:v>1.644056E-2</c:v>
                </c:pt>
                <c:pt idx="2073">
                  <c:v>1.6073170000000001E-2</c:v>
                </c:pt>
                <c:pt idx="2074">
                  <c:v>1.8529739999999999E-2</c:v>
                </c:pt>
                <c:pt idx="2075">
                  <c:v>1.7578719999999999E-2</c:v>
                </c:pt>
                <c:pt idx="2076">
                  <c:v>1.9821060000000001E-2</c:v>
                </c:pt>
                <c:pt idx="2077">
                  <c:v>1.32885E-2</c:v>
                </c:pt>
                <c:pt idx="2078">
                  <c:v>1.0527689999999999E-2</c:v>
                </c:pt>
                <c:pt idx="2079">
                  <c:v>1.9106080000000001E-2</c:v>
                </c:pt>
                <c:pt idx="2080">
                  <c:v>1.9197079999999998E-2</c:v>
                </c:pt>
                <c:pt idx="2081">
                  <c:v>1.4807509999999999E-2</c:v>
                </c:pt>
                <c:pt idx="2082">
                  <c:v>1.4265720000000001E-2</c:v>
                </c:pt>
                <c:pt idx="2083">
                  <c:v>9.9660730000000006E-3</c:v>
                </c:pt>
                <c:pt idx="2084">
                  <c:v>9.8014090000000005E-3</c:v>
                </c:pt>
                <c:pt idx="2085">
                  <c:v>1.6516070000000001E-2</c:v>
                </c:pt>
                <c:pt idx="2086">
                  <c:v>1.2282349999999999E-2</c:v>
                </c:pt>
                <c:pt idx="2087">
                  <c:v>1.266422E-2</c:v>
                </c:pt>
                <c:pt idx="2088">
                  <c:v>1.3117E-2</c:v>
                </c:pt>
                <c:pt idx="2089">
                  <c:v>2.1043920000000001E-2</c:v>
                </c:pt>
                <c:pt idx="2090">
                  <c:v>1.9525549999999999E-2</c:v>
                </c:pt>
                <c:pt idx="2091">
                  <c:v>1.1810609999999999E-2</c:v>
                </c:pt>
                <c:pt idx="2092">
                  <c:v>1.7052709999999999E-2</c:v>
                </c:pt>
                <c:pt idx="2093">
                  <c:v>1.434006E-2</c:v>
                </c:pt>
                <c:pt idx="2094">
                  <c:v>1.152192E-2</c:v>
                </c:pt>
                <c:pt idx="2095">
                  <c:v>1.296461E-2</c:v>
                </c:pt>
                <c:pt idx="2096">
                  <c:v>2.044752E-2</c:v>
                </c:pt>
                <c:pt idx="2097">
                  <c:v>1.9705770000000001E-2</c:v>
                </c:pt>
                <c:pt idx="2098">
                  <c:v>1.4033729999999999E-2</c:v>
                </c:pt>
                <c:pt idx="2099">
                  <c:v>1.410874E-2</c:v>
                </c:pt>
                <c:pt idx="2100">
                  <c:v>1.427612E-2</c:v>
                </c:pt>
                <c:pt idx="2101">
                  <c:v>1.419714E-2</c:v>
                </c:pt>
                <c:pt idx="2102">
                  <c:v>1.050442E-2</c:v>
                </c:pt>
                <c:pt idx="2103">
                  <c:v>1.0274480000000001E-2</c:v>
                </c:pt>
                <c:pt idx="2104">
                  <c:v>1.624314E-2</c:v>
                </c:pt>
                <c:pt idx="2105">
                  <c:v>1.2193010000000001E-2</c:v>
                </c:pt>
                <c:pt idx="2106">
                  <c:v>1.4517230000000001E-2</c:v>
                </c:pt>
                <c:pt idx="2107">
                  <c:v>9.9205000000000005E-3</c:v>
                </c:pt>
                <c:pt idx="2108">
                  <c:v>1.532967E-2</c:v>
                </c:pt>
                <c:pt idx="2109">
                  <c:v>1.3911929999999999E-2</c:v>
                </c:pt>
                <c:pt idx="2110">
                  <c:v>2.272296E-2</c:v>
                </c:pt>
                <c:pt idx="2111">
                  <c:v>1.7885399999999999E-2</c:v>
                </c:pt>
                <c:pt idx="2112">
                  <c:v>1.337036E-2</c:v>
                </c:pt>
                <c:pt idx="2113">
                  <c:v>1.641546E-2</c:v>
                </c:pt>
                <c:pt idx="2114">
                  <c:v>1.064972E-2</c:v>
                </c:pt>
                <c:pt idx="2115">
                  <c:v>1.2545219999999999E-2</c:v>
                </c:pt>
                <c:pt idx="2116">
                  <c:v>1.417422E-2</c:v>
                </c:pt>
                <c:pt idx="2117">
                  <c:v>1.224952E-2</c:v>
                </c:pt>
                <c:pt idx="2118">
                  <c:v>1.1270580000000001E-2</c:v>
                </c:pt>
                <c:pt idx="2119">
                  <c:v>1.5633959999999999E-2</c:v>
                </c:pt>
                <c:pt idx="2120">
                  <c:v>1.306675E-2</c:v>
                </c:pt>
                <c:pt idx="2121">
                  <c:v>1.1767130000000001E-2</c:v>
                </c:pt>
                <c:pt idx="2122">
                  <c:v>1.514768E-2</c:v>
                </c:pt>
                <c:pt idx="2123">
                  <c:v>1.3306170000000001E-2</c:v>
                </c:pt>
                <c:pt idx="2124">
                  <c:v>2.1495480000000001E-2</c:v>
                </c:pt>
                <c:pt idx="2125">
                  <c:v>1.347477E-2</c:v>
                </c:pt>
                <c:pt idx="2126">
                  <c:v>1.332088E-2</c:v>
                </c:pt>
                <c:pt idx="2127">
                  <c:v>1.567151E-2</c:v>
                </c:pt>
                <c:pt idx="2128">
                  <c:v>1.4018610000000001E-2</c:v>
                </c:pt>
                <c:pt idx="2129">
                  <c:v>7.6021860000000004E-3</c:v>
                </c:pt>
                <c:pt idx="2130">
                  <c:v>1.295698E-2</c:v>
                </c:pt>
                <c:pt idx="2131">
                  <c:v>1.830801E-2</c:v>
                </c:pt>
                <c:pt idx="2132">
                  <c:v>1.250454E-2</c:v>
                </c:pt>
                <c:pt idx="2133">
                  <c:v>1.330808E-2</c:v>
                </c:pt>
                <c:pt idx="2134">
                  <c:v>1.4578259999999999E-2</c:v>
                </c:pt>
                <c:pt idx="2135">
                  <c:v>1.471503E-2</c:v>
                </c:pt>
                <c:pt idx="2136">
                  <c:v>1.296841E-2</c:v>
                </c:pt>
                <c:pt idx="2137">
                  <c:v>2.0068039999999999E-2</c:v>
                </c:pt>
                <c:pt idx="2138">
                  <c:v>1.688545E-2</c:v>
                </c:pt>
                <c:pt idx="2139">
                  <c:v>1.240348E-2</c:v>
                </c:pt>
                <c:pt idx="2140">
                  <c:v>1.0014149999999999E-2</c:v>
                </c:pt>
                <c:pt idx="2141">
                  <c:v>9.4012139999999998E-3</c:v>
                </c:pt>
                <c:pt idx="2142">
                  <c:v>1.5353240000000001E-2</c:v>
                </c:pt>
                <c:pt idx="2143">
                  <c:v>1.2384920000000001E-2</c:v>
                </c:pt>
                <c:pt idx="2144">
                  <c:v>1.9302719999999999E-2</c:v>
                </c:pt>
                <c:pt idx="2145">
                  <c:v>1.397347E-2</c:v>
                </c:pt>
                <c:pt idx="2146">
                  <c:v>1.385102E-2</c:v>
                </c:pt>
                <c:pt idx="2147">
                  <c:v>1.449251E-2</c:v>
                </c:pt>
                <c:pt idx="2148">
                  <c:v>1.3002420000000001E-2</c:v>
                </c:pt>
                <c:pt idx="2149">
                  <c:v>1.6781299999999999E-2</c:v>
                </c:pt>
                <c:pt idx="2150">
                  <c:v>1.4587050000000001E-2</c:v>
                </c:pt>
                <c:pt idx="2151">
                  <c:v>1.4025920000000001E-2</c:v>
                </c:pt>
                <c:pt idx="2152">
                  <c:v>2.010735E-2</c:v>
                </c:pt>
                <c:pt idx="2153">
                  <c:v>1.432158E-2</c:v>
                </c:pt>
                <c:pt idx="2154">
                  <c:v>1.59854E-2</c:v>
                </c:pt>
                <c:pt idx="2155">
                  <c:v>1.7962720000000001E-2</c:v>
                </c:pt>
                <c:pt idx="2156">
                  <c:v>1.755615E-2</c:v>
                </c:pt>
                <c:pt idx="2157">
                  <c:v>1.1124820000000001E-2</c:v>
                </c:pt>
                <c:pt idx="2158">
                  <c:v>1.378037E-2</c:v>
                </c:pt>
                <c:pt idx="2159">
                  <c:v>1.0693630000000001E-2</c:v>
                </c:pt>
                <c:pt idx="2160">
                  <c:v>1.2397399999999999E-2</c:v>
                </c:pt>
                <c:pt idx="2161">
                  <c:v>1.6865829999999998E-2</c:v>
                </c:pt>
                <c:pt idx="2162">
                  <c:v>1.3274050000000001E-2</c:v>
                </c:pt>
                <c:pt idx="2163">
                  <c:v>1.13574E-2</c:v>
                </c:pt>
                <c:pt idx="2164">
                  <c:v>1.497766E-2</c:v>
                </c:pt>
                <c:pt idx="2165">
                  <c:v>1.1448379999999999E-2</c:v>
                </c:pt>
                <c:pt idx="2166">
                  <c:v>1.0821610000000001E-2</c:v>
                </c:pt>
                <c:pt idx="2167">
                  <c:v>1.1524319999999999E-2</c:v>
                </c:pt>
                <c:pt idx="2168">
                  <c:v>1.091484E-2</c:v>
                </c:pt>
                <c:pt idx="2169">
                  <c:v>1.831779E-2</c:v>
                </c:pt>
                <c:pt idx="2170">
                  <c:v>1.7139399999999999E-2</c:v>
                </c:pt>
                <c:pt idx="2171">
                  <c:v>1.08632E-2</c:v>
                </c:pt>
                <c:pt idx="2172">
                  <c:v>8.4921349999999996E-3</c:v>
                </c:pt>
                <c:pt idx="2173">
                  <c:v>1.122368E-2</c:v>
                </c:pt>
                <c:pt idx="2174">
                  <c:v>2.0635509999999999E-2</c:v>
                </c:pt>
                <c:pt idx="2175">
                  <c:v>1.0862999999999999E-2</c:v>
                </c:pt>
                <c:pt idx="2176">
                  <c:v>1.434097E-2</c:v>
                </c:pt>
                <c:pt idx="2177">
                  <c:v>1.670895E-2</c:v>
                </c:pt>
                <c:pt idx="2178">
                  <c:v>1.6367880000000001E-2</c:v>
                </c:pt>
                <c:pt idx="2179">
                  <c:v>1.5370770000000001E-2</c:v>
                </c:pt>
                <c:pt idx="2180">
                  <c:v>1.1520600000000001E-2</c:v>
                </c:pt>
                <c:pt idx="2181">
                  <c:v>1.139622E-2</c:v>
                </c:pt>
                <c:pt idx="2182">
                  <c:v>1.206951E-2</c:v>
                </c:pt>
                <c:pt idx="2183">
                  <c:v>2.0089490000000002E-2</c:v>
                </c:pt>
                <c:pt idx="2184">
                  <c:v>1.5133270000000001E-2</c:v>
                </c:pt>
                <c:pt idx="2185">
                  <c:v>1.344127E-2</c:v>
                </c:pt>
                <c:pt idx="2186">
                  <c:v>1.0841129999999999E-2</c:v>
                </c:pt>
                <c:pt idx="2187">
                  <c:v>2.20295E-2</c:v>
                </c:pt>
                <c:pt idx="2188">
                  <c:v>1.1929439999999999E-2</c:v>
                </c:pt>
                <c:pt idx="2189">
                  <c:v>1.101166E-2</c:v>
                </c:pt>
                <c:pt idx="2190">
                  <c:v>1.3430279999999999E-2</c:v>
                </c:pt>
                <c:pt idx="2191">
                  <c:v>1.377631E-2</c:v>
                </c:pt>
                <c:pt idx="2192">
                  <c:v>1.7573169999999999E-2</c:v>
                </c:pt>
                <c:pt idx="2193">
                  <c:v>1.3676260000000001E-2</c:v>
                </c:pt>
                <c:pt idx="2194">
                  <c:v>1.3302359999999999E-2</c:v>
                </c:pt>
                <c:pt idx="2195">
                  <c:v>1.36107E-2</c:v>
                </c:pt>
                <c:pt idx="2196">
                  <c:v>1.4695369999999999E-2</c:v>
                </c:pt>
                <c:pt idx="2197">
                  <c:v>2.033927E-2</c:v>
                </c:pt>
                <c:pt idx="2198">
                  <c:v>1.4339050000000001E-2</c:v>
                </c:pt>
                <c:pt idx="2199">
                  <c:v>1.6359169999999999E-2</c:v>
                </c:pt>
                <c:pt idx="2200">
                  <c:v>1.068329E-2</c:v>
                </c:pt>
                <c:pt idx="2201">
                  <c:v>1.419726E-2</c:v>
                </c:pt>
                <c:pt idx="2202">
                  <c:v>1.8969710000000001E-2</c:v>
                </c:pt>
                <c:pt idx="2203">
                  <c:v>8.4656609999999993E-3</c:v>
                </c:pt>
                <c:pt idx="2204">
                  <c:v>1.1811149999999999E-2</c:v>
                </c:pt>
                <c:pt idx="2205">
                  <c:v>1.306121E-2</c:v>
                </c:pt>
                <c:pt idx="2206">
                  <c:v>1.5822550000000001E-2</c:v>
                </c:pt>
                <c:pt idx="2207">
                  <c:v>1.408122E-2</c:v>
                </c:pt>
                <c:pt idx="2208">
                  <c:v>1.4383780000000001E-2</c:v>
                </c:pt>
                <c:pt idx="2209">
                  <c:v>9.3512319999999993E-3</c:v>
                </c:pt>
                <c:pt idx="2210">
                  <c:v>1.69798E-2</c:v>
                </c:pt>
                <c:pt idx="2211">
                  <c:v>1.7404599999999999E-2</c:v>
                </c:pt>
                <c:pt idx="2212">
                  <c:v>1.533E-2</c:v>
                </c:pt>
                <c:pt idx="2213">
                  <c:v>1.1258590000000001E-2</c:v>
                </c:pt>
                <c:pt idx="2214">
                  <c:v>1.869268E-2</c:v>
                </c:pt>
                <c:pt idx="2215">
                  <c:v>1.26737E-2</c:v>
                </c:pt>
                <c:pt idx="2216">
                  <c:v>1.266845E-2</c:v>
                </c:pt>
                <c:pt idx="2217">
                  <c:v>1.430474E-2</c:v>
                </c:pt>
                <c:pt idx="2218">
                  <c:v>1.153437E-2</c:v>
                </c:pt>
                <c:pt idx="2219">
                  <c:v>1.2556609999999999E-2</c:v>
                </c:pt>
                <c:pt idx="2220">
                  <c:v>1.352716E-2</c:v>
                </c:pt>
                <c:pt idx="2221">
                  <c:v>1.451977E-2</c:v>
                </c:pt>
                <c:pt idx="2222">
                  <c:v>1.731883E-2</c:v>
                </c:pt>
                <c:pt idx="2223">
                  <c:v>1.3130859999999999E-2</c:v>
                </c:pt>
                <c:pt idx="2224">
                  <c:v>1.5392980000000001E-2</c:v>
                </c:pt>
                <c:pt idx="2225">
                  <c:v>1.1244799999999999E-2</c:v>
                </c:pt>
                <c:pt idx="2226">
                  <c:v>1.079667E-2</c:v>
                </c:pt>
                <c:pt idx="2227">
                  <c:v>9.4627080000000002E-3</c:v>
                </c:pt>
                <c:pt idx="2228">
                  <c:v>1.340127E-2</c:v>
                </c:pt>
                <c:pt idx="2229">
                  <c:v>1.092337E-2</c:v>
                </c:pt>
                <c:pt idx="2230">
                  <c:v>1.366299E-2</c:v>
                </c:pt>
                <c:pt idx="2231">
                  <c:v>1.0629039999999999E-2</c:v>
                </c:pt>
                <c:pt idx="2232">
                  <c:v>1.7631540000000001E-2</c:v>
                </c:pt>
                <c:pt idx="2233">
                  <c:v>1.3143500000000001E-2</c:v>
                </c:pt>
                <c:pt idx="2234">
                  <c:v>1.0400589999999999E-2</c:v>
                </c:pt>
                <c:pt idx="2235">
                  <c:v>1.453785E-2</c:v>
                </c:pt>
                <c:pt idx="2236">
                  <c:v>1.5014929999999999E-2</c:v>
                </c:pt>
                <c:pt idx="2237">
                  <c:v>1.3000279999999999E-2</c:v>
                </c:pt>
                <c:pt idx="2238">
                  <c:v>1.309896E-2</c:v>
                </c:pt>
                <c:pt idx="2239">
                  <c:v>1.141558E-2</c:v>
                </c:pt>
                <c:pt idx="2240">
                  <c:v>1.031644E-2</c:v>
                </c:pt>
                <c:pt idx="2241">
                  <c:v>1.0710620000000001E-2</c:v>
                </c:pt>
                <c:pt idx="2242">
                  <c:v>1.352073E-2</c:v>
                </c:pt>
                <c:pt idx="2243">
                  <c:v>1.5987049999999999E-2</c:v>
                </c:pt>
                <c:pt idx="2244">
                  <c:v>1.2739260000000001E-2</c:v>
                </c:pt>
                <c:pt idx="2245">
                  <c:v>1.0776300000000001E-2</c:v>
                </c:pt>
                <c:pt idx="2246">
                  <c:v>8.6897769999999992E-3</c:v>
                </c:pt>
                <c:pt idx="2247">
                  <c:v>1.3498069999999999E-2</c:v>
                </c:pt>
                <c:pt idx="2248">
                  <c:v>1.180992E-2</c:v>
                </c:pt>
                <c:pt idx="2249">
                  <c:v>1.4454669999999999E-2</c:v>
                </c:pt>
                <c:pt idx="2250">
                  <c:v>1.255847E-2</c:v>
                </c:pt>
                <c:pt idx="2251">
                  <c:v>1.194812E-2</c:v>
                </c:pt>
                <c:pt idx="2252">
                  <c:v>1.236639E-2</c:v>
                </c:pt>
                <c:pt idx="2253">
                  <c:v>1.23803E-2</c:v>
                </c:pt>
                <c:pt idx="2254">
                  <c:v>1.173944E-2</c:v>
                </c:pt>
                <c:pt idx="2255">
                  <c:v>1.4694840000000001E-2</c:v>
                </c:pt>
                <c:pt idx="2256">
                  <c:v>1.437632E-2</c:v>
                </c:pt>
                <c:pt idx="2257">
                  <c:v>1.111123E-2</c:v>
                </c:pt>
                <c:pt idx="2258">
                  <c:v>1.172611E-2</c:v>
                </c:pt>
                <c:pt idx="2259">
                  <c:v>1.12865E-2</c:v>
                </c:pt>
                <c:pt idx="2260">
                  <c:v>1.026271E-2</c:v>
                </c:pt>
                <c:pt idx="2261">
                  <c:v>1.463362E-2</c:v>
                </c:pt>
                <c:pt idx="2262">
                  <c:v>1.0426100000000001E-2</c:v>
                </c:pt>
                <c:pt idx="2263">
                  <c:v>1.486318E-2</c:v>
                </c:pt>
                <c:pt idx="2264">
                  <c:v>1.7238779999999999E-2</c:v>
                </c:pt>
                <c:pt idx="2265">
                  <c:v>1.5745169999999999E-2</c:v>
                </c:pt>
                <c:pt idx="2266">
                  <c:v>1.021845E-2</c:v>
                </c:pt>
                <c:pt idx="2267">
                  <c:v>1.451509E-2</c:v>
                </c:pt>
                <c:pt idx="2268">
                  <c:v>1.3232290000000001E-2</c:v>
                </c:pt>
                <c:pt idx="2269">
                  <c:v>1.8108920000000001E-2</c:v>
                </c:pt>
                <c:pt idx="2270">
                  <c:v>9.1242340000000002E-3</c:v>
                </c:pt>
                <c:pt idx="2271">
                  <c:v>1.4022679999999999E-2</c:v>
                </c:pt>
                <c:pt idx="2272">
                  <c:v>1.392374E-2</c:v>
                </c:pt>
                <c:pt idx="2273">
                  <c:v>1.207714E-2</c:v>
                </c:pt>
                <c:pt idx="2274">
                  <c:v>1.050862E-2</c:v>
                </c:pt>
                <c:pt idx="2275">
                  <c:v>1.7360850000000001E-2</c:v>
                </c:pt>
                <c:pt idx="2276">
                  <c:v>1.1363730000000001E-2</c:v>
                </c:pt>
                <c:pt idx="2277">
                  <c:v>1.3277290000000001E-2</c:v>
                </c:pt>
                <c:pt idx="2278">
                  <c:v>1.2262149999999999E-2</c:v>
                </c:pt>
                <c:pt idx="2279">
                  <c:v>8.9144649999999999E-3</c:v>
                </c:pt>
                <c:pt idx="2280">
                  <c:v>1.53244E-2</c:v>
                </c:pt>
                <c:pt idx="2281">
                  <c:v>1.329226E-2</c:v>
                </c:pt>
                <c:pt idx="2282">
                  <c:v>1.33372E-2</c:v>
                </c:pt>
                <c:pt idx="2283">
                  <c:v>1.6210059999999998E-2</c:v>
                </c:pt>
                <c:pt idx="2284">
                  <c:v>9.4032520000000008E-3</c:v>
                </c:pt>
                <c:pt idx="2285">
                  <c:v>1.0275569999999999E-2</c:v>
                </c:pt>
                <c:pt idx="2286">
                  <c:v>1.1044099999999999E-2</c:v>
                </c:pt>
                <c:pt idx="2287">
                  <c:v>1.3895650000000001E-2</c:v>
                </c:pt>
                <c:pt idx="2288">
                  <c:v>1.1625999999999999E-2</c:v>
                </c:pt>
                <c:pt idx="2289">
                  <c:v>1.2009280000000001E-2</c:v>
                </c:pt>
                <c:pt idx="2290">
                  <c:v>1.1000869999999999E-2</c:v>
                </c:pt>
                <c:pt idx="2291">
                  <c:v>1.3464530000000001E-2</c:v>
                </c:pt>
                <c:pt idx="2292">
                  <c:v>1.049948E-2</c:v>
                </c:pt>
                <c:pt idx="2293">
                  <c:v>1.058926E-2</c:v>
                </c:pt>
                <c:pt idx="2294">
                  <c:v>1.022371E-2</c:v>
                </c:pt>
                <c:pt idx="2295">
                  <c:v>1.0060039999999999E-2</c:v>
                </c:pt>
                <c:pt idx="2296">
                  <c:v>1.313785E-2</c:v>
                </c:pt>
                <c:pt idx="2297">
                  <c:v>1.1915439999999999E-2</c:v>
                </c:pt>
                <c:pt idx="2298">
                  <c:v>2.0901840000000001E-2</c:v>
                </c:pt>
                <c:pt idx="2299">
                  <c:v>1.1206270000000001E-2</c:v>
                </c:pt>
                <c:pt idx="2300">
                  <c:v>1.371636E-2</c:v>
                </c:pt>
                <c:pt idx="2301">
                  <c:v>1.540326E-2</c:v>
                </c:pt>
                <c:pt idx="2302">
                  <c:v>1.1129409999999999E-2</c:v>
                </c:pt>
                <c:pt idx="2303">
                  <c:v>1.2969690000000001E-2</c:v>
                </c:pt>
                <c:pt idx="2304">
                  <c:v>1.276015E-2</c:v>
                </c:pt>
                <c:pt idx="2305">
                  <c:v>1.359732E-2</c:v>
                </c:pt>
                <c:pt idx="2306">
                  <c:v>1.0848089999999999E-2</c:v>
                </c:pt>
                <c:pt idx="2307">
                  <c:v>1.1224919999999999E-2</c:v>
                </c:pt>
                <c:pt idx="2308">
                  <c:v>1.3208569999999999E-2</c:v>
                </c:pt>
                <c:pt idx="2309">
                  <c:v>1.320495E-2</c:v>
                </c:pt>
                <c:pt idx="2310">
                  <c:v>1.282257E-2</c:v>
                </c:pt>
                <c:pt idx="2311">
                  <c:v>1.5264069999999999E-2</c:v>
                </c:pt>
                <c:pt idx="2312">
                  <c:v>1.0745309999999999E-2</c:v>
                </c:pt>
                <c:pt idx="2313">
                  <c:v>1.2372630000000001E-2</c:v>
                </c:pt>
                <c:pt idx="2314">
                  <c:v>1.117684E-2</c:v>
                </c:pt>
                <c:pt idx="2315">
                  <c:v>1.188872E-2</c:v>
                </c:pt>
                <c:pt idx="2316">
                  <c:v>1.500173E-2</c:v>
                </c:pt>
                <c:pt idx="2317">
                  <c:v>1.194592E-2</c:v>
                </c:pt>
                <c:pt idx="2318">
                  <c:v>1.29134E-2</c:v>
                </c:pt>
                <c:pt idx="2319">
                  <c:v>8.4270969999999997E-3</c:v>
                </c:pt>
                <c:pt idx="2320">
                  <c:v>1.137668E-2</c:v>
                </c:pt>
                <c:pt idx="2321">
                  <c:v>1.5526699999999999E-2</c:v>
                </c:pt>
                <c:pt idx="2322">
                  <c:v>1.8957660000000001E-2</c:v>
                </c:pt>
                <c:pt idx="2323">
                  <c:v>1.221906E-2</c:v>
                </c:pt>
                <c:pt idx="2324">
                  <c:v>1.051031E-2</c:v>
                </c:pt>
                <c:pt idx="2325">
                  <c:v>1.56939E-2</c:v>
                </c:pt>
                <c:pt idx="2326">
                  <c:v>1.139453E-2</c:v>
                </c:pt>
                <c:pt idx="2327">
                  <c:v>1.028183E-2</c:v>
                </c:pt>
                <c:pt idx="2328">
                  <c:v>1.133609E-2</c:v>
                </c:pt>
                <c:pt idx="2329">
                  <c:v>1.5709790000000001E-2</c:v>
                </c:pt>
                <c:pt idx="2330">
                  <c:v>1.6287820000000001E-2</c:v>
                </c:pt>
                <c:pt idx="2331">
                  <c:v>1.543334E-2</c:v>
                </c:pt>
                <c:pt idx="2332">
                  <c:v>1.22081E-2</c:v>
                </c:pt>
                <c:pt idx="2333">
                  <c:v>1.164577E-2</c:v>
                </c:pt>
                <c:pt idx="2334">
                  <c:v>1.080948E-2</c:v>
                </c:pt>
                <c:pt idx="2335">
                  <c:v>1.3194910000000001E-2</c:v>
                </c:pt>
                <c:pt idx="2336">
                  <c:v>1.4447949999999999E-2</c:v>
                </c:pt>
                <c:pt idx="2337">
                  <c:v>1.495849E-2</c:v>
                </c:pt>
                <c:pt idx="2338">
                  <c:v>1.0810729999999999E-2</c:v>
                </c:pt>
                <c:pt idx="2339">
                  <c:v>1.154896E-2</c:v>
                </c:pt>
                <c:pt idx="2340">
                  <c:v>1.635663E-2</c:v>
                </c:pt>
                <c:pt idx="2341">
                  <c:v>7.3364470000000003E-3</c:v>
                </c:pt>
                <c:pt idx="2342">
                  <c:v>1.559747E-2</c:v>
                </c:pt>
                <c:pt idx="2343">
                  <c:v>1.229382E-2</c:v>
                </c:pt>
                <c:pt idx="2344">
                  <c:v>1.6288259999999999E-2</c:v>
                </c:pt>
                <c:pt idx="2345">
                  <c:v>1.219143E-2</c:v>
                </c:pt>
                <c:pt idx="2346">
                  <c:v>1.0009240000000001E-2</c:v>
                </c:pt>
                <c:pt idx="2347">
                  <c:v>1.257607E-2</c:v>
                </c:pt>
                <c:pt idx="2348">
                  <c:v>1.3021130000000001E-2</c:v>
                </c:pt>
                <c:pt idx="2349">
                  <c:v>1.4743259999999999E-2</c:v>
                </c:pt>
                <c:pt idx="2350">
                  <c:v>1.081583E-2</c:v>
                </c:pt>
                <c:pt idx="2351">
                  <c:v>1.067416E-2</c:v>
                </c:pt>
                <c:pt idx="2352">
                  <c:v>1.326021E-2</c:v>
                </c:pt>
                <c:pt idx="2353">
                  <c:v>1.150193E-2</c:v>
                </c:pt>
                <c:pt idx="2354">
                  <c:v>1.173417E-2</c:v>
                </c:pt>
                <c:pt idx="2355">
                  <c:v>1.230507E-2</c:v>
                </c:pt>
                <c:pt idx="2356">
                  <c:v>1.4562210000000001E-2</c:v>
                </c:pt>
                <c:pt idx="2357">
                  <c:v>1.33332E-2</c:v>
                </c:pt>
                <c:pt idx="2358">
                  <c:v>1.6638050000000001E-2</c:v>
                </c:pt>
                <c:pt idx="2359">
                  <c:v>1.2628830000000001E-2</c:v>
                </c:pt>
                <c:pt idx="2360">
                  <c:v>1.7364040000000001E-2</c:v>
                </c:pt>
                <c:pt idx="2361">
                  <c:v>1.253515E-2</c:v>
                </c:pt>
                <c:pt idx="2362">
                  <c:v>1.0562759999999999E-2</c:v>
                </c:pt>
                <c:pt idx="2363">
                  <c:v>1.1488379999999999E-2</c:v>
                </c:pt>
                <c:pt idx="2364">
                  <c:v>1.295964E-2</c:v>
                </c:pt>
                <c:pt idx="2365">
                  <c:v>1.421817E-2</c:v>
                </c:pt>
                <c:pt idx="2366">
                  <c:v>9.8757099999999994E-3</c:v>
                </c:pt>
                <c:pt idx="2367">
                  <c:v>1.1164520000000001E-2</c:v>
                </c:pt>
                <c:pt idx="2368">
                  <c:v>1.2119950000000001E-2</c:v>
                </c:pt>
                <c:pt idx="2369">
                  <c:v>1.332246E-2</c:v>
                </c:pt>
                <c:pt idx="2370">
                  <c:v>9.7559450000000002E-3</c:v>
                </c:pt>
                <c:pt idx="2371">
                  <c:v>1.337999E-2</c:v>
                </c:pt>
                <c:pt idx="2372">
                  <c:v>1.3535739999999999E-2</c:v>
                </c:pt>
                <c:pt idx="2373">
                  <c:v>1.3561449999999999E-2</c:v>
                </c:pt>
                <c:pt idx="2374">
                  <c:v>1.040404E-2</c:v>
                </c:pt>
                <c:pt idx="2375">
                  <c:v>1.1415679999999999E-2</c:v>
                </c:pt>
                <c:pt idx="2376">
                  <c:v>1.183969E-2</c:v>
                </c:pt>
                <c:pt idx="2377">
                  <c:v>1.1233679999999999E-2</c:v>
                </c:pt>
                <c:pt idx="2378">
                  <c:v>1.3022830000000001E-2</c:v>
                </c:pt>
                <c:pt idx="2379">
                  <c:v>1.231959E-2</c:v>
                </c:pt>
                <c:pt idx="2380">
                  <c:v>1.234205E-2</c:v>
                </c:pt>
                <c:pt idx="2381">
                  <c:v>9.1300489999999995E-3</c:v>
                </c:pt>
                <c:pt idx="2382">
                  <c:v>7.8578239999999994E-3</c:v>
                </c:pt>
                <c:pt idx="2383">
                  <c:v>1.081678E-2</c:v>
                </c:pt>
                <c:pt idx="2384">
                  <c:v>1.213003E-2</c:v>
                </c:pt>
                <c:pt idx="2385">
                  <c:v>1.23629E-2</c:v>
                </c:pt>
                <c:pt idx="2386">
                  <c:v>1.2585270000000001E-2</c:v>
                </c:pt>
                <c:pt idx="2387">
                  <c:v>1.1246280000000001E-2</c:v>
                </c:pt>
              </c:numCache>
            </c:numRef>
          </c:yVal>
        </c:ser>
        <c:ser>
          <c:idx val="2"/>
          <c:order val="0"/>
          <c:tx>
            <c:strRef>
              <c:f>'AgaChk1X_520_2018_06_22_15_ (A)'!$Q$2:$Q$3</c:f>
              <c:strCache>
                <c:ptCount val="1"/>
                <c:pt idx="0">
                  <c:v>Cross-Corr Highest Peak mm/s rms</c:v>
                </c:pt>
              </c:strCache>
            </c:strRef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none"/>
          </c:marker>
          <c:yVal>
            <c:numRef>
              <c:f>'AgaChk1X_520_2018_06_22_15_ (A)'!$Q$2392:$Q$5000</c:f>
              <c:numCache>
                <c:formatCode>0.000</c:formatCode>
                <c:ptCount val="2609"/>
                <c:pt idx="0">
                  <c:v>3.5794619999999999E-2</c:v>
                </c:pt>
                <c:pt idx="1">
                  <c:v>2.1640599999999999E-2</c:v>
                </c:pt>
                <c:pt idx="2">
                  <c:v>1.400855E-2</c:v>
                </c:pt>
                <c:pt idx="3">
                  <c:v>2.596685E-2</c:v>
                </c:pt>
                <c:pt idx="4">
                  <c:v>2.6138789999999999E-2</c:v>
                </c:pt>
                <c:pt idx="5">
                  <c:v>3.0600519999999999E-2</c:v>
                </c:pt>
                <c:pt idx="6">
                  <c:v>2.764865E-2</c:v>
                </c:pt>
                <c:pt idx="7">
                  <c:v>1.6733600000000001E-2</c:v>
                </c:pt>
                <c:pt idx="8">
                  <c:v>2.4867529999999999E-2</c:v>
                </c:pt>
                <c:pt idx="9">
                  <c:v>1.9962250000000001E-2</c:v>
                </c:pt>
                <c:pt idx="10">
                  <c:v>1.239265E-2</c:v>
                </c:pt>
                <c:pt idx="11">
                  <c:v>1.9559779999999999E-2</c:v>
                </c:pt>
                <c:pt idx="12">
                  <c:v>1.025422E-2</c:v>
                </c:pt>
                <c:pt idx="13">
                  <c:v>1.8486079999999998E-2</c:v>
                </c:pt>
                <c:pt idx="14">
                  <c:v>2.113802E-2</c:v>
                </c:pt>
                <c:pt idx="15">
                  <c:v>1.7167709999999999E-2</c:v>
                </c:pt>
                <c:pt idx="16">
                  <c:v>1.2235269999999999E-2</c:v>
                </c:pt>
                <c:pt idx="17">
                  <c:v>1.3326910000000001E-2</c:v>
                </c:pt>
                <c:pt idx="18">
                  <c:v>1.5837230000000001E-2</c:v>
                </c:pt>
                <c:pt idx="19">
                  <c:v>2.2977290000000001E-2</c:v>
                </c:pt>
                <c:pt idx="20">
                  <c:v>2.3510199999999998E-2</c:v>
                </c:pt>
                <c:pt idx="21">
                  <c:v>4.107152E-2</c:v>
                </c:pt>
                <c:pt idx="22">
                  <c:v>3.1439809999999999E-2</c:v>
                </c:pt>
                <c:pt idx="23">
                  <c:v>8.9553199999999993E-3</c:v>
                </c:pt>
                <c:pt idx="24">
                  <c:v>2.9322589999999999E-2</c:v>
                </c:pt>
                <c:pt idx="25">
                  <c:v>3.1290440000000003E-2</c:v>
                </c:pt>
                <c:pt idx="26">
                  <c:v>2.7951279999999998E-2</c:v>
                </c:pt>
                <c:pt idx="27">
                  <c:v>3.5087670000000001E-2</c:v>
                </c:pt>
                <c:pt idx="28">
                  <c:v>1.7274910000000001E-2</c:v>
                </c:pt>
                <c:pt idx="29">
                  <c:v>3.545098E-2</c:v>
                </c:pt>
                <c:pt idx="30">
                  <c:v>1.251173E-2</c:v>
                </c:pt>
                <c:pt idx="31">
                  <c:v>2.090005E-2</c:v>
                </c:pt>
                <c:pt idx="32">
                  <c:v>3.116091E-2</c:v>
                </c:pt>
                <c:pt idx="33">
                  <c:v>2.7003909999999999E-2</c:v>
                </c:pt>
                <c:pt idx="34">
                  <c:v>2.0220439999999999E-2</c:v>
                </c:pt>
                <c:pt idx="35">
                  <c:v>2.3086599999999999E-2</c:v>
                </c:pt>
                <c:pt idx="36">
                  <c:v>3.2914939999999997E-2</c:v>
                </c:pt>
                <c:pt idx="37">
                  <c:v>1.3816989999999999E-2</c:v>
                </c:pt>
                <c:pt idx="38">
                  <c:v>9.4873649999999993E-3</c:v>
                </c:pt>
                <c:pt idx="39">
                  <c:v>3.7497139999999998E-2</c:v>
                </c:pt>
                <c:pt idx="40">
                  <c:v>1.2707939999999999E-2</c:v>
                </c:pt>
                <c:pt idx="41">
                  <c:v>2.4653330000000001E-2</c:v>
                </c:pt>
                <c:pt idx="42">
                  <c:v>1.2383069999999999E-2</c:v>
                </c:pt>
                <c:pt idx="43">
                  <c:v>4.3530850000000003E-2</c:v>
                </c:pt>
                <c:pt idx="44">
                  <c:v>1.43859E-2</c:v>
                </c:pt>
                <c:pt idx="45">
                  <c:v>2.725665E-2</c:v>
                </c:pt>
                <c:pt idx="46">
                  <c:v>2.5190540000000001E-2</c:v>
                </c:pt>
                <c:pt idx="47">
                  <c:v>2.7871300000000002E-2</c:v>
                </c:pt>
                <c:pt idx="48">
                  <c:v>1.4375550000000001E-2</c:v>
                </c:pt>
                <c:pt idx="49">
                  <c:v>1.4287670000000001E-2</c:v>
                </c:pt>
                <c:pt idx="50">
                  <c:v>1.126516E-2</c:v>
                </c:pt>
                <c:pt idx="51">
                  <c:v>1.52316E-2</c:v>
                </c:pt>
                <c:pt idx="52">
                  <c:v>1.1247470000000001E-2</c:v>
                </c:pt>
                <c:pt idx="53">
                  <c:v>1.6113659999999998E-2</c:v>
                </c:pt>
                <c:pt idx="54">
                  <c:v>2.9755859999999999E-2</c:v>
                </c:pt>
                <c:pt idx="55">
                  <c:v>1.378062E-2</c:v>
                </c:pt>
                <c:pt idx="56">
                  <c:v>1.1859089999999999E-2</c:v>
                </c:pt>
                <c:pt idx="57">
                  <c:v>1.267573E-2</c:v>
                </c:pt>
                <c:pt idx="58">
                  <c:v>1.092223E-2</c:v>
                </c:pt>
                <c:pt idx="59">
                  <c:v>3.0992820000000001E-2</c:v>
                </c:pt>
                <c:pt idx="60">
                  <c:v>3.2002940000000001E-2</c:v>
                </c:pt>
                <c:pt idx="61">
                  <c:v>2.8694319999999999E-2</c:v>
                </c:pt>
                <c:pt idx="62">
                  <c:v>2.4533739999999998E-2</c:v>
                </c:pt>
                <c:pt idx="63">
                  <c:v>1.3341169999999999E-2</c:v>
                </c:pt>
                <c:pt idx="64">
                  <c:v>1.2472830000000001E-2</c:v>
                </c:pt>
                <c:pt idx="65">
                  <c:v>1.39417E-2</c:v>
                </c:pt>
                <c:pt idx="66">
                  <c:v>1.286637E-2</c:v>
                </c:pt>
                <c:pt idx="67">
                  <c:v>1.1052620000000001E-2</c:v>
                </c:pt>
                <c:pt idx="68">
                  <c:v>1.0924629999999999E-2</c:v>
                </c:pt>
                <c:pt idx="69">
                  <c:v>3.214608E-2</c:v>
                </c:pt>
                <c:pt idx="70">
                  <c:v>2.660885E-2</c:v>
                </c:pt>
                <c:pt idx="71">
                  <c:v>1.315441E-2</c:v>
                </c:pt>
                <c:pt idx="72">
                  <c:v>9.5584439999999993E-3</c:v>
                </c:pt>
                <c:pt idx="73">
                  <c:v>3.8413959999999997E-2</c:v>
                </c:pt>
                <c:pt idx="74">
                  <c:v>1.777577E-2</c:v>
                </c:pt>
                <c:pt idx="75">
                  <c:v>3.3538350000000001E-2</c:v>
                </c:pt>
                <c:pt idx="76">
                  <c:v>3.2438670000000003E-2</c:v>
                </c:pt>
                <c:pt idx="77">
                  <c:v>2.6095190000000001E-2</c:v>
                </c:pt>
                <c:pt idx="78">
                  <c:v>2.416449E-2</c:v>
                </c:pt>
                <c:pt idx="79">
                  <c:v>7.608096E-3</c:v>
                </c:pt>
                <c:pt idx="80">
                  <c:v>1.6242409999999999E-2</c:v>
                </c:pt>
                <c:pt idx="81">
                  <c:v>1.1493349999999999E-2</c:v>
                </c:pt>
                <c:pt idx="82">
                  <c:v>2.1200670000000001E-2</c:v>
                </c:pt>
                <c:pt idx="83">
                  <c:v>1.702907E-2</c:v>
                </c:pt>
                <c:pt idx="84">
                  <c:v>2.1290980000000001E-2</c:v>
                </c:pt>
                <c:pt idx="85">
                  <c:v>1.4252320000000001E-2</c:v>
                </c:pt>
                <c:pt idx="86">
                  <c:v>2.119244E-2</c:v>
                </c:pt>
                <c:pt idx="87">
                  <c:v>2.3577799999999999E-2</c:v>
                </c:pt>
                <c:pt idx="88">
                  <c:v>2.185055E-2</c:v>
                </c:pt>
                <c:pt idx="89">
                  <c:v>2.633545E-2</c:v>
                </c:pt>
                <c:pt idx="90">
                  <c:v>1.010291E-2</c:v>
                </c:pt>
                <c:pt idx="91">
                  <c:v>1.167547E-2</c:v>
                </c:pt>
                <c:pt idx="92">
                  <c:v>1.237777E-2</c:v>
                </c:pt>
                <c:pt idx="93">
                  <c:v>3.1397910000000001E-2</c:v>
                </c:pt>
                <c:pt idx="94">
                  <c:v>3.0317859999999999E-2</c:v>
                </c:pt>
                <c:pt idx="95">
                  <c:v>1.0941289999999999E-2</c:v>
                </c:pt>
                <c:pt idx="96">
                  <c:v>3.2112769999999999E-2</c:v>
                </c:pt>
                <c:pt idx="97">
                  <c:v>1.323558E-2</c:v>
                </c:pt>
                <c:pt idx="98">
                  <c:v>2.3678769999999998E-2</c:v>
                </c:pt>
                <c:pt idx="99">
                  <c:v>2.5539260000000001E-2</c:v>
                </c:pt>
                <c:pt idx="100">
                  <c:v>2.9345679999999999E-2</c:v>
                </c:pt>
                <c:pt idx="101">
                  <c:v>3.1513880000000001E-2</c:v>
                </c:pt>
                <c:pt idx="102">
                  <c:v>2.4642529999999999E-2</c:v>
                </c:pt>
                <c:pt idx="103">
                  <c:v>2.8505869999999999E-2</c:v>
                </c:pt>
                <c:pt idx="104">
                  <c:v>2.6576369999999998E-2</c:v>
                </c:pt>
                <c:pt idx="105">
                  <c:v>2.100569E-2</c:v>
                </c:pt>
                <c:pt idx="106">
                  <c:v>2.991912E-2</c:v>
                </c:pt>
                <c:pt idx="107">
                  <c:v>1.181609E-2</c:v>
                </c:pt>
                <c:pt idx="108">
                  <c:v>1.0896299999999999E-2</c:v>
                </c:pt>
                <c:pt idx="109">
                  <c:v>1.075743E-2</c:v>
                </c:pt>
                <c:pt idx="110">
                  <c:v>1.1654919999999999E-2</c:v>
                </c:pt>
                <c:pt idx="111">
                  <c:v>1.1620490000000001E-2</c:v>
                </c:pt>
                <c:pt idx="112">
                  <c:v>3.038565E-2</c:v>
                </c:pt>
                <c:pt idx="113">
                  <c:v>1.4419E-2</c:v>
                </c:pt>
                <c:pt idx="114">
                  <c:v>1.6091020000000001E-2</c:v>
                </c:pt>
                <c:pt idx="115">
                  <c:v>2.483376E-2</c:v>
                </c:pt>
                <c:pt idx="116">
                  <c:v>1.2200020000000001E-2</c:v>
                </c:pt>
                <c:pt idx="117">
                  <c:v>1.1328380000000001E-2</c:v>
                </c:pt>
                <c:pt idx="118">
                  <c:v>7.9609399999999997E-3</c:v>
                </c:pt>
                <c:pt idx="119">
                  <c:v>3.031553E-2</c:v>
                </c:pt>
                <c:pt idx="120">
                  <c:v>3.1340970000000003E-2</c:v>
                </c:pt>
                <c:pt idx="121">
                  <c:v>3.3669980000000002E-2</c:v>
                </c:pt>
                <c:pt idx="122">
                  <c:v>9.7436459999999999E-3</c:v>
                </c:pt>
                <c:pt idx="123">
                  <c:v>1.32117E-2</c:v>
                </c:pt>
                <c:pt idx="124">
                  <c:v>1.2356290000000001E-2</c:v>
                </c:pt>
                <c:pt idx="125">
                  <c:v>3.3284519999999998E-2</c:v>
                </c:pt>
                <c:pt idx="126">
                  <c:v>3.1610279999999998E-2</c:v>
                </c:pt>
                <c:pt idx="127">
                  <c:v>1.1623970000000001E-2</c:v>
                </c:pt>
                <c:pt idx="128">
                  <c:v>2.569724E-2</c:v>
                </c:pt>
                <c:pt idx="129">
                  <c:v>2.558121E-2</c:v>
                </c:pt>
                <c:pt idx="130">
                  <c:v>1.1295909999999999E-2</c:v>
                </c:pt>
                <c:pt idx="131">
                  <c:v>1.6238969999999998E-2</c:v>
                </c:pt>
                <c:pt idx="132">
                  <c:v>1.1451569999999999E-2</c:v>
                </c:pt>
                <c:pt idx="133">
                  <c:v>2.9867640000000001E-2</c:v>
                </c:pt>
                <c:pt idx="134">
                  <c:v>2.157328E-2</c:v>
                </c:pt>
                <c:pt idx="135">
                  <c:v>1.025798E-2</c:v>
                </c:pt>
                <c:pt idx="136">
                  <c:v>2.1630750000000001E-2</c:v>
                </c:pt>
                <c:pt idx="137">
                  <c:v>2.2169709999999999E-2</c:v>
                </c:pt>
                <c:pt idx="138">
                  <c:v>2.0205239999999999E-2</c:v>
                </c:pt>
                <c:pt idx="139">
                  <c:v>1.2363580000000001E-2</c:v>
                </c:pt>
                <c:pt idx="140">
                  <c:v>2.4934830000000002E-2</c:v>
                </c:pt>
                <c:pt idx="141">
                  <c:v>2.5094290000000002E-2</c:v>
                </c:pt>
                <c:pt idx="142">
                  <c:v>1.207253E-2</c:v>
                </c:pt>
                <c:pt idx="143">
                  <c:v>1.275891E-2</c:v>
                </c:pt>
                <c:pt idx="144">
                  <c:v>1.2709109999999999E-2</c:v>
                </c:pt>
                <c:pt idx="145">
                  <c:v>1.044309E-2</c:v>
                </c:pt>
                <c:pt idx="146">
                  <c:v>2.8779929999999999E-2</c:v>
                </c:pt>
                <c:pt idx="147">
                  <c:v>2.6607309999999999E-2</c:v>
                </c:pt>
                <c:pt idx="148">
                  <c:v>9.9884489999999999E-3</c:v>
                </c:pt>
                <c:pt idx="149">
                  <c:v>1.307967E-2</c:v>
                </c:pt>
                <c:pt idx="150">
                  <c:v>2.595548E-2</c:v>
                </c:pt>
                <c:pt idx="151">
                  <c:v>2.6761819999999999E-2</c:v>
                </c:pt>
                <c:pt idx="152">
                  <c:v>2.8497930000000001E-2</c:v>
                </c:pt>
                <c:pt idx="153">
                  <c:v>1.187448E-2</c:v>
                </c:pt>
                <c:pt idx="154">
                  <c:v>2.8890800000000001E-2</c:v>
                </c:pt>
                <c:pt idx="155">
                  <c:v>2.0387470000000001E-2</c:v>
                </c:pt>
                <c:pt idx="156">
                  <c:v>7.4489129999999997E-3</c:v>
                </c:pt>
                <c:pt idx="157">
                  <c:v>2.5245179999999999E-2</c:v>
                </c:pt>
                <c:pt idx="158">
                  <c:v>3.3564650000000001E-2</c:v>
                </c:pt>
                <c:pt idx="159">
                  <c:v>9.8298120000000003E-3</c:v>
                </c:pt>
                <c:pt idx="160">
                  <c:v>3.5897249999999999E-2</c:v>
                </c:pt>
                <c:pt idx="161">
                  <c:v>1.4432260000000001E-2</c:v>
                </c:pt>
                <c:pt idx="162">
                  <c:v>2.9038049999999999E-2</c:v>
                </c:pt>
                <c:pt idx="163">
                  <c:v>2.520151E-2</c:v>
                </c:pt>
                <c:pt idx="164">
                  <c:v>2.9455160000000001E-2</c:v>
                </c:pt>
                <c:pt idx="165">
                  <c:v>2.9286699999999999E-2</c:v>
                </c:pt>
                <c:pt idx="166">
                  <c:v>2.735344E-2</c:v>
                </c:pt>
                <c:pt idx="167">
                  <c:v>2.8559870000000001E-2</c:v>
                </c:pt>
                <c:pt idx="168">
                  <c:v>3.9272889999999998E-2</c:v>
                </c:pt>
                <c:pt idx="169">
                  <c:v>1.445054E-2</c:v>
                </c:pt>
                <c:pt idx="170">
                  <c:v>1.162149E-2</c:v>
                </c:pt>
                <c:pt idx="171">
                  <c:v>1.525465E-2</c:v>
                </c:pt>
                <c:pt idx="172">
                  <c:v>2.9539180000000002E-2</c:v>
                </c:pt>
                <c:pt idx="173">
                  <c:v>2.477528E-2</c:v>
                </c:pt>
                <c:pt idx="174">
                  <c:v>3.4524569999999997E-2</c:v>
                </c:pt>
                <c:pt idx="175">
                  <c:v>2.936747E-2</c:v>
                </c:pt>
                <c:pt idx="176">
                  <c:v>3.3255489999999999E-2</c:v>
                </c:pt>
                <c:pt idx="177">
                  <c:v>1.163E-2</c:v>
                </c:pt>
                <c:pt idx="178">
                  <c:v>2.8622310000000002E-2</c:v>
                </c:pt>
                <c:pt idx="179">
                  <c:v>2.7368859999999998E-2</c:v>
                </c:pt>
                <c:pt idx="180">
                  <c:v>2.6881169999999999E-2</c:v>
                </c:pt>
                <c:pt idx="181">
                  <c:v>1.340802E-2</c:v>
                </c:pt>
                <c:pt idx="182">
                  <c:v>3.1055320000000001E-2</c:v>
                </c:pt>
                <c:pt idx="183">
                  <c:v>1.04759E-2</c:v>
                </c:pt>
                <c:pt idx="184">
                  <c:v>2.303728E-2</c:v>
                </c:pt>
                <c:pt idx="185">
                  <c:v>1.9121820000000001E-2</c:v>
                </c:pt>
                <c:pt idx="186">
                  <c:v>2.7134709999999999E-2</c:v>
                </c:pt>
                <c:pt idx="187">
                  <c:v>1.0541190000000001E-2</c:v>
                </c:pt>
                <c:pt idx="188">
                  <c:v>7.5477510000000001E-3</c:v>
                </c:pt>
                <c:pt idx="189">
                  <c:v>1.2618209999999999E-2</c:v>
                </c:pt>
                <c:pt idx="190">
                  <c:v>1.5582169999999999E-2</c:v>
                </c:pt>
                <c:pt idx="191">
                  <c:v>3.6613199999999999E-2</c:v>
                </c:pt>
                <c:pt idx="192">
                  <c:v>1.5654370000000001E-2</c:v>
                </c:pt>
                <c:pt idx="193">
                  <c:v>3.6049779999999997E-2</c:v>
                </c:pt>
                <c:pt idx="194">
                  <c:v>3.0702449999999999E-2</c:v>
                </c:pt>
                <c:pt idx="195">
                  <c:v>2.502306E-2</c:v>
                </c:pt>
                <c:pt idx="196">
                  <c:v>2.1922230000000001E-2</c:v>
                </c:pt>
                <c:pt idx="197">
                  <c:v>2.2039449999999999E-2</c:v>
                </c:pt>
                <c:pt idx="198">
                  <c:v>1.102734E-2</c:v>
                </c:pt>
                <c:pt idx="199">
                  <c:v>1.794654E-2</c:v>
                </c:pt>
                <c:pt idx="200">
                  <c:v>3.5640249999999998E-2</c:v>
                </c:pt>
                <c:pt idx="201">
                  <c:v>1.2125779999999999E-2</c:v>
                </c:pt>
                <c:pt idx="202">
                  <c:v>2.3822389999999999E-2</c:v>
                </c:pt>
                <c:pt idx="203">
                  <c:v>1.649132E-2</c:v>
                </c:pt>
                <c:pt idx="204">
                  <c:v>1.278757E-2</c:v>
                </c:pt>
                <c:pt idx="205">
                  <c:v>1.5732590000000001E-2</c:v>
                </c:pt>
                <c:pt idx="206">
                  <c:v>1.1608429999999999E-2</c:v>
                </c:pt>
                <c:pt idx="207">
                  <c:v>1.009651E-2</c:v>
                </c:pt>
                <c:pt idx="208">
                  <c:v>1.0669649999999999E-2</c:v>
                </c:pt>
                <c:pt idx="209">
                  <c:v>1.9866470000000001E-2</c:v>
                </c:pt>
                <c:pt idx="210">
                  <c:v>8.388665E-3</c:v>
                </c:pt>
                <c:pt idx="211">
                  <c:v>1.184876E-2</c:v>
                </c:pt>
                <c:pt idx="212">
                  <c:v>3.8920219999999998E-2</c:v>
                </c:pt>
                <c:pt idx="213">
                  <c:v>3.7922160000000003E-2</c:v>
                </c:pt>
                <c:pt idx="214">
                  <c:v>2.6649659999999999E-2</c:v>
                </c:pt>
                <c:pt idx="215">
                  <c:v>3.3203679999999999E-2</c:v>
                </c:pt>
                <c:pt idx="216">
                  <c:v>3.2019190000000003E-2</c:v>
                </c:pt>
                <c:pt idx="217">
                  <c:v>3.4120060000000001E-2</c:v>
                </c:pt>
                <c:pt idx="218">
                  <c:v>1.1282149999999999E-2</c:v>
                </c:pt>
                <c:pt idx="219">
                  <c:v>1.194831E-2</c:v>
                </c:pt>
                <c:pt idx="220">
                  <c:v>4.1481759999999999E-2</c:v>
                </c:pt>
                <c:pt idx="221">
                  <c:v>8.0493509999999997E-3</c:v>
                </c:pt>
                <c:pt idx="222">
                  <c:v>3.474526E-2</c:v>
                </c:pt>
                <c:pt idx="223">
                  <c:v>1.6684750000000002E-2</c:v>
                </c:pt>
                <c:pt idx="224">
                  <c:v>1.413331E-2</c:v>
                </c:pt>
                <c:pt idx="225">
                  <c:v>3.0174690000000001E-2</c:v>
                </c:pt>
                <c:pt idx="226">
                  <c:v>1.228541E-2</c:v>
                </c:pt>
                <c:pt idx="227">
                  <c:v>1.527101E-2</c:v>
                </c:pt>
                <c:pt idx="228">
                  <c:v>3.2589689999999998E-2</c:v>
                </c:pt>
                <c:pt idx="229">
                  <c:v>7.9591279999999993E-3</c:v>
                </c:pt>
                <c:pt idx="230">
                  <c:v>1.164393E-2</c:v>
                </c:pt>
                <c:pt idx="231">
                  <c:v>1.0627899999999999E-2</c:v>
                </c:pt>
                <c:pt idx="232">
                  <c:v>1.316344E-2</c:v>
                </c:pt>
                <c:pt idx="233">
                  <c:v>1.4386110000000001E-2</c:v>
                </c:pt>
                <c:pt idx="234">
                  <c:v>1.188352E-2</c:v>
                </c:pt>
                <c:pt idx="235">
                  <c:v>1.0258079999999999E-2</c:v>
                </c:pt>
                <c:pt idx="236">
                  <c:v>2.3256180000000001E-2</c:v>
                </c:pt>
                <c:pt idx="237">
                  <c:v>1.32277E-2</c:v>
                </c:pt>
                <c:pt idx="238">
                  <c:v>1.5709580000000001E-2</c:v>
                </c:pt>
                <c:pt idx="239">
                  <c:v>8.6781500000000008E-3</c:v>
                </c:pt>
                <c:pt idx="240">
                  <c:v>2.384961E-2</c:v>
                </c:pt>
                <c:pt idx="241">
                  <c:v>2.419346E-2</c:v>
                </c:pt>
                <c:pt idx="242">
                  <c:v>3.1576699999999999E-2</c:v>
                </c:pt>
                <c:pt idx="243">
                  <c:v>1.426059E-2</c:v>
                </c:pt>
                <c:pt idx="244">
                  <c:v>2.103329E-2</c:v>
                </c:pt>
                <c:pt idx="245">
                  <c:v>9.8861039999999997E-3</c:v>
                </c:pt>
                <c:pt idx="246">
                  <c:v>2.7571249999999999E-2</c:v>
                </c:pt>
                <c:pt idx="247">
                  <c:v>2.6071790000000001E-2</c:v>
                </c:pt>
                <c:pt idx="248">
                  <c:v>1.477992E-2</c:v>
                </c:pt>
                <c:pt idx="249">
                  <c:v>6.2126129999999996E-3</c:v>
                </c:pt>
                <c:pt idx="250">
                  <c:v>2.5964729999999998E-2</c:v>
                </c:pt>
                <c:pt idx="251">
                  <c:v>2.7554470000000001E-2</c:v>
                </c:pt>
                <c:pt idx="252">
                  <c:v>2.680391E-2</c:v>
                </c:pt>
                <c:pt idx="253">
                  <c:v>8.9995939999999996E-3</c:v>
                </c:pt>
                <c:pt idx="254">
                  <c:v>1.1703369999999999E-2</c:v>
                </c:pt>
                <c:pt idx="255">
                  <c:v>9.8792930000000008E-3</c:v>
                </c:pt>
                <c:pt idx="256">
                  <c:v>1.175469E-2</c:v>
                </c:pt>
                <c:pt idx="257">
                  <c:v>2.417965E-2</c:v>
                </c:pt>
                <c:pt idx="258">
                  <c:v>2.4843090000000002E-2</c:v>
                </c:pt>
                <c:pt idx="259">
                  <c:v>1.5697019999999999E-2</c:v>
                </c:pt>
                <c:pt idx="260">
                  <c:v>3.25943E-2</c:v>
                </c:pt>
                <c:pt idx="261">
                  <c:v>2.093335E-2</c:v>
                </c:pt>
                <c:pt idx="262">
                  <c:v>3.0149450000000001E-2</c:v>
                </c:pt>
                <c:pt idx="263">
                  <c:v>3.083758E-2</c:v>
                </c:pt>
                <c:pt idx="264">
                  <c:v>9.1440329999999993E-3</c:v>
                </c:pt>
                <c:pt idx="265">
                  <c:v>9.8605120000000001E-3</c:v>
                </c:pt>
                <c:pt idx="266">
                  <c:v>1.020598E-2</c:v>
                </c:pt>
                <c:pt idx="267">
                  <c:v>3.1074500000000001E-2</c:v>
                </c:pt>
                <c:pt idx="268">
                  <c:v>9.414637E-3</c:v>
                </c:pt>
                <c:pt idx="269">
                  <c:v>3.412946E-2</c:v>
                </c:pt>
                <c:pt idx="270">
                  <c:v>1.322163E-2</c:v>
                </c:pt>
                <c:pt idx="271">
                  <c:v>3.7518879999999998E-2</c:v>
                </c:pt>
                <c:pt idx="272">
                  <c:v>1.1045889999999999E-2</c:v>
                </c:pt>
                <c:pt idx="273">
                  <c:v>3.25943E-2</c:v>
                </c:pt>
                <c:pt idx="274">
                  <c:v>2.8532459999999999E-2</c:v>
                </c:pt>
                <c:pt idx="275">
                  <c:v>2.4654599999999999E-2</c:v>
                </c:pt>
                <c:pt idx="276">
                  <c:v>3.4318109999999999E-2</c:v>
                </c:pt>
                <c:pt idx="277">
                  <c:v>2.2831540000000001E-2</c:v>
                </c:pt>
                <c:pt idx="278">
                  <c:v>1.334052E-2</c:v>
                </c:pt>
                <c:pt idx="279">
                  <c:v>2.8150580000000001E-2</c:v>
                </c:pt>
                <c:pt idx="280">
                  <c:v>1.036718E-2</c:v>
                </c:pt>
                <c:pt idx="281">
                  <c:v>1.0855210000000001E-2</c:v>
                </c:pt>
                <c:pt idx="282">
                  <c:v>3.6223289999999998E-2</c:v>
                </c:pt>
                <c:pt idx="283">
                  <c:v>1.917205E-2</c:v>
                </c:pt>
                <c:pt idx="284">
                  <c:v>3.0818419999999999E-2</c:v>
                </c:pt>
                <c:pt idx="285">
                  <c:v>1.2657649999999999E-2</c:v>
                </c:pt>
                <c:pt idx="286">
                  <c:v>2.2822470000000001E-2</c:v>
                </c:pt>
                <c:pt idx="287">
                  <c:v>1.0490940000000001E-2</c:v>
                </c:pt>
                <c:pt idx="288">
                  <c:v>9.24642E-3</c:v>
                </c:pt>
                <c:pt idx="289">
                  <c:v>1.211198E-2</c:v>
                </c:pt>
                <c:pt idx="290">
                  <c:v>1.369305E-2</c:v>
                </c:pt>
                <c:pt idx="291">
                  <c:v>2.6997380000000001E-2</c:v>
                </c:pt>
                <c:pt idx="292">
                  <c:v>1.325549E-2</c:v>
                </c:pt>
                <c:pt idx="293">
                  <c:v>2.2072600000000001E-2</c:v>
                </c:pt>
                <c:pt idx="294">
                  <c:v>2.329117E-2</c:v>
                </c:pt>
                <c:pt idx="295">
                  <c:v>1.0437180000000001E-2</c:v>
                </c:pt>
                <c:pt idx="296">
                  <c:v>1.2605440000000001E-2</c:v>
                </c:pt>
                <c:pt idx="297">
                  <c:v>1.2885570000000001E-2</c:v>
                </c:pt>
                <c:pt idx="298">
                  <c:v>1.021447E-2</c:v>
                </c:pt>
                <c:pt idx="299">
                  <c:v>1.495115E-2</c:v>
                </c:pt>
                <c:pt idx="300">
                  <c:v>6.1014709999999998E-3</c:v>
                </c:pt>
                <c:pt idx="301">
                  <c:v>1.318387E-2</c:v>
                </c:pt>
                <c:pt idx="302">
                  <c:v>1.0669150000000001E-2</c:v>
                </c:pt>
                <c:pt idx="303">
                  <c:v>1.952539E-2</c:v>
                </c:pt>
                <c:pt idx="304">
                  <c:v>2.233129E-2</c:v>
                </c:pt>
                <c:pt idx="305">
                  <c:v>1.78E-2</c:v>
                </c:pt>
                <c:pt idx="306">
                  <c:v>2.5187600000000001E-2</c:v>
                </c:pt>
                <c:pt idx="307">
                  <c:v>1.4362E-2</c:v>
                </c:pt>
                <c:pt idx="308">
                  <c:v>1.3611379999999999E-2</c:v>
                </c:pt>
                <c:pt idx="309">
                  <c:v>1.306795E-2</c:v>
                </c:pt>
                <c:pt idx="310">
                  <c:v>1.1438E-2</c:v>
                </c:pt>
                <c:pt idx="311">
                  <c:v>3.3542000000000002E-2</c:v>
                </c:pt>
                <c:pt idx="312">
                  <c:v>8.7398349999999996E-3</c:v>
                </c:pt>
                <c:pt idx="313">
                  <c:v>2.4949639999999999E-2</c:v>
                </c:pt>
                <c:pt idx="314">
                  <c:v>1.1247190000000001E-2</c:v>
                </c:pt>
                <c:pt idx="315">
                  <c:v>1.1365750000000001E-2</c:v>
                </c:pt>
                <c:pt idx="316">
                  <c:v>1.547163E-2</c:v>
                </c:pt>
                <c:pt idx="317">
                  <c:v>1.8082870000000001E-2</c:v>
                </c:pt>
                <c:pt idx="318">
                  <c:v>2.8178809999999999E-2</c:v>
                </c:pt>
                <c:pt idx="319">
                  <c:v>1.405554E-2</c:v>
                </c:pt>
                <c:pt idx="320">
                  <c:v>2.817712E-2</c:v>
                </c:pt>
                <c:pt idx="321">
                  <c:v>3.0058919999999999E-2</c:v>
                </c:pt>
                <c:pt idx="322">
                  <c:v>8.9635089999999997E-3</c:v>
                </c:pt>
                <c:pt idx="323">
                  <c:v>3.07061E-2</c:v>
                </c:pt>
                <c:pt idx="324">
                  <c:v>1.0879120000000001E-2</c:v>
                </c:pt>
                <c:pt idx="325">
                  <c:v>1.3133280000000001E-2</c:v>
                </c:pt>
                <c:pt idx="326">
                  <c:v>1.7840870000000002E-2</c:v>
                </c:pt>
                <c:pt idx="327">
                  <c:v>3.096513E-2</c:v>
                </c:pt>
                <c:pt idx="328">
                  <c:v>2.0236110000000002E-2</c:v>
                </c:pt>
                <c:pt idx="329">
                  <c:v>2.5580909999999998E-2</c:v>
                </c:pt>
                <c:pt idx="330">
                  <c:v>1.091894E-2</c:v>
                </c:pt>
                <c:pt idx="331">
                  <c:v>2.7301740000000001E-2</c:v>
                </c:pt>
                <c:pt idx="332">
                  <c:v>1.130928E-2</c:v>
                </c:pt>
                <c:pt idx="333">
                  <c:v>1.1379240000000001E-2</c:v>
                </c:pt>
                <c:pt idx="334">
                  <c:v>1.4126909999999999E-2</c:v>
                </c:pt>
                <c:pt idx="335">
                  <c:v>3.3522169999999997E-2</c:v>
                </c:pt>
                <c:pt idx="336">
                  <c:v>2.7046790000000001E-2</c:v>
                </c:pt>
                <c:pt idx="337">
                  <c:v>1.1758589999999999E-2</c:v>
                </c:pt>
                <c:pt idx="338">
                  <c:v>2.4288959999999998E-2</c:v>
                </c:pt>
                <c:pt idx="339">
                  <c:v>1.177692E-2</c:v>
                </c:pt>
                <c:pt idx="340">
                  <c:v>8.1159730000000003E-3</c:v>
                </c:pt>
                <c:pt idx="341">
                  <c:v>2.6662229999999999E-2</c:v>
                </c:pt>
                <c:pt idx="342">
                  <c:v>2.792994E-2</c:v>
                </c:pt>
                <c:pt idx="343">
                  <c:v>1.41561E-2</c:v>
                </c:pt>
                <c:pt idx="344">
                  <c:v>2.5298319999999999E-2</c:v>
                </c:pt>
                <c:pt idx="345">
                  <c:v>1.160049E-2</c:v>
                </c:pt>
                <c:pt idx="346">
                  <c:v>9.0914429999999994E-3</c:v>
                </c:pt>
                <c:pt idx="347">
                  <c:v>1.3373599999999999E-2</c:v>
                </c:pt>
                <c:pt idx="348">
                  <c:v>6.7330350000000001E-3</c:v>
                </c:pt>
                <c:pt idx="349">
                  <c:v>2.6733010000000001E-2</c:v>
                </c:pt>
                <c:pt idx="350">
                  <c:v>1.0948009999999999E-2</c:v>
                </c:pt>
                <c:pt idx="351">
                  <c:v>1.928096E-2</c:v>
                </c:pt>
                <c:pt idx="352">
                  <c:v>1.9915269999999999E-2</c:v>
                </c:pt>
                <c:pt idx="353">
                  <c:v>1.767289E-2</c:v>
                </c:pt>
                <c:pt idx="354">
                  <c:v>1.145876E-2</c:v>
                </c:pt>
                <c:pt idx="355">
                  <c:v>2.586873E-2</c:v>
                </c:pt>
                <c:pt idx="356">
                  <c:v>3.1344039999999997E-2</c:v>
                </c:pt>
                <c:pt idx="357">
                  <c:v>1.043579E-2</c:v>
                </c:pt>
                <c:pt idx="358">
                  <c:v>9.5947940000000002E-3</c:v>
                </c:pt>
                <c:pt idx="359">
                  <c:v>2.6322410000000001E-2</c:v>
                </c:pt>
                <c:pt idx="360">
                  <c:v>2.0080779999999999E-2</c:v>
                </c:pt>
                <c:pt idx="361">
                  <c:v>1.7995819999999999E-2</c:v>
                </c:pt>
                <c:pt idx="362">
                  <c:v>2.5034259999999999E-2</c:v>
                </c:pt>
                <c:pt idx="363">
                  <c:v>3.4539609999999998E-2</c:v>
                </c:pt>
                <c:pt idx="364">
                  <c:v>1.65235E-2</c:v>
                </c:pt>
                <c:pt idx="365">
                  <c:v>1.7180589999999999E-2</c:v>
                </c:pt>
                <c:pt idx="366">
                  <c:v>3.7676010000000003E-2</c:v>
                </c:pt>
                <c:pt idx="367">
                  <c:v>2.4790759999999998E-2</c:v>
                </c:pt>
                <c:pt idx="368">
                  <c:v>3.022178E-2</c:v>
                </c:pt>
                <c:pt idx="369">
                  <c:v>1.462745E-2</c:v>
                </c:pt>
                <c:pt idx="370">
                  <c:v>3.5155829999999999E-2</c:v>
                </c:pt>
                <c:pt idx="371">
                  <c:v>2.6713939999999999E-2</c:v>
                </c:pt>
                <c:pt idx="372">
                  <c:v>1.435663E-2</c:v>
                </c:pt>
                <c:pt idx="373">
                  <c:v>1.032103E-2</c:v>
                </c:pt>
                <c:pt idx="374">
                  <c:v>1.509565E-2</c:v>
                </c:pt>
                <c:pt idx="375">
                  <c:v>1.125832E-2</c:v>
                </c:pt>
                <c:pt idx="376">
                  <c:v>2.3692640000000001E-2</c:v>
                </c:pt>
                <c:pt idx="377">
                  <c:v>2.3503980000000001E-2</c:v>
                </c:pt>
                <c:pt idx="378">
                  <c:v>1.0732770000000001E-2</c:v>
                </c:pt>
                <c:pt idx="379">
                  <c:v>1.5562390000000001E-2</c:v>
                </c:pt>
                <c:pt idx="380">
                  <c:v>1.533614E-2</c:v>
                </c:pt>
                <c:pt idx="381">
                  <c:v>3.1951760000000003E-2</c:v>
                </c:pt>
                <c:pt idx="382">
                  <c:v>1.421798E-2</c:v>
                </c:pt>
                <c:pt idx="383">
                  <c:v>2.3934540000000001E-2</c:v>
                </c:pt>
                <c:pt idx="384">
                  <c:v>2.9322049999999999E-2</c:v>
                </c:pt>
                <c:pt idx="385">
                  <c:v>1.8036650000000001E-2</c:v>
                </c:pt>
                <c:pt idx="386">
                  <c:v>1.962001E-2</c:v>
                </c:pt>
                <c:pt idx="387">
                  <c:v>1.4084070000000001E-2</c:v>
                </c:pt>
                <c:pt idx="388">
                  <c:v>3.464358E-2</c:v>
                </c:pt>
                <c:pt idx="389">
                  <c:v>1.0298180000000001E-2</c:v>
                </c:pt>
                <c:pt idx="390">
                  <c:v>3.5780930000000002E-2</c:v>
                </c:pt>
                <c:pt idx="391">
                  <c:v>3.2861590000000003E-2</c:v>
                </c:pt>
                <c:pt idx="392">
                  <c:v>2.9854519999999999E-2</c:v>
                </c:pt>
                <c:pt idx="393">
                  <c:v>2.5465620000000001E-2</c:v>
                </c:pt>
                <c:pt idx="394">
                  <c:v>1.24925E-2</c:v>
                </c:pt>
                <c:pt idx="395">
                  <c:v>1.182481E-2</c:v>
                </c:pt>
                <c:pt idx="396">
                  <c:v>1.17663E-2</c:v>
                </c:pt>
                <c:pt idx="397">
                  <c:v>1.2636349999999999E-2</c:v>
                </c:pt>
                <c:pt idx="398">
                  <c:v>1.1560620000000001E-2</c:v>
                </c:pt>
                <c:pt idx="399">
                  <c:v>1.711532E-2</c:v>
                </c:pt>
                <c:pt idx="400">
                  <c:v>2.3802779999999999E-2</c:v>
                </c:pt>
                <c:pt idx="401">
                  <c:v>1.153115E-2</c:v>
                </c:pt>
                <c:pt idx="402">
                  <c:v>1.124063E-2</c:v>
                </c:pt>
                <c:pt idx="403">
                  <c:v>1.28509E-2</c:v>
                </c:pt>
                <c:pt idx="404">
                  <c:v>8.3701769999999995E-3</c:v>
                </c:pt>
                <c:pt idx="405">
                  <c:v>1.337552E-2</c:v>
                </c:pt>
                <c:pt idx="406">
                  <c:v>1.472627E-2</c:v>
                </c:pt>
                <c:pt idx="407">
                  <c:v>2.4914700000000001E-2</c:v>
                </c:pt>
                <c:pt idx="408">
                  <c:v>1.507151E-2</c:v>
                </c:pt>
                <c:pt idx="409">
                  <c:v>1.1870729999999999E-2</c:v>
                </c:pt>
                <c:pt idx="410">
                  <c:v>1.1627729999999999E-2</c:v>
                </c:pt>
                <c:pt idx="411">
                  <c:v>2.5880219999999999E-2</c:v>
                </c:pt>
                <c:pt idx="412">
                  <c:v>2.5546429999999998E-2</c:v>
                </c:pt>
                <c:pt idx="413">
                  <c:v>1.125572E-2</c:v>
                </c:pt>
                <c:pt idx="414">
                  <c:v>1.091836E-2</c:v>
                </c:pt>
                <c:pt idx="415">
                  <c:v>1.1013500000000001E-2</c:v>
                </c:pt>
                <c:pt idx="416">
                  <c:v>2.1890429999999999E-2</c:v>
                </c:pt>
                <c:pt idx="417">
                  <c:v>1.075899E-2</c:v>
                </c:pt>
                <c:pt idx="418">
                  <c:v>2.201473E-2</c:v>
                </c:pt>
                <c:pt idx="419">
                  <c:v>8.549905E-3</c:v>
                </c:pt>
                <c:pt idx="420">
                  <c:v>1.8336729999999999E-2</c:v>
                </c:pt>
                <c:pt idx="421">
                  <c:v>1.241243E-2</c:v>
                </c:pt>
                <c:pt idx="422">
                  <c:v>1.3925089999999999E-2</c:v>
                </c:pt>
                <c:pt idx="423">
                  <c:v>1.0928520000000001E-2</c:v>
                </c:pt>
                <c:pt idx="424">
                  <c:v>9.929284E-3</c:v>
                </c:pt>
                <c:pt idx="425">
                  <c:v>1.144711E-2</c:v>
                </c:pt>
                <c:pt idx="426">
                  <c:v>1.580372E-2</c:v>
                </c:pt>
                <c:pt idx="427">
                  <c:v>1.6010360000000001E-2</c:v>
                </c:pt>
                <c:pt idx="428">
                  <c:v>1.2885280000000001E-2</c:v>
                </c:pt>
                <c:pt idx="429">
                  <c:v>2.1391170000000001E-2</c:v>
                </c:pt>
                <c:pt idx="430">
                  <c:v>1.3840440000000001E-2</c:v>
                </c:pt>
                <c:pt idx="431">
                  <c:v>2.0247620000000001E-2</c:v>
                </c:pt>
                <c:pt idx="432">
                  <c:v>1.102292E-2</c:v>
                </c:pt>
                <c:pt idx="433">
                  <c:v>2.380432E-2</c:v>
                </c:pt>
                <c:pt idx="434">
                  <c:v>1.5529940000000001E-2</c:v>
                </c:pt>
                <c:pt idx="435">
                  <c:v>1.3042130000000001E-2</c:v>
                </c:pt>
                <c:pt idx="436">
                  <c:v>1.0780919999999999E-2</c:v>
                </c:pt>
                <c:pt idx="437">
                  <c:v>1.096491E-2</c:v>
                </c:pt>
                <c:pt idx="438">
                  <c:v>1.352044E-2</c:v>
                </c:pt>
                <c:pt idx="439">
                  <c:v>1.5054049999999999E-2</c:v>
                </c:pt>
                <c:pt idx="440">
                  <c:v>1.677087E-2</c:v>
                </c:pt>
                <c:pt idx="441">
                  <c:v>2.7291670000000001E-2</c:v>
                </c:pt>
                <c:pt idx="442">
                  <c:v>1.24482E-2</c:v>
                </c:pt>
                <c:pt idx="443">
                  <c:v>2.6130750000000001E-2</c:v>
                </c:pt>
                <c:pt idx="444">
                  <c:v>2.8938579999999998E-2</c:v>
                </c:pt>
                <c:pt idx="445">
                  <c:v>9.9954469999999993E-3</c:v>
                </c:pt>
                <c:pt idx="446">
                  <c:v>1.1914360000000001E-2</c:v>
                </c:pt>
                <c:pt idx="447">
                  <c:v>3.3027729999999998E-2</c:v>
                </c:pt>
                <c:pt idx="448">
                  <c:v>1.653348E-2</c:v>
                </c:pt>
                <c:pt idx="449">
                  <c:v>1.08746E-2</c:v>
                </c:pt>
                <c:pt idx="450">
                  <c:v>1.5743070000000001E-2</c:v>
                </c:pt>
                <c:pt idx="451">
                  <c:v>2.0290160000000002E-2</c:v>
                </c:pt>
                <c:pt idx="452">
                  <c:v>2.7655119999999998E-2</c:v>
                </c:pt>
                <c:pt idx="453">
                  <c:v>1.111349E-2</c:v>
                </c:pt>
                <c:pt idx="454">
                  <c:v>2.5264430000000001E-2</c:v>
                </c:pt>
                <c:pt idx="455">
                  <c:v>1.6774509999999999E-2</c:v>
                </c:pt>
                <c:pt idx="456">
                  <c:v>3.2441940000000002E-2</c:v>
                </c:pt>
                <c:pt idx="457">
                  <c:v>1.568135E-2</c:v>
                </c:pt>
                <c:pt idx="458">
                  <c:v>1.247654E-2</c:v>
                </c:pt>
                <c:pt idx="459">
                  <c:v>2.384762E-2</c:v>
                </c:pt>
                <c:pt idx="460">
                  <c:v>1.6513400000000001E-2</c:v>
                </c:pt>
                <c:pt idx="461">
                  <c:v>1.138229E-2</c:v>
                </c:pt>
                <c:pt idx="462">
                  <c:v>1.2028280000000001E-2</c:v>
                </c:pt>
                <c:pt idx="463">
                  <c:v>1.3830759999999999E-2</c:v>
                </c:pt>
                <c:pt idx="464">
                  <c:v>3.011691E-2</c:v>
                </c:pt>
                <c:pt idx="465">
                  <c:v>2.6637270000000001E-2</c:v>
                </c:pt>
                <c:pt idx="466">
                  <c:v>1.521688E-2</c:v>
                </c:pt>
                <c:pt idx="467">
                  <c:v>1.117072E-2</c:v>
                </c:pt>
                <c:pt idx="468">
                  <c:v>1.280416E-2</c:v>
                </c:pt>
                <c:pt idx="469">
                  <c:v>7.159927E-3</c:v>
                </c:pt>
                <c:pt idx="470">
                  <c:v>1.030234E-2</c:v>
                </c:pt>
                <c:pt idx="471">
                  <c:v>2.4002740000000002E-2</c:v>
                </c:pt>
                <c:pt idx="472">
                  <c:v>8.3898900000000005E-3</c:v>
                </c:pt>
                <c:pt idx="473">
                  <c:v>3.2102159999999998E-2</c:v>
                </c:pt>
                <c:pt idx="474">
                  <c:v>3.1540619999999998E-2</c:v>
                </c:pt>
                <c:pt idx="475">
                  <c:v>2.7645599999999999E-2</c:v>
                </c:pt>
                <c:pt idx="476">
                  <c:v>1.2511899999999999E-2</c:v>
                </c:pt>
                <c:pt idx="477">
                  <c:v>2.73663E-2</c:v>
                </c:pt>
                <c:pt idx="478">
                  <c:v>2.5231650000000001E-2</c:v>
                </c:pt>
                <c:pt idx="479">
                  <c:v>2.253579E-2</c:v>
                </c:pt>
                <c:pt idx="480">
                  <c:v>1.51354E-2</c:v>
                </c:pt>
                <c:pt idx="481">
                  <c:v>9.4817570000000004E-3</c:v>
                </c:pt>
                <c:pt idx="482">
                  <c:v>2.6101829999999999E-2</c:v>
                </c:pt>
                <c:pt idx="483">
                  <c:v>9.6447749999999995E-3</c:v>
                </c:pt>
                <c:pt idx="484">
                  <c:v>2.8653310000000001E-2</c:v>
                </c:pt>
                <c:pt idx="485">
                  <c:v>1.2335850000000001E-2</c:v>
                </c:pt>
                <c:pt idx="486">
                  <c:v>2.4603010000000002E-2</c:v>
                </c:pt>
                <c:pt idx="487">
                  <c:v>2.2185969999999999E-2</c:v>
                </c:pt>
                <c:pt idx="488">
                  <c:v>3.7523710000000002E-2</c:v>
                </c:pt>
                <c:pt idx="489">
                  <c:v>2.973574E-2</c:v>
                </c:pt>
                <c:pt idx="490">
                  <c:v>1.228363E-2</c:v>
                </c:pt>
                <c:pt idx="491">
                  <c:v>2.4448170000000002E-2</c:v>
                </c:pt>
                <c:pt idx="492">
                  <c:v>2.012357E-2</c:v>
                </c:pt>
                <c:pt idx="493">
                  <c:v>1.030317E-2</c:v>
                </c:pt>
                <c:pt idx="494">
                  <c:v>3.5955599999999997E-2</c:v>
                </c:pt>
                <c:pt idx="495">
                  <c:v>3.109023E-2</c:v>
                </c:pt>
                <c:pt idx="496">
                  <c:v>2.6825979999999999E-2</c:v>
                </c:pt>
                <c:pt idx="497">
                  <c:v>1.342113E-2</c:v>
                </c:pt>
                <c:pt idx="498">
                  <c:v>2.7261799999999999E-2</c:v>
                </c:pt>
                <c:pt idx="499">
                  <c:v>1.025158E-2</c:v>
                </c:pt>
                <c:pt idx="500">
                  <c:v>1.0754400000000001E-2</c:v>
                </c:pt>
                <c:pt idx="501">
                  <c:v>2.7159329999999999E-2</c:v>
                </c:pt>
                <c:pt idx="502">
                  <c:v>1.4990089999999999E-2</c:v>
                </c:pt>
                <c:pt idx="503">
                  <c:v>2.6048689999999999E-2</c:v>
                </c:pt>
                <c:pt idx="504">
                  <c:v>3.0072379999999999E-2</c:v>
                </c:pt>
                <c:pt idx="505">
                  <c:v>1.090759E-2</c:v>
                </c:pt>
                <c:pt idx="506">
                  <c:v>1.290703E-2</c:v>
                </c:pt>
                <c:pt idx="507">
                  <c:v>1.2716379999999999E-2</c:v>
                </c:pt>
                <c:pt idx="508">
                  <c:v>2.7784400000000001E-2</c:v>
                </c:pt>
                <c:pt idx="509">
                  <c:v>2.8546419999999999E-2</c:v>
                </c:pt>
                <c:pt idx="510">
                  <c:v>4.0110420000000001E-2</c:v>
                </c:pt>
                <c:pt idx="511">
                  <c:v>2.5411779999999998E-2</c:v>
                </c:pt>
                <c:pt idx="512">
                  <c:v>2.4428539999999999E-2</c:v>
                </c:pt>
                <c:pt idx="513">
                  <c:v>2.9075400000000001E-2</c:v>
                </c:pt>
                <c:pt idx="514">
                  <c:v>3.8846539999999999E-2</c:v>
                </c:pt>
                <c:pt idx="515">
                  <c:v>2.7797889999999999E-2</c:v>
                </c:pt>
                <c:pt idx="516">
                  <c:v>1.349093E-2</c:v>
                </c:pt>
                <c:pt idx="517">
                  <c:v>2.8955290000000002E-2</c:v>
                </c:pt>
                <c:pt idx="518">
                  <c:v>1.0218680000000001E-2</c:v>
                </c:pt>
                <c:pt idx="519">
                  <c:v>1.262043E-2</c:v>
                </c:pt>
                <c:pt idx="520">
                  <c:v>8.5158130000000005E-3</c:v>
                </c:pt>
                <c:pt idx="521">
                  <c:v>8.9138150000000003E-3</c:v>
                </c:pt>
                <c:pt idx="522">
                  <c:v>4.1415979999999998E-2</c:v>
                </c:pt>
                <c:pt idx="523">
                  <c:v>9.0242689999999997E-3</c:v>
                </c:pt>
                <c:pt idx="524">
                  <c:v>3.1681899999999999E-2</c:v>
                </c:pt>
                <c:pt idx="525">
                  <c:v>2.5943069999999999E-2</c:v>
                </c:pt>
                <c:pt idx="526">
                  <c:v>2.768702E-2</c:v>
                </c:pt>
                <c:pt idx="527">
                  <c:v>1.0058569999999999E-2</c:v>
                </c:pt>
                <c:pt idx="528">
                  <c:v>1.5573770000000001E-2</c:v>
                </c:pt>
                <c:pt idx="529">
                  <c:v>3.064886E-2</c:v>
                </c:pt>
                <c:pt idx="530">
                  <c:v>3.3639670000000003E-2</c:v>
                </c:pt>
                <c:pt idx="531">
                  <c:v>3.0810569999999999E-2</c:v>
                </c:pt>
                <c:pt idx="532">
                  <c:v>2.4629560000000002E-2</c:v>
                </c:pt>
                <c:pt idx="533">
                  <c:v>3.0599339999999999E-2</c:v>
                </c:pt>
                <c:pt idx="534">
                  <c:v>8.6674219999999993E-3</c:v>
                </c:pt>
                <c:pt idx="535">
                  <c:v>2.4766980000000001E-2</c:v>
                </c:pt>
                <c:pt idx="536">
                  <c:v>2.5596850000000001E-2</c:v>
                </c:pt>
                <c:pt idx="537">
                  <c:v>1.456489E-2</c:v>
                </c:pt>
                <c:pt idx="538">
                  <c:v>3.0981709999999999E-2</c:v>
                </c:pt>
                <c:pt idx="539">
                  <c:v>9.4097160000000003E-3</c:v>
                </c:pt>
                <c:pt idx="540">
                  <c:v>1.8007220000000001E-2</c:v>
                </c:pt>
                <c:pt idx="541">
                  <c:v>1.522363E-2</c:v>
                </c:pt>
                <c:pt idx="542">
                  <c:v>2.942059E-2</c:v>
                </c:pt>
                <c:pt idx="543">
                  <c:v>9.3949389999999997E-3</c:v>
                </c:pt>
                <c:pt idx="544">
                  <c:v>2.5989789999999999E-2</c:v>
                </c:pt>
                <c:pt idx="545">
                  <c:v>2.890655E-2</c:v>
                </c:pt>
                <c:pt idx="546">
                  <c:v>2.4909210000000001E-2</c:v>
                </c:pt>
                <c:pt idx="547">
                  <c:v>6.9952149999999999E-3</c:v>
                </c:pt>
                <c:pt idx="548">
                  <c:v>1.25811E-2</c:v>
                </c:pt>
                <c:pt idx="549">
                  <c:v>8.0587599999999999E-3</c:v>
                </c:pt>
                <c:pt idx="550">
                  <c:v>2.298656E-2</c:v>
                </c:pt>
                <c:pt idx="551">
                  <c:v>2.7147870000000001E-2</c:v>
                </c:pt>
                <c:pt idx="552">
                  <c:v>1.302466E-2</c:v>
                </c:pt>
                <c:pt idx="553">
                  <c:v>1.7406959999999999E-2</c:v>
                </c:pt>
                <c:pt idx="554">
                  <c:v>2.002897E-2</c:v>
                </c:pt>
                <c:pt idx="555">
                  <c:v>2.3164480000000001E-2</c:v>
                </c:pt>
                <c:pt idx="556">
                  <c:v>7.547972E-3</c:v>
                </c:pt>
                <c:pt idx="557">
                  <c:v>1.1116869999999999E-2</c:v>
                </c:pt>
                <c:pt idx="558">
                  <c:v>2.288045E-2</c:v>
                </c:pt>
                <c:pt idx="559">
                  <c:v>1.377052E-2</c:v>
                </c:pt>
                <c:pt idx="560">
                  <c:v>1.0536169999999999E-2</c:v>
                </c:pt>
                <c:pt idx="561">
                  <c:v>1.3427440000000001E-2</c:v>
                </c:pt>
                <c:pt idx="562">
                  <c:v>2.275719E-2</c:v>
                </c:pt>
                <c:pt idx="563">
                  <c:v>2.891198E-2</c:v>
                </c:pt>
                <c:pt idx="564">
                  <c:v>6.2570120000000002E-3</c:v>
                </c:pt>
                <c:pt idx="565">
                  <c:v>1.004917E-2</c:v>
                </c:pt>
                <c:pt idx="566">
                  <c:v>7.3975289999999999E-3</c:v>
                </c:pt>
                <c:pt idx="567">
                  <c:v>1.2160600000000001E-2</c:v>
                </c:pt>
                <c:pt idx="568">
                  <c:v>1.979351E-2</c:v>
                </c:pt>
                <c:pt idx="569">
                  <c:v>2.7292730000000001E-2</c:v>
                </c:pt>
                <c:pt idx="570">
                  <c:v>8.1270999999999999E-3</c:v>
                </c:pt>
                <c:pt idx="571">
                  <c:v>1.069022E-2</c:v>
                </c:pt>
                <c:pt idx="572">
                  <c:v>1.432251E-2</c:v>
                </c:pt>
                <c:pt idx="573">
                  <c:v>9.1995170000000008E-3</c:v>
                </c:pt>
                <c:pt idx="574">
                  <c:v>1.7792949999999998E-2</c:v>
                </c:pt>
                <c:pt idx="575">
                  <c:v>1.864267E-2</c:v>
                </c:pt>
                <c:pt idx="576">
                  <c:v>1.8178039999999999E-2</c:v>
                </c:pt>
                <c:pt idx="577">
                  <c:v>1.8875639999999999E-2</c:v>
                </c:pt>
                <c:pt idx="578">
                  <c:v>2.4212549999999999E-2</c:v>
                </c:pt>
                <c:pt idx="579">
                  <c:v>1.541908E-2</c:v>
                </c:pt>
                <c:pt idx="580">
                  <c:v>1.0090689999999999E-2</c:v>
                </c:pt>
                <c:pt idx="581">
                  <c:v>2.9442349999999999E-2</c:v>
                </c:pt>
                <c:pt idx="582">
                  <c:v>1.3605819999999999E-2</c:v>
                </c:pt>
                <c:pt idx="583">
                  <c:v>1.2876479999999999E-2</c:v>
                </c:pt>
                <c:pt idx="584">
                  <c:v>9.3430249999999996E-3</c:v>
                </c:pt>
                <c:pt idx="585">
                  <c:v>7.5546839999999999E-3</c:v>
                </c:pt>
                <c:pt idx="586">
                  <c:v>1.098038E-2</c:v>
                </c:pt>
                <c:pt idx="587">
                  <c:v>1.8303690000000001E-2</c:v>
                </c:pt>
                <c:pt idx="588">
                  <c:v>1.099763E-2</c:v>
                </c:pt>
                <c:pt idx="589">
                  <c:v>1.227342E-2</c:v>
                </c:pt>
                <c:pt idx="590">
                  <c:v>1.2832130000000001E-2</c:v>
                </c:pt>
                <c:pt idx="591">
                  <c:v>1.1040410000000001E-2</c:v>
                </c:pt>
                <c:pt idx="592">
                  <c:v>9.7346640000000005E-3</c:v>
                </c:pt>
                <c:pt idx="593">
                  <c:v>8.7833140000000004E-3</c:v>
                </c:pt>
                <c:pt idx="594">
                  <c:v>1.0954500000000001E-2</c:v>
                </c:pt>
                <c:pt idx="595">
                  <c:v>2.9610230000000001E-2</c:v>
                </c:pt>
                <c:pt idx="596">
                  <c:v>1.736569E-2</c:v>
                </c:pt>
                <c:pt idx="597">
                  <c:v>1.033979E-2</c:v>
                </c:pt>
                <c:pt idx="598">
                  <c:v>1.4058859999999999E-2</c:v>
                </c:pt>
                <c:pt idx="599">
                  <c:v>1.231432E-2</c:v>
                </c:pt>
                <c:pt idx="600">
                  <c:v>2.630627E-2</c:v>
                </c:pt>
                <c:pt idx="601">
                  <c:v>1.556506E-2</c:v>
                </c:pt>
                <c:pt idx="602">
                  <c:v>1.312076E-2</c:v>
                </c:pt>
                <c:pt idx="603">
                  <c:v>2.2175230000000001E-2</c:v>
                </c:pt>
                <c:pt idx="604">
                  <c:v>9.1282510000000004E-3</c:v>
                </c:pt>
                <c:pt idx="605">
                  <c:v>1.2295830000000001E-2</c:v>
                </c:pt>
                <c:pt idx="606">
                  <c:v>1.162667E-2</c:v>
                </c:pt>
                <c:pt idx="607">
                  <c:v>1.334159E-2</c:v>
                </c:pt>
                <c:pt idx="608">
                  <c:v>1.180778E-2</c:v>
                </c:pt>
                <c:pt idx="609">
                  <c:v>1.127826E-2</c:v>
                </c:pt>
                <c:pt idx="610">
                  <c:v>1.190746E-2</c:v>
                </c:pt>
                <c:pt idx="611">
                  <c:v>1.124401E-2</c:v>
                </c:pt>
                <c:pt idx="612">
                  <c:v>2.288861E-2</c:v>
                </c:pt>
                <c:pt idx="613">
                  <c:v>3.3224539999999997E-2</c:v>
                </c:pt>
                <c:pt idx="614">
                  <c:v>1.1281340000000001E-2</c:v>
                </c:pt>
                <c:pt idx="615">
                  <c:v>2.8736660000000001E-2</c:v>
                </c:pt>
                <c:pt idx="616">
                  <c:v>2.524964E-2</c:v>
                </c:pt>
                <c:pt idx="617">
                  <c:v>1.179408E-2</c:v>
                </c:pt>
                <c:pt idx="618">
                  <c:v>8.8545959999999993E-3</c:v>
                </c:pt>
                <c:pt idx="619">
                  <c:v>1.169189E-2</c:v>
                </c:pt>
                <c:pt idx="620">
                  <c:v>7.4779369999999996E-3</c:v>
                </c:pt>
                <c:pt idx="621">
                  <c:v>1.6202660000000001E-2</c:v>
                </c:pt>
                <c:pt idx="622">
                  <c:v>7.2691580000000004E-3</c:v>
                </c:pt>
                <c:pt idx="623">
                  <c:v>9.1504110000000007E-3</c:v>
                </c:pt>
                <c:pt idx="624">
                  <c:v>1.6911780000000001E-2</c:v>
                </c:pt>
                <c:pt idx="625">
                  <c:v>1.036341E-2</c:v>
                </c:pt>
                <c:pt idx="626">
                  <c:v>3.0559739999999998E-2</c:v>
                </c:pt>
                <c:pt idx="627">
                  <c:v>1.181477E-2</c:v>
                </c:pt>
                <c:pt idx="628">
                  <c:v>1.408702E-2</c:v>
                </c:pt>
                <c:pt idx="629">
                  <c:v>8.0437259999999993E-3</c:v>
                </c:pt>
                <c:pt idx="630">
                  <c:v>1.9581350000000001E-2</c:v>
                </c:pt>
                <c:pt idx="631">
                  <c:v>3.1698869999999997E-2</c:v>
                </c:pt>
                <c:pt idx="632">
                  <c:v>1.364931E-2</c:v>
                </c:pt>
                <c:pt idx="633">
                  <c:v>2.829717E-2</c:v>
                </c:pt>
                <c:pt idx="634">
                  <c:v>1.080937E-2</c:v>
                </c:pt>
                <c:pt idx="635">
                  <c:v>1.9435399999999999E-2</c:v>
                </c:pt>
                <c:pt idx="636">
                  <c:v>1.269082E-2</c:v>
                </c:pt>
                <c:pt idx="637">
                  <c:v>7.5025830000000002E-3</c:v>
                </c:pt>
                <c:pt idx="638">
                  <c:v>9.7000569999999998E-3</c:v>
                </c:pt>
                <c:pt idx="639">
                  <c:v>8.7980460000000003E-3</c:v>
                </c:pt>
                <c:pt idx="640">
                  <c:v>2.1427470000000001E-2</c:v>
                </c:pt>
                <c:pt idx="641">
                  <c:v>1.505369E-2</c:v>
                </c:pt>
                <c:pt idx="642">
                  <c:v>7.3866349999999999E-3</c:v>
                </c:pt>
                <c:pt idx="643">
                  <c:v>1.6243980000000002E-2</c:v>
                </c:pt>
                <c:pt idx="644">
                  <c:v>1.4776060000000001E-2</c:v>
                </c:pt>
                <c:pt idx="645">
                  <c:v>1.135682E-2</c:v>
                </c:pt>
                <c:pt idx="646">
                  <c:v>1.0452410000000001E-2</c:v>
                </c:pt>
                <c:pt idx="647">
                  <c:v>9.7949830000000002E-3</c:v>
                </c:pt>
                <c:pt idx="648">
                  <c:v>1.3402580000000001E-2</c:v>
                </c:pt>
                <c:pt idx="649">
                  <c:v>9.245306E-3</c:v>
                </c:pt>
                <c:pt idx="650">
                  <c:v>8.5235650000000003E-3</c:v>
                </c:pt>
                <c:pt idx="651">
                  <c:v>1.155642E-2</c:v>
                </c:pt>
                <c:pt idx="652">
                  <c:v>8.8033190000000004E-3</c:v>
                </c:pt>
                <c:pt idx="653">
                  <c:v>6.7959159999999999E-3</c:v>
                </c:pt>
                <c:pt idx="654">
                  <c:v>1.13153E-2</c:v>
                </c:pt>
                <c:pt idx="655">
                  <c:v>1.13954E-2</c:v>
                </c:pt>
                <c:pt idx="656">
                  <c:v>9.1571099999999996E-3</c:v>
                </c:pt>
                <c:pt idx="657">
                  <c:v>1.1205440000000001E-2</c:v>
                </c:pt>
                <c:pt idx="658">
                  <c:v>2.142867E-2</c:v>
                </c:pt>
                <c:pt idx="659">
                  <c:v>8.1732279999999994E-3</c:v>
                </c:pt>
                <c:pt idx="660">
                  <c:v>1.0471340000000001E-2</c:v>
                </c:pt>
                <c:pt idx="661">
                  <c:v>1.100545E-2</c:v>
                </c:pt>
                <c:pt idx="662">
                  <c:v>1.4664679999999999E-2</c:v>
                </c:pt>
                <c:pt idx="663">
                  <c:v>2.6322740000000001E-2</c:v>
                </c:pt>
                <c:pt idx="664">
                  <c:v>1.9590529999999998E-2</c:v>
                </c:pt>
                <c:pt idx="665">
                  <c:v>1.372252E-2</c:v>
                </c:pt>
                <c:pt idx="666">
                  <c:v>1.2313370000000001E-2</c:v>
                </c:pt>
                <c:pt idx="667">
                  <c:v>1.513168E-2</c:v>
                </c:pt>
                <c:pt idx="668">
                  <c:v>1.0438029999999999E-2</c:v>
                </c:pt>
                <c:pt idx="669">
                  <c:v>1.291289E-2</c:v>
                </c:pt>
                <c:pt idx="670">
                  <c:v>1.2112970000000001E-2</c:v>
                </c:pt>
                <c:pt idx="671">
                  <c:v>9.6732810000000006E-3</c:v>
                </c:pt>
                <c:pt idx="672">
                  <c:v>1.078985E-2</c:v>
                </c:pt>
                <c:pt idx="673">
                  <c:v>1.5790220000000001E-2</c:v>
                </c:pt>
                <c:pt idx="674">
                  <c:v>1.173858E-2</c:v>
                </c:pt>
                <c:pt idx="675">
                  <c:v>1.1681240000000001E-2</c:v>
                </c:pt>
                <c:pt idx="676">
                  <c:v>1.3540480000000001E-2</c:v>
                </c:pt>
                <c:pt idx="677">
                  <c:v>9.0054969999999995E-3</c:v>
                </c:pt>
                <c:pt idx="678">
                  <c:v>1.9298030000000001E-2</c:v>
                </c:pt>
                <c:pt idx="679">
                  <c:v>1.446626E-2</c:v>
                </c:pt>
                <c:pt idx="680">
                  <c:v>9.7895780000000002E-3</c:v>
                </c:pt>
                <c:pt idx="681">
                  <c:v>1.2411429999999999E-2</c:v>
                </c:pt>
                <c:pt idx="682">
                  <c:v>9.9746869999999994E-3</c:v>
                </c:pt>
                <c:pt idx="683">
                  <c:v>7.9926500000000004E-3</c:v>
                </c:pt>
                <c:pt idx="684">
                  <c:v>1.7895350000000001E-2</c:v>
                </c:pt>
                <c:pt idx="685">
                  <c:v>8.8626460000000001E-3</c:v>
                </c:pt>
                <c:pt idx="686">
                  <c:v>1.178804E-2</c:v>
                </c:pt>
                <c:pt idx="687">
                  <c:v>1.9886129999999998E-2</c:v>
                </c:pt>
                <c:pt idx="688">
                  <c:v>1.337964E-2</c:v>
                </c:pt>
                <c:pt idx="689">
                  <c:v>1.170977E-2</c:v>
                </c:pt>
                <c:pt idx="690">
                  <c:v>1.5105220000000001E-2</c:v>
                </c:pt>
                <c:pt idx="691">
                  <c:v>1.148919E-2</c:v>
                </c:pt>
                <c:pt idx="692">
                  <c:v>2.544805E-2</c:v>
                </c:pt>
                <c:pt idx="693">
                  <c:v>1.6948749999999999E-2</c:v>
                </c:pt>
                <c:pt idx="694">
                  <c:v>8.6732779999999995E-3</c:v>
                </c:pt>
                <c:pt idx="695">
                  <c:v>1.2237690000000001E-2</c:v>
                </c:pt>
                <c:pt idx="696">
                  <c:v>1.714485E-2</c:v>
                </c:pt>
                <c:pt idx="697">
                  <c:v>1.1331610000000001E-2</c:v>
                </c:pt>
                <c:pt idx="698">
                  <c:v>1.9659360000000001E-2</c:v>
                </c:pt>
                <c:pt idx="699">
                  <c:v>9.4906910000000008E-3</c:v>
                </c:pt>
                <c:pt idx="700">
                  <c:v>9.7281729999999997E-3</c:v>
                </c:pt>
                <c:pt idx="701">
                  <c:v>1.2655659999999999E-2</c:v>
                </c:pt>
                <c:pt idx="702">
                  <c:v>1.369425E-2</c:v>
                </c:pt>
                <c:pt idx="703">
                  <c:v>1.3228149999999999E-2</c:v>
                </c:pt>
                <c:pt idx="704">
                  <c:v>2.1611539999999999E-2</c:v>
                </c:pt>
                <c:pt idx="705">
                  <c:v>1.336267E-2</c:v>
                </c:pt>
                <c:pt idx="706">
                  <c:v>1.2185410000000001E-2</c:v>
                </c:pt>
                <c:pt idx="707">
                  <c:v>1.2848200000000001E-2</c:v>
                </c:pt>
                <c:pt idx="708">
                  <c:v>1.557678E-2</c:v>
                </c:pt>
                <c:pt idx="709">
                  <c:v>9.7537849999999992E-3</c:v>
                </c:pt>
                <c:pt idx="710">
                  <c:v>1.0322349999999999E-2</c:v>
                </c:pt>
                <c:pt idx="711">
                  <c:v>1.3241080000000001E-2</c:v>
                </c:pt>
                <c:pt idx="712">
                  <c:v>2.958852E-2</c:v>
                </c:pt>
                <c:pt idx="713">
                  <c:v>2.4527730000000001E-2</c:v>
                </c:pt>
                <c:pt idx="714">
                  <c:v>2.4135759999999999E-2</c:v>
                </c:pt>
                <c:pt idx="715">
                  <c:v>9.0091770000000002E-3</c:v>
                </c:pt>
                <c:pt idx="716">
                  <c:v>2.048898E-2</c:v>
                </c:pt>
                <c:pt idx="717">
                  <c:v>1.111843E-2</c:v>
                </c:pt>
                <c:pt idx="718">
                  <c:v>2.2215769999999999E-2</c:v>
                </c:pt>
                <c:pt idx="719">
                  <c:v>1.4919129999999999E-2</c:v>
                </c:pt>
                <c:pt idx="720">
                  <c:v>1.100858E-2</c:v>
                </c:pt>
                <c:pt idx="721">
                  <c:v>1.315731E-2</c:v>
                </c:pt>
                <c:pt idx="722">
                  <c:v>1.591325E-2</c:v>
                </c:pt>
                <c:pt idx="723">
                  <c:v>1.223255E-2</c:v>
                </c:pt>
                <c:pt idx="724">
                  <c:v>1.254865E-2</c:v>
                </c:pt>
                <c:pt idx="725">
                  <c:v>1.222911E-2</c:v>
                </c:pt>
                <c:pt idx="726">
                  <c:v>9.5116179999999995E-3</c:v>
                </c:pt>
                <c:pt idx="727">
                  <c:v>1.636166E-2</c:v>
                </c:pt>
                <c:pt idx="728">
                  <c:v>1.3769770000000001E-2</c:v>
                </c:pt>
                <c:pt idx="729">
                  <c:v>1.021064E-2</c:v>
                </c:pt>
                <c:pt idx="730">
                  <c:v>1.3009099999999999E-2</c:v>
                </c:pt>
                <c:pt idx="731">
                  <c:v>1.1859130000000001E-2</c:v>
                </c:pt>
                <c:pt idx="732">
                  <c:v>1.0951489999999999E-2</c:v>
                </c:pt>
                <c:pt idx="733">
                  <c:v>9.5205210000000005E-3</c:v>
                </c:pt>
                <c:pt idx="734">
                  <c:v>9.1090189999999994E-3</c:v>
                </c:pt>
                <c:pt idx="735">
                  <c:v>1.3264690000000001E-2</c:v>
                </c:pt>
                <c:pt idx="736">
                  <c:v>2.749652E-2</c:v>
                </c:pt>
                <c:pt idx="737">
                  <c:v>2.7058820000000001E-2</c:v>
                </c:pt>
                <c:pt idx="738">
                  <c:v>1.7788829999999999E-2</c:v>
                </c:pt>
                <c:pt idx="739">
                  <c:v>1.2493290000000001E-2</c:v>
                </c:pt>
                <c:pt idx="740">
                  <c:v>9.7128449999999995E-3</c:v>
                </c:pt>
                <c:pt idx="741">
                  <c:v>1.0435399999999999E-2</c:v>
                </c:pt>
                <c:pt idx="742">
                  <c:v>3.541449E-2</c:v>
                </c:pt>
                <c:pt idx="743">
                  <c:v>8.6327369999999997E-3</c:v>
                </c:pt>
                <c:pt idx="744">
                  <c:v>2.0426219999999998E-2</c:v>
                </c:pt>
                <c:pt idx="745">
                  <c:v>1.079897E-2</c:v>
                </c:pt>
                <c:pt idx="746">
                  <c:v>1.210659E-2</c:v>
                </c:pt>
                <c:pt idx="747">
                  <c:v>1.0229759999999999E-2</c:v>
                </c:pt>
                <c:pt idx="748">
                  <c:v>1.37173E-2</c:v>
                </c:pt>
                <c:pt idx="749">
                  <c:v>1.346605E-2</c:v>
                </c:pt>
                <c:pt idx="750">
                  <c:v>9.9212229999999998E-3</c:v>
                </c:pt>
                <c:pt idx="751">
                  <c:v>1.52324E-2</c:v>
                </c:pt>
                <c:pt idx="752">
                  <c:v>8.3427759999999997E-3</c:v>
                </c:pt>
                <c:pt idx="753">
                  <c:v>1.00687E-2</c:v>
                </c:pt>
                <c:pt idx="754">
                  <c:v>2.3956100000000001E-2</c:v>
                </c:pt>
                <c:pt idx="755">
                  <c:v>2.7416630000000001E-2</c:v>
                </c:pt>
                <c:pt idx="756">
                  <c:v>1.303025E-2</c:v>
                </c:pt>
                <c:pt idx="757">
                  <c:v>1.162735E-2</c:v>
                </c:pt>
                <c:pt idx="758">
                  <c:v>1.7341160000000001E-2</c:v>
                </c:pt>
                <c:pt idx="759">
                  <c:v>2.1081539999999999E-2</c:v>
                </c:pt>
                <c:pt idx="760">
                  <c:v>1.6379270000000001E-2</c:v>
                </c:pt>
                <c:pt idx="761">
                  <c:v>1.311174E-2</c:v>
                </c:pt>
                <c:pt idx="762">
                  <c:v>7.2461610000000001E-3</c:v>
                </c:pt>
                <c:pt idx="763">
                  <c:v>1.3224909999999999E-2</c:v>
                </c:pt>
                <c:pt idx="764">
                  <c:v>1.2011320000000001E-2</c:v>
                </c:pt>
                <c:pt idx="765">
                  <c:v>7.1049010000000003E-3</c:v>
                </c:pt>
                <c:pt idx="766">
                  <c:v>7.8894949999999998E-3</c:v>
                </c:pt>
                <c:pt idx="767">
                  <c:v>2.0491160000000001E-2</c:v>
                </c:pt>
                <c:pt idx="768">
                  <c:v>2.6684030000000001E-2</c:v>
                </c:pt>
                <c:pt idx="769">
                  <c:v>2.7706740000000001E-2</c:v>
                </c:pt>
                <c:pt idx="770">
                  <c:v>9.3007149999999993E-3</c:v>
                </c:pt>
                <c:pt idx="771">
                  <c:v>3.9604309999999997E-2</c:v>
                </c:pt>
                <c:pt idx="772">
                  <c:v>1.3363130000000001E-2</c:v>
                </c:pt>
                <c:pt idx="773">
                  <c:v>2.9094289999999998E-2</c:v>
                </c:pt>
                <c:pt idx="774">
                  <c:v>2.6443890000000001E-2</c:v>
                </c:pt>
                <c:pt idx="775">
                  <c:v>1.1374260000000001E-2</c:v>
                </c:pt>
                <c:pt idx="776">
                  <c:v>9.4512880000000004E-3</c:v>
                </c:pt>
                <c:pt idx="777">
                  <c:v>1.1905580000000001E-2</c:v>
                </c:pt>
                <c:pt idx="778">
                  <c:v>2.8540610000000001E-2</c:v>
                </c:pt>
                <c:pt idx="779">
                  <c:v>9.8330050000000006E-3</c:v>
                </c:pt>
                <c:pt idx="780">
                  <c:v>9.9494240000000001E-3</c:v>
                </c:pt>
                <c:pt idx="781">
                  <c:v>1.26604E-2</c:v>
                </c:pt>
                <c:pt idx="782">
                  <c:v>3.0157369999999999E-2</c:v>
                </c:pt>
                <c:pt idx="783">
                  <c:v>3.7498030000000002E-2</c:v>
                </c:pt>
                <c:pt idx="784">
                  <c:v>1.1062580000000001E-2</c:v>
                </c:pt>
                <c:pt idx="785">
                  <c:v>2.480133E-2</c:v>
                </c:pt>
                <c:pt idx="786">
                  <c:v>8.9701439999999993E-3</c:v>
                </c:pt>
                <c:pt idx="787">
                  <c:v>1.079534E-2</c:v>
                </c:pt>
                <c:pt idx="788">
                  <c:v>1.4290550000000001E-2</c:v>
                </c:pt>
                <c:pt idx="789">
                  <c:v>1.0482429999999999E-2</c:v>
                </c:pt>
                <c:pt idx="790">
                  <c:v>1.372602E-2</c:v>
                </c:pt>
                <c:pt idx="791">
                  <c:v>1.150544E-2</c:v>
                </c:pt>
                <c:pt idx="792">
                  <c:v>1.219775E-2</c:v>
                </c:pt>
                <c:pt idx="793">
                  <c:v>1.4183660000000001E-2</c:v>
                </c:pt>
                <c:pt idx="794">
                  <c:v>1.093001E-2</c:v>
                </c:pt>
                <c:pt idx="795">
                  <c:v>9.4416650000000001E-3</c:v>
                </c:pt>
                <c:pt idx="796">
                  <c:v>1.465786E-2</c:v>
                </c:pt>
                <c:pt idx="797">
                  <c:v>1.8099489999999999E-2</c:v>
                </c:pt>
                <c:pt idx="798">
                  <c:v>2.824343E-2</c:v>
                </c:pt>
                <c:pt idx="799">
                  <c:v>1.3152580000000001E-2</c:v>
                </c:pt>
                <c:pt idx="800">
                  <c:v>1.826349E-2</c:v>
                </c:pt>
                <c:pt idx="801">
                  <c:v>9.9510429999999997E-3</c:v>
                </c:pt>
                <c:pt idx="802">
                  <c:v>1.5457220000000001E-2</c:v>
                </c:pt>
                <c:pt idx="803">
                  <c:v>1.370734E-2</c:v>
                </c:pt>
                <c:pt idx="804">
                  <c:v>2.6672049999999999E-2</c:v>
                </c:pt>
                <c:pt idx="805">
                  <c:v>2.2331030000000002E-2</c:v>
                </c:pt>
                <c:pt idx="806">
                  <c:v>1.1627470000000001E-2</c:v>
                </c:pt>
                <c:pt idx="807">
                  <c:v>1.026228E-2</c:v>
                </c:pt>
                <c:pt idx="808">
                  <c:v>1.5615189999999999E-2</c:v>
                </c:pt>
                <c:pt idx="809">
                  <c:v>1.236978E-2</c:v>
                </c:pt>
                <c:pt idx="810">
                  <c:v>2.551906E-2</c:v>
                </c:pt>
                <c:pt idx="811">
                  <c:v>1.291029E-2</c:v>
                </c:pt>
                <c:pt idx="812">
                  <c:v>1.5496909999999999E-2</c:v>
                </c:pt>
                <c:pt idx="813">
                  <c:v>3.3723999999999997E-2</c:v>
                </c:pt>
                <c:pt idx="814">
                  <c:v>2.4541759999999999E-2</c:v>
                </c:pt>
                <c:pt idx="815">
                  <c:v>2.7058570000000001E-2</c:v>
                </c:pt>
                <c:pt idx="816">
                  <c:v>1.5853610000000001E-2</c:v>
                </c:pt>
                <c:pt idx="817">
                  <c:v>2.828168E-2</c:v>
                </c:pt>
                <c:pt idx="818">
                  <c:v>1.0777190000000001E-2</c:v>
                </c:pt>
                <c:pt idx="819">
                  <c:v>1.327383E-2</c:v>
                </c:pt>
                <c:pt idx="820">
                  <c:v>1.7803220000000002E-2</c:v>
                </c:pt>
                <c:pt idx="821">
                  <c:v>9.0464010000000008E-3</c:v>
                </c:pt>
                <c:pt idx="822">
                  <c:v>7.9026909999999999E-3</c:v>
                </c:pt>
                <c:pt idx="823">
                  <c:v>9.8901179999999998E-3</c:v>
                </c:pt>
                <c:pt idx="824">
                  <c:v>1.5868980000000001E-2</c:v>
                </c:pt>
                <c:pt idx="825">
                  <c:v>1.081319E-2</c:v>
                </c:pt>
                <c:pt idx="826">
                  <c:v>1.341471E-2</c:v>
                </c:pt>
                <c:pt idx="827">
                  <c:v>1.076566E-2</c:v>
                </c:pt>
                <c:pt idx="828">
                  <c:v>1.1559939999999999E-2</c:v>
                </c:pt>
                <c:pt idx="829">
                  <c:v>9.7832619999999992E-3</c:v>
                </c:pt>
                <c:pt idx="830">
                  <c:v>1.6336819999999998E-2</c:v>
                </c:pt>
                <c:pt idx="831">
                  <c:v>1.0056249999999999E-2</c:v>
                </c:pt>
                <c:pt idx="832">
                  <c:v>1.689409E-2</c:v>
                </c:pt>
                <c:pt idx="833">
                  <c:v>1.0317359999999999E-2</c:v>
                </c:pt>
                <c:pt idx="834">
                  <c:v>9.6304070000000006E-3</c:v>
                </c:pt>
                <c:pt idx="835">
                  <c:v>1.292194E-2</c:v>
                </c:pt>
                <c:pt idx="836">
                  <c:v>2.2287999999999999E-2</c:v>
                </c:pt>
                <c:pt idx="837">
                  <c:v>9.4618959999999992E-3</c:v>
                </c:pt>
                <c:pt idx="838">
                  <c:v>1.091842E-2</c:v>
                </c:pt>
                <c:pt idx="839">
                  <c:v>2.16142E-2</c:v>
                </c:pt>
                <c:pt idx="840">
                  <c:v>1.561503E-2</c:v>
                </c:pt>
                <c:pt idx="841">
                  <c:v>1.11082E-2</c:v>
                </c:pt>
                <c:pt idx="842">
                  <c:v>2.1951479999999999E-2</c:v>
                </c:pt>
                <c:pt idx="843">
                  <c:v>1.060939E-2</c:v>
                </c:pt>
                <c:pt idx="844">
                  <c:v>1.158854E-2</c:v>
                </c:pt>
                <c:pt idx="845">
                  <c:v>1.3873129999999999E-2</c:v>
                </c:pt>
                <c:pt idx="846">
                  <c:v>1.1137279999999999E-2</c:v>
                </c:pt>
                <c:pt idx="847">
                  <c:v>7.9561909999999996E-3</c:v>
                </c:pt>
                <c:pt idx="848">
                  <c:v>7.8452699999999997E-3</c:v>
                </c:pt>
                <c:pt idx="849">
                  <c:v>1.073407E-2</c:v>
                </c:pt>
                <c:pt idx="850">
                  <c:v>9.5828630000000005E-3</c:v>
                </c:pt>
                <c:pt idx="851">
                  <c:v>1.05174E-2</c:v>
                </c:pt>
                <c:pt idx="852">
                  <c:v>2.2506140000000001E-2</c:v>
                </c:pt>
                <c:pt idx="853">
                  <c:v>1.360481E-2</c:v>
                </c:pt>
                <c:pt idx="854">
                  <c:v>1.094993E-2</c:v>
                </c:pt>
                <c:pt idx="855">
                  <c:v>1.358579E-2</c:v>
                </c:pt>
                <c:pt idx="856">
                  <c:v>1.158972E-2</c:v>
                </c:pt>
                <c:pt idx="857">
                  <c:v>9.4114939999999994E-3</c:v>
                </c:pt>
                <c:pt idx="858">
                  <c:v>1.5614090000000001E-2</c:v>
                </c:pt>
                <c:pt idx="859">
                  <c:v>8.4711160000000008E-3</c:v>
                </c:pt>
                <c:pt idx="860">
                  <c:v>2.9381109999999998E-2</c:v>
                </c:pt>
                <c:pt idx="861">
                  <c:v>2.461474E-2</c:v>
                </c:pt>
                <c:pt idx="862">
                  <c:v>3.3717810000000001E-2</c:v>
                </c:pt>
                <c:pt idx="863">
                  <c:v>3.2875710000000002E-2</c:v>
                </c:pt>
                <c:pt idx="864">
                  <c:v>2.5308799999999999E-2</c:v>
                </c:pt>
                <c:pt idx="865">
                  <c:v>1.392791E-2</c:v>
                </c:pt>
                <c:pt idx="866">
                  <c:v>3.509553E-2</c:v>
                </c:pt>
                <c:pt idx="867">
                  <c:v>7.8759899999999994E-3</c:v>
                </c:pt>
                <c:pt idx="868">
                  <c:v>1.2469030000000001E-2</c:v>
                </c:pt>
                <c:pt idx="869">
                  <c:v>9.5107019999999994E-3</c:v>
                </c:pt>
                <c:pt idx="870">
                  <c:v>2.2856959999999999E-2</c:v>
                </c:pt>
                <c:pt idx="871">
                  <c:v>1.1266379999999999E-2</c:v>
                </c:pt>
                <c:pt idx="872">
                  <c:v>2.2382920000000001E-2</c:v>
                </c:pt>
                <c:pt idx="873">
                  <c:v>1.1187900000000001E-2</c:v>
                </c:pt>
                <c:pt idx="874">
                  <c:v>1.8275690000000001E-2</c:v>
                </c:pt>
                <c:pt idx="875">
                  <c:v>2.3423409999999999E-2</c:v>
                </c:pt>
                <c:pt idx="876">
                  <c:v>1.5253930000000001E-2</c:v>
                </c:pt>
                <c:pt idx="877">
                  <c:v>3.4479919999999997E-2</c:v>
                </c:pt>
                <c:pt idx="878">
                  <c:v>2.7047970000000001E-2</c:v>
                </c:pt>
                <c:pt idx="879">
                  <c:v>3.2546529999999997E-2</c:v>
                </c:pt>
                <c:pt idx="880">
                  <c:v>1.0895699999999999E-2</c:v>
                </c:pt>
                <c:pt idx="881">
                  <c:v>1.406254E-2</c:v>
                </c:pt>
                <c:pt idx="882">
                  <c:v>1.6516940000000001E-2</c:v>
                </c:pt>
                <c:pt idx="883">
                  <c:v>3.2676320000000002E-2</c:v>
                </c:pt>
                <c:pt idx="884">
                  <c:v>2.5142339999999999E-2</c:v>
                </c:pt>
                <c:pt idx="885">
                  <c:v>1.335621E-2</c:v>
                </c:pt>
                <c:pt idx="886">
                  <c:v>1.115615E-2</c:v>
                </c:pt>
                <c:pt idx="887">
                  <c:v>3.2021729999999998E-2</c:v>
                </c:pt>
                <c:pt idx="888">
                  <c:v>1.4856660000000001E-2</c:v>
                </c:pt>
                <c:pt idx="889">
                  <c:v>4.0730889999999999E-2</c:v>
                </c:pt>
                <c:pt idx="890">
                  <c:v>1.08091E-2</c:v>
                </c:pt>
                <c:pt idx="891">
                  <c:v>3.7409230000000002E-2</c:v>
                </c:pt>
                <c:pt idx="892">
                  <c:v>3.6423810000000001E-2</c:v>
                </c:pt>
                <c:pt idx="893">
                  <c:v>1.095966E-2</c:v>
                </c:pt>
                <c:pt idx="894">
                  <c:v>1.005698E-2</c:v>
                </c:pt>
                <c:pt idx="895">
                  <c:v>2.9649129999999999E-2</c:v>
                </c:pt>
                <c:pt idx="896">
                  <c:v>1.6538899999999999E-2</c:v>
                </c:pt>
                <c:pt idx="897">
                  <c:v>3.6405809999999997E-2</c:v>
                </c:pt>
                <c:pt idx="898">
                  <c:v>2.8315110000000001E-2</c:v>
                </c:pt>
                <c:pt idx="899">
                  <c:v>2.660332E-2</c:v>
                </c:pt>
                <c:pt idx="900">
                  <c:v>3.0648430000000001E-2</c:v>
                </c:pt>
                <c:pt idx="901">
                  <c:v>8.976777E-3</c:v>
                </c:pt>
                <c:pt idx="902">
                  <c:v>1.2842040000000001E-2</c:v>
                </c:pt>
                <c:pt idx="903">
                  <c:v>1.8283819999999999E-2</c:v>
                </c:pt>
                <c:pt idx="904">
                  <c:v>3.7067000000000003E-2</c:v>
                </c:pt>
                <c:pt idx="905">
                  <c:v>9.1218519999999997E-3</c:v>
                </c:pt>
                <c:pt idx="906">
                  <c:v>3.055772E-2</c:v>
                </c:pt>
                <c:pt idx="907">
                  <c:v>3.206229E-2</c:v>
                </c:pt>
                <c:pt idx="908">
                  <c:v>7.3821290000000003E-3</c:v>
                </c:pt>
                <c:pt idx="909">
                  <c:v>1.167204E-2</c:v>
                </c:pt>
                <c:pt idx="910">
                  <c:v>2.198102E-2</c:v>
                </c:pt>
                <c:pt idx="911">
                  <c:v>1.3883349999999999E-2</c:v>
                </c:pt>
                <c:pt idx="912">
                  <c:v>1.0503459999999999E-2</c:v>
                </c:pt>
                <c:pt idx="913">
                  <c:v>3.6079600000000003E-2</c:v>
                </c:pt>
                <c:pt idx="914">
                  <c:v>1.1392589999999999E-2</c:v>
                </c:pt>
                <c:pt idx="915">
                  <c:v>1.071603E-2</c:v>
                </c:pt>
                <c:pt idx="916">
                  <c:v>2.6252520000000001E-2</c:v>
                </c:pt>
                <c:pt idx="917">
                  <c:v>2.813268E-2</c:v>
                </c:pt>
                <c:pt idx="918">
                  <c:v>3.321996E-2</c:v>
                </c:pt>
                <c:pt idx="919">
                  <c:v>9.7063470000000006E-3</c:v>
                </c:pt>
                <c:pt idx="920">
                  <c:v>1.244283E-2</c:v>
                </c:pt>
                <c:pt idx="921">
                  <c:v>1.0669909999999999E-2</c:v>
                </c:pt>
                <c:pt idx="922">
                  <c:v>3.2548460000000001E-2</c:v>
                </c:pt>
                <c:pt idx="923">
                  <c:v>1.462931E-2</c:v>
                </c:pt>
                <c:pt idx="924">
                  <c:v>1.215543E-2</c:v>
                </c:pt>
                <c:pt idx="925">
                  <c:v>2.1158960000000001E-2</c:v>
                </c:pt>
                <c:pt idx="926">
                  <c:v>1.012037E-2</c:v>
                </c:pt>
                <c:pt idx="927">
                  <c:v>1.8186419999999998E-2</c:v>
                </c:pt>
                <c:pt idx="928">
                  <c:v>2.125635E-2</c:v>
                </c:pt>
                <c:pt idx="929">
                  <c:v>1.0715189999999999E-2</c:v>
                </c:pt>
                <c:pt idx="930">
                  <c:v>8.4812329999999995E-3</c:v>
                </c:pt>
                <c:pt idx="931">
                  <c:v>1.285059E-2</c:v>
                </c:pt>
                <c:pt idx="932">
                  <c:v>1.226201E-2</c:v>
                </c:pt>
                <c:pt idx="933">
                  <c:v>1.0799970000000001E-2</c:v>
                </c:pt>
                <c:pt idx="934">
                  <c:v>1.172276E-2</c:v>
                </c:pt>
                <c:pt idx="935">
                  <c:v>1.9916469999999999E-2</c:v>
                </c:pt>
                <c:pt idx="936">
                  <c:v>1.1337760000000001E-2</c:v>
                </c:pt>
                <c:pt idx="937">
                  <c:v>1.609565E-2</c:v>
                </c:pt>
                <c:pt idx="938">
                  <c:v>1.7199780000000001E-2</c:v>
                </c:pt>
                <c:pt idx="939">
                  <c:v>7.2119230000000003E-3</c:v>
                </c:pt>
                <c:pt idx="940">
                  <c:v>1.3101979999999999E-2</c:v>
                </c:pt>
                <c:pt idx="941">
                  <c:v>1.630142E-2</c:v>
                </c:pt>
                <c:pt idx="942">
                  <c:v>1.108575E-2</c:v>
                </c:pt>
                <c:pt idx="943">
                  <c:v>1.9487190000000001E-2</c:v>
                </c:pt>
                <c:pt idx="944">
                  <c:v>1.326896E-2</c:v>
                </c:pt>
                <c:pt idx="945">
                  <c:v>1.6461949999999999E-2</c:v>
                </c:pt>
                <c:pt idx="946">
                  <c:v>2.2944220000000001E-2</c:v>
                </c:pt>
                <c:pt idx="947">
                  <c:v>1.27305E-2</c:v>
                </c:pt>
                <c:pt idx="948">
                  <c:v>1.6002969999999998E-2</c:v>
                </c:pt>
                <c:pt idx="949">
                  <c:v>2.272066E-2</c:v>
                </c:pt>
                <c:pt idx="950">
                  <c:v>6.9860540000000002E-3</c:v>
                </c:pt>
                <c:pt idx="951">
                  <c:v>1.463358E-2</c:v>
                </c:pt>
                <c:pt idx="952">
                  <c:v>1.9655200000000001E-2</c:v>
                </c:pt>
                <c:pt idx="953">
                  <c:v>6.570518E-3</c:v>
                </c:pt>
                <c:pt idx="954">
                  <c:v>1.4427270000000001E-2</c:v>
                </c:pt>
                <c:pt idx="955">
                  <c:v>1.0193789999999999E-2</c:v>
                </c:pt>
                <c:pt idx="956">
                  <c:v>1.397234E-2</c:v>
                </c:pt>
                <c:pt idx="957">
                  <c:v>1.3539519999999999E-2</c:v>
                </c:pt>
                <c:pt idx="958">
                  <c:v>1.24303E-2</c:v>
                </c:pt>
                <c:pt idx="959">
                  <c:v>2.396378E-2</c:v>
                </c:pt>
                <c:pt idx="960">
                  <c:v>1.2847280000000001E-2</c:v>
                </c:pt>
                <c:pt idx="961">
                  <c:v>1.208132E-2</c:v>
                </c:pt>
                <c:pt idx="962">
                  <c:v>2.2103399999999999E-2</c:v>
                </c:pt>
                <c:pt idx="963">
                  <c:v>1.6201070000000001E-2</c:v>
                </c:pt>
                <c:pt idx="964">
                  <c:v>3.3813559999999999E-2</c:v>
                </c:pt>
                <c:pt idx="965">
                  <c:v>2.4031830000000001E-2</c:v>
                </c:pt>
                <c:pt idx="966">
                  <c:v>1.183739E-2</c:v>
                </c:pt>
                <c:pt idx="967">
                  <c:v>1.9134120000000001E-2</c:v>
                </c:pt>
                <c:pt idx="968">
                  <c:v>1.0222810000000001E-2</c:v>
                </c:pt>
                <c:pt idx="969">
                  <c:v>1.934313E-2</c:v>
                </c:pt>
                <c:pt idx="970">
                  <c:v>1.038329E-2</c:v>
                </c:pt>
                <c:pt idx="971">
                  <c:v>7.0998179999999999E-3</c:v>
                </c:pt>
                <c:pt idx="972">
                  <c:v>2.551221E-2</c:v>
                </c:pt>
                <c:pt idx="973">
                  <c:v>3.1613769999999999E-2</c:v>
                </c:pt>
                <c:pt idx="974">
                  <c:v>2.515471E-2</c:v>
                </c:pt>
                <c:pt idx="975">
                  <c:v>1.0295240000000001E-2</c:v>
                </c:pt>
                <c:pt idx="976">
                  <c:v>9.4444980000000008E-3</c:v>
                </c:pt>
                <c:pt idx="977">
                  <c:v>2.264716E-2</c:v>
                </c:pt>
                <c:pt idx="978">
                  <c:v>3.1367100000000002E-2</c:v>
                </c:pt>
                <c:pt idx="979">
                  <c:v>3.4556410000000003E-2</c:v>
                </c:pt>
                <c:pt idx="980">
                  <c:v>1.1961070000000001E-2</c:v>
                </c:pt>
                <c:pt idx="981">
                  <c:v>3.0304230000000001E-2</c:v>
                </c:pt>
                <c:pt idx="982">
                  <c:v>1.00178E-2</c:v>
                </c:pt>
                <c:pt idx="983">
                  <c:v>1.2095379999999999E-2</c:v>
                </c:pt>
                <c:pt idx="984">
                  <c:v>2.9549789999999999E-2</c:v>
                </c:pt>
                <c:pt idx="985">
                  <c:v>9.6948039999999996E-3</c:v>
                </c:pt>
                <c:pt idx="986">
                  <c:v>1.371093E-2</c:v>
                </c:pt>
                <c:pt idx="987">
                  <c:v>3.2359560000000002E-2</c:v>
                </c:pt>
                <c:pt idx="988">
                  <c:v>2.047587E-2</c:v>
                </c:pt>
                <c:pt idx="989">
                  <c:v>1.7999939999999999E-2</c:v>
                </c:pt>
                <c:pt idx="990">
                  <c:v>1.8662950000000001E-2</c:v>
                </c:pt>
                <c:pt idx="991">
                  <c:v>1.463296E-2</c:v>
                </c:pt>
                <c:pt idx="992">
                  <c:v>1.1690900000000001E-2</c:v>
                </c:pt>
                <c:pt idx="993">
                  <c:v>9.4265819999999993E-3</c:v>
                </c:pt>
                <c:pt idx="994">
                  <c:v>3.069792E-2</c:v>
                </c:pt>
                <c:pt idx="995">
                  <c:v>2.8790960000000001E-2</c:v>
                </c:pt>
                <c:pt idx="996">
                  <c:v>2.4955209999999999E-2</c:v>
                </c:pt>
                <c:pt idx="997">
                  <c:v>2.9485129999999998E-2</c:v>
                </c:pt>
                <c:pt idx="998">
                  <c:v>1.8980730000000001E-2</c:v>
                </c:pt>
                <c:pt idx="999">
                  <c:v>1.050802E-2</c:v>
                </c:pt>
                <c:pt idx="1000">
                  <c:v>1.8864990000000002E-2</c:v>
                </c:pt>
                <c:pt idx="1001">
                  <c:v>2.6496800000000001E-2</c:v>
                </c:pt>
                <c:pt idx="1002">
                  <c:v>1.262339E-2</c:v>
                </c:pt>
                <c:pt idx="1003">
                  <c:v>2.2278269999999999E-2</c:v>
                </c:pt>
                <c:pt idx="1004">
                  <c:v>1.0528269999999999E-2</c:v>
                </c:pt>
                <c:pt idx="1005">
                  <c:v>1.3274630000000001E-2</c:v>
                </c:pt>
                <c:pt idx="1006">
                  <c:v>2.3136150000000001E-2</c:v>
                </c:pt>
                <c:pt idx="1007">
                  <c:v>2.2289469999999999E-2</c:v>
                </c:pt>
                <c:pt idx="1008">
                  <c:v>9.5934890000000002E-3</c:v>
                </c:pt>
                <c:pt idx="1009">
                  <c:v>6.9703200000000003E-3</c:v>
                </c:pt>
                <c:pt idx="1010">
                  <c:v>1.4180430000000001E-2</c:v>
                </c:pt>
                <c:pt idx="1011">
                  <c:v>1.9005379999999999E-2</c:v>
                </c:pt>
                <c:pt idx="1012">
                  <c:v>2.2458720000000001E-2</c:v>
                </c:pt>
                <c:pt idx="1013">
                  <c:v>8.8442769999999993E-3</c:v>
                </c:pt>
                <c:pt idx="1014">
                  <c:v>2.0575710000000001E-2</c:v>
                </c:pt>
                <c:pt idx="1015">
                  <c:v>1.043469E-2</c:v>
                </c:pt>
                <c:pt idx="1016">
                  <c:v>2.9414079999999999E-2</c:v>
                </c:pt>
                <c:pt idx="1017">
                  <c:v>1.1485240000000001E-2</c:v>
                </c:pt>
                <c:pt idx="1018">
                  <c:v>2.6586579999999999E-2</c:v>
                </c:pt>
                <c:pt idx="1019">
                  <c:v>1.6261830000000001E-2</c:v>
                </c:pt>
                <c:pt idx="1020">
                  <c:v>8.6249900000000008E-3</c:v>
                </c:pt>
                <c:pt idx="1021">
                  <c:v>1.9031659999999999E-2</c:v>
                </c:pt>
                <c:pt idx="1022">
                  <c:v>1.36349E-2</c:v>
                </c:pt>
                <c:pt idx="1023">
                  <c:v>1.4246119999999999E-2</c:v>
                </c:pt>
                <c:pt idx="1024">
                  <c:v>1.3207740000000001E-2</c:v>
                </c:pt>
                <c:pt idx="1025">
                  <c:v>1.1283140000000001E-2</c:v>
                </c:pt>
                <c:pt idx="1026">
                  <c:v>8.2405940000000004E-3</c:v>
                </c:pt>
                <c:pt idx="1027">
                  <c:v>8.3630070000000004E-3</c:v>
                </c:pt>
                <c:pt idx="1028">
                  <c:v>1.2725439999999999E-2</c:v>
                </c:pt>
                <c:pt idx="1029">
                  <c:v>1.0387769999999999E-2</c:v>
                </c:pt>
                <c:pt idx="1030">
                  <c:v>2.728274E-2</c:v>
                </c:pt>
                <c:pt idx="1031">
                  <c:v>2.688401E-2</c:v>
                </c:pt>
                <c:pt idx="1032">
                  <c:v>9.7220999999999991E-3</c:v>
                </c:pt>
                <c:pt idx="1033">
                  <c:v>1.2669140000000001E-2</c:v>
                </c:pt>
                <c:pt idx="1034">
                  <c:v>9.5331449999999998E-3</c:v>
                </c:pt>
                <c:pt idx="1035">
                  <c:v>1.136204E-2</c:v>
                </c:pt>
                <c:pt idx="1036">
                  <c:v>2.1821179999999999E-2</c:v>
                </c:pt>
                <c:pt idx="1037">
                  <c:v>1.1039739999999999E-2</c:v>
                </c:pt>
                <c:pt idx="1038">
                  <c:v>9.8577100000000004E-3</c:v>
                </c:pt>
                <c:pt idx="1039">
                  <c:v>8.1637970000000004E-3</c:v>
                </c:pt>
                <c:pt idx="1040">
                  <c:v>8.6040500000000002E-3</c:v>
                </c:pt>
                <c:pt idx="1041">
                  <c:v>2.1621330000000001E-2</c:v>
                </c:pt>
                <c:pt idx="1042">
                  <c:v>1.056178E-2</c:v>
                </c:pt>
                <c:pt idx="1043">
                  <c:v>1.132415E-2</c:v>
                </c:pt>
                <c:pt idx="1044">
                  <c:v>1.3772090000000001E-2</c:v>
                </c:pt>
                <c:pt idx="1045">
                  <c:v>1.1856429999999999E-2</c:v>
                </c:pt>
                <c:pt idx="1046">
                  <c:v>1.0803750000000001E-2</c:v>
                </c:pt>
                <c:pt idx="1047">
                  <c:v>1.063451E-2</c:v>
                </c:pt>
                <c:pt idx="1048">
                  <c:v>1.0378119999999999E-2</c:v>
                </c:pt>
                <c:pt idx="1049">
                  <c:v>8.6528600000000001E-3</c:v>
                </c:pt>
                <c:pt idx="1050">
                  <c:v>1.060301E-2</c:v>
                </c:pt>
                <c:pt idx="1051">
                  <c:v>2.4632029999999999E-2</c:v>
                </c:pt>
                <c:pt idx="1052">
                  <c:v>9.8962289999999994E-3</c:v>
                </c:pt>
                <c:pt idx="1053">
                  <c:v>8.0252959999999995E-3</c:v>
                </c:pt>
                <c:pt idx="1054">
                  <c:v>9.2480129999999994E-3</c:v>
                </c:pt>
                <c:pt idx="1055">
                  <c:v>1.0478029999999999E-2</c:v>
                </c:pt>
                <c:pt idx="1056">
                  <c:v>1.025042E-2</c:v>
                </c:pt>
                <c:pt idx="1057">
                  <c:v>8.1436660000000008E-3</c:v>
                </c:pt>
                <c:pt idx="1058">
                  <c:v>9.8888599999999993E-3</c:v>
                </c:pt>
                <c:pt idx="1059">
                  <c:v>9.7758010000000006E-3</c:v>
                </c:pt>
                <c:pt idx="1060">
                  <c:v>1.123385E-2</c:v>
                </c:pt>
                <c:pt idx="1061">
                  <c:v>2.5587559999999999E-2</c:v>
                </c:pt>
                <c:pt idx="1062">
                  <c:v>1.52937E-2</c:v>
                </c:pt>
                <c:pt idx="1063">
                  <c:v>1.0747960000000001E-2</c:v>
                </c:pt>
                <c:pt idx="1064">
                  <c:v>1.6031400000000001E-2</c:v>
                </c:pt>
                <c:pt idx="1065">
                  <c:v>1.045137E-2</c:v>
                </c:pt>
                <c:pt idx="1066">
                  <c:v>8.2010239999999995E-3</c:v>
                </c:pt>
                <c:pt idx="1067">
                  <c:v>1.317866E-2</c:v>
                </c:pt>
                <c:pt idx="1068">
                  <c:v>1.346727E-2</c:v>
                </c:pt>
                <c:pt idx="1069">
                  <c:v>9.5999729999999995E-3</c:v>
                </c:pt>
                <c:pt idx="1070">
                  <c:v>1.045109E-2</c:v>
                </c:pt>
                <c:pt idx="1071">
                  <c:v>1.119178E-2</c:v>
                </c:pt>
                <c:pt idx="1072">
                  <c:v>1.591271E-2</c:v>
                </c:pt>
                <c:pt idx="1073">
                  <c:v>7.9600790000000001E-3</c:v>
                </c:pt>
                <c:pt idx="1074">
                  <c:v>1.1599419999999999E-2</c:v>
                </c:pt>
                <c:pt idx="1075">
                  <c:v>1.183961E-2</c:v>
                </c:pt>
                <c:pt idx="1076">
                  <c:v>8.4277339999999992E-3</c:v>
                </c:pt>
                <c:pt idx="1077">
                  <c:v>2.4594000000000001E-2</c:v>
                </c:pt>
                <c:pt idx="1078">
                  <c:v>7.9339170000000004E-3</c:v>
                </c:pt>
                <c:pt idx="1079">
                  <c:v>1.10612E-2</c:v>
                </c:pt>
                <c:pt idx="1080">
                  <c:v>2.2758690000000002E-2</c:v>
                </c:pt>
                <c:pt idx="1081">
                  <c:v>1.6430409999999999E-2</c:v>
                </c:pt>
                <c:pt idx="1082">
                  <c:v>1.83485E-2</c:v>
                </c:pt>
                <c:pt idx="1083">
                  <c:v>1.8413829999999999E-2</c:v>
                </c:pt>
                <c:pt idx="1084">
                  <c:v>2.111029E-2</c:v>
                </c:pt>
                <c:pt idx="1085">
                  <c:v>2.623313E-2</c:v>
                </c:pt>
                <c:pt idx="1086">
                  <c:v>2.4653999999999999E-2</c:v>
                </c:pt>
                <c:pt idx="1087">
                  <c:v>9.2210320000000005E-3</c:v>
                </c:pt>
                <c:pt idx="1088">
                  <c:v>1.037983E-2</c:v>
                </c:pt>
                <c:pt idx="1089">
                  <c:v>1.298726E-2</c:v>
                </c:pt>
                <c:pt idx="1090">
                  <c:v>2.9301500000000001E-2</c:v>
                </c:pt>
                <c:pt idx="1091">
                  <c:v>2.1610130000000002E-2</c:v>
                </c:pt>
                <c:pt idx="1092">
                  <c:v>1.2147669999999999E-2</c:v>
                </c:pt>
                <c:pt idx="1093">
                  <c:v>9.4801969999999992E-3</c:v>
                </c:pt>
                <c:pt idx="1094">
                  <c:v>7.8658819999999994E-3</c:v>
                </c:pt>
                <c:pt idx="1095">
                  <c:v>1.6999400000000001E-2</c:v>
                </c:pt>
                <c:pt idx="1096">
                  <c:v>1.075927E-2</c:v>
                </c:pt>
                <c:pt idx="1097">
                  <c:v>9.9088189999999993E-3</c:v>
                </c:pt>
                <c:pt idx="1098">
                  <c:v>9.2658529999999992E-3</c:v>
                </c:pt>
                <c:pt idx="1099">
                  <c:v>1.0620299999999999E-2</c:v>
                </c:pt>
                <c:pt idx="1100">
                  <c:v>2.8161789999999999E-2</c:v>
                </c:pt>
                <c:pt idx="1101">
                  <c:v>1.6435410000000001E-2</c:v>
                </c:pt>
                <c:pt idx="1102">
                  <c:v>9.1239249999999997E-3</c:v>
                </c:pt>
                <c:pt idx="1103">
                  <c:v>1.2581220000000001E-2</c:v>
                </c:pt>
                <c:pt idx="1104">
                  <c:v>1.330021E-2</c:v>
                </c:pt>
                <c:pt idx="1105">
                  <c:v>1.297212E-2</c:v>
                </c:pt>
                <c:pt idx="1106">
                  <c:v>2.5139169999999999E-2</c:v>
                </c:pt>
                <c:pt idx="1107">
                  <c:v>1.185743E-2</c:v>
                </c:pt>
                <c:pt idx="1108">
                  <c:v>2.6022989999999999E-2</c:v>
                </c:pt>
                <c:pt idx="1109">
                  <c:v>2.3087E-2</c:v>
                </c:pt>
                <c:pt idx="1110">
                  <c:v>1.7306800000000001E-2</c:v>
                </c:pt>
                <c:pt idx="1111">
                  <c:v>1.298875E-2</c:v>
                </c:pt>
                <c:pt idx="1112">
                  <c:v>2.887091E-2</c:v>
                </c:pt>
                <c:pt idx="1113">
                  <c:v>1.6075389999999998E-2</c:v>
                </c:pt>
                <c:pt idx="1114">
                  <c:v>1.0715769999999999E-2</c:v>
                </c:pt>
                <c:pt idx="1115">
                  <c:v>2.1112619999999999E-2</c:v>
                </c:pt>
                <c:pt idx="1116">
                  <c:v>1.373717E-2</c:v>
                </c:pt>
                <c:pt idx="1117">
                  <c:v>2.8232859999999999E-2</c:v>
                </c:pt>
                <c:pt idx="1118">
                  <c:v>2.2889989999999999E-2</c:v>
                </c:pt>
                <c:pt idx="1119">
                  <c:v>9.3352439999999995E-3</c:v>
                </c:pt>
                <c:pt idx="1120">
                  <c:v>2.869439E-2</c:v>
                </c:pt>
                <c:pt idx="1121">
                  <c:v>6.8508969999999999E-3</c:v>
                </c:pt>
                <c:pt idx="1122">
                  <c:v>2.4980559999999999E-2</c:v>
                </c:pt>
                <c:pt idx="1123">
                  <c:v>2.825517E-2</c:v>
                </c:pt>
                <c:pt idx="1124">
                  <c:v>1.107577E-2</c:v>
                </c:pt>
                <c:pt idx="1125">
                  <c:v>1.9087469999999999E-2</c:v>
                </c:pt>
                <c:pt idx="1126">
                  <c:v>9.7046760000000006E-3</c:v>
                </c:pt>
                <c:pt idx="1127">
                  <c:v>1.7038890000000001E-2</c:v>
                </c:pt>
                <c:pt idx="1128">
                  <c:v>3.2549660000000001E-2</c:v>
                </c:pt>
                <c:pt idx="1129">
                  <c:v>8.6736820000000003E-3</c:v>
                </c:pt>
                <c:pt idx="1130">
                  <c:v>1.3874239999999999E-2</c:v>
                </c:pt>
                <c:pt idx="1131">
                  <c:v>9.889676E-3</c:v>
                </c:pt>
                <c:pt idx="1132">
                  <c:v>1.0846740000000001E-2</c:v>
                </c:pt>
                <c:pt idx="1133">
                  <c:v>2.010719E-2</c:v>
                </c:pt>
                <c:pt idx="1134">
                  <c:v>1.5132E-2</c:v>
                </c:pt>
                <c:pt idx="1135">
                  <c:v>1.114156E-2</c:v>
                </c:pt>
                <c:pt idx="1136">
                  <c:v>2.938147E-2</c:v>
                </c:pt>
                <c:pt idx="1137">
                  <c:v>1.8032820000000001E-2</c:v>
                </c:pt>
                <c:pt idx="1138">
                  <c:v>1.326013E-2</c:v>
                </c:pt>
                <c:pt idx="1139">
                  <c:v>9.8783650000000001E-3</c:v>
                </c:pt>
                <c:pt idx="1140">
                  <c:v>1.687694E-2</c:v>
                </c:pt>
                <c:pt idx="1141">
                  <c:v>2.583529E-2</c:v>
                </c:pt>
                <c:pt idx="1142">
                  <c:v>1.3939399999999999E-2</c:v>
                </c:pt>
                <c:pt idx="1143">
                  <c:v>6.2632920000000002E-3</c:v>
                </c:pt>
                <c:pt idx="1144">
                  <c:v>2.1088079999999999E-2</c:v>
                </c:pt>
                <c:pt idx="1145">
                  <c:v>2.6644210000000002E-2</c:v>
                </c:pt>
                <c:pt idx="1146">
                  <c:v>8.9738530000000004E-3</c:v>
                </c:pt>
                <c:pt idx="1147">
                  <c:v>1.8991580000000001E-2</c:v>
                </c:pt>
                <c:pt idx="1148">
                  <c:v>2.165079E-2</c:v>
                </c:pt>
                <c:pt idx="1149">
                  <c:v>1.054066E-2</c:v>
                </c:pt>
                <c:pt idx="1150">
                  <c:v>1.104132E-2</c:v>
                </c:pt>
                <c:pt idx="1151">
                  <c:v>1.1881630000000001E-2</c:v>
                </c:pt>
                <c:pt idx="1152">
                  <c:v>1.3153689999999999E-2</c:v>
                </c:pt>
                <c:pt idx="1153">
                  <c:v>1.034376E-2</c:v>
                </c:pt>
                <c:pt idx="1154">
                  <c:v>1.043491E-2</c:v>
                </c:pt>
                <c:pt idx="1155">
                  <c:v>1.3976000000000001E-2</c:v>
                </c:pt>
                <c:pt idx="1156">
                  <c:v>1.196236E-2</c:v>
                </c:pt>
                <c:pt idx="1157">
                  <c:v>1.4845830000000001E-2</c:v>
                </c:pt>
                <c:pt idx="1158">
                  <c:v>1.001232E-2</c:v>
                </c:pt>
                <c:pt idx="1159">
                  <c:v>1.426828E-2</c:v>
                </c:pt>
                <c:pt idx="1160">
                  <c:v>8.8457780000000003E-3</c:v>
                </c:pt>
                <c:pt idx="1161">
                  <c:v>1.6151970000000002E-2</c:v>
                </c:pt>
                <c:pt idx="1162">
                  <c:v>1.2023600000000001E-2</c:v>
                </c:pt>
                <c:pt idx="1163">
                  <c:v>1.578736E-2</c:v>
                </c:pt>
                <c:pt idx="1164">
                  <c:v>1.417302E-2</c:v>
                </c:pt>
                <c:pt idx="1165">
                  <c:v>8.4940350000000005E-3</c:v>
                </c:pt>
                <c:pt idx="1166">
                  <c:v>2.7757210000000001E-2</c:v>
                </c:pt>
                <c:pt idx="1167">
                  <c:v>1.582049E-2</c:v>
                </c:pt>
                <c:pt idx="1168">
                  <c:v>8.9764790000000007E-3</c:v>
                </c:pt>
                <c:pt idx="1169">
                  <c:v>1.1237169999999999E-2</c:v>
                </c:pt>
                <c:pt idx="1170">
                  <c:v>9.7043670000000002E-3</c:v>
                </c:pt>
                <c:pt idx="1171">
                  <c:v>1.2599880000000001E-2</c:v>
                </c:pt>
                <c:pt idx="1172">
                  <c:v>1.187651E-2</c:v>
                </c:pt>
                <c:pt idx="1173">
                  <c:v>1.3673899999999999E-2</c:v>
                </c:pt>
                <c:pt idx="1174">
                  <c:v>1.224547E-2</c:v>
                </c:pt>
                <c:pt idx="1175">
                  <c:v>9.3535319999999995E-3</c:v>
                </c:pt>
                <c:pt idx="1176">
                  <c:v>1.1602319999999999E-2</c:v>
                </c:pt>
                <c:pt idx="1177">
                  <c:v>1.2056300000000001E-2</c:v>
                </c:pt>
                <c:pt idx="1178">
                  <c:v>1.211654E-2</c:v>
                </c:pt>
                <c:pt idx="1179">
                  <c:v>1.3314390000000001E-2</c:v>
                </c:pt>
                <c:pt idx="1180">
                  <c:v>1.2265959999999999E-2</c:v>
                </c:pt>
                <c:pt idx="1181">
                  <c:v>8.9038929999999995E-3</c:v>
                </c:pt>
                <c:pt idx="1182">
                  <c:v>9.5946209999999994E-3</c:v>
                </c:pt>
                <c:pt idx="1183">
                  <c:v>1.7582810000000001E-2</c:v>
                </c:pt>
                <c:pt idx="1184">
                  <c:v>1.5281670000000001E-2</c:v>
                </c:pt>
                <c:pt idx="1185">
                  <c:v>2.4646169999999998E-2</c:v>
                </c:pt>
                <c:pt idx="1186">
                  <c:v>1.416306E-2</c:v>
                </c:pt>
                <c:pt idx="1187">
                  <c:v>1.370123E-2</c:v>
                </c:pt>
                <c:pt idx="1188">
                  <c:v>2.1488920000000002E-2</c:v>
                </c:pt>
                <c:pt idx="1189">
                  <c:v>9.7496140000000002E-3</c:v>
                </c:pt>
                <c:pt idx="1190">
                  <c:v>2.351526E-2</c:v>
                </c:pt>
                <c:pt idx="1191">
                  <c:v>2.675661E-2</c:v>
                </c:pt>
                <c:pt idx="1192">
                  <c:v>2.628892E-2</c:v>
                </c:pt>
                <c:pt idx="1193">
                  <c:v>3.1797060000000002E-2</c:v>
                </c:pt>
                <c:pt idx="1194">
                  <c:v>1.1351419999999999E-2</c:v>
                </c:pt>
                <c:pt idx="1195">
                  <c:v>9.5117569999999992E-3</c:v>
                </c:pt>
                <c:pt idx="1196">
                  <c:v>2.1783050000000002E-2</c:v>
                </c:pt>
                <c:pt idx="1197">
                  <c:v>2.2777740000000001E-2</c:v>
                </c:pt>
                <c:pt idx="1198">
                  <c:v>2.354181E-2</c:v>
                </c:pt>
                <c:pt idx="1199">
                  <c:v>1.7868430000000001E-2</c:v>
                </c:pt>
                <c:pt idx="1200">
                  <c:v>2.9157329999999999E-2</c:v>
                </c:pt>
                <c:pt idx="1201">
                  <c:v>7.1643480000000001E-3</c:v>
                </c:pt>
                <c:pt idx="1202">
                  <c:v>2.6345199999999999E-2</c:v>
                </c:pt>
                <c:pt idx="1203">
                  <c:v>3.8068570000000003E-2</c:v>
                </c:pt>
                <c:pt idx="1204">
                  <c:v>1.100539E-2</c:v>
                </c:pt>
                <c:pt idx="1205">
                  <c:v>6.6190659999999998E-3</c:v>
                </c:pt>
                <c:pt idx="1206">
                  <c:v>2.116231E-2</c:v>
                </c:pt>
                <c:pt idx="1207">
                  <c:v>1.416424E-2</c:v>
                </c:pt>
                <c:pt idx="1208">
                  <c:v>9.4946490000000008E-3</c:v>
                </c:pt>
                <c:pt idx="1209">
                  <c:v>1.054488E-2</c:v>
                </c:pt>
                <c:pt idx="1210">
                  <c:v>1.6908090000000001E-2</c:v>
                </c:pt>
                <c:pt idx="1211">
                  <c:v>3.2251050000000003E-2</c:v>
                </c:pt>
                <c:pt idx="1212">
                  <c:v>9.0543250000000002E-3</c:v>
                </c:pt>
                <c:pt idx="1213">
                  <c:v>2.9880589999999999E-2</c:v>
                </c:pt>
                <c:pt idx="1214">
                  <c:v>1.0055980000000001E-2</c:v>
                </c:pt>
                <c:pt idx="1215">
                  <c:v>9.3038649999999997E-3</c:v>
                </c:pt>
                <c:pt idx="1216">
                  <c:v>1.146875E-2</c:v>
                </c:pt>
                <c:pt idx="1217">
                  <c:v>8.8990679999999996E-3</c:v>
                </c:pt>
                <c:pt idx="1218">
                  <c:v>1.95304E-2</c:v>
                </c:pt>
                <c:pt idx="1219">
                  <c:v>1.2067339999999999E-2</c:v>
                </c:pt>
                <c:pt idx="1220">
                  <c:v>1.3326070000000001E-2</c:v>
                </c:pt>
                <c:pt idx="1221">
                  <c:v>1.1235119999999999E-2</c:v>
                </c:pt>
                <c:pt idx="1222">
                  <c:v>1.543886E-2</c:v>
                </c:pt>
                <c:pt idx="1223">
                  <c:v>1.130802E-2</c:v>
                </c:pt>
                <c:pt idx="1224">
                  <c:v>1.343389E-2</c:v>
                </c:pt>
                <c:pt idx="1225">
                  <c:v>1.1351480000000001E-2</c:v>
                </c:pt>
                <c:pt idx="1226">
                  <c:v>8.9255879999999999E-3</c:v>
                </c:pt>
                <c:pt idx="1227">
                  <c:v>9.4027009999999994E-3</c:v>
                </c:pt>
                <c:pt idx="1228">
                  <c:v>9.4908990000000006E-3</c:v>
                </c:pt>
                <c:pt idx="1229">
                  <c:v>1.023555E-2</c:v>
                </c:pt>
                <c:pt idx="1230">
                  <c:v>1.051992E-2</c:v>
                </c:pt>
                <c:pt idx="1231">
                  <c:v>7.3225729999999998E-3</c:v>
                </c:pt>
                <c:pt idx="1232">
                  <c:v>9.3550979999999992E-3</c:v>
                </c:pt>
                <c:pt idx="1233">
                  <c:v>1.320814E-2</c:v>
                </c:pt>
                <c:pt idx="1234">
                  <c:v>1.028246E-2</c:v>
                </c:pt>
                <c:pt idx="1235">
                  <c:v>1.116645E-2</c:v>
                </c:pt>
                <c:pt idx="1236">
                  <c:v>1.150759E-2</c:v>
                </c:pt>
                <c:pt idx="1237">
                  <c:v>2.2783540000000001E-2</c:v>
                </c:pt>
                <c:pt idx="1238">
                  <c:v>1.0004010000000001E-2</c:v>
                </c:pt>
                <c:pt idx="1239">
                  <c:v>1.1899730000000001E-2</c:v>
                </c:pt>
                <c:pt idx="1240">
                  <c:v>1.036432E-2</c:v>
                </c:pt>
                <c:pt idx="1241">
                  <c:v>2.3278E-2</c:v>
                </c:pt>
                <c:pt idx="1242">
                  <c:v>2.4585659999999999E-2</c:v>
                </c:pt>
                <c:pt idx="1243">
                  <c:v>2.013877E-2</c:v>
                </c:pt>
                <c:pt idx="1244">
                  <c:v>8.3381960000000008E-3</c:v>
                </c:pt>
                <c:pt idx="1245">
                  <c:v>1.219547E-2</c:v>
                </c:pt>
                <c:pt idx="1246">
                  <c:v>1.081033E-2</c:v>
                </c:pt>
                <c:pt idx="1247">
                  <c:v>3.4530850000000002E-2</c:v>
                </c:pt>
                <c:pt idx="1248">
                  <c:v>1.0046569999999999E-2</c:v>
                </c:pt>
                <c:pt idx="1249">
                  <c:v>2.317143E-2</c:v>
                </c:pt>
                <c:pt idx="1250">
                  <c:v>1.852183E-2</c:v>
                </c:pt>
                <c:pt idx="1251">
                  <c:v>1.350902E-2</c:v>
                </c:pt>
                <c:pt idx="1252">
                  <c:v>2.2361570000000001E-2</c:v>
                </c:pt>
                <c:pt idx="1253">
                  <c:v>1.208068E-2</c:v>
                </c:pt>
                <c:pt idx="1254">
                  <c:v>3.9695960000000002E-2</c:v>
                </c:pt>
                <c:pt idx="1255">
                  <c:v>1.4314790000000001E-2</c:v>
                </c:pt>
                <c:pt idx="1256">
                  <c:v>9.5143640000000008E-3</c:v>
                </c:pt>
                <c:pt idx="1257">
                  <c:v>2.3808699999999999E-2</c:v>
                </c:pt>
                <c:pt idx="1258">
                  <c:v>2.3507090000000001E-2</c:v>
                </c:pt>
                <c:pt idx="1259">
                  <c:v>2.947779E-2</c:v>
                </c:pt>
                <c:pt idx="1260">
                  <c:v>1.020014E-2</c:v>
                </c:pt>
                <c:pt idx="1261">
                  <c:v>1.32979E-2</c:v>
                </c:pt>
                <c:pt idx="1262">
                  <c:v>3.5358000000000001E-2</c:v>
                </c:pt>
                <c:pt idx="1263">
                  <c:v>1.0835030000000001E-2</c:v>
                </c:pt>
                <c:pt idx="1264">
                  <c:v>1.0205570000000001E-2</c:v>
                </c:pt>
                <c:pt idx="1265">
                  <c:v>1.5668580000000001E-2</c:v>
                </c:pt>
                <c:pt idx="1266">
                  <c:v>9.6325249999999994E-3</c:v>
                </c:pt>
                <c:pt idx="1267">
                  <c:v>1.069202E-2</c:v>
                </c:pt>
                <c:pt idx="1268">
                  <c:v>2.0905440000000001E-2</c:v>
                </c:pt>
                <c:pt idx="1269">
                  <c:v>1.285998E-2</c:v>
                </c:pt>
                <c:pt idx="1270">
                  <c:v>1.006989E-2</c:v>
                </c:pt>
                <c:pt idx="1271">
                  <c:v>1.021443E-2</c:v>
                </c:pt>
                <c:pt idx="1272">
                  <c:v>3.0439560000000001E-2</c:v>
                </c:pt>
                <c:pt idx="1273">
                  <c:v>1.0777729999999999E-2</c:v>
                </c:pt>
                <c:pt idx="1274">
                  <c:v>1.157999E-2</c:v>
                </c:pt>
                <c:pt idx="1275">
                  <c:v>1.2682580000000001E-2</c:v>
                </c:pt>
                <c:pt idx="1276">
                  <c:v>1.8452079999999999E-2</c:v>
                </c:pt>
                <c:pt idx="1277">
                  <c:v>8.0180709999999999E-3</c:v>
                </c:pt>
                <c:pt idx="1278">
                  <c:v>8.4840369999999998E-3</c:v>
                </c:pt>
                <c:pt idx="1279">
                  <c:v>8.6406399999999998E-3</c:v>
                </c:pt>
                <c:pt idx="1280">
                  <c:v>1.2301940000000001E-2</c:v>
                </c:pt>
                <c:pt idx="1281">
                  <c:v>8.5679789999999999E-3</c:v>
                </c:pt>
                <c:pt idx="1282">
                  <c:v>1.2320569999999999E-2</c:v>
                </c:pt>
                <c:pt idx="1283">
                  <c:v>1.161626E-2</c:v>
                </c:pt>
                <c:pt idx="1284">
                  <c:v>1.2919419999999999E-2</c:v>
                </c:pt>
                <c:pt idx="1285">
                  <c:v>9.0124230000000003E-3</c:v>
                </c:pt>
                <c:pt idx="1286">
                  <c:v>1.2914500000000001E-2</c:v>
                </c:pt>
                <c:pt idx="1287">
                  <c:v>1.6276499999999999E-2</c:v>
                </c:pt>
                <c:pt idx="1288">
                  <c:v>1.056847E-2</c:v>
                </c:pt>
                <c:pt idx="1289">
                  <c:v>1.2541470000000001E-2</c:v>
                </c:pt>
                <c:pt idx="1290">
                  <c:v>8.4570170000000007E-3</c:v>
                </c:pt>
                <c:pt idx="1291">
                  <c:v>1.0346050000000001E-2</c:v>
                </c:pt>
                <c:pt idx="1292">
                  <c:v>8.2730890000000008E-3</c:v>
                </c:pt>
                <c:pt idx="1293">
                  <c:v>9.6682079999999993E-3</c:v>
                </c:pt>
                <c:pt idx="1294">
                  <c:v>1.7568529999999999E-2</c:v>
                </c:pt>
                <c:pt idx="1295">
                  <c:v>9.2604369999999998E-3</c:v>
                </c:pt>
                <c:pt idx="1296">
                  <c:v>1.2727E-2</c:v>
                </c:pt>
                <c:pt idx="1297">
                  <c:v>1.8814529999999999E-2</c:v>
                </c:pt>
                <c:pt idx="1298">
                  <c:v>1.011544E-2</c:v>
                </c:pt>
                <c:pt idx="1299">
                  <c:v>1.2022150000000001E-2</c:v>
                </c:pt>
                <c:pt idx="1300">
                  <c:v>1.4073459999999999E-2</c:v>
                </c:pt>
                <c:pt idx="1301">
                  <c:v>1.482312E-2</c:v>
                </c:pt>
                <c:pt idx="1302">
                  <c:v>1.498818E-2</c:v>
                </c:pt>
                <c:pt idx="1303">
                  <c:v>9.0882670000000006E-3</c:v>
                </c:pt>
                <c:pt idx="1304">
                  <c:v>1.148879E-2</c:v>
                </c:pt>
                <c:pt idx="1305">
                  <c:v>9.1060659999999995E-3</c:v>
                </c:pt>
                <c:pt idx="1306">
                  <c:v>1.795824E-2</c:v>
                </c:pt>
                <c:pt idx="1307">
                  <c:v>1.170967E-2</c:v>
                </c:pt>
                <c:pt idx="1308">
                  <c:v>1.1245460000000001E-2</c:v>
                </c:pt>
                <c:pt idx="1309">
                  <c:v>1.129755E-2</c:v>
                </c:pt>
                <c:pt idx="1310">
                  <c:v>9.3709550000000003E-3</c:v>
                </c:pt>
                <c:pt idx="1311">
                  <c:v>1.227263E-2</c:v>
                </c:pt>
                <c:pt idx="1312">
                  <c:v>1.2645089999999999E-2</c:v>
                </c:pt>
                <c:pt idx="1313">
                  <c:v>1.2805479999999999E-2</c:v>
                </c:pt>
                <c:pt idx="1314">
                  <c:v>1.5459250000000001E-2</c:v>
                </c:pt>
                <c:pt idx="1315">
                  <c:v>9.062367E-3</c:v>
                </c:pt>
                <c:pt idx="1316">
                  <c:v>8.4133330000000003E-3</c:v>
                </c:pt>
                <c:pt idx="1317">
                  <c:v>1.42989E-2</c:v>
                </c:pt>
                <c:pt idx="1318">
                  <c:v>9.430239E-3</c:v>
                </c:pt>
                <c:pt idx="1319">
                  <c:v>1.9927050000000002E-2</c:v>
                </c:pt>
                <c:pt idx="1320">
                  <c:v>1.109037E-2</c:v>
                </c:pt>
                <c:pt idx="1321">
                  <c:v>1.402861E-2</c:v>
                </c:pt>
                <c:pt idx="1322">
                  <c:v>1.0273340000000001E-2</c:v>
                </c:pt>
                <c:pt idx="1323">
                  <c:v>1.0499120000000001E-2</c:v>
                </c:pt>
                <c:pt idx="1324">
                  <c:v>8.7246029999999992E-3</c:v>
                </c:pt>
                <c:pt idx="1325">
                  <c:v>2.1242839999999999E-2</c:v>
                </c:pt>
                <c:pt idx="1326">
                  <c:v>1.28781E-2</c:v>
                </c:pt>
                <c:pt idx="1327">
                  <c:v>1.7180810000000001E-2</c:v>
                </c:pt>
                <c:pt idx="1328">
                  <c:v>1.2505769999999999E-2</c:v>
                </c:pt>
                <c:pt idx="1329">
                  <c:v>2.2718769999999999E-2</c:v>
                </c:pt>
                <c:pt idx="1330">
                  <c:v>1.6242860000000001E-2</c:v>
                </c:pt>
                <c:pt idx="1331">
                  <c:v>1.4288189999999999E-2</c:v>
                </c:pt>
                <c:pt idx="1332">
                  <c:v>2.1569189999999999E-2</c:v>
                </c:pt>
                <c:pt idx="1333">
                  <c:v>1.835492E-2</c:v>
                </c:pt>
                <c:pt idx="1334">
                  <c:v>1.358028E-2</c:v>
                </c:pt>
                <c:pt idx="1335">
                  <c:v>2.751371E-2</c:v>
                </c:pt>
                <c:pt idx="1336">
                  <c:v>1.113518E-2</c:v>
                </c:pt>
                <c:pt idx="1337">
                  <c:v>9.4613549999999994E-3</c:v>
                </c:pt>
                <c:pt idx="1338">
                  <c:v>1.895465E-2</c:v>
                </c:pt>
                <c:pt idx="1339">
                  <c:v>2.2780189999999999E-2</c:v>
                </c:pt>
                <c:pt idx="1340">
                  <c:v>8.1562619999999992E-3</c:v>
                </c:pt>
                <c:pt idx="1341">
                  <c:v>8.8194959999999996E-3</c:v>
                </c:pt>
                <c:pt idx="1342">
                  <c:v>1.251758E-2</c:v>
                </c:pt>
                <c:pt idx="1343">
                  <c:v>1.6075430000000002E-2</c:v>
                </c:pt>
                <c:pt idx="1344">
                  <c:v>1.063894E-2</c:v>
                </c:pt>
                <c:pt idx="1345">
                  <c:v>1.528594E-2</c:v>
                </c:pt>
                <c:pt idx="1346">
                  <c:v>1.180027E-2</c:v>
                </c:pt>
                <c:pt idx="1347">
                  <c:v>2.165048E-2</c:v>
                </c:pt>
                <c:pt idx="1348">
                  <c:v>2.618618E-2</c:v>
                </c:pt>
                <c:pt idx="1349">
                  <c:v>1.105951E-2</c:v>
                </c:pt>
                <c:pt idx="1350">
                  <c:v>3.0364180000000001E-2</c:v>
                </c:pt>
                <c:pt idx="1351">
                  <c:v>2.0989150000000002E-2</c:v>
                </c:pt>
                <c:pt idx="1352">
                  <c:v>1.097123E-2</c:v>
                </c:pt>
                <c:pt idx="1353">
                  <c:v>3.6941120000000001E-2</c:v>
                </c:pt>
                <c:pt idx="1354">
                  <c:v>9.3077100000000003E-3</c:v>
                </c:pt>
                <c:pt idx="1355">
                  <c:v>9.7282819999999996E-3</c:v>
                </c:pt>
                <c:pt idx="1356">
                  <c:v>8.6326649999999994E-3</c:v>
                </c:pt>
                <c:pt idx="1357">
                  <c:v>1.2597819999999999E-2</c:v>
                </c:pt>
                <c:pt idx="1358">
                  <c:v>1.2096030000000001E-2</c:v>
                </c:pt>
                <c:pt idx="1359">
                  <c:v>1.025473E-2</c:v>
                </c:pt>
                <c:pt idx="1360">
                  <c:v>9.4981690000000008E-3</c:v>
                </c:pt>
                <c:pt idx="1361">
                  <c:v>1.115673E-2</c:v>
                </c:pt>
                <c:pt idx="1362">
                  <c:v>1.7134739999999999E-2</c:v>
                </c:pt>
                <c:pt idx="1363">
                  <c:v>1.0424630000000001E-2</c:v>
                </c:pt>
                <c:pt idx="1364">
                  <c:v>1.2210159999999999E-2</c:v>
                </c:pt>
                <c:pt idx="1365">
                  <c:v>1.1551870000000001E-2</c:v>
                </c:pt>
                <c:pt idx="1366">
                  <c:v>1.2282970000000001E-2</c:v>
                </c:pt>
                <c:pt idx="1367">
                  <c:v>1.067715E-2</c:v>
                </c:pt>
                <c:pt idx="1368">
                  <c:v>9.6182009999999998E-3</c:v>
                </c:pt>
                <c:pt idx="1369">
                  <c:v>9.1338340000000004E-3</c:v>
                </c:pt>
                <c:pt idx="1370">
                  <c:v>1.259216E-2</c:v>
                </c:pt>
                <c:pt idx="1371">
                  <c:v>1.243113E-2</c:v>
                </c:pt>
                <c:pt idx="1372">
                  <c:v>1.3759560000000001E-2</c:v>
                </c:pt>
                <c:pt idx="1373">
                  <c:v>1.148625E-2</c:v>
                </c:pt>
                <c:pt idx="1374">
                  <c:v>1.3153E-2</c:v>
                </c:pt>
                <c:pt idx="1375">
                  <c:v>1.046365E-2</c:v>
                </c:pt>
                <c:pt idx="1376">
                  <c:v>7.4459749999999996E-3</c:v>
                </c:pt>
                <c:pt idx="1377">
                  <c:v>1.01753E-2</c:v>
                </c:pt>
                <c:pt idx="1378">
                  <c:v>2.4351890000000001E-2</c:v>
                </c:pt>
                <c:pt idx="1379">
                  <c:v>2.192705E-2</c:v>
                </c:pt>
                <c:pt idx="1380">
                  <c:v>1.198697E-2</c:v>
                </c:pt>
                <c:pt idx="1381">
                  <c:v>1.3748979999999999E-2</c:v>
                </c:pt>
                <c:pt idx="1382">
                  <c:v>1.8209690000000001E-2</c:v>
                </c:pt>
                <c:pt idx="1383">
                  <c:v>1.755611E-2</c:v>
                </c:pt>
                <c:pt idx="1384">
                  <c:v>1.165004E-2</c:v>
                </c:pt>
                <c:pt idx="1385">
                  <c:v>9.5482529999999996E-3</c:v>
                </c:pt>
                <c:pt idx="1386">
                  <c:v>9.3383249999999998E-3</c:v>
                </c:pt>
                <c:pt idx="1387">
                  <c:v>1.101273E-2</c:v>
                </c:pt>
                <c:pt idx="1388">
                  <c:v>8.8611550000000008E-3</c:v>
                </c:pt>
                <c:pt idx="1389">
                  <c:v>1.248323E-2</c:v>
                </c:pt>
                <c:pt idx="1390">
                  <c:v>1.2262479999999999E-2</c:v>
                </c:pt>
                <c:pt idx="1391">
                  <c:v>2.062692E-2</c:v>
                </c:pt>
                <c:pt idx="1392">
                  <c:v>9.1558400000000002E-3</c:v>
                </c:pt>
                <c:pt idx="1393">
                  <c:v>2.868917E-2</c:v>
                </c:pt>
                <c:pt idx="1394">
                  <c:v>1.092837E-2</c:v>
                </c:pt>
                <c:pt idx="1395">
                  <c:v>1.4686609999999999E-2</c:v>
                </c:pt>
                <c:pt idx="1396">
                  <c:v>8.4699809999999997E-3</c:v>
                </c:pt>
                <c:pt idx="1397">
                  <c:v>1.434759E-2</c:v>
                </c:pt>
                <c:pt idx="1398">
                  <c:v>1.273941E-2</c:v>
                </c:pt>
                <c:pt idx="1399">
                  <c:v>2.1282769999999999E-2</c:v>
                </c:pt>
                <c:pt idx="1400">
                  <c:v>1.5970479999999999E-2</c:v>
                </c:pt>
                <c:pt idx="1401">
                  <c:v>1.264208E-2</c:v>
                </c:pt>
                <c:pt idx="1402">
                  <c:v>9.773047E-3</c:v>
                </c:pt>
                <c:pt idx="1403">
                  <c:v>1.145434E-2</c:v>
                </c:pt>
                <c:pt idx="1404">
                  <c:v>8.4034309999999994E-3</c:v>
                </c:pt>
                <c:pt idx="1405">
                  <c:v>1.028388E-2</c:v>
                </c:pt>
                <c:pt idx="1406">
                  <c:v>1.676716E-2</c:v>
                </c:pt>
                <c:pt idx="1407">
                  <c:v>1.5757110000000001E-2</c:v>
                </c:pt>
                <c:pt idx="1408">
                  <c:v>1.055063E-2</c:v>
                </c:pt>
                <c:pt idx="1409">
                  <c:v>1.4639040000000001E-2</c:v>
                </c:pt>
                <c:pt idx="1410">
                  <c:v>2.3056779999999999E-2</c:v>
                </c:pt>
                <c:pt idx="1411">
                  <c:v>9.7700559999999992E-3</c:v>
                </c:pt>
                <c:pt idx="1412">
                  <c:v>9.0615480000000009E-3</c:v>
                </c:pt>
                <c:pt idx="1413">
                  <c:v>1.399559E-2</c:v>
                </c:pt>
                <c:pt idx="1414">
                  <c:v>8.4606130000000005E-3</c:v>
                </c:pt>
                <c:pt idx="1415">
                  <c:v>8.4634270000000008E-3</c:v>
                </c:pt>
                <c:pt idx="1416">
                  <c:v>1.7563510000000001E-2</c:v>
                </c:pt>
                <c:pt idx="1417">
                  <c:v>1.048762E-2</c:v>
                </c:pt>
                <c:pt idx="1418">
                  <c:v>8.0788309999999999E-3</c:v>
                </c:pt>
                <c:pt idx="1419">
                  <c:v>1.145971E-2</c:v>
                </c:pt>
                <c:pt idx="1420">
                  <c:v>1.033794E-2</c:v>
                </c:pt>
                <c:pt idx="1421">
                  <c:v>1.045399E-2</c:v>
                </c:pt>
                <c:pt idx="1422">
                  <c:v>7.2081159999999997E-3</c:v>
                </c:pt>
                <c:pt idx="1423">
                  <c:v>9.8189639999999995E-3</c:v>
                </c:pt>
                <c:pt idx="1424">
                  <c:v>1.397984E-2</c:v>
                </c:pt>
                <c:pt idx="1425">
                  <c:v>1.1751879999999999E-2</c:v>
                </c:pt>
                <c:pt idx="1426">
                  <c:v>8.1173059999999995E-3</c:v>
                </c:pt>
                <c:pt idx="1427">
                  <c:v>6.8245190000000002E-3</c:v>
                </c:pt>
                <c:pt idx="1428">
                  <c:v>1.119611E-2</c:v>
                </c:pt>
                <c:pt idx="1429">
                  <c:v>1.1372989999999999E-2</c:v>
                </c:pt>
                <c:pt idx="1430">
                  <c:v>1.4541429999999999E-2</c:v>
                </c:pt>
                <c:pt idx="1431">
                  <c:v>1.170005E-2</c:v>
                </c:pt>
                <c:pt idx="1432">
                  <c:v>9.1454250000000004E-3</c:v>
                </c:pt>
                <c:pt idx="1433">
                  <c:v>1.074576E-2</c:v>
                </c:pt>
                <c:pt idx="1434">
                  <c:v>7.6569569999999998E-3</c:v>
                </c:pt>
                <c:pt idx="1435">
                  <c:v>1.035581E-2</c:v>
                </c:pt>
                <c:pt idx="1436">
                  <c:v>1.252528E-2</c:v>
                </c:pt>
                <c:pt idx="1437">
                  <c:v>1.6243239999999999E-2</c:v>
                </c:pt>
                <c:pt idx="1438">
                  <c:v>1.6391090000000001E-2</c:v>
                </c:pt>
                <c:pt idx="1439">
                  <c:v>1.7150789999999999E-2</c:v>
                </c:pt>
                <c:pt idx="1440">
                  <c:v>9.4062099999999999E-3</c:v>
                </c:pt>
                <c:pt idx="1441">
                  <c:v>1.7316479999999999E-2</c:v>
                </c:pt>
                <c:pt idx="1442">
                  <c:v>7.9028080000000007E-3</c:v>
                </c:pt>
                <c:pt idx="1443">
                  <c:v>8.6876929999999998E-3</c:v>
                </c:pt>
                <c:pt idx="1444">
                  <c:v>1.0547849999999999E-2</c:v>
                </c:pt>
                <c:pt idx="1445">
                  <c:v>9.2801510000000004E-3</c:v>
                </c:pt>
                <c:pt idx="1446">
                  <c:v>1.2921409999999999E-2</c:v>
                </c:pt>
                <c:pt idx="1447">
                  <c:v>1.149085E-2</c:v>
                </c:pt>
                <c:pt idx="1448">
                  <c:v>1.0282690000000001E-2</c:v>
                </c:pt>
                <c:pt idx="1449">
                  <c:v>1.070279E-2</c:v>
                </c:pt>
                <c:pt idx="1450">
                  <c:v>9.2474180000000003E-3</c:v>
                </c:pt>
                <c:pt idx="1451">
                  <c:v>7.9849750000000001E-3</c:v>
                </c:pt>
                <c:pt idx="1452">
                  <c:v>9.0760349999999997E-3</c:v>
                </c:pt>
                <c:pt idx="1453">
                  <c:v>1.3462999999999999E-2</c:v>
                </c:pt>
                <c:pt idx="1454">
                  <c:v>1.254387E-2</c:v>
                </c:pt>
                <c:pt idx="1455">
                  <c:v>8.1892839999999998E-3</c:v>
                </c:pt>
                <c:pt idx="1456">
                  <c:v>1.053517E-2</c:v>
                </c:pt>
                <c:pt idx="1457">
                  <c:v>1.1260300000000001E-2</c:v>
                </c:pt>
                <c:pt idx="1458">
                  <c:v>1.160974E-2</c:v>
                </c:pt>
                <c:pt idx="1459">
                  <c:v>1.052252E-2</c:v>
                </c:pt>
                <c:pt idx="1460">
                  <c:v>1.0398640000000001E-2</c:v>
                </c:pt>
                <c:pt idx="1461">
                  <c:v>1.1964300000000001E-2</c:v>
                </c:pt>
                <c:pt idx="1462">
                  <c:v>9.8857130000000008E-3</c:v>
                </c:pt>
                <c:pt idx="1463">
                  <c:v>1.153676E-2</c:v>
                </c:pt>
                <c:pt idx="1464">
                  <c:v>3.0772319999999999E-2</c:v>
                </c:pt>
                <c:pt idx="1465">
                  <c:v>1.1913770000000001E-2</c:v>
                </c:pt>
                <c:pt idx="1466">
                  <c:v>1.4435969999999999E-2</c:v>
                </c:pt>
                <c:pt idx="1467">
                  <c:v>1.490206E-2</c:v>
                </c:pt>
                <c:pt idx="1468">
                  <c:v>1.191483E-2</c:v>
                </c:pt>
                <c:pt idx="1469">
                  <c:v>9.3991549999999993E-3</c:v>
                </c:pt>
                <c:pt idx="1470">
                  <c:v>2.0204639999999999E-2</c:v>
                </c:pt>
                <c:pt idx="1471">
                  <c:v>9.3707459999999992E-3</c:v>
                </c:pt>
                <c:pt idx="1472">
                  <c:v>1.3206229999999999E-2</c:v>
                </c:pt>
                <c:pt idx="1473">
                  <c:v>2.7868879999999999E-2</c:v>
                </c:pt>
                <c:pt idx="1474">
                  <c:v>1.4309189999999999E-2</c:v>
                </c:pt>
                <c:pt idx="1475">
                  <c:v>9.8368529999999996E-3</c:v>
                </c:pt>
                <c:pt idx="1476">
                  <c:v>1.502209E-2</c:v>
                </c:pt>
                <c:pt idx="1477">
                  <c:v>9.7880239999999993E-3</c:v>
                </c:pt>
                <c:pt idx="1478">
                  <c:v>9.7783179999999994E-3</c:v>
                </c:pt>
                <c:pt idx="1479">
                  <c:v>1.07697E-2</c:v>
                </c:pt>
                <c:pt idx="1480">
                  <c:v>1.496894E-2</c:v>
                </c:pt>
                <c:pt idx="1481">
                  <c:v>2.6480179999999999E-2</c:v>
                </c:pt>
                <c:pt idx="1482">
                  <c:v>1.235576E-2</c:v>
                </c:pt>
                <c:pt idx="1483">
                  <c:v>1.2001970000000001E-2</c:v>
                </c:pt>
                <c:pt idx="1484">
                  <c:v>1.275866E-2</c:v>
                </c:pt>
                <c:pt idx="1485">
                  <c:v>1.7564690000000001E-2</c:v>
                </c:pt>
                <c:pt idx="1486">
                  <c:v>1.0473140000000001E-2</c:v>
                </c:pt>
                <c:pt idx="1487">
                  <c:v>1.129203E-2</c:v>
                </c:pt>
                <c:pt idx="1488">
                  <c:v>1.251411E-2</c:v>
                </c:pt>
                <c:pt idx="1489">
                  <c:v>1.271503E-2</c:v>
                </c:pt>
                <c:pt idx="1490">
                  <c:v>7.5617339999999996E-3</c:v>
                </c:pt>
                <c:pt idx="1491">
                  <c:v>1.1405449999999999E-2</c:v>
                </c:pt>
                <c:pt idx="1492">
                  <c:v>1.39872E-2</c:v>
                </c:pt>
                <c:pt idx="1493">
                  <c:v>1.4242960000000001E-2</c:v>
                </c:pt>
                <c:pt idx="1494">
                  <c:v>1.3543380000000001E-2</c:v>
                </c:pt>
                <c:pt idx="1495">
                  <c:v>9.9648069999999991E-3</c:v>
                </c:pt>
                <c:pt idx="1496">
                  <c:v>1.111055E-2</c:v>
                </c:pt>
                <c:pt idx="1497">
                  <c:v>1.228012E-2</c:v>
                </c:pt>
                <c:pt idx="1498">
                  <c:v>1.4711200000000001E-2</c:v>
                </c:pt>
                <c:pt idx="1499">
                  <c:v>2.019671E-2</c:v>
                </c:pt>
                <c:pt idx="1500">
                  <c:v>8.1473670000000008E-3</c:v>
                </c:pt>
                <c:pt idx="1501">
                  <c:v>9.6484829999999994E-3</c:v>
                </c:pt>
                <c:pt idx="1502">
                  <c:v>1.304217E-2</c:v>
                </c:pt>
                <c:pt idx="1503">
                  <c:v>1.144704E-2</c:v>
                </c:pt>
                <c:pt idx="1504">
                  <c:v>8.4260470000000007E-3</c:v>
                </c:pt>
                <c:pt idx="1505">
                  <c:v>1.1925470000000001E-2</c:v>
                </c:pt>
                <c:pt idx="1506">
                  <c:v>1.1598509999999999E-2</c:v>
                </c:pt>
                <c:pt idx="1507">
                  <c:v>8.8678679999999992E-3</c:v>
                </c:pt>
                <c:pt idx="1508">
                  <c:v>1.153325E-2</c:v>
                </c:pt>
                <c:pt idx="1509">
                  <c:v>1.441892E-2</c:v>
                </c:pt>
                <c:pt idx="1510">
                  <c:v>1.199772E-2</c:v>
                </c:pt>
                <c:pt idx="1511">
                  <c:v>1.3678020000000001E-2</c:v>
                </c:pt>
                <c:pt idx="1512">
                  <c:v>1.1005549999999999E-2</c:v>
                </c:pt>
                <c:pt idx="1513">
                  <c:v>7.5453880000000001E-3</c:v>
                </c:pt>
                <c:pt idx="1514">
                  <c:v>3.02942E-2</c:v>
                </c:pt>
                <c:pt idx="1515">
                  <c:v>2.3754379999999999E-2</c:v>
                </c:pt>
                <c:pt idx="1516">
                  <c:v>2.457782E-2</c:v>
                </c:pt>
                <c:pt idx="1517">
                  <c:v>1.6800030000000001E-2</c:v>
                </c:pt>
                <c:pt idx="1518">
                  <c:v>8.9819900000000005E-3</c:v>
                </c:pt>
                <c:pt idx="1519">
                  <c:v>1.1792169999999999E-2</c:v>
                </c:pt>
                <c:pt idx="1520">
                  <c:v>1.9414009999999999E-2</c:v>
                </c:pt>
                <c:pt idx="1521">
                  <c:v>1.6197079999999999E-2</c:v>
                </c:pt>
                <c:pt idx="1522">
                  <c:v>2.4905839999999999E-2</c:v>
                </c:pt>
                <c:pt idx="1523">
                  <c:v>8.6344319999999992E-3</c:v>
                </c:pt>
                <c:pt idx="1524">
                  <c:v>1.0118520000000001E-2</c:v>
                </c:pt>
                <c:pt idx="1525">
                  <c:v>2.4658179999999998E-2</c:v>
                </c:pt>
                <c:pt idx="1526">
                  <c:v>1.9113890000000001E-2</c:v>
                </c:pt>
                <c:pt idx="1527">
                  <c:v>9.2550719999999996E-3</c:v>
                </c:pt>
                <c:pt idx="1528">
                  <c:v>2.3690510000000001E-2</c:v>
                </c:pt>
                <c:pt idx="1529">
                  <c:v>2.5812100000000001E-2</c:v>
                </c:pt>
                <c:pt idx="1530">
                  <c:v>1.158241E-2</c:v>
                </c:pt>
                <c:pt idx="1531">
                  <c:v>9.9621420000000002E-3</c:v>
                </c:pt>
                <c:pt idx="1532">
                  <c:v>6.9125970000000004E-3</c:v>
                </c:pt>
                <c:pt idx="1533">
                  <c:v>2.1831409999999999E-2</c:v>
                </c:pt>
                <c:pt idx="1534">
                  <c:v>8.4143059999999999E-3</c:v>
                </c:pt>
                <c:pt idx="1535">
                  <c:v>1.1335649999999999E-2</c:v>
                </c:pt>
                <c:pt idx="1536">
                  <c:v>9.2779850000000007E-3</c:v>
                </c:pt>
                <c:pt idx="1537">
                  <c:v>1.5171860000000001E-2</c:v>
                </c:pt>
                <c:pt idx="1538">
                  <c:v>1.0424030000000001E-2</c:v>
                </c:pt>
                <c:pt idx="1539">
                  <c:v>1.0188869999999999E-2</c:v>
                </c:pt>
                <c:pt idx="1540">
                  <c:v>2.492904E-2</c:v>
                </c:pt>
                <c:pt idx="1541">
                  <c:v>3.2315959999999998E-2</c:v>
                </c:pt>
                <c:pt idx="1542">
                  <c:v>9.5172520000000004E-3</c:v>
                </c:pt>
                <c:pt idx="1543">
                  <c:v>8.3691919999999993E-3</c:v>
                </c:pt>
                <c:pt idx="1544">
                  <c:v>1.549158E-2</c:v>
                </c:pt>
                <c:pt idx="1545">
                  <c:v>9.8539089999999992E-3</c:v>
                </c:pt>
                <c:pt idx="1546">
                  <c:v>9.2973120000000003E-3</c:v>
                </c:pt>
                <c:pt idx="1547">
                  <c:v>1.360487E-2</c:v>
                </c:pt>
                <c:pt idx="1548">
                  <c:v>2.618442E-2</c:v>
                </c:pt>
                <c:pt idx="1549">
                  <c:v>1.0588200000000001E-2</c:v>
                </c:pt>
                <c:pt idx="1550">
                  <c:v>1.0422320000000001E-2</c:v>
                </c:pt>
                <c:pt idx="1551">
                  <c:v>9.3747139999999993E-3</c:v>
                </c:pt>
                <c:pt idx="1552">
                  <c:v>1.08576E-2</c:v>
                </c:pt>
                <c:pt idx="1553">
                  <c:v>1.040335E-2</c:v>
                </c:pt>
                <c:pt idx="1554">
                  <c:v>1.233099E-2</c:v>
                </c:pt>
                <c:pt idx="1555">
                  <c:v>1.2961800000000001E-2</c:v>
                </c:pt>
                <c:pt idx="1556">
                  <c:v>1.0378500000000001E-2</c:v>
                </c:pt>
                <c:pt idx="1557">
                  <c:v>1.1919819999999999E-2</c:v>
                </c:pt>
                <c:pt idx="1558">
                  <c:v>1.998989E-2</c:v>
                </c:pt>
                <c:pt idx="1559">
                  <c:v>1.4600800000000001E-2</c:v>
                </c:pt>
                <c:pt idx="1560">
                  <c:v>1.7474139999999999E-2</c:v>
                </c:pt>
                <c:pt idx="1561">
                  <c:v>1.3949120000000001E-2</c:v>
                </c:pt>
                <c:pt idx="1562">
                  <c:v>7.8654250000000005E-3</c:v>
                </c:pt>
                <c:pt idx="1563">
                  <c:v>8.9267240000000005E-3</c:v>
                </c:pt>
                <c:pt idx="1564">
                  <c:v>3.4385859999999997E-2</c:v>
                </c:pt>
                <c:pt idx="1565">
                  <c:v>2.5105559999999999E-2</c:v>
                </c:pt>
                <c:pt idx="1566">
                  <c:v>2.2258630000000001E-2</c:v>
                </c:pt>
                <c:pt idx="1567">
                  <c:v>9.7849500000000006E-3</c:v>
                </c:pt>
                <c:pt idx="1568">
                  <c:v>9.1166879999999995E-3</c:v>
                </c:pt>
                <c:pt idx="1569">
                  <c:v>9.4417430000000007E-3</c:v>
                </c:pt>
                <c:pt idx="1570">
                  <c:v>1.0434290000000001E-2</c:v>
                </c:pt>
                <c:pt idx="1571">
                  <c:v>2.4267650000000002E-2</c:v>
                </c:pt>
                <c:pt idx="1572">
                  <c:v>1.2804619999999999E-2</c:v>
                </c:pt>
                <c:pt idx="1573">
                  <c:v>1.8824899999999999E-2</c:v>
                </c:pt>
                <c:pt idx="1574">
                  <c:v>1.7172050000000001E-2</c:v>
                </c:pt>
                <c:pt idx="1575">
                  <c:v>1.076386E-2</c:v>
                </c:pt>
                <c:pt idx="1576">
                  <c:v>9.3495910000000008E-3</c:v>
                </c:pt>
                <c:pt idx="1577">
                  <c:v>1.464845E-2</c:v>
                </c:pt>
                <c:pt idx="1578">
                  <c:v>2.7122210000000001E-2</c:v>
                </c:pt>
                <c:pt idx="1579">
                  <c:v>1.365095E-2</c:v>
                </c:pt>
                <c:pt idx="1580">
                  <c:v>7.0511330000000002E-3</c:v>
                </c:pt>
                <c:pt idx="1581">
                  <c:v>1.6513190000000001E-2</c:v>
                </c:pt>
                <c:pt idx="1582">
                  <c:v>2.1014640000000001E-2</c:v>
                </c:pt>
                <c:pt idx="1583">
                  <c:v>1.323472E-2</c:v>
                </c:pt>
                <c:pt idx="1584">
                  <c:v>1.461986E-2</c:v>
                </c:pt>
                <c:pt idx="1585">
                  <c:v>9.1283860000000005E-3</c:v>
                </c:pt>
                <c:pt idx="1586">
                  <c:v>1.2610140000000001E-2</c:v>
                </c:pt>
                <c:pt idx="1587">
                  <c:v>1.150728E-2</c:v>
                </c:pt>
                <c:pt idx="1588">
                  <c:v>2.7369810000000001E-2</c:v>
                </c:pt>
                <c:pt idx="1589">
                  <c:v>1.3262289999999999E-2</c:v>
                </c:pt>
                <c:pt idx="1590">
                  <c:v>2.6118229999999999E-2</c:v>
                </c:pt>
                <c:pt idx="1591">
                  <c:v>8.7413360000000006E-3</c:v>
                </c:pt>
                <c:pt idx="1592">
                  <c:v>1.2856889999999999E-2</c:v>
                </c:pt>
                <c:pt idx="1593">
                  <c:v>1.116728E-2</c:v>
                </c:pt>
                <c:pt idx="1594">
                  <c:v>1.1278679999999999E-2</c:v>
                </c:pt>
                <c:pt idx="1595">
                  <c:v>1.2419879999999999E-2</c:v>
                </c:pt>
                <c:pt idx="1596">
                  <c:v>2.1683939999999999E-2</c:v>
                </c:pt>
                <c:pt idx="1597">
                  <c:v>1.1234640000000001E-2</c:v>
                </c:pt>
                <c:pt idx="1598">
                  <c:v>1.321373E-2</c:v>
                </c:pt>
                <c:pt idx="1599">
                  <c:v>2.7156980000000001E-2</c:v>
                </c:pt>
                <c:pt idx="1600">
                  <c:v>1.363435E-2</c:v>
                </c:pt>
                <c:pt idx="1601">
                  <c:v>1.21508E-2</c:v>
                </c:pt>
                <c:pt idx="1602">
                  <c:v>1.3652279999999999E-2</c:v>
                </c:pt>
                <c:pt idx="1603">
                  <c:v>1.202218E-2</c:v>
                </c:pt>
                <c:pt idx="1604">
                  <c:v>8.2751209999999999E-3</c:v>
                </c:pt>
                <c:pt idx="1605">
                  <c:v>9.7633879999999996E-3</c:v>
                </c:pt>
                <c:pt idx="1606">
                  <c:v>1.252178E-2</c:v>
                </c:pt>
                <c:pt idx="1607">
                  <c:v>1.5423640000000001E-2</c:v>
                </c:pt>
                <c:pt idx="1608">
                  <c:v>1.179787E-2</c:v>
                </c:pt>
                <c:pt idx="1609">
                  <c:v>1.5994560000000001E-2</c:v>
                </c:pt>
                <c:pt idx="1610">
                  <c:v>1.3755430000000001E-2</c:v>
                </c:pt>
                <c:pt idx="1611">
                  <c:v>1.3793150000000001E-2</c:v>
                </c:pt>
                <c:pt idx="1612">
                  <c:v>1.5358520000000001E-2</c:v>
                </c:pt>
                <c:pt idx="1613">
                  <c:v>9.8811449999999992E-3</c:v>
                </c:pt>
                <c:pt idx="1614">
                  <c:v>1.4038520000000001E-2</c:v>
                </c:pt>
                <c:pt idx="1615">
                  <c:v>1.1563159999999999E-2</c:v>
                </c:pt>
                <c:pt idx="1616">
                  <c:v>1.106335E-2</c:v>
                </c:pt>
                <c:pt idx="1617">
                  <c:v>1.430771E-2</c:v>
                </c:pt>
                <c:pt idx="1618">
                  <c:v>8.8830249999999993E-3</c:v>
                </c:pt>
                <c:pt idx="1619">
                  <c:v>8.1847250000000003E-3</c:v>
                </c:pt>
                <c:pt idx="1620">
                  <c:v>1.167255E-2</c:v>
                </c:pt>
                <c:pt idx="1621">
                  <c:v>1.074747E-2</c:v>
                </c:pt>
                <c:pt idx="1622">
                  <c:v>8.6673280000000002E-3</c:v>
                </c:pt>
                <c:pt idx="1623">
                  <c:v>1.1804510000000001E-2</c:v>
                </c:pt>
                <c:pt idx="1624">
                  <c:v>9.5598869999999996E-3</c:v>
                </c:pt>
                <c:pt idx="1625">
                  <c:v>1.237193E-2</c:v>
                </c:pt>
                <c:pt idx="1626">
                  <c:v>1.3163569999999999E-2</c:v>
                </c:pt>
                <c:pt idx="1627">
                  <c:v>1.2338699999999999E-2</c:v>
                </c:pt>
                <c:pt idx="1628">
                  <c:v>1.205646E-2</c:v>
                </c:pt>
                <c:pt idx="1629">
                  <c:v>1.095557E-2</c:v>
                </c:pt>
                <c:pt idx="1630">
                  <c:v>7.4393480000000001E-3</c:v>
                </c:pt>
                <c:pt idx="1631">
                  <c:v>1.224662E-2</c:v>
                </c:pt>
                <c:pt idx="1632">
                  <c:v>9.4254500000000001E-3</c:v>
                </c:pt>
                <c:pt idx="1633">
                  <c:v>1.3767349999999999E-2</c:v>
                </c:pt>
                <c:pt idx="1634">
                  <c:v>9.0800559999999995E-3</c:v>
                </c:pt>
                <c:pt idx="1635">
                  <c:v>1.325922E-2</c:v>
                </c:pt>
                <c:pt idx="1636">
                  <c:v>7.4821669999999996E-3</c:v>
                </c:pt>
                <c:pt idx="1637">
                  <c:v>1.147418E-2</c:v>
                </c:pt>
                <c:pt idx="1638">
                  <c:v>1.34444E-2</c:v>
                </c:pt>
                <c:pt idx="1639">
                  <c:v>9.0741750000000003E-3</c:v>
                </c:pt>
                <c:pt idx="1640">
                  <c:v>9.8623530000000008E-3</c:v>
                </c:pt>
                <c:pt idx="1641">
                  <c:v>1.0067889999999999E-2</c:v>
                </c:pt>
                <c:pt idx="1642">
                  <c:v>1.114765E-2</c:v>
                </c:pt>
                <c:pt idx="1643">
                  <c:v>1.17848E-2</c:v>
                </c:pt>
                <c:pt idx="1644">
                  <c:v>1.5701429999999999E-2</c:v>
                </c:pt>
                <c:pt idx="1645">
                  <c:v>1.542235E-2</c:v>
                </c:pt>
                <c:pt idx="1646">
                  <c:v>1.0597290000000001E-2</c:v>
                </c:pt>
                <c:pt idx="1647">
                  <c:v>1.2248E-2</c:v>
                </c:pt>
                <c:pt idx="1648">
                  <c:v>1.4575930000000001E-2</c:v>
                </c:pt>
                <c:pt idx="1649">
                  <c:v>1.314163E-2</c:v>
                </c:pt>
                <c:pt idx="1650">
                  <c:v>9.2932050000000006E-3</c:v>
                </c:pt>
                <c:pt idx="1651">
                  <c:v>7.0804809999999996E-3</c:v>
                </c:pt>
                <c:pt idx="1652">
                  <c:v>1.389202E-2</c:v>
                </c:pt>
                <c:pt idx="1653">
                  <c:v>1.541085E-2</c:v>
                </c:pt>
                <c:pt idx="1654">
                  <c:v>1.3845680000000001E-2</c:v>
                </c:pt>
                <c:pt idx="1655">
                  <c:v>8.7860909999999993E-3</c:v>
                </c:pt>
                <c:pt idx="1656">
                  <c:v>9.6048669999999996E-3</c:v>
                </c:pt>
                <c:pt idx="1657">
                  <c:v>1.1519420000000001E-2</c:v>
                </c:pt>
                <c:pt idx="1658">
                  <c:v>9.8177170000000001E-3</c:v>
                </c:pt>
                <c:pt idx="1659">
                  <c:v>8.9121679999999998E-3</c:v>
                </c:pt>
                <c:pt idx="1660">
                  <c:v>9.7310450000000007E-3</c:v>
                </c:pt>
                <c:pt idx="1661">
                  <c:v>9.8639409999999993E-3</c:v>
                </c:pt>
                <c:pt idx="1662">
                  <c:v>9.6428750000000004E-3</c:v>
                </c:pt>
                <c:pt idx="1663">
                  <c:v>9.5992400000000002E-3</c:v>
                </c:pt>
                <c:pt idx="1664">
                  <c:v>9.8665630000000001E-3</c:v>
                </c:pt>
                <c:pt idx="1665">
                  <c:v>1.110629E-2</c:v>
                </c:pt>
                <c:pt idx="1666">
                  <c:v>1.0516090000000001E-2</c:v>
                </c:pt>
                <c:pt idx="1667">
                  <c:v>1.1236060000000001E-2</c:v>
                </c:pt>
                <c:pt idx="1668">
                  <c:v>9.6450219999999996E-3</c:v>
                </c:pt>
                <c:pt idx="1669">
                  <c:v>9.0715169999999994E-3</c:v>
                </c:pt>
                <c:pt idx="1670">
                  <c:v>1.0506990000000001E-2</c:v>
                </c:pt>
                <c:pt idx="1671">
                  <c:v>1.2941350000000001E-2</c:v>
                </c:pt>
                <c:pt idx="1672">
                  <c:v>1.295408E-2</c:v>
                </c:pt>
                <c:pt idx="1673">
                  <c:v>1.213669E-2</c:v>
                </c:pt>
                <c:pt idx="1674">
                  <c:v>1.445872E-2</c:v>
                </c:pt>
                <c:pt idx="1675">
                  <c:v>1.30048E-2</c:v>
                </c:pt>
                <c:pt idx="1676">
                  <c:v>7.1955869999999998E-3</c:v>
                </c:pt>
                <c:pt idx="1677">
                  <c:v>1.231205E-2</c:v>
                </c:pt>
                <c:pt idx="1678">
                  <c:v>1.3529060000000001E-2</c:v>
                </c:pt>
                <c:pt idx="1679">
                  <c:v>2.1441430000000001E-2</c:v>
                </c:pt>
                <c:pt idx="1680">
                  <c:v>8.6722659999999997E-3</c:v>
                </c:pt>
                <c:pt idx="1681">
                  <c:v>1.030205E-2</c:v>
                </c:pt>
                <c:pt idx="1682">
                  <c:v>9.1509290000000004E-3</c:v>
                </c:pt>
                <c:pt idx="1683">
                  <c:v>1.023869E-2</c:v>
                </c:pt>
                <c:pt idx="1684">
                  <c:v>1.3453339999999999E-2</c:v>
                </c:pt>
                <c:pt idx="1685">
                  <c:v>9.40181E-3</c:v>
                </c:pt>
                <c:pt idx="1686">
                  <c:v>1.7822500000000002E-2</c:v>
                </c:pt>
                <c:pt idx="1687">
                  <c:v>1.171669E-2</c:v>
                </c:pt>
                <c:pt idx="1688">
                  <c:v>1.361625E-2</c:v>
                </c:pt>
                <c:pt idx="1689">
                  <c:v>7.8418810000000002E-3</c:v>
                </c:pt>
                <c:pt idx="1690">
                  <c:v>1.1163090000000001E-2</c:v>
                </c:pt>
                <c:pt idx="1691">
                  <c:v>1.0813E-2</c:v>
                </c:pt>
                <c:pt idx="1692">
                  <c:v>1.148394E-2</c:v>
                </c:pt>
                <c:pt idx="1693">
                  <c:v>1.863014E-2</c:v>
                </c:pt>
                <c:pt idx="1694">
                  <c:v>2.067008E-2</c:v>
                </c:pt>
                <c:pt idx="1695">
                  <c:v>1.2925880000000001E-2</c:v>
                </c:pt>
                <c:pt idx="1696">
                  <c:v>1.015812E-2</c:v>
                </c:pt>
                <c:pt idx="1697">
                  <c:v>1.352976E-2</c:v>
                </c:pt>
                <c:pt idx="1698">
                  <c:v>1.0982560000000001E-2</c:v>
                </c:pt>
                <c:pt idx="1699">
                  <c:v>1.0060349999999999E-2</c:v>
                </c:pt>
                <c:pt idx="1700">
                  <c:v>9.7691389999999996E-3</c:v>
                </c:pt>
                <c:pt idx="1701">
                  <c:v>1.087953E-2</c:v>
                </c:pt>
                <c:pt idx="1702">
                  <c:v>1.6218719999999999E-2</c:v>
                </c:pt>
                <c:pt idx="1703">
                  <c:v>1.019808E-2</c:v>
                </c:pt>
                <c:pt idx="1704">
                  <c:v>1.2005429999999999E-2</c:v>
                </c:pt>
                <c:pt idx="1705">
                  <c:v>1.200913E-2</c:v>
                </c:pt>
                <c:pt idx="1706">
                  <c:v>1.857835E-2</c:v>
                </c:pt>
                <c:pt idx="1707">
                  <c:v>1.1012869999999999E-2</c:v>
                </c:pt>
                <c:pt idx="1708">
                  <c:v>7.9292379999999999E-3</c:v>
                </c:pt>
                <c:pt idx="1709">
                  <c:v>1.4281200000000001E-2</c:v>
                </c:pt>
                <c:pt idx="1710">
                  <c:v>2.0656560000000001E-2</c:v>
                </c:pt>
                <c:pt idx="1711">
                  <c:v>1.010522E-2</c:v>
                </c:pt>
                <c:pt idx="1712">
                  <c:v>1.34853E-2</c:v>
                </c:pt>
                <c:pt idx="1713">
                  <c:v>8.0706830000000004E-3</c:v>
                </c:pt>
                <c:pt idx="1714">
                  <c:v>4.0103420000000001E-2</c:v>
                </c:pt>
                <c:pt idx="1715">
                  <c:v>1.9415979999999999E-2</c:v>
                </c:pt>
                <c:pt idx="1716">
                  <c:v>1.4370839999999999E-2</c:v>
                </c:pt>
                <c:pt idx="1717">
                  <c:v>1.244615E-2</c:v>
                </c:pt>
                <c:pt idx="1718">
                  <c:v>8.9816470000000006E-3</c:v>
                </c:pt>
                <c:pt idx="1719">
                  <c:v>2.215108E-2</c:v>
                </c:pt>
                <c:pt idx="1720">
                  <c:v>9.2189539999999997E-3</c:v>
                </c:pt>
                <c:pt idx="1721">
                  <c:v>1.065527E-2</c:v>
                </c:pt>
                <c:pt idx="1722">
                  <c:v>1.07098E-2</c:v>
                </c:pt>
                <c:pt idx="1723">
                  <c:v>2.6858739999999999E-2</c:v>
                </c:pt>
                <c:pt idx="1724">
                  <c:v>2.552772E-2</c:v>
                </c:pt>
                <c:pt idx="1725">
                  <c:v>1.200906E-2</c:v>
                </c:pt>
                <c:pt idx="1726">
                  <c:v>1.368286E-2</c:v>
                </c:pt>
                <c:pt idx="1727">
                  <c:v>1.194508E-2</c:v>
                </c:pt>
                <c:pt idx="1728">
                  <c:v>8.9757989999999996E-3</c:v>
                </c:pt>
                <c:pt idx="1729">
                  <c:v>2.6935279999999999E-2</c:v>
                </c:pt>
                <c:pt idx="1730">
                  <c:v>1.2502650000000001E-2</c:v>
                </c:pt>
                <c:pt idx="1731">
                  <c:v>2.123709E-2</c:v>
                </c:pt>
                <c:pt idx="1732">
                  <c:v>1.3856530000000001E-2</c:v>
                </c:pt>
                <c:pt idx="1733">
                  <c:v>1.3653469999999999E-2</c:v>
                </c:pt>
                <c:pt idx="1734">
                  <c:v>1.133703E-2</c:v>
                </c:pt>
                <c:pt idx="1735">
                  <c:v>2.4939059999999999E-2</c:v>
                </c:pt>
                <c:pt idx="1736">
                  <c:v>1.6499280000000002E-2</c:v>
                </c:pt>
                <c:pt idx="1737">
                  <c:v>1.0867150000000001E-2</c:v>
                </c:pt>
                <c:pt idx="1738">
                  <c:v>1.0808470000000001E-2</c:v>
                </c:pt>
                <c:pt idx="1739">
                  <c:v>1.9460180000000001E-2</c:v>
                </c:pt>
                <c:pt idx="1740">
                  <c:v>1.362901E-2</c:v>
                </c:pt>
                <c:pt idx="1741">
                  <c:v>2.2208450000000001E-2</c:v>
                </c:pt>
                <c:pt idx="1742">
                  <c:v>1.096071E-2</c:v>
                </c:pt>
                <c:pt idx="1743">
                  <c:v>1.059507E-2</c:v>
                </c:pt>
                <c:pt idx="1744">
                  <c:v>1.280769E-2</c:v>
                </c:pt>
                <c:pt idx="1745">
                  <c:v>8.8090010000000003E-3</c:v>
                </c:pt>
                <c:pt idx="1746">
                  <c:v>2.3779479999999999E-2</c:v>
                </c:pt>
                <c:pt idx="1747">
                  <c:v>1.13457E-2</c:v>
                </c:pt>
                <c:pt idx="1748">
                  <c:v>1.4599819999999999E-2</c:v>
                </c:pt>
                <c:pt idx="1749">
                  <c:v>1.138985E-2</c:v>
                </c:pt>
                <c:pt idx="1750">
                  <c:v>2.0508809999999999E-2</c:v>
                </c:pt>
                <c:pt idx="1751">
                  <c:v>1.7873719999999999E-2</c:v>
                </c:pt>
                <c:pt idx="1752">
                  <c:v>1.2290260000000001E-2</c:v>
                </c:pt>
                <c:pt idx="1753">
                  <c:v>1.338191E-2</c:v>
                </c:pt>
                <c:pt idx="1754">
                  <c:v>1.0730170000000001E-2</c:v>
                </c:pt>
                <c:pt idx="1755">
                  <c:v>1.6566009999999999E-2</c:v>
                </c:pt>
                <c:pt idx="1756">
                  <c:v>1.2199959999999999E-2</c:v>
                </c:pt>
                <c:pt idx="1757">
                  <c:v>1.106531E-2</c:v>
                </c:pt>
                <c:pt idx="1758">
                  <c:v>2.701158E-2</c:v>
                </c:pt>
                <c:pt idx="1759">
                  <c:v>1.0724259999999999E-2</c:v>
                </c:pt>
                <c:pt idx="1760">
                  <c:v>1.049888E-2</c:v>
                </c:pt>
                <c:pt idx="1761">
                  <c:v>3.5201629999999998E-2</c:v>
                </c:pt>
                <c:pt idx="1762">
                  <c:v>1.715734E-2</c:v>
                </c:pt>
                <c:pt idx="1763">
                  <c:v>1.0002469999999999E-2</c:v>
                </c:pt>
                <c:pt idx="1764">
                  <c:v>9.5974000000000007E-3</c:v>
                </c:pt>
                <c:pt idx="1765">
                  <c:v>8.2279250000000005E-3</c:v>
                </c:pt>
                <c:pt idx="1766">
                  <c:v>9.1903090000000007E-3</c:v>
                </c:pt>
                <c:pt idx="1767">
                  <c:v>8.1052309999999992E-3</c:v>
                </c:pt>
                <c:pt idx="1768">
                  <c:v>1.2253490000000001E-2</c:v>
                </c:pt>
                <c:pt idx="1769">
                  <c:v>8.7669570000000006E-3</c:v>
                </c:pt>
                <c:pt idx="1770">
                  <c:v>1.507933E-2</c:v>
                </c:pt>
                <c:pt idx="1771">
                  <c:v>1.431485E-2</c:v>
                </c:pt>
                <c:pt idx="1772">
                  <c:v>1.162206E-2</c:v>
                </c:pt>
                <c:pt idx="1773">
                  <c:v>9.5479150000000006E-3</c:v>
                </c:pt>
                <c:pt idx="1774">
                  <c:v>2.4129999999999999E-2</c:v>
                </c:pt>
                <c:pt idx="1775">
                  <c:v>1.1151049999999999E-2</c:v>
                </c:pt>
                <c:pt idx="1776">
                  <c:v>8.3941280000000007E-3</c:v>
                </c:pt>
                <c:pt idx="1777">
                  <c:v>1.006314E-2</c:v>
                </c:pt>
                <c:pt idx="1778">
                  <c:v>1.853403E-2</c:v>
                </c:pt>
                <c:pt idx="1779">
                  <c:v>1.498214E-2</c:v>
                </c:pt>
                <c:pt idx="1780">
                  <c:v>9.8492119999999996E-3</c:v>
                </c:pt>
                <c:pt idx="1781">
                  <c:v>2.041981E-2</c:v>
                </c:pt>
                <c:pt idx="1782">
                  <c:v>7.6014359999999996E-3</c:v>
                </c:pt>
                <c:pt idx="1783">
                  <c:v>6.8883829999999997E-3</c:v>
                </c:pt>
                <c:pt idx="1784">
                  <c:v>6.7156860000000002E-3</c:v>
                </c:pt>
                <c:pt idx="1785">
                  <c:v>1.155025E-2</c:v>
                </c:pt>
                <c:pt idx="1786">
                  <c:v>1.4561060000000001E-2</c:v>
                </c:pt>
                <c:pt idx="1787">
                  <c:v>1.283464E-2</c:v>
                </c:pt>
                <c:pt idx="1788">
                  <c:v>1.341591E-2</c:v>
                </c:pt>
                <c:pt idx="1789">
                  <c:v>1.42747E-2</c:v>
                </c:pt>
                <c:pt idx="1790">
                  <c:v>1.128728E-2</c:v>
                </c:pt>
                <c:pt idx="1791">
                  <c:v>7.5732560000000004E-3</c:v>
                </c:pt>
                <c:pt idx="1792">
                  <c:v>1.312082E-2</c:v>
                </c:pt>
                <c:pt idx="1793">
                  <c:v>2.2095719999999999E-2</c:v>
                </c:pt>
                <c:pt idx="1794">
                  <c:v>1.318706E-2</c:v>
                </c:pt>
                <c:pt idx="1795">
                  <c:v>1.268568E-2</c:v>
                </c:pt>
                <c:pt idx="1796">
                  <c:v>1.4625849999999999E-2</c:v>
                </c:pt>
                <c:pt idx="1797">
                  <c:v>1.219463E-2</c:v>
                </c:pt>
                <c:pt idx="1798">
                  <c:v>1.3150520000000001E-2</c:v>
                </c:pt>
                <c:pt idx="1799">
                  <c:v>1.323775E-2</c:v>
                </c:pt>
                <c:pt idx="1800">
                  <c:v>9.9972580000000002E-3</c:v>
                </c:pt>
                <c:pt idx="1801">
                  <c:v>9.2456980000000001E-3</c:v>
                </c:pt>
                <c:pt idx="1802">
                  <c:v>1.215393E-2</c:v>
                </c:pt>
                <c:pt idx="1803">
                  <c:v>6.4585900000000002E-3</c:v>
                </c:pt>
                <c:pt idx="1804">
                  <c:v>1.9139050000000001E-2</c:v>
                </c:pt>
                <c:pt idx="1805">
                  <c:v>1.366828E-2</c:v>
                </c:pt>
                <c:pt idx="1806">
                  <c:v>2.523856E-2</c:v>
                </c:pt>
                <c:pt idx="1807">
                  <c:v>2.1777970000000001E-2</c:v>
                </c:pt>
                <c:pt idx="1808">
                  <c:v>6.7776920000000001E-3</c:v>
                </c:pt>
                <c:pt idx="1809">
                  <c:v>1.0294029999999999E-2</c:v>
                </c:pt>
                <c:pt idx="1810">
                  <c:v>9.8757859999999992E-3</c:v>
                </c:pt>
                <c:pt idx="1811">
                  <c:v>1.2194419999999999E-2</c:v>
                </c:pt>
                <c:pt idx="1812">
                  <c:v>8.0741179999999999E-3</c:v>
                </c:pt>
                <c:pt idx="1813">
                  <c:v>1.071479E-2</c:v>
                </c:pt>
                <c:pt idx="1814">
                  <c:v>1.0294930000000001E-2</c:v>
                </c:pt>
                <c:pt idx="1815">
                  <c:v>9.5209319999999993E-3</c:v>
                </c:pt>
                <c:pt idx="1816">
                  <c:v>2.5242489999999999E-2</c:v>
                </c:pt>
                <c:pt idx="1817">
                  <c:v>2.3423340000000001E-2</c:v>
                </c:pt>
                <c:pt idx="1818">
                  <c:v>8.1523289999999998E-3</c:v>
                </c:pt>
                <c:pt idx="1819">
                  <c:v>2.5583669999999999E-2</c:v>
                </c:pt>
                <c:pt idx="1820">
                  <c:v>1.8438710000000001E-2</c:v>
                </c:pt>
                <c:pt idx="1821">
                  <c:v>2.4790220000000002E-2</c:v>
                </c:pt>
                <c:pt idx="1822">
                  <c:v>1.0966780000000001E-2</c:v>
                </c:pt>
                <c:pt idx="1823">
                  <c:v>2.8043289999999998E-2</c:v>
                </c:pt>
                <c:pt idx="1824">
                  <c:v>1.44907E-2</c:v>
                </c:pt>
                <c:pt idx="1825">
                  <c:v>1.003601E-2</c:v>
                </c:pt>
                <c:pt idx="1826">
                  <c:v>2.2681420000000001E-2</c:v>
                </c:pt>
                <c:pt idx="1827">
                  <c:v>2.3977350000000001E-2</c:v>
                </c:pt>
                <c:pt idx="1828">
                  <c:v>1.7442550000000001E-2</c:v>
                </c:pt>
                <c:pt idx="1829">
                  <c:v>2.3250469999999999E-2</c:v>
                </c:pt>
                <c:pt idx="1830">
                  <c:v>1.153267E-2</c:v>
                </c:pt>
                <c:pt idx="1831">
                  <c:v>9.8222339999999991E-3</c:v>
                </c:pt>
                <c:pt idx="1832">
                  <c:v>1.78443E-2</c:v>
                </c:pt>
                <c:pt idx="1833">
                  <c:v>8.1490720000000003E-3</c:v>
                </c:pt>
                <c:pt idx="1834">
                  <c:v>1.573099E-2</c:v>
                </c:pt>
                <c:pt idx="1835">
                  <c:v>2.2369839999999998E-2</c:v>
                </c:pt>
                <c:pt idx="1836">
                  <c:v>1.731222E-2</c:v>
                </c:pt>
                <c:pt idx="1837">
                  <c:v>1.1900290000000001E-2</c:v>
                </c:pt>
                <c:pt idx="1838">
                  <c:v>1.1187549999999999E-2</c:v>
                </c:pt>
                <c:pt idx="1839">
                  <c:v>1.370443E-2</c:v>
                </c:pt>
                <c:pt idx="1840">
                  <c:v>9.5136639999999998E-3</c:v>
                </c:pt>
                <c:pt idx="1841">
                  <c:v>1.409228E-2</c:v>
                </c:pt>
                <c:pt idx="1842">
                  <c:v>1.5210609999999999E-2</c:v>
                </c:pt>
                <c:pt idx="1843">
                  <c:v>1.551776E-2</c:v>
                </c:pt>
                <c:pt idx="1844">
                  <c:v>8.9801020000000002E-3</c:v>
                </c:pt>
                <c:pt idx="1845">
                  <c:v>1.3419220000000001E-2</c:v>
                </c:pt>
                <c:pt idx="1846">
                  <c:v>1.433662E-2</c:v>
                </c:pt>
                <c:pt idx="1847">
                  <c:v>2.6561950000000001E-2</c:v>
                </c:pt>
                <c:pt idx="1848">
                  <c:v>1.0066820000000001E-2</c:v>
                </c:pt>
                <c:pt idx="1849">
                  <c:v>1.078165E-2</c:v>
                </c:pt>
                <c:pt idx="1850">
                  <c:v>1.039474E-2</c:v>
                </c:pt>
                <c:pt idx="1851">
                  <c:v>1.256999E-2</c:v>
                </c:pt>
                <c:pt idx="1852">
                  <c:v>2.3770960000000001E-2</c:v>
                </c:pt>
                <c:pt idx="1853">
                  <c:v>1.133316E-2</c:v>
                </c:pt>
                <c:pt idx="1854">
                  <c:v>1.007955E-2</c:v>
                </c:pt>
                <c:pt idx="1855">
                  <c:v>2.4583580000000001E-2</c:v>
                </c:pt>
                <c:pt idx="1856">
                  <c:v>1.418955E-2</c:v>
                </c:pt>
                <c:pt idx="1857">
                  <c:v>9.6012360000000008E-3</c:v>
                </c:pt>
                <c:pt idx="1858">
                  <c:v>1.818533E-2</c:v>
                </c:pt>
                <c:pt idx="1859">
                  <c:v>1.5022209999999999E-2</c:v>
                </c:pt>
                <c:pt idx="1860">
                  <c:v>2.144561E-2</c:v>
                </c:pt>
                <c:pt idx="1861">
                  <c:v>1.674225E-2</c:v>
                </c:pt>
                <c:pt idx="1862">
                  <c:v>1.6603239999999998E-2</c:v>
                </c:pt>
                <c:pt idx="1863">
                  <c:v>2.994283E-2</c:v>
                </c:pt>
                <c:pt idx="1864">
                  <c:v>8.0792499999999996E-3</c:v>
                </c:pt>
                <c:pt idx="1865">
                  <c:v>1.6212689999999998E-2</c:v>
                </c:pt>
                <c:pt idx="1866">
                  <c:v>1.014137E-2</c:v>
                </c:pt>
                <c:pt idx="1867">
                  <c:v>7.9409660000000007E-3</c:v>
                </c:pt>
                <c:pt idx="1868">
                  <c:v>1.0110360000000001E-2</c:v>
                </c:pt>
                <c:pt idx="1869">
                  <c:v>9.6140210000000004E-3</c:v>
                </c:pt>
                <c:pt idx="1870">
                  <c:v>1.8082129999999998E-2</c:v>
                </c:pt>
                <c:pt idx="1871">
                  <c:v>1.6654289999999999E-2</c:v>
                </c:pt>
                <c:pt idx="1872">
                  <c:v>1.3443180000000001E-2</c:v>
                </c:pt>
                <c:pt idx="1873">
                  <c:v>1.041709E-2</c:v>
                </c:pt>
                <c:pt idx="1874">
                  <c:v>9.0644839999999994E-3</c:v>
                </c:pt>
                <c:pt idx="1875">
                  <c:v>9.5618270000000002E-3</c:v>
                </c:pt>
                <c:pt idx="1876">
                  <c:v>1.426475E-2</c:v>
                </c:pt>
                <c:pt idx="1877">
                  <c:v>1.9507170000000001E-2</c:v>
                </c:pt>
                <c:pt idx="1878">
                  <c:v>2.7084259999999999E-2</c:v>
                </c:pt>
                <c:pt idx="1879">
                  <c:v>1.7785059999999998E-2</c:v>
                </c:pt>
                <c:pt idx="1880">
                  <c:v>1.1175360000000001E-2</c:v>
                </c:pt>
                <c:pt idx="1881">
                  <c:v>8.0000590000000003E-3</c:v>
                </c:pt>
                <c:pt idx="1882">
                  <c:v>8.1421500000000008E-3</c:v>
                </c:pt>
                <c:pt idx="1883">
                  <c:v>1.1817070000000001E-2</c:v>
                </c:pt>
                <c:pt idx="1884">
                  <c:v>9.6453519999999994E-3</c:v>
                </c:pt>
                <c:pt idx="1885">
                  <c:v>7.8630339999999996E-3</c:v>
                </c:pt>
                <c:pt idx="1886">
                  <c:v>1.21063E-2</c:v>
                </c:pt>
                <c:pt idx="1887">
                  <c:v>6.8664670000000002E-3</c:v>
                </c:pt>
                <c:pt idx="1888">
                  <c:v>1.6855209999999999E-2</c:v>
                </c:pt>
                <c:pt idx="1889">
                  <c:v>1.406847E-2</c:v>
                </c:pt>
                <c:pt idx="1890">
                  <c:v>9.0910479999999991E-3</c:v>
                </c:pt>
                <c:pt idx="1891">
                  <c:v>1.014784E-2</c:v>
                </c:pt>
                <c:pt idx="1892">
                  <c:v>8.2519710000000003E-3</c:v>
                </c:pt>
                <c:pt idx="1893">
                  <c:v>9.8877459999999993E-3</c:v>
                </c:pt>
                <c:pt idx="1894">
                  <c:v>1.237748E-2</c:v>
                </c:pt>
                <c:pt idx="1895">
                  <c:v>7.8564329999999995E-3</c:v>
                </c:pt>
                <c:pt idx="1896">
                  <c:v>1.028884E-2</c:v>
                </c:pt>
                <c:pt idx="1897">
                  <c:v>8.1439679999999997E-3</c:v>
                </c:pt>
                <c:pt idx="1898">
                  <c:v>7.418025E-3</c:v>
                </c:pt>
                <c:pt idx="1899">
                  <c:v>1.0662319999999999E-2</c:v>
                </c:pt>
                <c:pt idx="1900">
                  <c:v>1.6500049999999999E-2</c:v>
                </c:pt>
                <c:pt idx="1901">
                  <c:v>1.367966E-2</c:v>
                </c:pt>
                <c:pt idx="1902">
                  <c:v>9.9842079999999996E-3</c:v>
                </c:pt>
                <c:pt idx="1903">
                  <c:v>1.882582E-2</c:v>
                </c:pt>
                <c:pt idx="1904">
                  <c:v>1.034672E-2</c:v>
                </c:pt>
                <c:pt idx="1905">
                  <c:v>8.7796509999999994E-3</c:v>
                </c:pt>
                <c:pt idx="1906">
                  <c:v>1.0601029999999999E-2</c:v>
                </c:pt>
                <c:pt idx="1907">
                  <c:v>1.024162E-2</c:v>
                </c:pt>
                <c:pt idx="1908">
                  <c:v>1.116466E-2</c:v>
                </c:pt>
                <c:pt idx="1909">
                  <c:v>1.07476E-2</c:v>
                </c:pt>
                <c:pt idx="1910">
                  <c:v>1.0659429999999999E-2</c:v>
                </c:pt>
                <c:pt idx="1911">
                  <c:v>1.5770920000000001E-2</c:v>
                </c:pt>
                <c:pt idx="1912">
                  <c:v>1.525895E-2</c:v>
                </c:pt>
                <c:pt idx="1913">
                  <c:v>1.45191E-2</c:v>
                </c:pt>
                <c:pt idx="1914">
                  <c:v>9.7508239999999999E-3</c:v>
                </c:pt>
                <c:pt idx="1915">
                  <c:v>1.098798E-2</c:v>
                </c:pt>
                <c:pt idx="1916">
                  <c:v>9.0555649999999998E-3</c:v>
                </c:pt>
                <c:pt idx="1917">
                  <c:v>1.0243469999999999E-2</c:v>
                </c:pt>
                <c:pt idx="1918">
                  <c:v>1.318824E-2</c:v>
                </c:pt>
                <c:pt idx="1919">
                  <c:v>2.207839E-2</c:v>
                </c:pt>
                <c:pt idx="1920">
                  <c:v>1.6214079999999999E-2</c:v>
                </c:pt>
                <c:pt idx="1921">
                  <c:v>9.8359720000000001E-3</c:v>
                </c:pt>
                <c:pt idx="1922">
                  <c:v>1.135192E-2</c:v>
                </c:pt>
                <c:pt idx="1923">
                  <c:v>9.8286740000000008E-3</c:v>
                </c:pt>
                <c:pt idx="1924">
                  <c:v>9.4715939999999998E-3</c:v>
                </c:pt>
                <c:pt idx="1925">
                  <c:v>1.4008049999999999E-2</c:v>
                </c:pt>
                <c:pt idx="1926">
                  <c:v>1.10337E-2</c:v>
                </c:pt>
                <c:pt idx="1927">
                  <c:v>1.2020400000000001E-2</c:v>
                </c:pt>
                <c:pt idx="1928">
                  <c:v>1.1315240000000001E-2</c:v>
                </c:pt>
                <c:pt idx="1929">
                  <c:v>1.087051E-2</c:v>
                </c:pt>
                <c:pt idx="1930">
                  <c:v>1.2214620000000001E-2</c:v>
                </c:pt>
                <c:pt idx="1931">
                  <c:v>1.1827560000000001E-2</c:v>
                </c:pt>
                <c:pt idx="1932">
                  <c:v>1.3717E-2</c:v>
                </c:pt>
                <c:pt idx="1933">
                  <c:v>1.294118E-2</c:v>
                </c:pt>
                <c:pt idx="1934">
                  <c:v>1.4079339999999999E-2</c:v>
                </c:pt>
                <c:pt idx="1935">
                  <c:v>1.308118E-2</c:v>
                </c:pt>
                <c:pt idx="1936">
                  <c:v>1.247585E-2</c:v>
                </c:pt>
                <c:pt idx="1937">
                  <c:v>1.2553460000000001E-2</c:v>
                </c:pt>
                <c:pt idx="1938">
                  <c:v>7.8656509999999995E-3</c:v>
                </c:pt>
                <c:pt idx="1939">
                  <c:v>1.0211110000000001E-2</c:v>
                </c:pt>
                <c:pt idx="1940">
                  <c:v>9.0125359999999998E-3</c:v>
                </c:pt>
                <c:pt idx="1941">
                  <c:v>2.001052E-2</c:v>
                </c:pt>
                <c:pt idx="1942">
                  <c:v>9.6418679999999996E-3</c:v>
                </c:pt>
                <c:pt idx="1943">
                  <c:v>7.6765169999999999E-3</c:v>
                </c:pt>
                <c:pt idx="1944">
                  <c:v>1.141066E-2</c:v>
                </c:pt>
                <c:pt idx="1945">
                  <c:v>1.0150910000000001E-2</c:v>
                </c:pt>
                <c:pt idx="1946">
                  <c:v>1.2512529999999999E-2</c:v>
                </c:pt>
                <c:pt idx="1947">
                  <c:v>1.2508419999999999E-2</c:v>
                </c:pt>
                <c:pt idx="1948">
                  <c:v>8.8410490000000001E-3</c:v>
                </c:pt>
                <c:pt idx="1949">
                  <c:v>7.5502319999999996E-3</c:v>
                </c:pt>
                <c:pt idx="1950">
                  <c:v>8.8089380000000005E-3</c:v>
                </c:pt>
                <c:pt idx="1951">
                  <c:v>1.187301E-2</c:v>
                </c:pt>
                <c:pt idx="1952">
                  <c:v>1.0646050000000001E-2</c:v>
                </c:pt>
                <c:pt idx="1953">
                  <c:v>1.210575E-2</c:v>
                </c:pt>
                <c:pt idx="1954">
                  <c:v>1.322424E-2</c:v>
                </c:pt>
                <c:pt idx="1955">
                  <c:v>9.6798600000000002E-3</c:v>
                </c:pt>
                <c:pt idx="1956">
                  <c:v>7.8482210000000007E-3</c:v>
                </c:pt>
                <c:pt idx="1957">
                  <c:v>1.2779840000000001E-2</c:v>
                </c:pt>
                <c:pt idx="1958">
                  <c:v>8.0505479999999994E-3</c:v>
                </c:pt>
                <c:pt idx="1959">
                  <c:v>1.166504E-2</c:v>
                </c:pt>
                <c:pt idx="1960">
                  <c:v>1.125585E-2</c:v>
                </c:pt>
                <c:pt idx="1961">
                  <c:v>7.5759859999999998E-3</c:v>
                </c:pt>
                <c:pt idx="1962">
                  <c:v>1.260352E-2</c:v>
                </c:pt>
                <c:pt idx="1963">
                  <c:v>8.4250839999999994E-3</c:v>
                </c:pt>
                <c:pt idx="1964">
                  <c:v>1.369657E-2</c:v>
                </c:pt>
                <c:pt idx="1965">
                  <c:v>1.209736E-2</c:v>
                </c:pt>
                <c:pt idx="1966">
                  <c:v>1.148303E-2</c:v>
                </c:pt>
                <c:pt idx="1967">
                  <c:v>1.061548E-2</c:v>
                </c:pt>
                <c:pt idx="1968">
                  <c:v>1.429153E-2</c:v>
                </c:pt>
                <c:pt idx="1969">
                  <c:v>1.098883E-2</c:v>
                </c:pt>
                <c:pt idx="1970">
                  <c:v>9.1407510000000008E-3</c:v>
                </c:pt>
                <c:pt idx="1971">
                  <c:v>8.9969709999999994E-3</c:v>
                </c:pt>
                <c:pt idx="1972">
                  <c:v>9.9563259999999997E-3</c:v>
                </c:pt>
                <c:pt idx="1973">
                  <c:v>1.6048090000000001E-2</c:v>
                </c:pt>
                <c:pt idx="1974">
                  <c:v>1.0392759999999999E-2</c:v>
                </c:pt>
                <c:pt idx="1975">
                  <c:v>1.1317809999999999E-2</c:v>
                </c:pt>
                <c:pt idx="1976">
                  <c:v>2.2891809999999999E-2</c:v>
                </c:pt>
                <c:pt idx="1977">
                  <c:v>1.8317090000000001E-2</c:v>
                </c:pt>
                <c:pt idx="1978">
                  <c:v>2.080999E-2</c:v>
                </c:pt>
                <c:pt idx="1979">
                  <c:v>1.4629410000000001E-2</c:v>
                </c:pt>
                <c:pt idx="1980">
                  <c:v>1.0053950000000001E-2</c:v>
                </c:pt>
                <c:pt idx="1981">
                  <c:v>7.3837310000000001E-3</c:v>
                </c:pt>
                <c:pt idx="1982">
                  <c:v>9.2217419999999998E-3</c:v>
                </c:pt>
                <c:pt idx="1983">
                  <c:v>1.30805E-2</c:v>
                </c:pt>
                <c:pt idx="1984">
                  <c:v>1.237093E-2</c:v>
                </c:pt>
                <c:pt idx="1985">
                  <c:v>1.517744E-2</c:v>
                </c:pt>
                <c:pt idx="1986">
                  <c:v>1.0373169999999999E-2</c:v>
                </c:pt>
                <c:pt idx="1987">
                  <c:v>1.0257489999999999E-2</c:v>
                </c:pt>
                <c:pt idx="1988">
                  <c:v>1.024974E-2</c:v>
                </c:pt>
                <c:pt idx="1989">
                  <c:v>1.4245549999999999E-2</c:v>
                </c:pt>
                <c:pt idx="1990">
                  <c:v>2.0133189999999999E-2</c:v>
                </c:pt>
                <c:pt idx="1991">
                  <c:v>1.087107E-2</c:v>
                </c:pt>
                <c:pt idx="1992">
                  <c:v>1.1251010000000001E-2</c:v>
                </c:pt>
                <c:pt idx="1993">
                  <c:v>1.219904E-2</c:v>
                </c:pt>
                <c:pt idx="1994">
                  <c:v>2.2448929999999999E-2</c:v>
                </c:pt>
                <c:pt idx="1995">
                  <c:v>1.27099E-2</c:v>
                </c:pt>
                <c:pt idx="1996">
                  <c:v>1.4258369999999999E-2</c:v>
                </c:pt>
                <c:pt idx="1997">
                  <c:v>1.151717E-2</c:v>
                </c:pt>
                <c:pt idx="1998">
                  <c:v>1.033133E-2</c:v>
                </c:pt>
                <c:pt idx="1999">
                  <c:v>6.8616750000000002E-3</c:v>
                </c:pt>
                <c:pt idx="2000">
                  <c:v>1.182627E-2</c:v>
                </c:pt>
                <c:pt idx="2001">
                  <c:v>8.5172189999999995E-3</c:v>
                </c:pt>
                <c:pt idx="2002">
                  <c:v>9.0033119999999994E-3</c:v>
                </c:pt>
                <c:pt idx="2003">
                  <c:v>1.299261E-2</c:v>
                </c:pt>
                <c:pt idx="2004">
                  <c:v>6.8828479999999996E-3</c:v>
                </c:pt>
                <c:pt idx="2005">
                  <c:v>1.0956749999999999E-2</c:v>
                </c:pt>
                <c:pt idx="2006">
                  <c:v>8.4599510000000003E-3</c:v>
                </c:pt>
                <c:pt idx="2007">
                  <c:v>1.006925E-2</c:v>
                </c:pt>
                <c:pt idx="2008">
                  <c:v>9.3367250000000006E-3</c:v>
                </c:pt>
                <c:pt idx="2009">
                  <c:v>9.3953460000000006E-3</c:v>
                </c:pt>
                <c:pt idx="2010">
                  <c:v>1.324641E-2</c:v>
                </c:pt>
                <c:pt idx="2011">
                  <c:v>1.1617239999999999E-2</c:v>
                </c:pt>
                <c:pt idx="2012">
                  <c:v>7.8887390000000005E-3</c:v>
                </c:pt>
                <c:pt idx="2013">
                  <c:v>1.127132E-2</c:v>
                </c:pt>
                <c:pt idx="2014">
                  <c:v>1.2351930000000001E-2</c:v>
                </c:pt>
                <c:pt idx="2015">
                  <c:v>9.5901249999999997E-3</c:v>
                </c:pt>
                <c:pt idx="2016">
                  <c:v>1.105445E-2</c:v>
                </c:pt>
                <c:pt idx="2017">
                  <c:v>1.5995309999999999E-2</c:v>
                </c:pt>
                <c:pt idx="2018">
                  <c:v>1.304951E-2</c:v>
                </c:pt>
                <c:pt idx="2019">
                  <c:v>0.14461280000000001</c:v>
                </c:pt>
                <c:pt idx="2020">
                  <c:v>6.18398E-2</c:v>
                </c:pt>
                <c:pt idx="2021">
                  <c:v>1.626356E-2</c:v>
                </c:pt>
                <c:pt idx="2022">
                  <c:v>1.208015E-2</c:v>
                </c:pt>
                <c:pt idx="2023">
                  <c:v>1.4758189999999999E-2</c:v>
                </c:pt>
                <c:pt idx="2024">
                  <c:v>1.3223840000000001E-2</c:v>
                </c:pt>
                <c:pt idx="2025">
                  <c:v>1.504049E-2</c:v>
                </c:pt>
                <c:pt idx="2026">
                  <c:v>1.934901E-2</c:v>
                </c:pt>
                <c:pt idx="2027">
                  <c:v>1.065552E-2</c:v>
                </c:pt>
                <c:pt idx="2028">
                  <c:v>9.5274799999999996E-3</c:v>
                </c:pt>
                <c:pt idx="2029">
                  <c:v>1.045271E-2</c:v>
                </c:pt>
                <c:pt idx="2030">
                  <c:v>1.4981909999999999E-2</c:v>
                </c:pt>
                <c:pt idx="2031">
                  <c:v>1.0819260000000001E-2</c:v>
                </c:pt>
                <c:pt idx="2032">
                  <c:v>1.257983E-2</c:v>
                </c:pt>
                <c:pt idx="2033">
                  <c:v>1.173398E-2</c:v>
                </c:pt>
                <c:pt idx="2034">
                  <c:v>1.8545789999999999E-2</c:v>
                </c:pt>
                <c:pt idx="2035">
                  <c:v>1.3511459999999999E-2</c:v>
                </c:pt>
                <c:pt idx="2036">
                  <c:v>1.009383E-2</c:v>
                </c:pt>
                <c:pt idx="2037">
                  <c:v>7.1974209999999999E-3</c:v>
                </c:pt>
                <c:pt idx="2038">
                  <c:v>1.1838909999999999E-2</c:v>
                </c:pt>
                <c:pt idx="2039">
                  <c:v>1.491672E-2</c:v>
                </c:pt>
                <c:pt idx="2040">
                  <c:v>1.5241869999999999E-2</c:v>
                </c:pt>
                <c:pt idx="2041">
                  <c:v>1.0205219999999999E-2</c:v>
                </c:pt>
                <c:pt idx="2042">
                  <c:v>1.3267360000000001E-2</c:v>
                </c:pt>
                <c:pt idx="2043">
                  <c:v>8.4994519999999994E-3</c:v>
                </c:pt>
                <c:pt idx="2044">
                  <c:v>1.3837149999999999E-2</c:v>
                </c:pt>
                <c:pt idx="2045">
                  <c:v>1.013649E-2</c:v>
                </c:pt>
                <c:pt idx="2046">
                  <c:v>8.4131420000000002E-3</c:v>
                </c:pt>
                <c:pt idx="2047">
                  <c:v>1.499348E-2</c:v>
                </c:pt>
                <c:pt idx="2048">
                  <c:v>1.2134280000000001E-2</c:v>
                </c:pt>
                <c:pt idx="2049">
                  <c:v>9.8116169999999999E-3</c:v>
                </c:pt>
                <c:pt idx="2050">
                  <c:v>1.2467000000000001E-2</c:v>
                </c:pt>
                <c:pt idx="2051">
                  <c:v>1.498643E-2</c:v>
                </c:pt>
                <c:pt idx="2052">
                  <c:v>1.2753209999999999E-2</c:v>
                </c:pt>
                <c:pt idx="2053">
                  <c:v>1.605987E-2</c:v>
                </c:pt>
                <c:pt idx="2054">
                  <c:v>2.214766E-2</c:v>
                </c:pt>
                <c:pt idx="2055">
                  <c:v>1.283137E-2</c:v>
                </c:pt>
                <c:pt idx="2056">
                  <c:v>2.984185E-2</c:v>
                </c:pt>
                <c:pt idx="2057">
                  <c:v>3.0822599999999999E-2</c:v>
                </c:pt>
                <c:pt idx="2058">
                  <c:v>3.20246E-2</c:v>
                </c:pt>
                <c:pt idx="2059">
                  <c:v>3.3178529999999998E-2</c:v>
                </c:pt>
                <c:pt idx="2060">
                  <c:v>1.3945229999999999E-2</c:v>
                </c:pt>
                <c:pt idx="2061">
                  <c:v>2.3602390000000001E-2</c:v>
                </c:pt>
                <c:pt idx="2062">
                  <c:v>1.9636239999999999E-2</c:v>
                </c:pt>
                <c:pt idx="2063">
                  <c:v>1.192666E-2</c:v>
                </c:pt>
                <c:pt idx="2064">
                  <c:v>1.224915E-2</c:v>
                </c:pt>
                <c:pt idx="2065">
                  <c:v>2.760346E-2</c:v>
                </c:pt>
                <c:pt idx="2066">
                  <c:v>3.1068169999999999E-2</c:v>
                </c:pt>
                <c:pt idx="2067">
                  <c:v>1.910419E-2</c:v>
                </c:pt>
                <c:pt idx="2068">
                  <c:v>1.7870759999999999E-2</c:v>
                </c:pt>
                <c:pt idx="2069">
                  <c:v>1.4525120000000001E-2</c:v>
                </c:pt>
                <c:pt idx="2070">
                  <c:v>3.4484880000000002E-2</c:v>
                </c:pt>
                <c:pt idx="2071">
                  <c:v>1.296829E-2</c:v>
                </c:pt>
                <c:pt idx="2072">
                  <c:v>1.458398E-2</c:v>
                </c:pt>
                <c:pt idx="2073">
                  <c:v>1.388269E-2</c:v>
                </c:pt>
                <c:pt idx="2074">
                  <c:v>9.2873799999999996E-3</c:v>
                </c:pt>
                <c:pt idx="2075">
                  <c:v>9.0907929999999998E-3</c:v>
                </c:pt>
                <c:pt idx="2076">
                  <c:v>1.228277E-2</c:v>
                </c:pt>
                <c:pt idx="2077">
                  <c:v>1.290096E-2</c:v>
                </c:pt>
                <c:pt idx="2078">
                  <c:v>1.177079E-2</c:v>
                </c:pt>
                <c:pt idx="2079">
                  <c:v>2.21329E-2</c:v>
                </c:pt>
                <c:pt idx="2080">
                  <c:v>2.246778E-2</c:v>
                </c:pt>
                <c:pt idx="2081">
                  <c:v>1.4018009999999999E-2</c:v>
                </c:pt>
                <c:pt idx="2082">
                  <c:v>1.3961009999999999E-2</c:v>
                </c:pt>
                <c:pt idx="2083">
                  <c:v>1.1539539999999999E-2</c:v>
                </c:pt>
                <c:pt idx="2084">
                  <c:v>7.2862270000000002E-3</c:v>
                </c:pt>
                <c:pt idx="2085">
                  <c:v>1.1131220000000001E-2</c:v>
                </c:pt>
                <c:pt idx="2086">
                  <c:v>2.2382550000000001E-2</c:v>
                </c:pt>
                <c:pt idx="2087">
                  <c:v>1.9074560000000001E-2</c:v>
                </c:pt>
                <c:pt idx="2088">
                  <c:v>1.210264E-2</c:v>
                </c:pt>
                <c:pt idx="2089">
                  <c:v>1.202304E-2</c:v>
                </c:pt>
                <c:pt idx="2090">
                  <c:v>1.651265E-2</c:v>
                </c:pt>
                <c:pt idx="2091">
                  <c:v>8.7089590000000005E-3</c:v>
                </c:pt>
                <c:pt idx="2092">
                  <c:v>1.218844E-2</c:v>
                </c:pt>
                <c:pt idx="2093">
                  <c:v>1.049808E-2</c:v>
                </c:pt>
                <c:pt idx="2094">
                  <c:v>2.378603E-2</c:v>
                </c:pt>
                <c:pt idx="2095">
                  <c:v>1.165587E-2</c:v>
                </c:pt>
                <c:pt idx="2096">
                  <c:v>1.247235E-2</c:v>
                </c:pt>
                <c:pt idx="2097">
                  <c:v>2.4596690000000001E-2</c:v>
                </c:pt>
                <c:pt idx="2098">
                  <c:v>1.035019E-2</c:v>
                </c:pt>
                <c:pt idx="2099">
                  <c:v>1.0457370000000001E-2</c:v>
                </c:pt>
                <c:pt idx="2100">
                  <c:v>1.553442E-2</c:v>
                </c:pt>
                <c:pt idx="2101">
                  <c:v>1.519708E-2</c:v>
                </c:pt>
                <c:pt idx="2102">
                  <c:v>1.3865260000000001E-2</c:v>
                </c:pt>
                <c:pt idx="2103">
                  <c:v>2.135403E-2</c:v>
                </c:pt>
                <c:pt idx="2104">
                  <c:v>9.2911009999999995E-3</c:v>
                </c:pt>
                <c:pt idx="2105">
                  <c:v>2.3467869999999998E-2</c:v>
                </c:pt>
                <c:pt idx="2106">
                  <c:v>9.0243930000000003E-3</c:v>
                </c:pt>
                <c:pt idx="2107">
                  <c:v>1.445692E-2</c:v>
                </c:pt>
                <c:pt idx="2108">
                  <c:v>1.32839E-2</c:v>
                </c:pt>
                <c:pt idx="2109">
                  <c:v>1.1545130000000001E-2</c:v>
                </c:pt>
                <c:pt idx="2110">
                  <c:v>1.232959E-2</c:v>
                </c:pt>
                <c:pt idx="2111">
                  <c:v>2.0588479999999999E-2</c:v>
                </c:pt>
                <c:pt idx="2112">
                  <c:v>1.6019060000000002E-2</c:v>
                </c:pt>
                <c:pt idx="2113">
                  <c:v>1.7227309999999999E-2</c:v>
                </c:pt>
                <c:pt idx="2114">
                  <c:v>1.417159E-2</c:v>
                </c:pt>
                <c:pt idx="2115">
                  <c:v>9.8984920000000001E-3</c:v>
                </c:pt>
                <c:pt idx="2116">
                  <c:v>1.894564E-2</c:v>
                </c:pt>
                <c:pt idx="2117">
                  <c:v>1.2143839999999999E-2</c:v>
                </c:pt>
                <c:pt idx="2118">
                  <c:v>1.768161E-2</c:v>
                </c:pt>
                <c:pt idx="2119">
                  <c:v>1.2029750000000001E-2</c:v>
                </c:pt>
                <c:pt idx="2120">
                  <c:v>1.555867E-2</c:v>
                </c:pt>
                <c:pt idx="2121">
                  <c:v>1.479682E-2</c:v>
                </c:pt>
                <c:pt idx="2122">
                  <c:v>1.530282E-2</c:v>
                </c:pt>
                <c:pt idx="2123">
                  <c:v>8.1370609999999993E-3</c:v>
                </c:pt>
                <c:pt idx="2124">
                  <c:v>1.117159E-2</c:v>
                </c:pt>
                <c:pt idx="2125">
                  <c:v>8.4117840000000003E-3</c:v>
                </c:pt>
                <c:pt idx="2126">
                  <c:v>9.4493540000000001E-3</c:v>
                </c:pt>
                <c:pt idx="2127">
                  <c:v>9.9331769999999996E-3</c:v>
                </c:pt>
                <c:pt idx="2128">
                  <c:v>1.685706E-2</c:v>
                </c:pt>
                <c:pt idx="2129">
                  <c:v>1.159666E-2</c:v>
                </c:pt>
                <c:pt idx="2130">
                  <c:v>1.391536E-2</c:v>
                </c:pt>
                <c:pt idx="2131">
                  <c:v>2.4970409999999998E-2</c:v>
                </c:pt>
                <c:pt idx="2132">
                  <c:v>8.7890260000000001E-3</c:v>
                </c:pt>
                <c:pt idx="2133">
                  <c:v>1.0877950000000001E-2</c:v>
                </c:pt>
                <c:pt idx="2134">
                  <c:v>1.7445749999999999E-2</c:v>
                </c:pt>
                <c:pt idx="2135">
                  <c:v>2.385075E-2</c:v>
                </c:pt>
                <c:pt idx="2136">
                  <c:v>1.4256700000000001E-2</c:v>
                </c:pt>
                <c:pt idx="2137">
                  <c:v>1.1778520000000001E-2</c:v>
                </c:pt>
                <c:pt idx="2138">
                  <c:v>1.040171E-2</c:v>
                </c:pt>
                <c:pt idx="2139">
                  <c:v>1.242478E-2</c:v>
                </c:pt>
                <c:pt idx="2140">
                  <c:v>2.1702140000000002E-2</c:v>
                </c:pt>
                <c:pt idx="2141">
                  <c:v>1.1602909999999999E-2</c:v>
                </c:pt>
                <c:pt idx="2142">
                  <c:v>2.929066E-2</c:v>
                </c:pt>
                <c:pt idx="2143">
                  <c:v>1.3561770000000001E-2</c:v>
                </c:pt>
                <c:pt idx="2144">
                  <c:v>1.308427E-2</c:v>
                </c:pt>
                <c:pt idx="2145">
                  <c:v>1.1369260000000001E-2</c:v>
                </c:pt>
                <c:pt idx="2146">
                  <c:v>1.904465E-2</c:v>
                </c:pt>
                <c:pt idx="2147">
                  <c:v>1.2534969999999999E-2</c:v>
                </c:pt>
                <c:pt idx="2148">
                  <c:v>1.6583000000000001E-2</c:v>
                </c:pt>
                <c:pt idx="2149">
                  <c:v>1.539342E-2</c:v>
                </c:pt>
                <c:pt idx="2150">
                  <c:v>1.1981840000000001E-2</c:v>
                </c:pt>
                <c:pt idx="2151">
                  <c:v>1.7888970000000001E-2</c:v>
                </c:pt>
                <c:pt idx="2152">
                  <c:v>7.9739670000000002E-3</c:v>
                </c:pt>
                <c:pt idx="2153">
                  <c:v>1.092097E-2</c:v>
                </c:pt>
                <c:pt idx="2154">
                  <c:v>1.261662E-2</c:v>
                </c:pt>
                <c:pt idx="2155">
                  <c:v>1.461222E-2</c:v>
                </c:pt>
                <c:pt idx="2156">
                  <c:v>1.42323E-2</c:v>
                </c:pt>
                <c:pt idx="2157">
                  <c:v>9.0708630000000002E-3</c:v>
                </c:pt>
                <c:pt idx="2158">
                  <c:v>1.0453459999999999E-2</c:v>
                </c:pt>
                <c:pt idx="2159">
                  <c:v>1.2394799999999999E-2</c:v>
                </c:pt>
                <c:pt idx="2160">
                  <c:v>1.501133E-2</c:v>
                </c:pt>
                <c:pt idx="2161">
                  <c:v>1.145023E-2</c:v>
                </c:pt>
                <c:pt idx="2162">
                  <c:v>9.7407850000000001E-3</c:v>
                </c:pt>
                <c:pt idx="2163">
                  <c:v>1.439819E-2</c:v>
                </c:pt>
                <c:pt idx="2164">
                  <c:v>1.014139E-2</c:v>
                </c:pt>
                <c:pt idx="2165">
                  <c:v>8.0525530000000005E-3</c:v>
                </c:pt>
                <c:pt idx="2166">
                  <c:v>1.302203E-2</c:v>
                </c:pt>
                <c:pt idx="2167">
                  <c:v>1.270866E-2</c:v>
                </c:pt>
                <c:pt idx="2168">
                  <c:v>1.0324430000000001E-2</c:v>
                </c:pt>
                <c:pt idx="2169">
                  <c:v>1.22772E-2</c:v>
                </c:pt>
                <c:pt idx="2170">
                  <c:v>8.1934380000000008E-3</c:v>
                </c:pt>
                <c:pt idx="2171">
                  <c:v>1.308668E-2</c:v>
                </c:pt>
                <c:pt idx="2172">
                  <c:v>1.174702E-2</c:v>
                </c:pt>
                <c:pt idx="2173">
                  <c:v>1.0362629999999999E-2</c:v>
                </c:pt>
                <c:pt idx="2174">
                  <c:v>1.116343E-2</c:v>
                </c:pt>
                <c:pt idx="2175">
                  <c:v>1.1396649999999999E-2</c:v>
                </c:pt>
                <c:pt idx="2176">
                  <c:v>1.204322E-2</c:v>
                </c:pt>
                <c:pt idx="2177">
                  <c:v>9.5776730000000001E-3</c:v>
                </c:pt>
                <c:pt idx="2178">
                  <c:v>1.306992E-2</c:v>
                </c:pt>
                <c:pt idx="2179">
                  <c:v>1.2133100000000001E-2</c:v>
                </c:pt>
                <c:pt idx="2180">
                  <c:v>1.4942260000000001E-2</c:v>
                </c:pt>
                <c:pt idx="2181">
                  <c:v>1.287543E-2</c:v>
                </c:pt>
                <c:pt idx="2182">
                  <c:v>1.775117E-2</c:v>
                </c:pt>
                <c:pt idx="2183">
                  <c:v>7.4140170000000002E-3</c:v>
                </c:pt>
                <c:pt idx="2184">
                  <c:v>6.0670819999999997E-3</c:v>
                </c:pt>
                <c:pt idx="2185">
                  <c:v>1.2331959999999999E-2</c:v>
                </c:pt>
                <c:pt idx="2186">
                  <c:v>8.3002479999999997E-3</c:v>
                </c:pt>
                <c:pt idx="2187">
                  <c:v>1.1471790000000001E-2</c:v>
                </c:pt>
                <c:pt idx="2188">
                  <c:v>1.1831660000000001E-2</c:v>
                </c:pt>
                <c:pt idx="2189">
                  <c:v>1.5400840000000001E-2</c:v>
                </c:pt>
                <c:pt idx="2190">
                  <c:v>1.308556E-2</c:v>
                </c:pt>
                <c:pt idx="2191">
                  <c:v>1.3433759999999999E-2</c:v>
                </c:pt>
                <c:pt idx="2192">
                  <c:v>9.9803070000000008E-3</c:v>
                </c:pt>
                <c:pt idx="2193">
                  <c:v>1.052722E-2</c:v>
                </c:pt>
                <c:pt idx="2194">
                  <c:v>1.9584460000000001E-2</c:v>
                </c:pt>
                <c:pt idx="2195">
                  <c:v>9.0264549999999992E-3</c:v>
                </c:pt>
                <c:pt idx="2196">
                  <c:v>9.218136E-3</c:v>
                </c:pt>
                <c:pt idx="2197">
                  <c:v>8.9297620000000008E-3</c:v>
                </c:pt>
                <c:pt idx="2198">
                  <c:v>1.0704470000000001E-2</c:v>
                </c:pt>
                <c:pt idx="2199">
                  <c:v>1.5304709999999999E-2</c:v>
                </c:pt>
                <c:pt idx="2200">
                  <c:v>1.6010460000000001E-2</c:v>
                </c:pt>
                <c:pt idx="2201">
                  <c:v>1.389457E-2</c:v>
                </c:pt>
                <c:pt idx="2202">
                  <c:v>9.3339089999999996E-3</c:v>
                </c:pt>
                <c:pt idx="2203">
                  <c:v>8.8387029999999998E-3</c:v>
                </c:pt>
                <c:pt idx="2204">
                  <c:v>1.214674E-2</c:v>
                </c:pt>
                <c:pt idx="2205">
                  <c:v>9.7606289999999998E-3</c:v>
                </c:pt>
                <c:pt idx="2206">
                  <c:v>9.7566600000000003E-3</c:v>
                </c:pt>
                <c:pt idx="2207">
                  <c:v>1.0175190000000001E-2</c:v>
                </c:pt>
                <c:pt idx="2208">
                  <c:v>1.386633E-2</c:v>
                </c:pt>
                <c:pt idx="2209">
                  <c:v>1.035996E-2</c:v>
                </c:pt>
                <c:pt idx="2210">
                  <c:v>1.450751E-2</c:v>
                </c:pt>
                <c:pt idx="2211">
                  <c:v>1.3534040000000001E-2</c:v>
                </c:pt>
                <c:pt idx="2212">
                  <c:v>9.5433940000000002E-3</c:v>
                </c:pt>
                <c:pt idx="2213">
                  <c:v>8.8735919999999996E-3</c:v>
                </c:pt>
                <c:pt idx="2214">
                  <c:v>6.8347809999999998E-3</c:v>
                </c:pt>
                <c:pt idx="2215">
                  <c:v>1.103266E-2</c:v>
                </c:pt>
                <c:pt idx="2216">
                  <c:v>1.600772E-2</c:v>
                </c:pt>
                <c:pt idx="2217">
                  <c:v>1.167117E-2</c:v>
                </c:pt>
                <c:pt idx="2218">
                  <c:v>2.3915809999999999E-2</c:v>
                </c:pt>
                <c:pt idx="2219">
                  <c:v>1.347725E-2</c:v>
                </c:pt>
                <c:pt idx="2220">
                  <c:v>1.0476070000000001E-2</c:v>
                </c:pt>
                <c:pt idx="2221">
                  <c:v>1.8465039999999999E-2</c:v>
                </c:pt>
                <c:pt idx="2222">
                  <c:v>1.332857E-2</c:v>
                </c:pt>
                <c:pt idx="2223">
                  <c:v>1.061785E-2</c:v>
                </c:pt>
                <c:pt idx="2224">
                  <c:v>1.024427E-2</c:v>
                </c:pt>
                <c:pt idx="2225">
                  <c:v>1.2755829999999999E-2</c:v>
                </c:pt>
                <c:pt idx="2226">
                  <c:v>1.0515979999999999E-2</c:v>
                </c:pt>
                <c:pt idx="2227">
                  <c:v>1.271197E-2</c:v>
                </c:pt>
                <c:pt idx="2228">
                  <c:v>1.2172850000000001E-2</c:v>
                </c:pt>
                <c:pt idx="2229">
                  <c:v>1.241102E-2</c:v>
                </c:pt>
                <c:pt idx="2230">
                  <c:v>2.041517E-2</c:v>
                </c:pt>
                <c:pt idx="2231">
                  <c:v>1.4772240000000001E-2</c:v>
                </c:pt>
                <c:pt idx="2232">
                  <c:v>1.1315449999999999E-2</c:v>
                </c:pt>
                <c:pt idx="2233">
                  <c:v>2.5428200000000001E-2</c:v>
                </c:pt>
                <c:pt idx="2234">
                  <c:v>1.3564440000000001E-2</c:v>
                </c:pt>
                <c:pt idx="2235">
                  <c:v>1.057435E-2</c:v>
                </c:pt>
                <c:pt idx="2236">
                  <c:v>2.0689869999999999E-2</c:v>
                </c:pt>
                <c:pt idx="2237">
                  <c:v>9.8949529999999997E-3</c:v>
                </c:pt>
                <c:pt idx="2238">
                  <c:v>1.1719830000000001E-2</c:v>
                </c:pt>
                <c:pt idx="2239">
                  <c:v>1.543741E-2</c:v>
                </c:pt>
                <c:pt idx="2240">
                  <c:v>1.6625850000000001E-2</c:v>
                </c:pt>
                <c:pt idx="2241">
                  <c:v>1.9790579999999999E-2</c:v>
                </c:pt>
                <c:pt idx="2242">
                  <c:v>1.006452E-2</c:v>
                </c:pt>
                <c:pt idx="2243">
                  <c:v>1.187798E-2</c:v>
                </c:pt>
                <c:pt idx="2244">
                  <c:v>1.5839539999999999E-2</c:v>
                </c:pt>
                <c:pt idx="2245">
                  <c:v>1.3247449999999999E-2</c:v>
                </c:pt>
                <c:pt idx="2246">
                  <c:v>9.2224379999999995E-3</c:v>
                </c:pt>
                <c:pt idx="2247">
                  <c:v>6.303426E-3</c:v>
                </c:pt>
                <c:pt idx="2248">
                  <c:v>1.465813E-2</c:v>
                </c:pt>
                <c:pt idx="2249">
                  <c:v>1.254253E-2</c:v>
                </c:pt>
                <c:pt idx="2250">
                  <c:v>8.503053E-3</c:v>
                </c:pt>
                <c:pt idx="2251">
                  <c:v>1.2602540000000001E-2</c:v>
                </c:pt>
                <c:pt idx="2252">
                  <c:v>1.235724E-2</c:v>
                </c:pt>
                <c:pt idx="2253">
                  <c:v>1.238305E-2</c:v>
                </c:pt>
                <c:pt idx="2254">
                  <c:v>9.7348520000000004E-3</c:v>
                </c:pt>
                <c:pt idx="2255">
                  <c:v>9.9049749999999999E-3</c:v>
                </c:pt>
                <c:pt idx="2256">
                  <c:v>1.3826099999999999E-2</c:v>
                </c:pt>
                <c:pt idx="2257">
                  <c:v>1.1902380000000001E-2</c:v>
                </c:pt>
                <c:pt idx="2258">
                  <c:v>1.5521139999999999E-2</c:v>
                </c:pt>
                <c:pt idx="2259">
                  <c:v>1.2436340000000001E-2</c:v>
                </c:pt>
                <c:pt idx="2260">
                  <c:v>1.212624E-2</c:v>
                </c:pt>
                <c:pt idx="2261">
                  <c:v>1.081269E-2</c:v>
                </c:pt>
                <c:pt idx="2262">
                  <c:v>8.6398389999999999E-3</c:v>
                </c:pt>
                <c:pt idx="2263">
                  <c:v>8.9467160000000004E-3</c:v>
                </c:pt>
                <c:pt idx="2264">
                  <c:v>1.124708E-2</c:v>
                </c:pt>
                <c:pt idx="2265">
                  <c:v>1.2173710000000001E-2</c:v>
                </c:pt>
                <c:pt idx="2266">
                  <c:v>1.395095E-2</c:v>
                </c:pt>
                <c:pt idx="2267">
                  <c:v>1.046738E-2</c:v>
                </c:pt>
                <c:pt idx="2268">
                  <c:v>1.470929E-2</c:v>
                </c:pt>
                <c:pt idx="2269">
                  <c:v>1.556475E-2</c:v>
                </c:pt>
                <c:pt idx="2270">
                  <c:v>1.244083E-2</c:v>
                </c:pt>
                <c:pt idx="2271">
                  <c:v>9.6634389999999994E-3</c:v>
                </c:pt>
                <c:pt idx="2272">
                  <c:v>1.343638E-2</c:v>
                </c:pt>
                <c:pt idx="2273">
                  <c:v>1.021711E-2</c:v>
                </c:pt>
                <c:pt idx="2274">
                  <c:v>1.536378E-2</c:v>
                </c:pt>
                <c:pt idx="2275">
                  <c:v>1.0032900000000001E-2</c:v>
                </c:pt>
                <c:pt idx="2276">
                  <c:v>8.1318859999999996E-3</c:v>
                </c:pt>
                <c:pt idx="2277">
                  <c:v>1.6703329999999999E-2</c:v>
                </c:pt>
                <c:pt idx="2278">
                  <c:v>1.37123E-2</c:v>
                </c:pt>
                <c:pt idx="2279">
                  <c:v>1.0427509999999999E-2</c:v>
                </c:pt>
                <c:pt idx="2280">
                  <c:v>1.1035619999999999E-2</c:v>
                </c:pt>
                <c:pt idx="2281">
                  <c:v>8.7304440000000004E-3</c:v>
                </c:pt>
                <c:pt idx="2282">
                  <c:v>1.126887E-2</c:v>
                </c:pt>
                <c:pt idx="2283">
                  <c:v>1.0074029999999999E-2</c:v>
                </c:pt>
                <c:pt idx="2284">
                  <c:v>1.431618E-2</c:v>
                </c:pt>
                <c:pt idx="2285">
                  <c:v>1.144422E-2</c:v>
                </c:pt>
                <c:pt idx="2286">
                  <c:v>1.003925E-2</c:v>
                </c:pt>
                <c:pt idx="2287">
                  <c:v>1.4306859999999999E-2</c:v>
                </c:pt>
                <c:pt idx="2288">
                  <c:v>1.561975E-2</c:v>
                </c:pt>
                <c:pt idx="2289">
                  <c:v>1.4771660000000001E-2</c:v>
                </c:pt>
                <c:pt idx="2290">
                  <c:v>1.4810540000000001E-2</c:v>
                </c:pt>
                <c:pt idx="2291">
                  <c:v>1.0314149999999999E-2</c:v>
                </c:pt>
                <c:pt idx="2292">
                  <c:v>1.270525E-2</c:v>
                </c:pt>
                <c:pt idx="2293">
                  <c:v>1.3488480000000001E-2</c:v>
                </c:pt>
                <c:pt idx="2294">
                  <c:v>1.146966E-2</c:v>
                </c:pt>
                <c:pt idx="2295">
                  <c:v>1.4894869999999999E-2</c:v>
                </c:pt>
                <c:pt idx="2296">
                  <c:v>1.106388E-2</c:v>
                </c:pt>
                <c:pt idx="2297">
                  <c:v>9.9281690000000006E-3</c:v>
                </c:pt>
                <c:pt idx="2298">
                  <c:v>9.762448E-3</c:v>
                </c:pt>
                <c:pt idx="2299">
                  <c:v>1.9907069999999999E-2</c:v>
                </c:pt>
                <c:pt idx="2300">
                  <c:v>1.0733110000000001E-2</c:v>
                </c:pt>
                <c:pt idx="2301">
                  <c:v>1.155719E-2</c:v>
                </c:pt>
                <c:pt idx="2302">
                  <c:v>1.116822E-2</c:v>
                </c:pt>
                <c:pt idx="2303">
                  <c:v>1.068763E-2</c:v>
                </c:pt>
                <c:pt idx="2304">
                  <c:v>1.100784E-2</c:v>
                </c:pt>
                <c:pt idx="2305">
                  <c:v>1.1907839999999999E-2</c:v>
                </c:pt>
                <c:pt idx="2306">
                  <c:v>7.7399189999999996E-3</c:v>
                </c:pt>
                <c:pt idx="2307">
                  <c:v>9.4698049999999995E-3</c:v>
                </c:pt>
                <c:pt idx="2308">
                  <c:v>1.2457579999999999E-2</c:v>
                </c:pt>
                <c:pt idx="2309">
                  <c:v>1.083016E-2</c:v>
                </c:pt>
                <c:pt idx="2310">
                  <c:v>8.8443180000000003E-3</c:v>
                </c:pt>
                <c:pt idx="2311">
                  <c:v>1.1252440000000001E-2</c:v>
                </c:pt>
                <c:pt idx="2312">
                  <c:v>8.60059E-3</c:v>
                </c:pt>
                <c:pt idx="2313">
                  <c:v>7.675935E-3</c:v>
                </c:pt>
                <c:pt idx="2314">
                  <c:v>1.157767E-2</c:v>
                </c:pt>
                <c:pt idx="2315">
                  <c:v>1.360479E-2</c:v>
                </c:pt>
                <c:pt idx="2316">
                  <c:v>9.1096800000000002E-3</c:v>
                </c:pt>
                <c:pt idx="2317">
                  <c:v>1.006172E-2</c:v>
                </c:pt>
                <c:pt idx="2318">
                  <c:v>9.4290250000000006E-3</c:v>
                </c:pt>
                <c:pt idx="2319">
                  <c:v>9.8093190000000004E-3</c:v>
                </c:pt>
                <c:pt idx="2320">
                  <c:v>1.430266E-2</c:v>
                </c:pt>
                <c:pt idx="2321">
                  <c:v>1.424371E-2</c:v>
                </c:pt>
                <c:pt idx="2322">
                  <c:v>1.380056E-2</c:v>
                </c:pt>
                <c:pt idx="2323">
                  <c:v>1.050006E-2</c:v>
                </c:pt>
                <c:pt idx="2324">
                  <c:v>1.417094E-2</c:v>
                </c:pt>
                <c:pt idx="2325">
                  <c:v>9.2858990000000002E-3</c:v>
                </c:pt>
                <c:pt idx="2326">
                  <c:v>1.392519E-2</c:v>
                </c:pt>
                <c:pt idx="2327">
                  <c:v>1.116814E-2</c:v>
                </c:pt>
                <c:pt idx="2328">
                  <c:v>1.296199E-2</c:v>
                </c:pt>
                <c:pt idx="2329">
                  <c:v>8.63856E-3</c:v>
                </c:pt>
                <c:pt idx="2330">
                  <c:v>1.0332340000000001E-2</c:v>
                </c:pt>
                <c:pt idx="2331">
                  <c:v>1.094915E-2</c:v>
                </c:pt>
                <c:pt idx="2332">
                  <c:v>1.2278239999999999E-2</c:v>
                </c:pt>
                <c:pt idx="2333">
                  <c:v>1.104466E-2</c:v>
                </c:pt>
                <c:pt idx="2334">
                  <c:v>8.8504929999999992E-3</c:v>
                </c:pt>
                <c:pt idx="2335">
                  <c:v>1.1974469999999999E-2</c:v>
                </c:pt>
                <c:pt idx="2336">
                  <c:v>8.6467769999999996E-3</c:v>
                </c:pt>
                <c:pt idx="2337">
                  <c:v>1.043875E-2</c:v>
                </c:pt>
                <c:pt idx="2338">
                  <c:v>9.9607870000000005E-3</c:v>
                </c:pt>
                <c:pt idx="2339">
                  <c:v>1.006436E-2</c:v>
                </c:pt>
                <c:pt idx="2340">
                  <c:v>1.2831800000000001E-2</c:v>
                </c:pt>
                <c:pt idx="2341">
                  <c:v>1.100278E-2</c:v>
                </c:pt>
                <c:pt idx="2342">
                  <c:v>1.354437E-2</c:v>
                </c:pt>
                <c:pt idx="2343">
                  <c:v>1.6183280000000001E-2</c:v>
                </c:pt>
                <c:pt idx="2344">
                  <c:v>9.5381119999999996E-3</c:v>
                </c:pt>
                <c:pt idx="2345">
                  <c:v>1.2707909999999999E-2</c:v>
                </c:pt>
                <c:pt idx="2346">
                  <c:v>1.224392E-2</c:v>
                </c:pt>
                <c:pt idx="2347">
                  <c:v>1.2730399999999999E-2</c:v>
                </c:pt>
                <c:pt idx="2348">
                  <c:v>7.3448369999999999E-3</c:v>
                </c:pt>
                <c:pt idx="2349">
                  <c:v>1.215771E-2</c:v>
                </c:pt>
                <c:pt idx="2350">
                  <c:v>1.2922299999999999E-2</c:v>
                </c:pt>
                <c:pt idx="2351">
                  <c:v>1.375848E-2</c:v>
                </c:pt>
                <c:pt idx="2352">
                  <c:v>9.3249460000000006E-3</c:v>
                </c:pt>
                <c:pt idx="2353">
                  <c:v>1.179266E-2</c:v>
                </c:pt>
                <c:pt idx="2354">
                  <c:v>8.7859280000000001E-3</c:v>
                </c:pt>
                <c:pt idx="2355">
                  <c:v>1.0173440000000001E-2</c:v>
                </c:pt>
                <c:pt idx="2356">
                  <c:v>1.085823E-2</c:v>
                </c:pt>
                <c:pt idx="2357">
                  <c:v>1.204889E-2</c:v>
                </c:pt>
                <c:pt idx="2358">
                  <c:v>1.095752E-2</c:v>
                </c:pt>
                <c:pt idx="2359">
                  <c:v>1.003361E-2</c:v>
                </c:pt>
                <c:pt idx="2360">
                  <c:v>8.6794920000000005E-3</c:v>
                </c:pt>
                <c:pt idx="2361">
                  <c:v>1.363439E-2</c:v>
                </c:pt>
                <c:pt idx="2362">
                  <c:v>9.8512070000000007E-3</c:v>
                </c:pt>
                <c:pt idx="2363">
                  <c:v>1.1604629999999999E-2</c:v>
                </c:pt>
                <c:pt idx="2364">
                  <c:v>8.9341230000000004E-3</c:v>
                </c:pt>
                <c:pt idx="2365">
                  <c:v>1.0988110000000001E-2</c:v>
                </c:pt>
                <c:pt idx="2366">
                  <c:v>1.255933E-2</c:v>
                </c:pt>
                <c:pt idx="2367">
                  <c:v>8.6702580000000001E-3</c:v>
                </c:pt>
                <c:pt idx="2368">
                  <c:v>1.5861409999999999E-2</c:v>
                </c:pt>
                <c:pt idx="2369">
                  <c:v>1.452619E-2</c:v>
                </c:pt>
                <c:pt idx="2370">
                  <c:v>1.280069E-2</c:v>
                </c:pt>
                <c:pt idx="2371">
                  <c:v>6.7711339999999998E-3</c:v>
                </c:pt>
                <c:pt idx="2372">
                  <c:v>1.273408E-2</c:v>
                </c:pt>
                <c:pt idx="2373">
                  <c:v>1.0991519999999999E-2</c:v>
                </c:pt>
                <c:pt idx="2374">
                  <c:v>1.488358E-2</c:v>
                </c:pt>
                <c:pt idx="2375">
                  <c:v>8.2813890000000001E-3</c:v>
                </c:pt>
                <c:pt idx="2376">
                  <c:v>1.375065E-2</c:v>
                </c:pt>
                <c:pt idx="2377">
                  <c:v>1.4208E-2</c:v>
                </c:pt>
                <c:pt idx="2378">
                  <c:v>1.07641E-2</c:v>
                </c:pt>
                <c:pt idx="2379">
                  <c:v>8.1391050000000006E-3</c:v>
                </c:pt>
                <c:pt idx="2380">
                  <c:v>9.7281499999999996E-3</c:v>
                </c:pt>
                <c:pt idx="2381">
                  <c:v>1.1733469999999999E-2</c:v>
                </c:pt>
                <c:pt idx="2382">
                  <c:v>1.287514E-2</c:v>
                </c:pt>
                <c:pt idx="2383">
                  <c:v>1.0251049999999999E-2</c:v>
                </c:pt>
                <c:pt idx="2384">
                  <c:v>1.4499659999999999E-2</c:v>
                </c:pt>
                <c:pt idx="2385">
                  <c:v>9.4902419999999994E-3</c:v>
                </c:pt>
                <c:pt idx="2386">
                  <c:v>1.0864530000000001E-2</c:v>
                </c:pt>
                <c:pt idx="2387">
                  <c:v>8.5950980000000007E-3</c:v>
                </c:pt>
              </c:numCache>
            </c:numRef>
          </c:yVal>
        </c:ser>
        <c:axId val="59729024"/>
        <c:axId val="61068032"/>
      </c:scatterChart>
      <c:valAx>
        <c:axId val="59729024"/>
        <c:scaling>
          <c:orientation val="minMax"/>
        </c:scaling>
        <c:axPos val="b"/>
        <c:tickLblPos val="nextTo"/>
        <c:crossAx val="61068032"/>
        <c:crosses val="autoZero"/>
        <c:crossBetween val="midCat"/>
      </c:valAx>
      <c:valAx>
        <c:axId val="61068032"/>
        <c:scaling>
          <c:orientation val="minMax"/>
          <c:max val="0.14000000000000001"/>
        </c:scaling>
        <c:axPos val="l"/>
        <c:majorGridlines/>
        <c:numFmt formatCode="0.000" sourceLinked="1"/>
        <c:tickLblPos val="nextTo"/>
        <c:crossAx val="59729024"/>
        <c:crosses val="autoZero"/>
        <c:crossBetween val="midCat"/>
      </c:valAx>
    </c:plotArea>
    <c:plotVisOnly val="1"/>
  </c:chart>
  <c:spPr>
    <a:ln>
      <a:solidFill>
        <a:prstClr val="black"/>
      </a:solidFill>
    </a:ln>
  </c:sp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title>
      <c:tx>
        <c:rich>
          <a:bodyPr/>
          <a:lstStyle/>
          <a:p>
            <a:pPr>
              <a:defRPr/>
            </a:pPr>
            <a:r>
              <a:rPr lang="en-US" dirty="0"/>
              <a:t>#520,</a:t>
            </a:r>
            <a:r>
              <a:rPr lang="en-US" baseline="0" dirty="0"/>
              <a:t> Tag </a:t>
            </a:r>
            <a:r>
              <a:rPr lang="en-US" baseline="0" dirty="0" smtClean="0"/>
              <a:t>23; </a:t>
            </a:r>
            <a:r>
              <a:rPr lang="en-US" baseline="0" dirty="0" err="1"/>
              <a:t>ca</a:t>
            </a:r>
            <a:r>
              <a:rPr lang="en-US" dirty="0" err="1"/>
              <a:t>RMS</a:t>
            </a:r>
            <a:r>
              <a:rPr lang="en-US" dirty="0"/>
              <a:t>(</a:t>
            </a:r>
            <a:r>
              <a:rPr lang="en-US" dirty="0" err="1"/>
              <a:t>cw</a:t>
            </a:r>
            <a:r>
              <a:rPr lang="en-US" dirty="0"/>
              <a:t>)</a:t>
            </a:r>
          </a:p>
        </c:rich>
      </c:tx>
      <c:layout/>
    </c:title>
    <c:plotArea>
      <c:layout/>
      <c:scatterChart>
        <c:scatterStyle val="lineMarker"/>
        <c:ser>
          <c:idx val="1"/>
          <c:order val="1"/>
          <c:tx>
            <c:strRef>
              <c:f>'AgaChk1X_520_2018_06_23 (A)'!$Q$1:$Q$2</c:f>
              <c:strCache>
                <c:ptCount val="1"/>
                <c:pt idx="0">
                  <c:v>Cross-Corr Highest Peak mm/s rms</c:v>
                </c:pt>
              </c:strCache>
            </c:strRef>
          </c:tx>
          <c:marker>
            <c:symbol val="none"/>
          </c:marker>
          <c:yVal>
            <c:numRef>
              <c:f>'AgaChk1X_520_2018_06_23 (A)'!$Q$3:$Q$5396</c:f>
              <c:numCache>
                <c:formatCode>0.000</c:formatCode>
                <c:ptCount val="5394"/>
                <c:pt idx="0">
                  <c:v>9.2801819999999997E-3</c:v>
                </c:pt>
                <c:pt idx="1">
                  <c:v>1.495722E-2</c:v>
                </c:pt>
                <c:pt idx="2">
                  <c:v>1.3660250000000001E-2</c:v>
                </c:pt>
                <c:pt idx="3">
                  <c:v>1.0379070000000001E-2</c:v>
                </c:pt>
                <c:pt idx="4">
                  <c:v>9.9416650000000006E-3</c:v>
                </c:pt>
                <c:pt idx="5">
                  <c:v>9.9086950000000003E-3</c:v>
                </c:pt>
                <c:pt idx="6">
                  <c:v>1.357596E-2</c:v>
                </c:pt>
                <c:pt idx="7">
                  <c:v>1.1763320000000001E-2</c:v>
                </c:pt>
                <c:pt idx="8">
                  <c:v>1.2406560000000001E-2</c:v>
                </c:pt>
                <c:pt idx="9">
                  <c:v>8.5786400000000002E-3</c:v>
                </c:pt>
                <c:pt idx="10">
                  <c:v>1.4452E-2</c:v>
                </c:pt>
                <c:pt idx="11">
                  <c:v>9.5695529999999997E-3</c:v>
                </c:pt>
                <c:pt idx="12">
                  <c:v>1.394302E-2</c:v>
                </c:pt>
                <c:pt idx="13">
                  <c:v>1.138664E-2</c:v>
                </c:pt>
                <c:pt idx="14">
                  <c:v>1.012893E-2</c:v>
                </c:pt>
                <c:pt idx="15">
                  <c:v>9.0046620000000001E-3</c:v>
                </c:pt>
                <c:pt idx="16">
                  <c:v>9.7226910000000003E-3</c:v>
                </c:pt>
                <c:pt idx="17">
                  <c:v>1.101335E-2</c:v>
                </c:pt>
                <c:pt idx="18">
                  <c:v>1.138018E-2</c:v>
                </c:pt>
                <c:pt idx="19">
                  <c:v>1.727778E-2</c:v>
                </c:pt>
                <c:pt idx="20">
                  <c:v>1.121374E-2</c:v>
                </c:pt>
                <c:pt idx="21">
                  <c:v>7.0128120000000002E-3</c:v>
                </c:pt>
                <c:pt idx="22">
                  <c:v>1.255272E-2</c:v>
                </c:pt>
                <c:pt idx="23">
                  <c:v>1.5174470000000001E-2</c:v>
                </c:pt>
                <c:pt idx="24">
                  <c:v>1.091409E-2</c:v>
                </c:pt>
                <c:pt idx="25">
                  <c:v>6.388108E-3</c:v>
                </c:pt>
                <c:pt idx="26">
                  <c:v>9.0210440000000006E-3</c:v>
                </c:pt>
                <c:pt idx="27">
                  <c:v>1.0754E-2</c:v>
                </c:pt>
                <c:pt idx="28">
                  <c:v>8.9114980000000003E-3</c:v>
                </c:pt>
                <c:pt idx="29">
                  <c:v>1.198745E-2</c:v>
                </c:pt>
                <c:pt idx="30">
                  <c:v>1.6967920000000001E-2</c:v>
                </c:pt>
                <c:pt idx="31">
                  <c:v>1.179235E-2</c:v>
                </c:pt>
                <c:pt idx="32">
                  <c:v>8.8715830000000006E-3</c:v>
                </c:pt>
                <c:pt idx="33">
                  <c:v>1.2387219999999999E-2</c:v>
                </c:pt>
                <c:pt idx="34">
                  <c:v>1.00994E-2</c:v>
                </c:pt>
                <c:pt idx="35">
                  <c:v>1.2033830000000001E-2</c:v>
                </c:pt>
                <c:pt idx="36">
                  <c:v>1.06382E-2</c:v>
                </c:pt>
                <c:pt idx="37">
                  <c:v>1.061577E-2</c:v>
                </c:pt>
                <c:pt idx="38">
                  <c:v>8.9023030000000003E-3</c:v>
                </c:pt>
                <c:pt idx="39">
                  <c:v>1.5531150000000001E-2</c:v>
                </c:pt>
                <c:pt idx="40">
                  <c:v>1.0518899999999999E-2</c:v>
                </c:pt>
                <c:pt idx="41">
                  <c:v>1.245833E-2</c:v>
                </c:pt>
                <c:pt idx="42">
                  <c:v>8.4566769999999993E-3</c:v>
                </c:pt>
                <c:pt idx="43">
                  <c:v>1.1449310000000001E-2</c:v>
                </c:pt>
                <c:pt idx="44">
                  <c:v>1.078786E-2</c:v>
                </c:pt>
                <c:pt idx="45">
                  <c:v>9.4305559999999997E-3</c:v>
                </c:pt>
                <c:pt idx="46">
                  <c:v>1.231676E-2</c:v>
                </c:pt>
                <c:pt idx="47">
                  <c:v>8.8377279999999996E-3</c:v>
                </c:pt>
                <c:pt idx="48">
                  <c:v>1.6866200000000001E-2</c:v>
                </c:pt>
                <c:pt idx="49">
                  <c:v>1.3111050000000001E-2</c:v>
                </c:pt>
                <c:pt idx="50">
                  <c:v>1.2757859999999999E-2</c:v>
                </c:pt>
                <c:pt idx="51">
                  <c:v>1.272506E-2</c:v>
                </c:pt>
                <c:pt idx="52">
                  <c:v>1.3040120000000001E-2</c:v>
                </c:pt>
                <c:pt idx="53">
                  <c:v>1.129718E-2</c:v>
                </c:pt>
                <c:pt idx="54">
                  <c:v>8.9154360000000005E-3</c:v>
                </c:pt>
                <c:pt idx="55">
                  <c:v>9.8310329999999994E-3</c:v>
                </c:pt>
                <c:pt idx="56">
                  <c:v>1.1830449999999999E-2</c:v>
                </c:pt>
                <c:pt idx="57">
                  <c:v>7.8094230000000002E-3</c:v>
                </c:pt>
                <c:pt idx="58">
                  <c:v>1.299724E-2</c:v>
                </c:pt>
                <c:pt idx="59">
                  <c:v>7.6278659999999996E-3</c:v>
                </c:pt>
                <c:pt idx="60">
                  <c:v>8.7927779999999994E-3</c:v>
                </c:pt>
                <c:pt idx="61">
                  <c:v>1.285071E-2</c:v>
                </c:pt>
                <c:pt idx="62">
                  <c:v>7.8659860000000002E-3</c:v>
                </c:pt>
                <c:pt idx="63">
                  <c:v>1.0145029999999999E-2</c:v>
                </c:pt>
                <c:pt idx="64">
                  <c:v>8.6903169999999995E-3</c:v>
                </c:pt>
                <c:pt idx="65">
                  <c:v>8.5006409999999998E-3</c:v>
                </c:pt>
                <c:pt idx="66">
                  <c:v>1.4913330000000001E-2</c:v>
                </c:pt>
                <c:pt idx="67">
                  <c:v>9.2513839999999996E-3</c:v>
                </c:pt>
                <c:pt idx="68">
                  <c:v>1.5146929999999999E-2</c:v>
                </c:pt>
                <c:pt idx="69">
                  <c:v>1.0704160000000001E-2</c:v>
                </c:pt>
                <c:pt idx="70">
                  <c:v>1.050246E-2</c:v>
                </c:pt>
                <c:pt idx="71">
                  <c:v>8.095695E-3</c:v>
                </c:pt>
                <c:pt idx="72">
                  <c:v>1.0949810000000001E-2</c:v>
                </c:pt>
                <c:pt idx="73">
                  <c:v>8.5178979999999994E-3</c:v>
                </c:pt>
                <c:pt idx="74">
                  <c:v>1.217942E-2</c:v>
                </c:pt>
                <c:pt idx="75">
                  <c:v>9.1567630000000001E-3</c:v>
                </c:pt>
                <c:pt idx="76">
                  <c:v>1.4049849999999999E-2</c:v>
                </c:pt>
                <c:pt idx="77">
                  <c:v>1.0183569999999999E-2</c:v>
                </c:pt>
                <c:pt idx="78">
                  <c:v>1.0925580000000001E-2</c:v>
                </c:pt>
                <c:pt idx="79">
                  <c:v>1.195185E-2</c:v>
                </c:pt>
                <c:pt idx="80">
                  <c:v>1.417994E-2</c:v>
                </c:pt>
                <c:pt idx="81">
                  <c:v>1.1316669999999999E-2</c:v>
                </c:pt>
                <c:pt idx="82">
                  <c:v>1.1984949999999999E-2</c:v>
                </c:pt>
                <c:pt idx="83">
                  <c:v>8.6054919999999993E-3</c:v>
                </c:pt>
                <c:pt idx="84">
                  <c:v>9.9179579999999993E-3</c:v>
                </c:pt>
                <c:pt idx="85">
                  <c:v>9.2204709999999992E-3</c:v>
                </c:pt>
                <c:pt idx="86">
                  <c:v>1.163104E-2</c:v>
                </c:pt>
                <c:pt idx="87">
                  <c:v>1.301772E-2</c:v>
                </c:pt>
                <c:pt idx="88">
                  <c:v>9.6014610000000004E-3</c:v>
                </c:pt>
                <c:pt idx="89">
                  <c:v>1.0939310000000001E-2</c:v>
                </c:pt>
                <c:pt idx="90">
                  <c:v>9.9580369999999994E-3</c:v>
                </c:pt>
                <c:pt idx="91">
                  <c:v>1.025012E-2</c:v>
                </c:pt>
                <c:pt idx="92">
                  <c:v>1.0291990000000001E-2</c:v>
                </c:pt>
                <c:pt idx="93">
                  <c:v>8.8718359999999993E-3</c:v>
                </c:pt>
                <c:pt idx="94">
                  <c:v>1.115232E-2</c:v>
                </c:pt>
                <c:pt idx="95">
                  <c:v>7.8939570000000001E-3</c:v>
                </c:pt>
                <c:pt idx="96">
                  <c:v>8.2042940000000009E-3</c:v>
                </c:pt>
                <c:pt idx="97">
                  <c:v>1.0105329999999999E-2</c:v>
                </c:pt>
                <c:pt idx="98">
                  <c:v>1.453666E-2</c:v>
                </c:pt>
                <c:pt idx="99">
                  <c:v>9.7609919999999996E-3</c:v>
                </c:pt>
                <c:pt idx="100">
                  <c:v>1.176046E-2</c:v>
                </c:pt>
                <c:pt idx="101">
                  <c:v>1.1896550000000001E-2</c:v>
                </c:pt>
                <c:pt idx="102">
                  <c:v>9.2302970000000002E-3</c:v>
                </c:pt>
                <c:pt idx="103">
                  <c:v>1.266956E-2</c:v>
                </c:pt>
                <c:pt idx="104">
                  <c:v>9.9793120000000006E-3</c:v>
                </c:pt>
                <c:pt idx="105">
                  <c:v>1.0376929999999999E-2</c:v>
                </c:pt>
                <c:pt idx="106">
                  <c:v>1.367614E-2</c:v>
                </c:pt>
                <c:pt idx="107">
                  <c:v>1.004947E-2</c:v>
                </c:pt>
                <c:pt idx="108">
                  <c:v>9.5335779999999992E-3</c:v>
                </c:pt>
                <c:pt idx="109">
                  <c:v>1.137608E-2</c:v>
                </c:pt>
                <c:pt idx="110">
                  <c:v>1.0099260000000001E-2</c:v>
                </c:pt>
                <c:pt idx="111">
                  <c:v>1.2563919999999999E-2</c:v>
                </c:pt>
                <c:pt idx="112">
                  <c:v>1.7969599999999999E-2</c:v>
                </c:pt>
                <c:pt idx="113">
                  <c:v>8.8746720000000001E-3</c:v>
                </c:pt>
                <c:pt idx="114">
                  <c:v>1.0789719999999999E-2</c:v>
                </c:pt>
                <c:pt idx="115">
                  <c:v>1.5809529999999999E-2</c:v>
                </c:pt>
                <c:pt idx="116">
                  <c:v>1.6772619999999999E-2</c:v>
                </c:pt>
                <c:pt idx="117">
                  <c:v>1.17809E-2</c:v>
                </c:pt>
                <c:pt idx="118">
                  <c:v>9.6879359999999994E-3</c:v>
                </c:pt>
                <c:pt idx="119">
                  <c:v>1.06344E-2</c:v>
                </c:pt>
                <c:pt idx="120">
                  <c:v>8.7671299999999997E-3</c:v>
                </c:pt>
                <c:pt idx="121">
                  <c:v>1.1987579999999999E-2</c:v>
                </c:pt>
                <c:pt idx="122">
                  <c:v>1.055964E-2</c:v>
                </c:pt>
                <c:pt idx="123">
                  <c:v>7.7571059999999997E-3</c:v>
                </c:pt>
                <c:pt idx="124">
                  <c:v>1.4617110000000001E-2</c:v>
                </c:pt>
                <c:pt idx="125">
                  <c:v>1.3856490000000001E-2</c:v>
                </c:pt>
                <c:pt idx="126">
                  <c:v>1.883512E-2</c:v>
                </c:pt>
                <c:pt idx="127">
                  <c:v>9.0261709999999995E-3</c:v>
                </c:pt>
                <c:pt idx="128">
                  <c:v>8.3191840000000003E-3</c:v>
                </c:pt>
                <c:pt idx="129">
                  <c:v>1.393397E-2</c:v>
                </c:pt>
                <c:pt idx="130">
                  <c:v>9.6850100000000008E-3</c:v>
                </c:pt>
                <c:pt idx="131">
                  <c:v>1.344683E-2</c:v>
                </c:pt>
                <c:pt idx="132">
                  <c:v>1.086896E-2</c:v>
                </c:pt>
                <c:pt idx="133">
                  <c:v>1.1415369999999999E-2</c:v>
                </c:pt>
                <c:pt idx="134">
                  <c:v>1.7447560000000001E-2</c:v>
                </c:pt>
                <c:pt idx="135">
                  <c:v>9.5856369999999993E-3</c:v>
                </c:pt>
                <c:pt idx="136">
                  <c:v>9.5224179999999995E-3</c:v>
                </c:pt>
                <c:pt idx="137">
                  <c:v>1.222765E-2</c:v>
                </c:pt>
                <c:pt idx="138">
                  <c:v>1.28214E-2</c:v>
                </c:pt>
                <c:pt idx="139">
                  <c:v>1.181162E-2</c:v>
                </c:pt>
                <c:pt idx="140">
                  <c:v>1.2053120000000001E-2</c:v>
                </c:pt>
                <c:pt idx="141">
                  <c:v>1.944562E-2</c:v>
                </c:pt>
                <c:pt idx="142">
                  <c:v>8.8873400000000005E-3</c:v>
                </c:pt>
                <c:pt idx="143">
                  <c:v>9.5553589999999994E-3</c:v>
                </c:pt>
                <c:pt idx="144">
                  <c:v>1.286439E-2</c:v>
                </c:pt>
                <c:pt idx="145">
                  <c:v>1.1813870000000001E-2</c:v>
                </c:pt>
                <c:pt idx="146">
                  <c:v>8.6411730000000003E-3</c:v>
                </c:pt>
                <c:pt idx="147">
                  <c:v>1.5247459999999999E-2</c:v>
                </c:pt>
                <c:pt idx="148">
                  <c:v>1.0519270000000001E-2</c:v>
                </c:pt>
                <c:pt idx="149">
                  <c:v>1.280415E-2</c:v>
                </c:pt>
                <c:pt idx="150">
                  <c:v>1.1533369999999999E-2</c:v>
                </c:pt>
                <c:pt idx="151">
                  <c:v>1.2517E-2</c:v>
                </c:pt>
                <c:pt idx="152">
                  <c:v>1.242527E-2</c:v>
                </c:pt>
                <c:pt idx="153">
                  <c:v>1.140847E-2</c:v>
                </c:pt>
                <c:pt idx="154">
                  <c:v>1.302825E-2</c:v>
                </c:pt>
                <c:pt idx="155">
                  <c:v>1.35692E-2</c:v>
                </c:pt>
                <c:pt idx="156">
                  <c:v>1.115242E-2</c:v>
                </c:pt>
                <c:pt idx="157">
                  <c:v>1.3319650000000001E-2</c:v>
                </c:pt>
                <c:pt idx="158">
                  <c:v>9.6434020000000006E-3</c:v>
                </c:pt>
                <c:pt idx="159">
                  <c:v>1.018936E-2</c:v>
                </c:pt>
                <c:pt idx="160">
                  <c:v>1.2419670000000001E-2</c:v>
                </c:pt>
                <c:pt idx="161">
                  <c:v>1.4790309999999999E-2</c:v>
                </c:pt>
                <c:pt idx="162">
                  <c:v>1.192413E-2</c:v>
                </c:pt>
                <c:pt idx="163">
                  <c:v>9.8486479999999998E-3</c:v>
                </c:pt>
                <c:pt idx="164">
                  <c:v>9.3401879999999993E-3</c:v>
                </c:pt>
                <c:pt idx="165">
                  <c:v>1.3686800000000001E-2</c:v>
                </c:pt>
                <c:pt idx="166">
                  <c:v>1.549182E-2</c:v>
                </c:pt>
                <c:pt idx="167">
                  <c:v>9.9521030000000003E-3</c:v>
                </c:pt>
                <c:pt idx="168">
                  <c:v>8.9608429999999996E-3</c:v>
                </c:pt>
                <c:pt idx="169">
                  <c:v>1.285213E-2</c:v>
                </c:pt>
                <c:pt idx="170">
                  <c:v>8.7125929999999994E-3</c:v>
                </c:pt>
                <c:pt idx="171">
                  <c:v>8.1495700000000001E-3</c:v>
                </c:pt>
                <c:pt idx="172">
                  <c:v>1.5520279999999999E-2</c:v>
                </c:pt>
                <c:pt idx="173">
                  <c:v>1.0482200000000001E-2</c:v>
                </c:pt>
                <c:pt idx="174">
                  <c:v>1.7514789999999999E-2</c:v>
                </c:pt>
                <c:pt idx="175">
                  <c:v>1.5317580000000001E-2</c:v>
                </c:pt>
                <c:pt idx="176">
                  <c:v>1.051586E-2</c:v>
                </c:pt>
                <c:pt idx="177">
                  <c:v>9.9836920000000006E-3</c:v>
                </c:pt>
                <c:pt idx="178">
                  <c:v>1.216763E-2</c:v>
                </c:pt>
                <c:pt idx="179">
                  <c:v>1.043089E-2</c:v>
                </c:pt>
                <c:pt idx="180">
                  <c:v>7.8929429999999995E-3</c:v>
                </c:pt>
                <c:pt idx="181">
                  <c:v>1.2250799999999999E-2</c:v>
                </c:pt>
                <c:pt idx="182">
                  <c:v>1.6870329999999999E-2</c:v>
                </c:pt>
                <c:pt idx="183">
                  <c:v>1.137969E-2</c:v>
                </c:pt>
                <c:pt idx="184">
                  <c:v>8.9718530000000001E-3</c:v>
                </c:pt>
                <c:pt idx="185">
                  <c:v>1.658014E-2</c:v>
                </c:pt>
                <c:pt idx="186">
                  <c:v>1.417301E-2</c:v>
                </c:pt>
                <c:pt idx="187">
                  <c:v>1.371123E-2</c:v>
                </c:pt>
                <c:pt idx="188">
                  <c:v>1.224303E-2</c:v>
                </c:pt>
                <c:pt idx="189">
                  <c:v>7.3193080000000001E-3</c:v>
                </c:pt>
                <c:pt idx="190">
                  <c:v>1.123949E-2</c:v>
                </c:pt>
                <c:pt idx="191">
                  <c:v>1.1499870000000001E-2</c:v>
                </c:pt>
                <c:pt idx="192">
                  <c:v>1.1901399999999999E-2</c:v>
                </c:pt>
                <c:pt idx="193">
                  <c:v>1.465553E-2</c:v>
                </c:pt>
                <c:pt idx="194">
                  <c:v>1.923559E-2</c:v>
                </c:pt>
                <c:pt idx="195">
                  <c:v>1.690705E-2</c:v>
                </c:pt>
                <c:pt idx="196">
                  <c:v>1.106422E-2</c:v>
                </c:pt>
                <c:pt idx="197">
                  <c:v>7.7067849999999999E-3</c:v>
                </c:pt>
                <c:pt idx="198">
                  <c:v>1.375239E-2</c:v>
                </c:pt>
                <c:pt idx="199">
                  <c:v>1.8379739999999999E-2</c:v>
                </c:pt>
                <c:pt idx="200">
                  <c:v>8.5603859999999997E-3</c:v>
                </c:pt>
                <c:pt idx="201">
                  <c:v>1.424664E-2</c:v>
                </c:pt>
                <c:pt idx="202">
                  <c:v>1.5962790000000001E-2</c:v>
                </c:pt>
                <c:pt idx="203">
                  <c:v>7.1316340000000004E-3</c:v>
                </c:pt>
                <c:pt idx="204">
                  <c:v>9.5512979999999997E-3</c:v>
                </c:pt>
                <c:pt idx="205">
                  <c:v>1.4873630000000001E-2</c:v>
                </c:pt>
                <c:pt idx="206">
                  <c:v>1.4897570000000001E-2</c:v>
                </c:pt>
                <c:pt idx="207">
                  <c:v>1.193117E-2</c:v>
                </c:pt>
                <c:pt idx="208">
                  <c:v>7.6545809999999997E-3</c:v>
                </c:pt>
                <c:pt idx="209">
                  <c:v>1.0371200000000001E-2</c:v>
                </c:pt>
                <c:pt idx="210">
                  <c:v>1.2838769999999999E-2</c:v>
                </c:pt>
                <c:pt idx="211">
                  <c:v>1.9085910000000001E-2</c:v>
                </c:pt>
                <c:pt idx="212">
                  <c:v>1.028711E-2</c:v>
                </c:pt>
                <c:pt idx="213">
                  <c:v>1.4993680000000001E-2</c:v>
                </c:pt>
                <c:pt idx="214">
                  <c:v>8.3450090000000005E-3</c:v>
                </c:pt>
                <c:pt idx="215">
                  <c:v>1.2565339999999999E-2</c:v>
                </c:pt>
                <c:pt idx="216">
                  <c:v>1.216559E-2</c:v>
                </c:pt>
                <c:pt idx="217">
                  <c:v>1.1220320000000001E-2</c:v>
                </c:pt>
                <c:pt idx="218">
                  <c:v>1.3023649999999999E-2</c:v>
                </c:pt>
                <c:pt idx="219">
                  <c:v>1.215725E-2</c:v>
                </c:pt>
                <c:pt idx="220">
                  <c:v>1.49293E-2</c:v>
                </c:pt>
                <c:pt idx="221">
                  <c:v>1.859775E-2</c:v>
                </c:pt>
                <c:pt idx="222">
                  <c:v>9.6116489999999999E-3</c:v>
                </c:pt>
                <c:pt idx="223">
                  <c:v>9.711361E-3</c:v>
                </c:pt>
                <c:pt idx="224">
                  <c:v>1.183943E-2</c:v>
                </c:pt>
                <c:pt idx="225">
                  <c:v>1.059015E-2</c:v>
                </c:pt>
                <c:pt idx="226">
                  <c:v>1.0335280000000001E-2</c:v>
                </c:pt>
                <c:pt idx="227">
                  <c:v>1.0019190000000001E-2</c:v>
                </c:pt>
                <c:pt idx="228">
                  <c:v>1.376634E-2</c:v>
                </c:pt>
                <c:pt idx="229">
                  <c:v>1.438441E-2</c:v>
                </c:pt>
                <c:pt idx="230">
                  <c:v>1.224155E-2</c:v>
                </c:pt>
                <c:pt idx="231">
                  <c:v>9.0018570000000003E-3</c:v>
                </c:pt>
                <c:pt idx="232">
                  <c:v>1.37711E-2</c:v>
                </c:pt>
                <c:pt idx="233">
                  <c:v>1.041051E-2</c:v>
                </c:pt>
                <c:pt idx="234">
                  <c:v>9.8179180000000001E-3</c:v>
                </c:pt>
                <c:pt idx="235">
                  <c:v>1.694128E-2</c:v>
                </c:pt>
                <c:pt idx="236">
                  <c:v>1.023743E-2</c:v>
                </c:pt>
                <c:pt idx="237">
                  <c:v>1.257308E-2</c:v>
                </c:pt>
                <c:pt idx="238">
                  <c:v>1.124668E-2</c:v>
                </c:pt>
                <c:pt idx="239">
                  <c:v>8.9505369999999997E-3</c:v>
                </c:pt>
                <c:pt idx="240">
                  <c:v>1.008278E-2</c:v>
                </c:pt>
                <c:pt idx="241">
                  <c:v>2.0011950000000001E-2</c:v>
                </c:pt>
                <c:pt idx="242">
                  <c:v>1.340978E-2</c:v>
                </c:pt>
                <c:pt idx="243">
                  <c:v>9.7185009999999992E-3</c:v>
                </c:pt>
                <c:pt idx="244">
                  <c:v>8.9685359999999992E-3</c:v>
                </c:pt>
                <c:pt idx="245">
                  <c:v>7.5503879999999999E-3</c:v>
                </c:pt>
                <c:pt idx="246">
                  <c:v>1.2762519999999999E-2</c:v>
                </c:pt>
                <c:pt idx="247">
                  <c:v>9.3719089999999994E-3</c:v>
                </c:pt>
                <c:pt idx="248">
                  <c:v>1.2511019999999999E-2</c:v>
                </c:pt>
                <c:pt idx="249">
                  <c:v>9.9148699999999992E-3</c:v>
                </c:pt>
                <c:pt idx="250">
                  <c:v>1.1314619999999999E-2</c:v>
                </c:pt>
                <c:pt idx="251">
                  <c:v>1.4012409999999999E-2</c:v>
                </c:pt>
                <c:pt idx="252">
                  <c:v>1.1192290000000001E-2</c:v>
                </c:pt>
                <c:pt idx="253">
                  <c:v>1.303968E-2</c:v>
                </c:pt>
                <c:pt idx="254">
                  <c:v>8.6515629999999993E-3</c:v>
                </c:pt>
                <c:pt idx="255">
                  <c:v>1.181956E-2</c:v>
                </c:pt>
                <c:pt idx="256">
                  <c:v>1.053308E-2</c:v>
                </c:pt>
                <c:pt idx="257">
                  <c:v>1.1437620000000001E-2</c:v>
                </c:pt>
                <c:pt idx="258">
                  <c:v>7.9984459999999993E-3</c:v>
                </c:pt>
                <c:pt idx="259">
                  <c:v>1.6881360000000002E-2</c:v>
                </c:pt>
                <c:pt idx="260">
                  <c:v>1.2147669999999999E-2</c:v>
                </c:pt>
                <c:pt idx="261">
                  <c:v>1.10654E-2</c:v>
                </c:pt>
                <c:pt idx="262">
                  <c:v>1.147224E-2</c:v>
                </c:pt>
                <c:pt idx="263">
                  <c:v>9.0164640000000001E-3</c:v>
                </c:pt>
                <c:pt idx="264">
                  <c:v>1.246218E-2</c:v>
                </c:pt>
                <c:pt idx="265">
                  <c:v>1.0394250000000001E-2</c:v>
                </c:pt>
                <c:pt idx="266">
                  <c:v>1.0549350000000001E-2</c:v>
                </c:pt>
                <c:pt idx="267">
                  <c:v>1.542252E-2</c:v>
                </c:pt>
                <c:pt idx="268">
                  <c:v>1.382921E-2</c:v>
                </c:pt>
                <c:pt idx="269">
                  <c:v>1.6590799999999999E-2</c:v>
                </c:pt>
                <c:pt idx="270">
                  <c:v>1.2662649999999999E-2</c:v>
                </c:pt>
                <c:pt idx="271">
                  <c:v>1.019641E-2</c:v>
                </c:pt>
                <c:pt idx="272">
                  <c:v>1.783904E-2</c:v>
                </c:pt>
                <c:pt idx="273">
                  <c:v>1.1181999999999999E-2</c:v>
                </c:pt>
                <c:pt idx="274">
                  <c:v>9.5642260000000003E-3</c:v>
                </c:pt>
                <c:pt idx="275">
                  <c:v>1.206251E-2</c:v>
                </c:pt>
                <c:pt idx="276">
                  <c:v>9.1201819999999992E-3</c:v>
                </c:pt>
                <c:pt idx="277">
                  <c:v>1.6024190000000001E-2</c:v>
                </c:pt>
                <c:pt idx="278">
                  <c:v>1.1942950000000001E-2</c:v>
                </c:pt>
                <c:pt idx="279">
                  <c:v>9.6135419999999992E-3</c:v>
                </c:pt>
                <c:pt idx="280">
                  <c:v>1.428723E-2</c:v>
                </c:pt>
                <c:pt idx="281">
                  <c:v>7.6050830000000003E-3</c:v>
                </c:pt>
                <c:pt idx="282">
                  <c:v>1.1821480000000001E-2</c:v>
                </c:pt>
                <c:pt idx="283">
                  <c:v>1.039546E-2</c:v>
                </c:pt>
                <c:pt idx="284">
                  <c:v>1.114045E-2</c:v>
                </c:pt>
                <c:pt idx="285">
                  <c:v>1.116936E-2</c:v>
                </c:pt>
                <c:pt idx="286">
                  <c:v>1.1851799999999999E-2</c:v>
                </c:pt>
                <c:pt idx="287">
                  <c:v>1.0710000000000001E-2</c:v>
                </c:pt>
                <c:pt idx="288">
                  <c:v>1.3146980000000001E-2</c:v>
                </c:pt>
                <c:pt idx="289">
                  <c:v>1.6320109999999999E-2</c:v>
                </c:pt>
                <c:pt idx="290">
                  <c:v>1.551921E-2</c:v>
                </c:pt>
                <c:pt idx="291">
                  <c:v>8.0250140000000005E-3</c:v>
                </c:pt>
                <c:pt idx="292">
                  <c:v>1.4118449999999999E-2</c:v>
                </c:pt>
                <c:pt idx="293">
                  <c:v>1.17997E-2</c:v>
                </c:pt>
                <c:pt idx="294">
                  <c:v>1.162666E-2</c:v>
                </c:pt>
                <c:pt idx="295">
                  <c:v>1.6866699999999998E-2</c:v>
                </c:pt>
                <c:pt idx="296">
                  <c:v>1.7211420000000002E-2</c:v>
                </c:pt>
                <c:pt idx="297">
                  <c:v>1.281147E-2</c:v>
                </c:pt>
                <c:pt idx="298">
                  <c:v>8.3519040000000003E-3</c:v>
                </c:pt>
                <c:pt idx="299">
                  <c:v>9.0305520000000007E-3</c:v>
                </c:pt>
                <c:pt idx="300">
                  <c:v>1.617476E-2</c:v>
                </c:pt>
                <c:pt idx="301">
                  <c:v>1.486723E-2</c:v>
                </c:pt>
                <c:pt idx="302">
                  <c:v>1.4087219999999999E-2</c:v>
                </c:pt>
                <c:pt idx="303">
                  <c:v>9.3931099999999997E-3</c:v>
                </c:pt>
                <c:pt idx="304">
                  <c:v>1.067705E-2</c:v>
                </c:pt>
                <c:pt idx="305">
                  <c:v>1.347777E-2</c:v>
                </c:pt>
                <c:pt idx="306">
                  <c:v>1.6934129999999999E-2</c:v>
                </c:pt>
                <c:pt idx="307">
                  <c:v>9.67902E-3</c:v>
                </c:pt>
                <c:pt idx="308">
                  <c:v>1.178567E-2</c:v>
                </c:pt>
                <c:pt idx="309">
                  <c:v>9.4224449999999998E-3</c:v>
                </c:pt>
                <c:pt idx="310">
                  <c:v>1.11164E-2</c:v>
                </c:pt>
                <c:pt idx="311">
                  <c:v>9.1387719999999999E-3</c:v>
                </c:pt>
                <c:pt idx="312">
                  <c:v>1.035897E-2</c:v>
                </c:pt>
                <c:pt idx="313">
                  <c:v>1.2252819999999999E-2</c:v>
                </c:pt>
                <c:pt idx="314">
                  <c:v>9.7533380000000003E-3</c:v>
                </c:pt>
                <c:pt idx="315">
                  <c:v>1.660961E-2</c:v>
                </c:pt>
                <c:pt idx="316">
                  <c:v>8.8788010000000004E-3</c:v>
                </c:pt>
                <c:pt idx="317">
                  <c:v>1.0082819999999999E-2</c:v>
                </c:pt>
                <c:pt idx="318">
                  <c:v>1.303374E-2</c:v>
                </c:pt>
                <c:pt idx="319">
                  <c:v>1.774796E-2</c:v>
                </c:pt>
                <c:pt idx="320">
                  <c:v>1.1749549999999999E-2</c:v>
                </c:pt>
                <c:pt idx="321">
                  <c:v>1.1561109999999999E-2</c:v>
                </c:pt>
                <c:pt idx="322">
                  <c:v>1.0745289999999999E-2</c:v>
                </c:pt>
                <c:pt idx="323">
                  <c:v>1.041859E-2</c:v>
                </c:pt>
                <c:pt idx="324">
                  <c:v>1.526317E-2</c:v>
                </c:pt>
                <c:pt idx="325">
                  <c:v>1.3103719999999999E-2</c:v>
                </c:pt>
                <c:pt idx="326">
                  <c:v>1.074463E-2</c:v>
                </c:pt>
                <c:pt idx="327">
                  <c:v>1.2197589999999999E-2</c:v>
                </c:pt>
                <c:pt idx="328">
                  <c:v>1.0472749999999999E-2</c:v>
                </c:pt>
                <c:pt idx="329">
                  <c:v>1.052558E-2</c:v>
                </c:pt>
                <c:pt idx="330">
                  <c:v>1.1766850000000001E-2</c:v>
                </c:pt>
                <c:pt idx="331">
                  <c:v>1.1334820000000001E-2</c:v>
                </c:pt>
                <c:pt idx="332">
                  <c:v>1.140591E-2</c:v>
                </c:pt>
                <c:pt idx="333">
                  <c:v>1.1234060000000001E-2</c:v>
                </c:pt>
                <c:pt idx="334">
                  <c:v>1.1397350000000001E-2</c:v>
                </c:pt>
                <c:pt idx="335">
                  <c:v>1.2389799999999999E-2</c:v>
                </c:pt>
                <c:pt idx="336">
                  <c:v>1.541901E-2</c:v>
                </c:pt>
                <c:pt idx="337">
                  <c:v>8.7615699999999998E-3</c:v>
                </c:pt>
                <c:pt idx="338">
                  <c:v>1.3172430000000001E-2</c:v>
                </c:pt>
                <c:pt idx="339">
                  <c:v>1.0003929999999999E-2</c:v>
                </c:pt>
                <c:pt idx="340">
                  <c:v>1.057807E-2</c:v>
                </c:pt>
                <c:pt idx="341">
                  <c:v>1.6193880000000001E-2</c:v>
                </c:pt>
                <c:pt idx="342">
                  <c:v>1.2101010000000001E-2</c:v>
                </c:pt>
                <c:pt idx="343">
                  <c:v>1.415916E-2</c:v>
                </c:pt>
                <c:pt idx="344">
                  <c:v>1.4791830000000001E-2</c:v>
                </c:pt>
                <c:pt idx="345">
                  <c:v>1.244405E-2</c:v>
                </c:pt>
                <c:pt idx="346">
                  <c:v>7.0420209999999999E-3</c:v>
                </c:pt>
                <c:pt idx="347">
                  <c:v>9.2515679999999999E-3</c:v>
                </c:pt>
                <c:pt idx="348">
                  <c:v>1.154586E-2</c:v>
                </c:pt>
                <c:pt idx="349">
                  <c:v>1.034094E-2</c:v>
                </c:pt>
                <c:pt idx="350">
                  <c:v>9.5072070000000002E-3</c:v>
                </c:pt>
                <c:pt idx="351">
                  <c:v>8.66105E-3</c:v>
                </c:pt>
                <c:pt idx="352">
                  <c:v>1.307463E-2</c:v>
                </c:pt>
                <c:pt idx="353">
                  <c:v>1.327509E-2</c:v>
                </c:pt>
                <c:pt idx="354">
                  <c:v>1.4095079999999999E-2</c:v>
                </c:pt>
                <c:pt idx="355">
                  <c:v>1.043263E-2</c:v>
                </c:pt>
                <c:pt idx="356">
                  <c:v>1.441801E-2</c:v>
                </c:pt>
                <c:pt idx="357">
                  <c:v>1.265757E-2</c:v>
                </c:pt>
                <c:pt idx="358">
                  <c:v>1.065485E-2</c:v>
                </c:pt>
                <c:pt idx="359">
                  <c:v>1.7997119999999998E-2</c:v>
                </c:pt>
                <c:pt idx="360">
                  <c:v>1.1699889999999999E-2</c:v>
                </c:pt>
                <c:pt idx="361">
                  <c:v>1.6228340000000001E-2</c:v>
                </c:pt>
                <c:pt idx="362">
                  <c:v>1.1838609999999999E-2</c:v>
                </c:pt>
                <c:pt idx="363">
                  <c:v>9.2236079999999995E-3</c:v>
                </c:pt>
                <c:pt idx="364">
                  <c:v>1.7737240000000001E-2</c:v>
                </c:pt>
                <c:pt idx="365">
                  <c:v>1.581459E-2</c:v>
                </c:pt>
                <c:pt idx="366">
                  <c:v>1.112E-2</c:v>
                </c:pt>
                <c:pt idx="367">
                  <c:v>1.1875119999999999E-2</c:v>
                </c:pt>
                <c:pt idx="368">
                  <c:v>1.313195E-2</c:v>
                </c:pt>
                <c:pt idx="369">
                  <c:v>1.645984E-2</c:v>
                </c:pt>
                <c:pt idx="370">
                  <c:v>9.6541549999999993E-3</c:v>
                </c:pt>
                <c:pt idx="371">
                  <c:v>1.6324109999999999E-2</c:v>
                </c:pt>
                <c:pt idx="372">
                  <c:v>1.273317E-2</c:v>
                </c:pt>
                <c:pt idx="373">
                  <c:v>1.183932E-2</c:v>
                </c:pt>
                <c:pt idx="374">
                  <c:v>1.7124819999999999E-2</c:v>
                </c:pt>
                <c:pt idx="375">
                  <c:v>1.003749E-2</c:v>
                </c:pt>
                <c:pt idx="376">
                  <c:v>1.275252E-2</c:v>
                </c:pt>
                <c:pt idx="377">
                  <c:v>1.531078E-2</c:v>
                </c:pt>
                <c:pt idx="378">
                  <c:v>8.4265079999999992E-3</c:v>
                </c:pt>
                <c:pt idx="379">
                  <c:v>1.7886630000000001E-2</c:v>
                </c:pt>
                <c:pt idx="380">
                  <c:v>1.2193870000000001E-2</c:v>
                </c:pt>
                <c:pt idx="381">
                  <c:v>1.462364E-2</c:v>
                </c:pt>
                <c:pt idx="382">
                  <c:v>1.0575370000000001E-2</c:v>
                </c:pt>
                <c:pt idx="383">
                  <c:v>1.0348339999999999E-2</c:v>
                </c:pt>
                <c:pt idx="384">
                  <c:v>1.6777E-2</c:v>
                </c:pt>
                <c:pt idx="385">
                  <c:v>1.4831749999999999E-2</c:v>
                </c:pt>
                <c:pt idx="386">
                  <c:v>1.315917E-2</c:v>
                </c:pt>
                <c:pt idx="387">
                  <c:v>1.0253200000000001E-2</c:v>
                </c:pt>
                <c:pt idx="388">
                  <c:v>1.069584E-2</c:v>
                </c:pt>
                <c:pt idx="389">
                  <c:v>1.2141549999999999E-2</c:v>
                </c:pt>
                <c:pt idx="390">
                  <c:v>7.3864229999999996E-3</c:v>
                </c:pt>
                <c:pt idx="391">
                  <c:v>8.6523829999999996E-3</c:v>
                </c:pt>
                <c:pt idx="392">
                  <c:v>1.0696229999999999E-2</c:v>
                </c:pt>
                <c:pt idx="393">
                  <c:v>1.014634E-2</c:v>
                </c:pt>
                <c:pt idx="394">
                  <c:v>1.656535E-2</c:v>
                </c:pt>
                <c:pt idx="395">
                  <c:v>1.2767239999999999E-2</c:v>
                </c:pt>
                <c:pt idx="396">
                  <c:v>1.8907420000000001E-2</c:v>
                </c:pt>
                <c:pt idx="397">
                  <c:v>1.3793410000000001E-2</c:v>
                </c:pt>
                <c:pt idx="398">
                  <c:v>1.5515030000000001E-2</c:v>
                </c:pt>
                <c:pt idx="399">
                  <c:v>8.0175260000000005E-3</c:v>
                </c:pt>
                <c:pt idx="400">
                  <c:v>1.087689E-2</c:v>
                </c:pt>
                <c:pt idx="401">
                  <c:v>1.6554139999999998E-2</c:v>
                </c:pt>
                <c:pt idx="402">
                  <c:v>9.1727460000000007E-3</c:v>
                </c:pt>
                <c:pt idx="403">
                  <c:v>1.0713520000000001E-2</c:v>
                </c:pt>
                <c:pt idx="404">
                  <c:v>8.4667340000000001E-3</c:v>
                </c:pt>
                <c:pt idx="405">
                  <c:v>1.0730119999999999E-2</c:v>
                </c:pt>
                <c:pt idx="406">
                  <c:v>1.190183E-2</c:v>
                </c:pt>
                <c:pt idx="407">
                  <c:v>1.3723910000000001E-2</c:v>
                </c:pt>
                <c:pt idx="408">
                  <c:v>1.484191E-2</c:v>
                </c:pt>
                <c:pt idx="409">
                  <c:v>1.1331340000000001E-2</c:v>
                </c:pt>
                <c:pt idx="410">
                  <c:v>1.2721959999999999E-2</c:v>
                </c:pt>
                <c:pt idx="411">
                  <c:v>9.5545079999999998E-3</c:v>
                </c:pt>
                <c:pt idx="412">
                  <c:v>1.445508E-2</c:v>
                </c:pt>
                <c:pt idx="413">
                  <c:v>1.7354060000000001E-2</c:v>
                </c:pt>
                <c:pt idx="414">
                  <c:v>1.2097989999999999E-2</c:v>
                </c:pt>
                <c:pt idx="415">
                  <c:v>1.4799E-2</c:v>
                </c:pt>
                <c:pt idx="416">
                  <c:v>1.011985E-2</c:v>
                </c:pt>
                <c:pt idx="417">
                  <c:v>1.39907E-2</c:v>
                </c:pt>
                <c:pt idx="418">
                  <c:v>1.198866E-2</c:v>
                </c:pt>
                <c:pt idx="419">
                  <c:v>1.302445E-2</c:v>
                </c:pt>
                <c:pt idx="420">
                  <c:v>1.8793239999999999E-2</c:v>
                </c:pt>
                <c:pt idx="421">
                  <c:v>1.6770799999999999E-2</c:v>
                </c:pt>
                <c:pt idx="422">
                  <c:v>1.118072E-2</c:v>
                </c:pt>
                <c:pt idx="423">
                  <c:v>1.444115E-2</c:v>
                </c:pt>
                <c:pt idx="424">
                  <c:v>1.0644900000000001E-2</c:v>
                </c:pt>
                <c:pt idx="425">
                  <c:v>8.6352310000000002E-3</c:v>
                </c:pt>
                <c:pt idx="426">
                  <c:v>1.066714E-2</c:v>
                </c:pt>
                <c:pt idx="427">
                  <c:v>9.8194709999999998E-3</c:v>
                </c:pt>
                <c:pt idx="428">
                  <c:v>8.9561889999999998E-3</c:v>
                </c:pt>
                <c:pt idx="429">
                  <c:v>1.0580000000000001E-2</c:v>
                </c:pt>
                <c:pt idx="430">
                  <c:v>1.7063910000000002E-2</c:v>
                </c:pt>
                <c:pt idx="431">
                  <c:v>1.164427E-2</c:v>
                </c:pt>
                <c:pt idx="432">
                  <c:v>7.1632969999999999E-3</c:v>
                </c:pt>
                <c:pt idx="433">
                  <c:v>8.9228459999999999E-3</c:v>
                </c:pt>
                <c:pt idx="434">
                  <c:v>1.0728379999999999E-2</c:v>
                </c:pt>
                <c:pt idx="435">
                  <c:v>1.263859E-2</c:v>
                </c:pt>
                <c:pt idx="436">
                  <c:v>1.668263E-2</c:v>
                </c:pt>
                <c:pt idx="437">
                  <c:v>1.0471070000000001E-2</c:v>
                </c:pt>
                <c:pt idx="438">
                  <c:v>1.096536E-2</c:v>
                </c:pt>
                <c:pt idx="439">
                  <c:v>8.2812270000000004E-3</c:v>
                </c:pt>
                <c:pt idx="440">
                  <c:v>1.995328E-2</c:v>
                </c:pt>
                <c:pt idx="441">
                  <c:v>1.24376E-2</c:v>
                </c:pt>
                <c:pt idx="442">
                  <c:v>9.5086679999999996E-3</c:v>
                </c:pt>
                <c:pt idx="443">
                  <c:v>1.1693169999999999E-2</c:v>
                </c:pt>
                <c:pt idx="444">
                  <c:v>9.4392480000000008E-3</c:v>
                </c:pt>
                <c:pt idx="445">
                  <c:v>1.0651239999999999E-2</c:v>
                </c:pt>
                <c:pt idx="446">
                  <c:v>9.9035319999999996E-3</c:v>
                </c:pt>
                <c:pt idx="447">
                  <c:v>9.8823109999999995E-3</c:v>
                </c:pt>
                <c:pt idx="448">
                  <c:v>1.4674070000000001E-2</c:v>
                </c:pt>
                <c:pt idx="449">
                  <c:v>9.9252019999999993E-3</c:v>
                </c:pt>
                <c:pt idx="450">
                  <c:v>1.0682570000000001E-2</c:v>
                </c:pt>
                <c:pt idx="451">
                  <c:v>1.8632860000000001E-2</c:v>
                </c:pt>
                <c:pt idx="452">
                  <c:v>1.513156E-2</c:v>
                </c:pt>
                <c:pt idx="453">
                  <c:v>9.1530129999999998E-3</c:v>
                </c:pt>
                <c:pt idx="454">
                  <c:v>1.6540559999999999E-2</c:v>
                </c:pt>
                <c:pt idx="455">
                  <c:v>1.581538E-2</c:v>
                </c:pt>
                <c:pt idx="456">
                  <c:v>1.6509340000000001E-2</c:v>
                </c:pt>
                <c:pt idx="457">
                  <c:v>9.7276759999999993E-3</c:v>
                </c:pt>
                <c:pt idx="458">
                  <c:v>2.175653E-2</c:v>
                </c:pt>
                <c:pt idx="459">
                  <c:v>1.283831E-2</c:v>
                </c:pt>
                <c:pt idx="460">
                  <c:v>1.130361E-2</c:v>
                </c:pt>
                <c:pt idx="461">
                  <c:v>1.759749E-2</c:v>
                </c:pt>
                <c:pt idx="462">
                  <c:v>1.130428E-2</c:v>
                </c:pt>
                <c:pt idx="463">
                  <c:v>9.2857660000000009E-3</c:v>
                </c:pt>
                <c:pt idx="464">
                  <c:v>1.0376399999999999E-2</c:v>
                </c:pt>
                <c:pt idx="465">
                  <c:v>1.2979950000000001E-2</c:v>
                </c:pt>
                <c:pt idx="466">
                  <c:v>1.6571740000000001E-2</c:v>
                </c:pt>
                <c:pt idx="467">
                  <c:v>1.7810960000000001E-2</c:v>
                </c:pt>
                <c:pt idx="468">
                  <c:v>9.9384739999999992E-3</c:v>
                </c:pt>
                <c:pt idx="469">
                  <c:v>1.127673E-2</c:v>
                </c:pt>
                <c:pt idx="470">
                  <c:v>1.559399E-2</c:v>
                </c:pt>
                <c:pt idx="471">
                  <c:v>1.3193659999999999E-2</c:v>
                </c:pt>
                <c:pt idx="472">
                  <c:v>1.7422380000000001E-2</c:v>
                </c:pt>
                <c:pt idx="473">
                  <c:v>1.139328E-2</c:v>
                </c:pt>
                <c:pt idx="474">
                  <c:v>1.248617E-2</c:v>
                </c:pt>
                <c:pt idx="475">
                  <c:v>1.008207E-2</c:v>
                </c:pt>
                <c:pt idx="476">
                  <c:v>1.7464839999999999E-2</c:v>
                </c:pt>
                <c:pt idx="477">
                  <c:v>1.0784490000000001E-2</c:v>
                </c:pt>
                <c:pt idx="478">
                  <c:v>1.8278869999999999E-2</c:v>
                </c:pt>
                <c:pt idx="479">
                  <c:v>8.2473670000000002E-3</c:v>
                </c:pt>
                <c:pt idx="480">
                  <c:v>1.12976E-2</c:v>
                </c:pt>
                <c:pt idx="481">
                  <c:v>9.2268769999999996E-3</c:v>
                </c:pt>
                <c:pt idx="482">
                  <c:v>1.114217E-2</c:v>
                </c:pt>
                <c:pt idx="483">
                  <c:v>1.6763480000000001E-2</c:v>
                </c:pt>
                <c:pt idx="484">
                  <c:v>1.54203E-2</c:v>
                </c:pt>
                <c:pt idx="485">
                  <c:v>1.175472E-2</c:v>
                </c:pt>
                <c:pt idx="486">
                  <c:v>1.5341860000000001E-2</c:v>
                </c:pt>
                <c:pt idx="487">
                  <c:v>9.4344900000000002E-3</c:v>
                </c:pt>
                <c:pt idx="488">
                  <c:v>1.082283E-2</c:v>
                </c:pt>
                <c:pt idx="489">
                  <c:v>1.207079E-2</c:v>
                </c:pt>
                <c:pt idx="490">
                  <c:v>2.003717E-2</c:v>
                </c:pt>
                <c:pt idx="491">
                  <c:v>1.390635E-2</c:v>
                </c:pt>
                <c:pt idx="492">
                  <c:v>1.1872799999999999E-2</c:v>
                </c:pt>
                <c:pt idx="493">
                  <c:v>1.240306E-2</c:v>
                </c:pt>
                <c:pt idx="494">
                  <c:v>9.8174690000000005E-3</c:v>
                </c:pt>
                <c:pt idx="495">
                  <c:v>1.4391060000000001E-2</c:v>
                </c:pt>
                <c:pt idx="496">
                  <c:v>1.522709E-2</c:v>
                </c:pt>
                <c:pt idx="497">
                  <c:v>1.0325880000000001E-2</c:v>
                </c:pt>
                <c:pt idx="498">
                  <c:v>9.7653510000000002E-3</c:v>
                </c:pt>
                <c:pt idx="499">
                  <c:v>1.8179870000000001E-2</c:v>
                </c:pt>
                <c:pt idx="500">
                  <c:v>9.0017719999999999E-3</c:v>
                </c:pt>
                <c:pt idx="501">
                  <c:v>1.472071E-2</c:v>
                </c:pt>
                <c:pt idx="502">
                  <c:v>9.6952679999999999E-3</c:v>
                </c:pt>
                <c:pt idx="503">
                  <c:v>9.5625910000000005E-3</c:v>
                </c:pt>
                <c:pt idx="504">
                  <c:v>1.115262E-2</c:v>
                </c:pt>
                <c:pt idx="505">
                  <c:v>1.3955499999999999E-2</c:v>
                </c:pt>
                <c:pt idx="506">
                  <c:v>1.06368E-2</c:v>
                </c:pt>
                <c:pt idx="507">
                  <c:v>1.281738E-2</c:v>
                </c:pt>
                <c:pt idx="508">
                  <c:v>1.4509070000000001E-2</c:v>
                </c:pt>
                <c:pt idx="509">
                  <c:v>1.1180549999999999E-2</c:v>
                </c:pt>
                <c:pt idx="510">
                  <c:v>1.469199E-2</c:v>
                </c:pt>
                <c:pt idx="511">
                  <c:v>1.209174E-2</c:v>
                </c:pt>
                <c:pt idx="512">
                  <c:v>1.9217399999999999E-2</c:v>
                </c:pt>
                <c:pt idx="513">
                  <c:v>1.5755999999999999E-2</c:v>
                </c:pt>
                <c:pt idx="514">
                  <c:v>1.50679E-2</c:v>
                </c:pt>
                <c:pt idx="515">
                  <c:v>9.3745110000000003E-3</c:v>
                </c:pt>
                <c:pt idx="516">
                  <c:v>1.03182E-2</c:v>
                </c:pt>
                <c:pt idx="517">
                  <c:v>1.2231469999999999E-2</c:v>
                </c:pt>
                <c:pt idx="518">
                  <c:v>8.8742820000000007E-3</c:v>
                </c:pt>
                <c:pt idx="519">
                  <c:v>1.4780440000000001E-2</c:v>
                </c:pt>
                <c:pt idx="520">
                  <c:v>1.159979E-2</c:v>
                </c:pt>
                <c:pt idx="521">
                  <c:v>1.4274780000000001E-2</c:v>
                </c:pt>
                <c:pt idx="522">
                  <c:v>1.044081E-2</c:v>
                </c:pt>
                <c:pt idx="523">
                  <c:v>1.370211E-2</c:v>
                </c:pt>
                <c:pt idx="524">
                  <c:v>1.0806029999999999E-2</c:v>
                </c:pt>
                <c:pt idx="525">
                  <c:v>1.1160369999999999E-2</c:v>
                </c:pt>
                <c:pt idx="526">
                  <c:v>1.05153E-2</c:v>
                </c:pt>
                <c:pt idx="527">
                  <c:v>1.0998330000000001E-2</c:v>
                </c:pt>
                <c:pt idx="528">
                  <c:v>1.348045E-2</c:v>
                </c:pt>
                <c:pt idx="529">
                  <c:v>1.625952E-2</c:v>
                </c:pt>
                <c:pt idx="530">
                  <c:v>1.471047E-2</c:v>
                </c:pt>
                <c:pt idx="531">
                  <c:v>1.5581070000000001E-2</c:v>
                </c:pt>
                <c:pt idx="532">
                  <c:v>1.8285639999999999E-2</c:v>
                </c:pt>
                <c:pt idx="533">
                  <c:v>1.075594E-2</c:v>
                </c:pt>
                <c:pt idx="534">
                  <c:v>1.03698E-2</c:v>
                </c:pt>
                <c:pt idx="535">
                  <c:v>1.487818E-2</c:v>
                </c:pt>
                <c:pt idx="536">
                  <c:v>1.068877E-2</c:v>
                </c:pt>
                <c:pt idx="537">
                  <c:v>1.280937E-2</c:v>
                </c:pt>
                <c:pt idx="538">
                  <c:v>1.020745E-2</c:v>
                </c:pt>
                <c:pt idx="539">
                  <c:v>1.3094120000000001E-2</c:v>
                </c:pt>
                <c:pt idx="540">
                  <c:v>9.2100040000000008E-3</c:v>
                </c:pt>
                <c:pt idx="541">
                  <c:v>7.8675889999999995E-3</c:v>
                </c:pt>
                <c:pt idx="542">
                  <c:v>1.141431E-2</c:v>
                </c:pt>
                <c:pt idx="543">
                  <c:v>1.149939E-2</c:v>
                </c:pt>
                <c:pt idx="544">
                  <c:v>1.338932E-2</c:v>
                </c:pt>
                <c:pt idx="545">
                  <c:v>1.887115E-2</c:v>
                </c:pt>
                <c:pt idx="546">
                  <c:v>1.080509E-2</c:v>
                </c:pt>
                <c:pt idx="547">
                  <c:v>9.3611119999999996E-3</c:v>
                </c:pt>
                <c:pt idx="548">
                  <c:v>1.462069E-2</c:v>
                </c:pt>
                <c:pt idx="549">
                  <c:v>1.417587E-2</c:v>
                </c:pt>
                <c:pt idx="550">
                  <c:v>1.184057E-2</c:v>
                </c:pt>
                <c:pt idx="551">
                  <c:v>1.6204759999999999E-2</c:v>
                </c:pt>
                <c:pt idx="552">
                  <c:v>1.322952E-2</c:v>
                </c:pt>
                <c:pt idx="553">
                  <c:v>2.0537429999999999E-2</c:v>
                </c:pt>
                <c:pt idx="554">
                  <c:v>8.7880440000000001E-3</c:v>
                </c:pt>
                <c:pt idx="555">
                  <c:v>1.565248E-2</c:v>
                </c:pt>
                <c:pt idx="556">
                  <c:v>1.544272E-2</c:v>
                </c:pt>
                <c:pt idx="557">
                  <c:v>1.4792339999999999E-2</c:v>
                </c:pt>
                <c:pt idx="558">
                  <c:v>1.044599E-2</c:v>
                </c:pt>
                <c:pt idx="559">
                  <c:v>1.5660029999999998E-2</c:v>
                </c:pt>
                <c:pt idx="560">
                  <c:v>1.7721489999999999E-2</c:v>
                </c:pt>
                <c:pt idx="561">
                  <c:v>1.0440670000000001E-2</c:v>
                </c:pt>
                <c:pt idx="562">
                  <c:v>9.660264E-3</c:v>
                </c:pt>
                <c:pt idx="563">
                  <c:v>1.336912E-2</c:v>
                </c:pt>
                <c:pt idx="564">
                  <c:v>1.2588419999999999E-2</c:v>
                </c:pt>
                <c:pt idx="565">
                  <c:v>1.118774E-2</c:v>
                </c:pt>
                <c:pt idx="566">
                  <c:v>1.2302220000000001E-2</c:v>
                </c:pt>
                <c:pt idx="567">
                  <c:v>1.0013930000000001E-2</c:v>
                </c:pt>
                <c:pt idx="568">
                  <c:v>1.238656E-2</c:v>
                </c:pt>
                <c:pt idx="569">
                  <c:v>1.5924899999999999E-2</c:v>
                </c:pt>
                <c:pt idx="570">
                  <c:v>1.4472469999999999E-2</c:v>
                </c:pt>
                <c:pt idx="571">
                  <c:v>1.4492100000000001E-2</c:v>
                </c:pt>
                <c:pt idx="572">
                  <c:v>1.09915E-2</c:v>
                </c:pt>
                <c:pt idx="573">
                  <c:v>9.9705899999999997E-3</c:v>
                </c:pt>
                <c:pt idx="574">
                  <c:v>1.957689E-2</c:v>
                </c:pt>
                <c:pt idx="575">
                  <c:v>8.3682719999999995E-3</c:v>
                </c:pt>
                <c:pt idx="576">
                  <c:v>9.7496430000000005E-3</c:v>
                </c:pt>
                <c:pt idx="577">
                  <c:v>8.4700330000000001E-3</c:v>
                </c:pt>
                <c:pt idx="578">
                  <c:v>9.3314130000000002E-3</c:v>
                </c:pt>
                <c:pt idx="579">
                  <c:v>1.058046E-2</c:v>
                </c:pt>
                <c:pt idx="580">
                  <c:v>1.122508E-2</c:v>
                </c:pt>
                <c:pt idx="581">
                  <c:v>1.054648E-2</c:v>
                </c:pt>
                <c:pt idx="582">
                  <c:v>1.038184E-2</c:v>
                </c:pt>
                <c:pt idx="583">
                  <c:v>1.6129879999999999E-2</c:v>
                </c:pt>
                <c:pt idx="584">
                  <c:v>1.0194999999999999E-2</c:v>
                </c:pt>
                <c:pt idx="585">
                  <c:v>1.219163E-2</c:v>
                </c:pt>
                <c:pt idx="586">
                  <c:v>1.0610659999999999E-2</c:v>
                </c:pt>
                <c:pt idx="587">
                  <c:v>9.2410340000000004E-3</c:v>
                </c:pt>
                <c:pt idx="588">
                  <c:v>1.378042E-2</c:v>
                </c:pt>
                <c:pt idx="589">
                  <c:v>1.1918120000000001E-2</c:v>
                </c:pt>
                <c:pt idx="590">
                  <c:v>1.523452E-2</c:v>
                </c:pt>
                <c:pt idx="591">
                  <c:v>1.8619190000000001E-2</c:v>
                </c:pt>
                <c:pt idx="592">
                  <c:v>1.889126E-2</c:v>
                </c:pt>
                <c:pt idx="593">
                  <c:v>1.9708130000000001E-2</c:v>
                </c:pt>
                <c:pt idx="594">
                  <c:v>9.2040379999999995E-3</c:v>
                </c:pt>
                <c:pt idx="595">
                  <c:v>1.9727189999999999E-2</c:v>
                </c:pt>
                <c:pt idx="596">
                  <c:v>1.007651E-2</c:v>
                </c:pt>
                <c:pt idx="597">
                  <c:v>1.147697E-2</c:v>
                </c:pt>
                <c:pt idx="598">
                  <c:v>1.0369379999999999E-2</c:v>
                </c:pt>
                <c:pt idx="599">
                  <c:v>9.168219E-3</c:v>
                </c:pt>
                <c:pt idx="600">
                  <c:v>1.6949260000000001E-2</c:v>
                </c:pt>
                <c:pt idx="601">
                  <c:v>1.2657130000000001E-2</c:v>
                </c:pt>
                <c:pt idx="602">
                  <c:v>1.6899560000000001E-2</c:v>
                </c:pt>
                <c:pt idx="603">
                  <c:v>1.4043099999999999E-2</c:v>
                </c:pt>
                <c:pt idx="604">
                  <c:v>1.5982730000000001E-2</c:v>
                </c:pt>
                <c:pt idx="605">
                  <c:v>1.25723E-2</c:v>
                </c:pt>
                <c:pt idx="606">
                  <c:v>1.784873E-2</c:v>
                </c:pt>
                <c:pt idx="607">
                  <c:v>1.247031E-2</c:v>
                </c:pt>
                <c:pt idx="608">
                  <c:v>7.3834950000000003E-3</c:v>
                </c:pt>
                <c:pt idx="609">
                  <c:v>7.8581650000000003E-3</c:v>
                </c:pt>
                <c:pt idx="610">
                  <c:v>1.239934E-2</c:v>
                </c:pt>
                <c:pt idx="611">
                  <c:v>1.7622990000000002E-2</c:v>
                </c:pt>
                <c:pt idx="612">
                  <c:v>1.351787E-2</c:v>
                </c:pt>
                <c:pt idx="613">
                  <c:v>9.5059849999999998E-3</c:v>
                </c:pt>
                <c:pt idx="614">
                  <c:v>1.5565839999999999E-2</c:v>
                </c:pt>
                <c:pt idx="615">
                  <c:v>1.2021469999999999E-2</c:v>
                </c:pt>
                <c:pt idx="616">
                  <c:v>7.2535259999999997E-3</c:v>
                </c:pt>
                <c:pt idx="617">
                  <c:v>8.8130050000000005E-3</c:v>
                </c:pt>
                <c:pt idx="618">
                  <c:v>9.5673949999999994E-3</c:v>
                </c:pt>
                <c:pt idx="619">
                  <c:v>1.2048680000000001E-2</c:v>
                </c:pt>
                <c:pt idx="620">
                  <c:v>1.033039E-2</c:v>
                </c:pt>
                <c:pt idx="621">
                  <c:v>1.642236E-2</c:v>
                </c:pt>
                <c:pt idx="622">
                  <c:v>9.4104740000000003E-3</c:v>
                </c:pt>
                <c:pt idx="623">
                  <c:v>1.3733550000000001E-2</c:v>
                </c:pt>
                <c:pt idx="624">
                  <c:v>1.739104E-2</c:v>
                </c:pt>
                <c:pt idx="625">
                  <c:v>1.303198E-2</c:v>
                </c:pt>
                <c:pt idx="626">
                  <c:v>2.0986009999999999E-2</c:v>
                </c:pt>
                <c:pt idx="627">
                  <c:v>9.6276639999999993E-3</c:v>
                </c:pt>
                <c:pt idx="628">
                  <c:v>1.001777E-2</c:v>
                </c:pt>
                <c:pt idx="629">
                  <c:v>1.334131E-2</c:v>
                </c:pt>
                <c:pt idx="630">
                  <c:v>1.3669010000000001E-2</c:v>
                </c:pt>
                <c:pt idx="631">
                  <c:v>1.183652E-2</c:v>
                </c:pt>
                <c:pt idx="632">
                  <c:v>1.3214709999999999E-2</c:v>
                </c:pt>
                <c:pt idx="633">
                  <c:v>1.448322E-2</c:v>
                </c:pt>
                <c:pt idx="634">
                  <c:v>1.011069E-2</c:v>
                </c:pt>
                <c:pt idx="635">
                  <c:v>1.128379E-2</c:v>
                </c:pt>
                <c:pt idx="636">
                  <c:v>7.644339E-3</c:v>
                </c:pt>
                <c:pt idx="637">
                  <c:v>1.0690389999999999E-2</c:v>
                </c:pt>
                <c:pt idx="638">
                  <c:v>1.1481389999999999E-2</c:v>
                </c:pt>
                <c:pt idx="639">
                  <c:v>1.34415E-2</c:v>
                </c:pt>
                <c:pt idx="640">
                  <c:v>1.307028E-2</c:v>
                </c:pt>
                <c:pt idx="641">
                  <c:v>1.0710799999999999E-2</c:v>
                </c:pt>
                <c:pt idx="642">
                  <c:v>1.086633E-2</c:v>
                </c:pt>
                <c:pt idx="643">
                  <c:v>1.4154190000000001E-2</c:v>
                </c:pt>
                <c:pt idx="644">
                  <c:v>1.0861269999999999E-2</c:v>
                </c:pt>
                <c:pt idx="645">
                  <c:v>1.1930670000000001E-2</c:v>
                </c:pt>
                <c:pt idx="646">
                  <c:v>1.19303E-2</c:v>
                </c:pt>
                <c:pt idx="647">
                  <c:v>1.6239670000000001E-2</c:v>
                </c:pt>
                <c:pt idx="648">
                  <c:v>1.8205559999999999E-2</c:v>
                </c:pt>
                <c:pt idx="649">
                  <c:v>1.0093299999999999E-2</c:v>
                </c:pt>
                <c:pt idx="650">
                  <c:v>1.2558450000000001E-2</c:v>
                </c:pt>
                <c:pt idx="651">
                  <c:v>9.4684179999999993E-3</c:v>
                </c:pt>
                <c:pt idx="652">
                  <c:v>1.605635E-2</c:v>
                </c:pt>
                <c:pt idx="653">
                  <c:v>1.8846559999999998E-2</c:v>
                </c:pt>
                <c:pt idx="654">
                  <c:v>7.9876830000000006E-3</c:v>
                </c:pt>
                <c:pt idx="655">
                  <c:v>1.4655029999999999E-2</c:v>
                </c:pt>
                <c:pt idx="656">
                  <c:v>1.1668980000000001E-2</c:v>
                </c:pt>
                <c:pt idx="657">
                  <c:v>1.263355E-2</c:v>
                </c:pt>
                <c:pt idx="658">
                  <c:v>1.177189E-2</c:v>
                </c:pt>
                <c:pt idx="659">
                  <c:v>1.290382E-2</c:v>
                </c:pt>
                <c:pt idx="660">
                  <c:v>1.001348E-2</c:v>
                </c:pt>
                <c:pt idx="661">
                  <c:v>1.046152E-2</c:v>
                </c:pt>
                <c:pt idx="662">
                  <c:v>1.522333E-2</c:v>
                </c:pt>
                <c:pt idx="663">
                  <c:v>1.3575210000000001E-2</c:v>
                </c:pt>
                <c:pt idx="664">
                  <c:v>8.6913930000000004E-3</c:v>
                </c:pt>
                <c:pt idx="665">
                  <c:v>1.3599409999999999E-2</c:v>
                </c:pt>
                <c:pt idx="666">
                  <c:v>1.6833379999999998E-2</c:v>
                </c:pt>
                <c:pt idx="667">
                  <c:v>1.0977529999999999E-2</c:v>
                </c:pt>
                <c:pt idx="668">
                  <c:v>1.0228360000000001E-2</c:v>
                </c:pt>
                <c:pt idx="669">
                  <c:v>1.5852120000000001E-2</c:v>
                </c:pt>
                <c:pt idx="670">
                  <c:v>1.177051E-2</c:v>
                </c:pt>
                <c:pt idx="671">
                  <c:v>9.5361379999999996E-3</c:v>
                </c:pt>
                <c:pt idx="672">
                  <c:v>2.0236130000000001E-2</c:v>
                </c:pt>
                <c:pt idx="673">
                  <c:v>9.5256799999999999E-3</c:v>
                </c:pt>
                <c:pt idx="674">
                  <c:v>1.1226450000000001E-2</c:v>
                </c:pt>
                <c:pt idx="675">
                  <c:v>1.9783019999999998E-2</c:v>
                </c:pt>
                <c:pt idx="676">
                  <c:v>1.0960009999999999E-2</c:v>
                </c:pt>
                <c:pt idx="677">
                  <c:v>1.5272340000000001E-2</c:v>
                </c:pt>
                <c:pt idx="678">
                  <c:v>1.7454069999999999E-2</c:v>
                </c:pt>
                <c:pt idx="679">
                  <c:v>1.11711E-2</c:v>
                </c:pt>
                <c:pt idx="680">
                  <c:v>1.2887839999999999E-2</c:v>
                </c:pt>
                <c:pt idx="681">
                  <c:v>1.08801E-2</c:v>
                </c:pt>
                <c:pt idx="682">
                  <c:v>1.5630850000000002E-2</c:v>
                </c:pt>
                <c:pt idx="683">
                  <c:v>1.287609E-2</c:v>
                </c:pt>
                <c:pt idx="684">
                  <c:v>8.4599989999999993E-3</c:v>
                </c:pt>
                <c:pt idx="685">
                  <c:v>9.6990979999999997E-3</c:v>
                </c:pt>
                <c:pt idx="686">
                  <c:v>1.7819270000000002E-2</c:v>
                </c:pt>
                <c:pt idx="687">
                  <c:v>1.917717E-2</c:v>
                </c:pt>
                <c:pt idx="688">
                  <c:v>9.1374360000000005E-3</c:v>
                </c:pt>
                <c:pt idx="689">
                  <c:v>1.306745E-2</c:v>
                </c:pt>
                <c:pt idx="690">
                  <c:v>1.3927E-2</c:v>
                </c:pt>
                <c:pt idx="691">
                  <c:v>1.230853E-2</c:v>
                </c:pt>
                <c:pt idx="692">
                  <c:v>1.370144E-2</c:v>
                </c:pt>
                <c:pt idx="693">
                  <c:v>1.0168379999999999E-2</c:v>
                </c:pt>
                <c:pt idx="694">
                  <c:v>1.785494E-2</c:v>
                </c:pt>
                <c:pt idx="695">
                  <c:v>1.679777E-2</c:v>
                </c:pt>
                <c:pt idx="696">
                  <c:v>1.5208869999999999E-2</c:v>
                </c:pt>
                <c:pt idx="697">
                  <c:v>6.6229119999999999E-3</c:v>
                </c:pt>
                <c:pt idx="698">
                  <c:v>1.0365060000000001E-2</c:v>
                </c:pt>
                <c:pt idx="699">
                  <c:v>1.228651E-2</c:v>
                </c:pt>
                <c:pt idx="700">
                  <c:v>1.124319E-2</c:v>
                </c:pt>
                <c:pt idx="701">
                  <c:v>1.188411E-2</c:v>
                </c:pt>
                <c:pt idx="702">
                  <c:v>1.4719940000000001E-2</c:v>
                </c:pt>
                <c:pt idx="703">
                  <c:v>9.4302450000000003E-3</c:v>
                </c:pt>
                <c:pt idx="704">
                  <c:v>9.8445800000000003E-3</c:v>
                </c:pt>
                <c:pt idx="705">
                  <c:v>9.0342909999999998E-3</c:v>
                </c:pt>
                <c:pt idx="706">
                  <c:v>8.1128769999999992E-3</c:v>
                </c:pt>
                <c:pt idx="707">
                  <c:v>2.1095969999999999E-2</c:v>
                </c:pt>
                <c:pt idx="708">
                  <c:v>9.7432300000000003E-3</c:v>
                </c:pt>
                <c:pt idx="709">
                  <c:v>8.6499720000000006E-3</c:v>
                </c:pt>
                <c:pt idx="710">
                  <c:v>1.1859099999999999E-2</c:v>
                </c:pt>
                <c:pt idx="711">
                  <c:v>1.1976830000000001E-2</c:v>
                </c:pt>
                <c:pt idx="712">
                  <c:v>1.4066220000000001E-2</c:v>
                </c:pt>
                <c:pt idx="713">
                  <c:v>8.8501120000000003E-3</c:v>
                </c:pt>
                <c:pt idx="714">
                  <c:v>1.000755E-2</c:v>
                </c:pt>
                <c:pt idx="715">
                  <c:v>1.414808E-2</c:v>
                </c:pt>
                <c:pt idx="716">
                  <c:v>9.3237330000000007E-3</c:v>
                </c:pt>
                <c:pt idx="717">
                  <c:v>1.082236E-2</c:v>
                </c:pt>
                <c:pt idx="718">
                  <c:v>1.3044750000000001E-2</c:v>
                </c:pt>
                <c:pt idx="719">
                  <c:v>1.227541E-2</c:v>
                </c:pt>
                <c:pt idx="720">
                  <c:v>1.49879E-2</c:v>
                </c:pt>
                <c:pt idx="721">
                  <c:v>1.459008E-2</c:v>
                </c:pt>
                <c:pt idx="722">
                  <c:v>1.08012E-2</c:v>
                </c:pt>
                <c:pt idx="723">
                  <c:v>1.2028519999999999E-2</c:v>
                </c:pt>
                <c:pt idx="724">
                  <c:v>1.7235250000000001E-2</c:v>
                </c:pt>
                <c:pt idx="725">
                  <c:v>1.1048540000000001E-2</c:v>
                </c:pt>
                <c:pt idx="726">
                  <c:v>1.210514E-2</c:v>
                </c:pt>
                <c:pt idx="727">
                  <c:v>1.43655E-2</c:v>
                </c:pt>
                <c:pt idx="728">
                  <c:v>8.2256759999999995E-3</c:v>
                </c:pt>
                <c:pt idx="729">
                  <c:v>1.283814E-2</c:v>
                </c:pt>
                <c:pt idx="730">
                  <c:v>1.381862E-2</c:v>
                </c:pt>
                <c:pt idx="731">
                  <c:v>1.1852730000000001E-2</c:v>
                </c:pt>
                <c:pt idx="732">
                  <c:v>1.274522E-2</c:v>
                </c:pt>
                <c:pt idx="733">
                  <c:v>1.263891E-2</c:v>
                </c:pt>
                <c:pt idx="734">
                  <c:v>9.4382189999999994E-3</c:v>
                </c:pt>
                <c:pt idx="735">
                  <c:v>1.2002570000000001E-2</c:v>
                </c:pt>
                <c:pt idx="736">
                  <c:v>1.7686E-2</c:v>
                </c:pt>
                <c:pt idx="737">
                  <c:v>9.8031839999999995E-3</c:v>
                </c:pt>
                <c:pt idx="738">
                  <c:v>1.279895E-2</c:v>
                </c:pt>
                <c:pt idx="739">
                  <c:v>8.6965370000000007E-3</c:v>
                </c:pt>
                <c:pt idx="740">
                  <c:v>8.9382279999999995E-3</c:v>
                </c:pt>
                <c:pt idx="741">
                  <c:v>8.6484739999999997E-3</c:v>
                </c:pt>
                <c:pt idx="742">
                  <c:v>1.3246529999999999E-2</c:v>
                </c:pt>
                <c:pt idx="743">
                  <c:v>9.6477360000000005E-3</c:v>
                </c:pt>
                <c:pt idx="744">
                  <c:v>1.6295549999999999E-2</c:v>
                </c:pt>
                <c:pt idx="745">
                  <c:v>1.161147E-2</c:v>
                </c:pt>
                <c:pt idx="746">
                  <c:v>1.4201139999999999E-2</c:v>
                </c:pt>
                <c:pt idx="747">
                  <c:v>1.6935329999999998E-2</c:v>
                </c:pt>
                <c:pt idx="748">
                  <c:v>1.1304170000000001E-2</c:v>
                </c:pt>
                <c:pt idx="749">
                  <c:v>7.8333359999999998E-3</c:v>
                </c:pt>
                <c:pt idx="750">
                  <c:v>1.158881E-2</c:v>
                </c:pt>
                <c:pt idx="751">
                  <c:v>1.1780209999999999E-2</c:v>
                </c:pt>
                <c:pt idx="752">
                  <c:v>1.189786E-2</c:v>
                </c:pt>
                <c:pt idx="753">
                  <c:v>2.0037780000000002E-2</c:v>
                </c:pt>
                <c:pt idx="754">
                  <c:v>1.1396130000000001E-2</c:v>
                </c:pt>
                <c:pt idx="755">
                  <c:v>8.8393770000000007E-3</c:v>
                </c:pt>
                <c:pt idx="756">
                  <c:v>1.9608779999999999E-2</c:v>
                </c:pt>
                <c:pt idx="757">
                  <c:v>1.2562200000000001E-2</c:v>
                </c:pt>
                <c:pt idx="758">
                  <c:v>9.2906540000000006E-3</c:v>
                </c:pt>
                <c:pt idx="759">
                  <c:v>1.2605069999999999E-2</c:v>
                </c:pt>
                <c:pt idx="760">
                  <c:v>8.8701849999999992E-3</c:v>
                </c:pt>
                <c:pt idx="761">
                  <c:v>1.3554790000000001E-2</c:v>
                </c:pt>
                <c:pt idx="762">
                  <c:v>1.284216E-2</c:v>
                </c:pt>
                <c:pt idx="763">
                  <c:v>1.264504E-2</c:v>
                </c:pt>
                <c:pt idx="764">
                  <c:v>1.082985E-2</c:v>
                </c:pt>
                <c:pt idx="765">
                  <c:v>9.135621E-3</c:v>
                </c:pt>
                <c:pt idx="766">
                  <c:v>1.402597E-2</c:v>
                </c:pt>
                <c:pt idx="767">
                  <c:v>1.0776900000000001E-2</c:v>
                </c:pt>
                <c:pt idx="768">
                  <c:v>8.8991320000000006E-3</c:v>
                </c:pt>
                <c:pt idx="769">
                  <c:v>1.324531E-2</c:v>
                </c:pt>
                <c:pt idx="770">
                  <c:v>1.0391060000000001E-2</c:v>
                </c:pt>
                <c:pt idx="771">
                  <c:v>1.027017E-2</c:v>
                </c:pt>
                <c:pt idx="772">
                  <c:v>1.0464940000000001E-2</c:v>
                </c:pt>
                <c:pt idx="773">
                  <c:v>1.7704339999999999E-2</c:v>
                </c:pt>
                <c:pt idx="774">
                  <c:v>1.8991149999999998E-2</c:v>
                </c:pt>
                <c:pt idx="775">
                  <c:v>8.8160670000000003E-3</c:v>
                </c:pt>
                <c:pt idx="776">
                  <c:v>1.6503859999999999E-2</c:v>
                </c:pt>
                <c:pt idx="777">
                  <c:v>1.0489210000000001E-2</c:v>
                </c:pt>
                <c:pt idx="778">
                  <c:v>1.221735E-2</c:v>
                </c:pt>
                <c:pt idx="779">
                  <c:v>1.6093650000000001E-2</c:v>
                </c:pt>
                <c:pt idx="780">
                  <c:v>1.065546E-2</c:v>
                </c:pt>
                <c:pt idx="781">
                  <c:v>1.4137749999999999E-2</c:v>
                </c:pt>
                <c:pt idx="782">
                  <c:v>1.76866E-2</c:v>
                </c:pt>
                <c:pt idx="783">
                  <c:v>1.344918E-2</c:v>
                </c:pt>
                <c:pt idx="784">
                  <c:v>1.426886E-2</c:v>
                </c:pt>
                <c:pt idx="785">
                  <c:v>1.110732E-2</c:v>
                </c:pt>
                <c:pt idx="786">
                  <c:v>1.8123279999999999E-2</c:v>
                </c:pt>
                <c:pt idx="787">
                  <c:v>1.08469E-2</c:v>
                </c:pt>
                <c:pt idx="788">
                  <c:v>1.184228E-2</c:v>
                </c:pt>
                <c:pt idx="789">
                  <c:v>1.942617E-2</c:v>
                </c:pt>
                <c:pt idx="790">
                  <c:v>1.136506E-2</c:v>
                </c:pt>
                <c:pt idx="791">
                  <c:v>1.162931E-2</c:v>
                </c:pt>
                <c:pt idx="792">
                  <c:v>1.584847E-2</c:v>
                </c:pt>
                <c:pt idx="793">
                  <c:v>1.1946170000000001E-2</c:v>
                </c:pt>
                <c:pt idx="794">
                  <c:v>7.3641779999999999E-3</c:v>
                </c:pt>
                <c:pt idx="795">
                  <c:v>1.101336E-2</c:v>
                </c:pt>
                <c:pt idx="796">
                  <c:v>1.096622E-2</c:v>
                </c:pt>
                <c:pt idx="797">
                  <c:v>1.385512E-2</c:v>
                </c:pt>
                <c:pt idx="798">
                  <c:v>1.1437879999999999E-2</c:v>
                </c:pt>
                <c:pt idx="799">
                  <c:v>1.200857E-2</c:v>
                </c:pt>
                <c:pt idx="800">
                  <c:v>1.116355E-2</c:v>
                </c:pt>
                <c:pt idx="801">
                  <c:v>1.545972E-2</c:v>
                </c:pt>
                <c:pt idx="802">
                  <c:v>1.7896169999999999E-2</c:v>
                </c:pt>
                <c:pt idx="803">
                  <c:v>1.184636E-2</c:v>
                </c:pt>
                <c:pt idx="804">
                  <c:v>1.292374E-2</c:v>
                </c:pt>
                <c:pt idx="805">
                  <c:v>1.7039229999999999E-2</c:v>
                </c:pt>
                <c:pt idx="806">
                  <c:v>1.058457E-2</c:v>
                </c:pt>
                <c:pt idx="807">
                  <c:v>1.2983069999999999E-2</c:v>
                </c:pt>
                <c:pt idx="808">
                  <c:v>1.449803E-2</c:v>
                </c:pt>
                <c:pt idx="809">
                  <c:v>1.195237E-2</c:v>
                </c:pt>
                <c:pt idx="810">
                  <c:v>9.6554069999999995E-3</c:v>
                </c:pt>
                <c:pt idx="811">
                  <c:v>1.8487119999999999E-2</c:v>
                </c:pt>
                <c:pt idx="812">
                  <c:v>1.0723359999999999E-2</c:v>
                </c:pt>
                <c:pt idx="813">
                  <c:v>1.0745299999999999E-2</c:v>
                </c:pt>
                <c:pt idx="814">
                  <c:v>9.0477890000000005E-3</c:v>
                </c:pt>
                <c:pt idx="815">
                  <c:v>9.1782630000000007E-3</c:v>
                </c:pt>
                <c:pt idx="816">
                  <c:v>1.104775E-2</c:v>
                </c:pt>
                <c:pt idx="817">
                  <c:v>1.1780580000000001E-2</c:v>
                </c:pt>
                <c:pt idx="818">
                  <c:v>1.9800809999999999E-2</c:v>
                </c:pt>
                <c:pt idx="819">
                  <c:v>1.014784E-2</c:v>
                </c:pt>
                <c:pt idx="820">
                  <c:v>1.198071E-2</c:v>
                </c:pt>
                <c:pt idx="821">
                  <c:v>1.2661199999999999E-2</c:v>
                </c:pt>
                <c:pt idx="822">
                  <c:v>2.201121E-2</c:v>
                </c:pt>
                <c:pt idx="823">
                  <c:v>1.476062E-2</c:v>
                </c:pt>
                <c:pt idx="824">
                  <c:v>1.1501839999999999E-2</c:v>
                </c:pt>
                <c:pt idx="825">
                  <c:v>1.504961E-2</c:v>
                </c:pt>
                <c:pt idx="826">
                  <c:v>1.014834E-2</c:v>
                </c:pt>
                <c:pt idx="827">
                  <c:v>9.6443729999999995E-3</c:v>
                </c:pt>
                <c:pt idx="828">
                  <c:v>1.0648299999999999E-2</c:v>
                </c:pt>
                <c:pt idx="829">
                  <c:v>1.524936E-2</c:v>
                </c:pt>
                <c:pt idx="830">
                  <c:v>1.3677430000000001E-2</c:v>
                </c:pt>
                <c:pt idx="831">
                  <c:v>1.1714769999999999E-2</c:v>
                </c:pt>
                <c:pt idx="832">
                  <c:v>9.0739549999999999E-3</c:v>
                </c:pt>
                <c:pt idx="833">
                  <c:v>7.9666430000000007E-3</c:v>
                </c:pt>
                <c:pt idx="834">
                  <c:v>1.317801E-2</c:v>
                </c:pt>
                <c:pt idx="835">
                  <c:v>1.062081E-2</c:v>
                </c:pt>
                <c:pt idx="836">
                  <c:v>1.6524469999999999E-2</c:v>
                </c:pt>
                <c:pt idx="837">
                  <c:v>1.253225E-2</c:v>
                </c:pt>
                <c:pt idx="838">
                  <c:v>1.2607419999999999E-2</c:v>
                </c:pt>
                <c:pt idx="839">
                  <c:v>1.2692760000000001E-2</c:v>
                </c:pt>
                <c:pt idx="840">
                  <c:v>1.405204E-2</c:v>
                </c:pt>
                <c:pt idx="841">
                  <c:v>1.8607539999999999E-2</c:v>
                </c:pt>
                <c:pt idx="842">
                  <c:v>1.7354680000000001E-2</c:v>
                </c:pt>
                <c:pt idx="843">
                  <c:v>1.1410689999999999E-2</c:v>
                </c:pt>
                <c:pt idx="844">
                  <c:v>8.2457869999999992E-3</c:v>
                </c:pt>
                <c:pt idx="845">
                  <c:v>1.0396519999999999E-2</c:v>
                </c:pt>
                <c:pt idx="846">
                  <c:v>1.419728E-2</c:v>
                </c:pt>
                <c:pt idx="847">
                  <c:v>1.6564720000000002E-2</c:v>
                </c:pt>
                <c:pt idx="848">
                  <c:v>1.170236E-2</c:v>
                </c:pt>
                <c:pt idx="849">
                  <c:v>1.9200970000000001E-2</c:v>
                </c:pt>
                <c:pt idx="850">
                  <c:v>8.9142409999999998E-3</c:v>
                </c:pt>
                <c:pt idx="851">
                  <c:v>1.5701590000000001E-2</c:v>
                </c:pt>
                <c:pt idx="852">
                  <c:v>1.5199239999999999E-2</c:v>
                </c:pt>
                <c:pt idx="853">
                  <c:v>1.078429E-2</c:v>
                </c:pt>
                <c:pt idx="854">
                  <c:v>1.091145E-2</c:v>
                </c:pt>
                <c:pt idx="855">
                  <c:v>1.5102030000000001E-2</c:v>
                </c:pt>
                <c:pt idx="856">
                  <c:v>1.019142E-2</c:v>
                </c:pt>
                <c:pt idx="857">
                  <c:v>1.1953190000000001E-2</c:v>
                </c:pt>
                <c:pt idx="858">
                  <c:v>1.210897E-2</c:v>
                </c:pt>
                <c:pt idx="859">
                  <c:v>1.6498120000000002E-2</c:v>
                </c:pt>
                <c:pt idx="860">
                  <c:v>1.074934E-2</c:v>
                </c:pt>
                <c:pt idx="861">
                  <c:v>1.103611E-2</c:v>
                </c:pt>
                <c:pt idx="862">
                  <c:v>1.5060830000000001E-2</c:v>
                </c:pt>
                <c:pt idx="863">
                  <c:v>1.263569E-2</c:v>
                </c:pt>
                <c:pt idx="864">
                  <c:v>1.4013909999999999E-2</c:v>
                </c:pt>
                <c:pt idx="865">
                  <c:v>7.9055419999999998E-3</c:v>
                </c:pt>
                <c:pt idx="866">
                  <c:v>1.2279979999999999E-2</c:v>
                </c:pt>
                <c:pt idx="867">
                  <c:v>1.114775E-2</c:v>
                </c:pt>
                <c:pt idx="868">
                  <c:v>1.7025680000000001E-2</c:v>
                </c:pt>
                <c:pt idx="869">
                  <c:v>9.4989810000000001E-3</c:v>
                </c:pt>
                <c:pt idx="870">
                  <c:v>1.789665E-2</c:v>
                </c:pt>
                <c:pt idx="871">
                  <c:v>1.0486199999999999E-2</c:v>
                </c:pt>
                <c:pt idx="872">
                  <c:v>1.1436089999999999E-2</c:v>
                </c:pt>
                <c:pt idx="873">
                  <c:v>1.0464660000000001E-2</c:v>
                </c:pt>
                <c:pt idx="874">
                  <c:v>1.2968500000000001E-2</c:v>
                </c:pt>
                <c:pt idx="875">
                  <c:v>8.9111859999999998E-3</c:v>
                </c:pt>
                <c:pt idx="876">
                  <c:v>1.2032950000000001E-2</c:v>
                </c:pt>
                <c:pt idx="877">
                  <c:v>6.4765889999999996E-3</c:v>
                </c:pt>
                <c:pt idx="878">
                  <c:v>8.6177489999999992E-3</c:v>
                </c:pt>
                <c:pt idx="879">
                  <c:v>1.9773349999999999E-2</c:v>
                </c:pt>
                <c:pt idx="880">
                  <c:v>1.404328E-2</c:v>
                </c:pt>
                <c:pt idx="881">
                  <c:v>9.6275159999999992E-3</c:v>
                </c:pt>
                <c:pt idx="882">
                  <c:v>1.9018509999999999E-2</c:v>
                </c:pt>
                <c:pt idx="883">
                  <c:v>8.9722589999999998E-3</c:v>
                </c:pt>
                <c:pt idx="884">
                  <c:v>1.0574790000000001E-2</c:v>
                </c:pt>
                <c:pt idx="885">
                  <c:v>8.2260709999999997E-3</c:v>
                </c:pt>
                <c:pt idx="886">
                  <c:v>1.111499E-2</c:v>
                </c:pt>
                <c:pt idx="887">
                  <c:v>9.7377160000000004E-3</c:v>
                </c:pt>
                <c:pt idx="888">
                  <c:v>1.6928100000000001E-2</c:v>
                </c:pt>
                <c:pt idx="889">
                  <c:v>1.356072E-2</c:v>
                </c:pt>
                <c:pt idx="890">
                  <c:v>9.2565379999999999E-3</c:v>
                </c:pt>
                <c:pt idx="891">
                  <c:v>1.523269E-2</c:v>
                </c:pt>
                <c:pt idx="892">
                  <c:v>1.5940780000000002E-2</c:v>
                </c:pt>
                <c:pt idx="893">
                  <c:v>1.026022E-2</c:v>
                </c:pt>
                <c:pt idx="894">
                  <c:v>1.252266E-2</c:v>
                </c:pt>
                <c:pt idx="895">
                  <c:v>1.384371E-2</c:v>
                </c:pt>
                <c:pt idx="896">
                  <c:v>1.213291E-2</c:v>
                </c:pt>
                <c:pt idx="897">
                  <c:v>1.163171E-2</c:v>
                </c:pt>
                <c:pt idx="898">
                  <c:v>1.432517E-2</c:v>
                </c:pt>
                <c:pt idx="899">
                  <c:v>1.1957590000000001E-2</c:v>
                </c:pt>
                <c:pt idx="900">
                  <c:v>1.426958E-2</c:v>
                </c:pt>
                <c:pt idx="901">
                  <c:v>1.215536E-2</c:v>
                </c:pt>
                <c:pt idx="902">
                  <c:v>1.024884E-2</c:v>
                </c:pt>
                <c:pt idx="903">
                  <c:v>1.24704E-2</c:v>
                </c:pt>
                <c:pt idx="904">
                  <c:v>1.09205E-2</c:v>
                </c:pt>
                <c:pt idx="905">
                  <c:v>1.349441E-2</c:v>
                </c:pt>
                <c:pt idx="906">
                  <c:v>1.2054509999999999E-2</c:v>
                </c:pt>
                <c:pt idx="907">
                  <c:v>9.6541720000000008E-3</c:v>
                </c:pt>
                <c:pt idx="908">
                  <c:v>1.002259E-2</c:v>
                </c:pt>
                <c:pt idx="909">
                  <c:v>1.1673589999999999E-2</c:v>
                </c:pt>
                <c:pt idx="910">
                  <c:v>1.154491E-2</c:v>
                </c:pt>
                <c:pt idx="911">
                  <c:v>1.0196790000000001E-2</c:v>
                </c:pt>
                <c:pt idx="912">
                  <c:v>9.3998350000000005E-3</c:v>
                </c:pt>
                <c:pt idx="913">
                  <c:v>1.5891559999999999E-2</c:v>
                </c:pt>
                <c:pt idx="914">
                  <c:v>1.1733270000000001E-2</c:v>
                </c:pt>
                <c:pt idx="915">
                  <c:v>1.6405650000000001E-2</c:v>
                </c:pt>
                <c:pt idx="916">
                  <c:v>8.8895160000000001E-3</c:v>
                </c:pt>
                <c:pt idx="917">
                  <c:v>1.2894940000000001E-2</c:v>
                </c:pt>
                <c:pt idx="918">
                  <c:v>1.400592E-2</c:v>
                </c:pt>
                <c:pt idx="919">
                  <c:v>9.162814E-3</c:v>
                </c:pt>
                <c:pt idx="920">
                  <c:v>1.326301E-2</c:v>
                </c:pt>
                <c:pt idx="921">
                  <c:v>1.053948E-2</c:v>
                </c:pt>
                <c:pt idx="922">
                  <c:v>9.9555949999999994E-3</c:v>
                </c:pt>
                <c:pt idx="923">
                  <c:v>1.661907E-2</c:v>
                </c:pt>
                <c:pt idx="924">
                  <c:v>9.6792700000000002E-3</c:v>
                </c:pt>
                <c:pt idx="925">
                  <c:v>1.9207910000000002E-2</c:v>
                </c:pt>
                <c:pt idx="926">
                  <c:v>1.5560579999999999E-2</c:v>
                </c:pt>
                <c:pt idx="927">
                  <c:v>1.134027E-2</c:v>
                </c:pt>
                <c:pt idx="928">
                  <c:v>1.4058599999999999E-2</c:v>
                </c:pt>
                <c:pt idx="929">
                  <c:v>1.387363E-2</c:v>
                </c:pt>
                <c:pt idx="930">
                  <c:v>8.1692109999999991E-3</c:v>
                </c:pt>
                <c:pt idx="931">
                  <c:v>1.247914E-2</c:v>
                </c:pt>
                <c:pt idx="932">
                  <c:v>1.396347E-2</c:v>
                </c:pt>
                <c:pt idx="933">
                  <c:v>1.035966E-2</c:v>
                </c:pt>
                <c:pt idx="934">
                  <c:v>1.510454E-2</c:v>
                </c:pt>
                <c:pt idx="935">
                  <c:v>1.1104630000000001E-2</c:v>
                </c:pt>
                <c:pt idx="936">
                  <c:v>9.5489110000000002E-3</c:v>
                </c:pt>
                <c:pt idx="937">
                  <c:v>9.4656649999999998E-3</c:v>
                </c:pt>
                <c:pt idx="938">
                  <c:v>1.3759840000000001E-2</c:v>
                </c:pt>
                <c:pt idx="939">
                  <c:v>1.209697E-2</c:v>
                </c:pt>
                <c:pt idx="940">
                  <c:v>1.0682570000000001E-2</c:v>
                </c:pt>
                <c:pt idx="941">
                  <c:v>2.0243239999999999E-2</c:v>
                </c:pt>
                <c:pt idx="942">
                  <c:v>1.136086E-2</c:v>
                </c:pt>
                <c:pt idx="943">
                  <c:v>9.4575360000000008E-3</c:v>
                </c:pt>
                <c:pt idx="944">
                  <c:v>1.09864E-2</c:v>
                </c:pt>
                <c:pt idx="945">
                  <c:v>1.6513179999999999E-2</c:v>
                </c:pt>
                <c:pt idx="946">
                  <c:v>1.5825970000000002E-2</c:v>
                </c:pt>
                <c:pt idx="947">
                  <c:v>1.9711889999999999E-2</c:v>
                </c:pt>
                <c:pt idx="948">
                  <c:v>1.2869739999999999E-2</c:v>
                </c:pt>
                <c:pt idx="949">
                  <c:v>8.7131129999999998E-3</c:v>
                </c:pt>
                <c:pt idx="950">
                  <c:v>1.226694E-2</c:v>
                </c:pt>
                <c:pt idx="951">
                  <c:v>9.409522E-3</c:v>
                </c:pt>
                <c:pt idx="952">
                  <c:v>1.214899E-2</c:v>
                </c:pt>
                <c:pt idx="953">
                  <c:v>1.14453E-2</c:v>
                </c:pt>
                <c:pt idx="954">
                  <c:v>1.4347560000000001E-2</c:v>
                </c:pt>
                <c:pt idx="955">
                  <c:v>9.3833819999999991E-3</c:v>
                </c:pt>
                <c:pt idx="956">
                  <c:v>1.656732E-2</c:v>
                </c:pt>
                <c:pt idx="957">
                  <c:v>9.6411210000000008E-3</c:v>
                </c:pt>
                <c:pt idx="958">
                  <c:v>1.17953E-2</c:v>
                </c:pt>
                <c:pt idx="959">
                  <c:v>1.8753949999999998E-2</c:v>
                </c:pt>
                <c:pt idx="960">
                  <c:v>1.8632619999999999E-2</c:v>
                </c:pt>
                <c:pt idx="961">
                  <c:v>9.1730019999999995E-3</c:v>
                </c:pt>
                <c:pt idx="962">
                  <c:v>9.0183180000000009E-3</c:v>
                </c:pt>
                <c:pt idx="963">
                  <c:v>9.2349839999999999E-3</c:v>
                </c:pt>
                <c:pt idx="964">
                  <c:v>1.301426E-2</c:v>
                </c:pt>
                <c:pt idx="965">
                  <c:v>1.59352E-2</c:v>
                </c:pt>
                <c:pt idx="966">
                  <c:v>1.1473499999999999E-2</c:v>
                </c:pt>
                <c:pt idx="967">
                  <c:v>1.313186E-2</c:v>
                </c:pt>
                <c:pt idx="968">
                  <c:v>1.4201439999999999E-2</c:v>
                </c:pt>
                <c:pt idx="969">
                  <c:v>7.4376720000000002E-3</c:v>
                </c:pt>
                <c:pt idx="970">
                  <c:v>8.5876300000000006E-3</c:v>
                </c:pt>
                <c:pt idx="971">
                  <c:v>1.108978E-2</c:v>
                </c:pt>
                <c:pt idx="972">
                  <c:v>1.411631E-2</c:v>
                </c:pt>
                <c:pt idx="973">
                  <c:v>1.290263E-2</c:v>
                </c:pt>
                <c:pt idx="974">
                  <c:v>1.025161E-2</c:v>
                </c:pt>
                <c:pt idx="975">
                  <c:v>9.6496780000000001E-3</c:v>
                </c:pt>
                <c:pt idx="976">
                  <c:v>1.063703E-2</c:v>
                </c:pt>
                <c:pt idx="977">
                  <c:v>1.333235E-2</c:v>
                </c:pt>
                <c:pt idx="978">
                  <c:v>8.853751E-3</c:v>
                </c:pt>
                <c:pt idx="979">
                  <c:v>1.223406E-2</c:v>
                </c:pt>
                <c:pt idx="980">
                  <c:v>1.5380700000000001E-2</c:v>
                </c:pt>
                <c:pt idx="981">
                  <c:v>1.427641E-2</c:v>
                </c:pt>
                <c:pt idx="982">
                  <c:v>1.035878E-2</c:v>
                </c:pt>
                <c:pt idx="983">
                  <c:v>1.9540330000000002E-2</c:v>
                </c:pt>
                <c:pt idx="984">
                  <c:v>1.138163E-2</c:v>
                </c:pt>
                <c:pt idx="985">
                  <c:v>1.241243E-2</c:v>
                </c:pt>
                <c:pt idx="986">
                  <c:v>8.9662349999999995E-3</c:v>
                </c:pt>
                <c:pt idx="987">
                  <c:v>1.156743E-2</c:v>
                </c:pt>
                <c:pt idx="988">
                  <c:v>1.058767E-2</c:v>
                </c:pt>
                <c:pt idx="989">
                  <c:v>9.8275329999999994E-3</c:v>
                </c:pt>
                <c:pt idx="990">
                  <c:v>1.124351E-2</c:v>
                </c:pt>
                <c:pt idx="991">
                  <c:v>1.0525939999999999E-2</c:v>
                </c:pt>
                <c:pt idx="992">
                  <c:v>1.306036E-2</c:v>
                </c:pt>
                <c:pt idx="993">
                  <c:v>1.1949670000000001E-2</c:v>
                </c:pt>
                <c:pt idx="994">
                  <c:v>1.37132E-2</c:v>
                </c:pt>
                <c:pt idx="995">
                  <c:v>1.2185659999999999E-2</c:v>
                </c:pt>
                <c:pt idx="996">
                  <c:v>1.18219E-2</c:v>
                </c:pt>
                <c:pt idx="997">
                  <c:v>9.8206879999999993E-3</c:v>
                </c:pt>
                <c:pt idx="998">
                  <c:v>1.430529E-2</c:v>
                </c:pt>
                <c:pt idx="999">
                  <c:v>8.0766840000000006E-3</c:v>
                </c:pt>
                <c:pt idx="1000">
                  <c:v>1.0934040000000001E-2</c:v>
                </c:pt>
                <c:pt idx="1001">
                  <c:v>2.2061500000000001E-2</c:v>
                </c:pt>
                <c:pt idx="1002">
                  <c:v>8.8473760000000005E-3</c:v>
                </c:pt>
                <c:pt idx="1003">
                  <c:v>1.4415809999999999E-2</c:v>
                </c:pt>
                <c:pt idx="1004">
                  <c:v>9.6541830000000002E-3</c:v>
                </c:pt>
                <c:pt idx="1005">
                  <c:v>6.1985219999999997E-3</c:v>
                </c:pt>
                <c:pt idx="1006">
                  <c:v>1.6064869999999998E-2</c:v>
                </c:pt>
                <c:pt idx="1007">
                  <c:v>1.503897E-2</c:v>
                </c:pt>
                <c:pt idx="1008">
                  <c:v>7.7689910000000003E-3</c:v>
                </c:pt>
                <c:pt idx="1009">
                  <c:v>1.199072E-2</c:v>
                </c:pt>
                <c:pt idx="1010">
                  <c:v>1.5182650000000001E-2</c:v>
                </c:pt>
                <c:pt idx="1011">
                  <c:v>8.1160439999999993E-3</c:v>
                </c:pt>
                <c:pt idx="1012">
                  <c:v>1.432165E-2</c:v>
                </c:pt>
                <c:pt idx="1013">
                  <c:v>1.206203E-2</c:v>
                </c:pt>
                <c:pt idx="1014">
                  <c:v>1.2070020000000001E-2</c:v>
                </c:pt>
                <c:pt idx="1015">
                  <c:v>1.9227609999999999E-2</c:v>
                </c:pt>
                <c:pt idx="1016">
                  <c:v>1.5956640000000001E-2</c:v>
                </c:pt>
                <c:pt idx="1017">
                  <c:v>8.7790300000000002E-3</c:v>
                </c:pt>
                <c:pt idx="1018">
                  <c:v>1.22703E-2</c:v>
                </c:pt>
                <c:pt idx="1019">
                  <c:v>8.7931669999999993E-3</c:v>
                </c:pt>
                <c:pt idx="1020">
                  <c:v>9.3389530000000005E-3</c:v>
                </c:pt>
                <c:pt idx="1021">
                  <c:v>9.5078890000000003E-3</c:v>
                </c:pt>
                <c:pt idx="1022">
                  <c:v>1.3534330000000001E-2</c:v>
                </c:pt>
                <c:pt idx="1023">
                  <c:v>1.1263189999999999E-2</c:v>
                </c:pt>
                <c:pt idx="1024">
                  <c:v>1.172144E-2</c:v>
                </c:pt>
                <c:pt idx="1025">
                  <c:v>1.7702599999999999E-2</c:v>
                </c:pt>
                <c:pt idx="1026">
                  <c:v>1.044031E-2</c:v>
                </c:pt>
                <c:pt idx="1027">
                  <c:v>8.9296059999999997E-3</c:v>
                </c:pt>
                <c:pt idx="1028">
                  <c:v>1.4953030000000001E-2</c:v>
                </c:pt>
                <c:pt idx="1029">
                  <c:v>8.7606200000000002E-3</c:v>
                </c:pt>
                <c:pt idx="1030">
                  <c:v>1.2741590000000001E-2</c:v>
                </c:pt>
                <c:pt idx="1031">
                  <c:v>1.561908E-2</c:v>
                </c:pt>
                <c:pt idx="1032">
                  <c:v>9.1788159999999994E-3</c:v>
                </c:pt>
                <c:pt idx="1033">
                  <c:v>1.3425319999999999E-2</c:v>
                </c:pt>
                <c:pt idx="1034">
                  <c:v>1.6148200000000001E-2</c:v>
                </c:pt>
                <c:pt idx="1035">
                  <c:v>1.4840839999999999E-2</c:v>
                </c:pt>
                <c:pt idx="1036">
                  <c:v>1.685422E-2</c:v>
                </c:pt>
                <c:pt idx="1037">
                  <c:v>1.2690969999999999E-2</c:v>
                </c:pt>
                <c:pt idx="1038">
                  <c:v>1.510562E-2</c:v>
                </c:pt>
                <c:pt idx="1039">
                  <c:v>7.4369249999999996E-3</c:v>
                </c:pt>
                <c:pt idx="1040">
                  <c:v>1.4102119999999999E-2</c:v>
                </c:pt>
                <c:pt idx="1041">
                  <c:v>9.8051030000000008E-3</c:v>
                </c:pt>
                <c:pt idx="1042">
                  <c:v>9.8017079999999993E-3</c:v>
                </c:pt>
                <c:pt idx="1043">
                  <c:v>1.1311750000000001E-2</c:v>
                </c:pt>
                <c:pt idx="1044">
                  <c:v>1.624457E-2</c:v>
                </c:pt>
                <c:pt idx="1045">
                  <c:v>9.7122159999999992E-3</c:v>
                </c:pt>
                <c:pt idx="1046">
                  <c:v>9.3134329999999994E-3</c:v>
                </c:pt>
                <c:pt idx="1047">
                  <c:v>1.068409E-2</c:v>
                </c:pt>
                <c:pt idx="1048">
                  <c:v>1.9848870000000001E-2</c:v>
                </c:pt>
                <c:pt idx="1049">
                  <c:v>1.03637E-2</c:v>
                </c:pt>
                <c:pt idx="1050">
                  <c:v>1.0273829999999999E-2</c:v>
                </c:pt>
                <c:pt idx="1051">
                  <c:v>1.688429E-2</c:v>
                </c:pt>
                <c:pt idx="1052">
                  <c:v>1.5455719999999999E-2</c:v>
                </c:pt>
                <c:pt idx="1053">
                  <c:v>1.1062260000000001E-2</c:v>
                </c:pt>
                <c:pt idx="1054">
                  <c:v>6.8510089999999999E-3</c:v>
                </c:pt>
                <c:pt idx="1055">
                  <c:v>1.3268739999999999E-2</c:v>
                </c:pt>
                <c:pt idx="1056">
                  <c:v>9.2908609999999992E-3</c:v>
                </c:pt>
                <c:pt idx="1057">
                  <c:v>8.4566050000000007E-3</c:v>
                </c:pt>
                <c:pt idx="1058">
                  <c:v>1.444292E-2</c:v>
                </c:pt>
                <c:pt idx="1059">
                  <c:v>1.115794E-2</c:v>
                </c:pt>
                <c:pt idx="1060">
                  <c:v>1.7982950000000001E-2</c:v>
                </c:pt>
                <c:pt idx="1061">
                  <c:v>7.2840539999999999E-3</c:v>
                </c:pt>
                <c:pt idx="1062">
                  <c:v>6.8807069999999998E-3</c:v>
                </c:pt>
                <c:pt idx="1063">
                  <c:v>1.536947E-2</c:v>
                </c:pt>
                <c:pt idx="1064">
                  <c:v>8.5983280000000006E-3</c:v>
                </c:pt>
                <c:pt idx="1065">
                  <c:v>7.6888470000000004E-3</c:v>
                </c:pt>
                <c:pt idx="1066">
                  <c:v>1.046423E-2</c:v>
                </c:pt>
                <c:pt idx="1067">
                  <c:v>9.6243820000000008E-3</c:v>
                </c:pt>
                <c:pt idx="1068">
                  <c:v>9.7447309999999995E-3</c:v>
                </c:pt>
                <c:pt idx="1069">
                  <c:v>1.3699869999999999E-2</c:v>
                </c:pt>
                <c:pt idx="1070">
                  <c:v>9.8650509999999997E-3</c:v>
                </c:pt>
                <c:pt idx="1071">
                  <c:v>1.135867E-2</c:v>
                </c:pt>
                <c:pt idx="1072">
                  <c:v>1.209417E-2</c:v>
                </c:pt>
                <c:pt idx="1073">
                  <c:v>1.3281390000000001E-2</c:v>
                </c:pt>
                <c:pt idx="1074">
                  <c:v>1.10933E-2</c:v>
                </c:pt>
                <c:pt idx="1075">
                  <c:v>8.7919130000000002E-3</c:v>
                </c:pt>
                <c:pt idx="1076">
                  <c:v>1.023804E-2</c:v>
                </c:pt>
                <c:pt idx="1077">
                  <c:v>1.340444E-2</c:v>
                </c:pt>
                <c:pt idx="1078">
                  <c:v>1.396845E-2</c:v>
                </c:pt>
                <c:pt idx="1079">
                  <c:v>1.266053E-2</c:v>
                </c:pt>
                <c:pt idx="1080">
                  <c:v>1.378307E-2</c:v>
                </c:pt>
                <c:pt idx="1081">
                  <c:v>1.5373410000000001E-2</c:v>
                </c:pt>
                <c:pt idx="1082">
                  <c:v>1.209465E-2</c:v>
                </c:pt>
                <c:pt idx="1083">
                  <c:v>7.0840039999999996E-3</c:v>
                </c:pt>
                <c:pt idx="1084">
                  <c:v>9.8492949999999992E-3</c:v>
                </c:pt>
                <c:pt idx="1085">
                  <c:v>1.203209E-2</c:v>
                </c:pt>
                <c:pt idx="1086">
                  <c:v>1.0002469999999999E-2</c:v>
                </c:pt>
                <c:pt idx="1087">
                  <c:v>8.5424939999999994E-3</c:v>
                </c:pt>
                <c:pt idx="1088">
                  <c:v>1.1961009999999999E-2</c:v>
                </c:pt>
                <c:pt idx="1089">
                  <c:v>1.022606E-2</c:v>
                </c:pt>
                <c:pt idx="1090">
                  <c:v>1.191452E-2</c:v>
                </c:pt>
                <c:pt idx="1091">
                  <c:v>1.8446830000000001E-2</c:v>
                </c:pt>
                <c:pt idx="1092">
                  <c:v>1.081535E-2</c:v>
                </c:pt>
                <c:pt idx="1093">
                  <c:v>8.7030949999999992E-3</c:v>
                </c:pt>
                <c:pt idx="1094">
                  <c:v>1.0678989999999999E-2</c:v>
                </c:pt>
                <c:pt idx="1095">
                  <c:v>1.8923140000000001E-2</c:v>
                </c:pt>
                <c:pt idx="1096">
                  <c:v>1.1330099999999999E-2</c:v>
                </c:pt>
                <c:pt idx="1097">
                  <c:v>8.7773409999999993E-3</c:v>
                </c:pt>
                <c:pt idx="1098">
                  <c:v>9.7921629999999996E-3</c:v>
                </c:pt>
                <c:pt idx="1099">
                  <c:v>8.6500329999999997E-3</c:v>
                </c:pt>
                <c:pt idx="1100">
                  <c:v>8.0435070000000001E-3</c:v>
                </c:pt>
                <c:pt idx="1101">
                  <c:v>1.242564E-2</c:v>
                </c:pt>
                <c:pt idx="1102">
                  <c:v>1.226906E-2</c:v>
                </c:pt>
                <c:pt idx="1103">
                  <c:v>1.0709929999999999E-2</c:v>
                </c:pt>
                <c:pt idx="1104">
                  <c:v>1.211249E-2</c:v>
                </c:pt>
                <c:pt idx="1105">
                  <c:v>1.085437E-2</c:v>
                </c:pt>
                <c:pt idx="1106">
                  <c:v>1.140642E-2</c:v>
                </c:pt>
                <c:pt idx="1107">
                  <c:v>8.4160789999999999E-3</c:v>
                </c:pt>
                <c:pt idx="1108">
                  <c:v>8.6316180000000006E-3</c:v>
                </c:pt>
                <c:pt idx="1109">
                  <c:v>9.7369529999999996E-3</c:v>
                </c:pt>
                <c:pt idx="1110">
                  <c:v>1.697916E-2</c:v>
                </c:pt>
                <c:pt idx="1111">
                  <c:v>1.400032E-2</c:v>
                </c:pt>
                <c:pt idx="1112">
                  <c:v>8.7054809999999993E-3</c:v>
                </c:pt>
                <c:pt idx="1113">
                  <c:v>1.452118E-2</c:v>
                </c:pt>
                <c:pt idx="1114">
                  <c:v>8.1486700000000002E-3</c:v>
                </c:pt>
                <c:pt idx="1115">
                  <c:v>1.0593109999999999E-2</c:v>
                </c:pt>
                <c:pt idx="1116">
                  <c:v>1.4478660000000001E-2</c:v>
                </c:pt>
                <c:pt idx="1117">
                  <c:v>1.7622309999999999E-2</c:v>
                </c:pt>
                <c:pt idx="1118">
                  <c:v>1.0186290000000001E-2</c:v>
                </c:pt>
                <c:pt idx="1119">
                  <c:v>1.0540290000000001E-2</c:v>
                </c:pt>
                <c:pt idx="1120">
                  <c:v>1.559116E-2</c:v>
                </c:pt>
                <c:pt idx="1121">
                  <c:v>9.6368689999999993E-3</c:v>
                </c:pt>
                <c:pt idx="1122">
                  <c:v>1.0937270000000001E-2</c:v>
                </c:pt>
                <c:pt idx="1123">
                  <c:v>1.131504E-2</c:v>
                </c:pt>
                <c:pt idx="1124">
                  <c:v>7.7370950000000003E-3</c:v>
                </c:pt>
                <c:pt idx="1125">
                  <c:v>1.1649929999999999E-2</c:v>
                </c:pt>
                <c:pt idx="1126">
                  <c:v>1.0553079999999999E-2</c:v>
                </c:pt>
                <c:pt idx="1127">
                  <c:v>9.6531180000000005E-3</c:v>
                </c:pt>
                <c:pt idx="1128">
                  <c:v>9.9485240000000003E-3</c:v>
                </c:pt>
                <c:pt idx="1129">
                  <c:v>9.2169599999999997E-3</c:v>
                </c:pt>
                <c:pt idx="1130">
                  <c:v>1.0652440000000001E-2</c:v>
                </c:pt>
                <c:pt idx="1131">
                  <c:v>1.0151719999999999E-2</c:v>
                </c:pt>
                <c:pt idx="1132">
                  <c:v>1.5789520000000001E-2</c:v>
                </c:pt>
                <c:pt idx="1133">
                  <c:v>1.2624730000000001E-2</c:v>
                </c:pt>
                <c:pt idx="1134">
                  <c:v>1.3035110000000001E-2</c:v>
                </c:pt>
                <c:pt idx="1135">
                  <c:v>1.17903E-2</c:v>
                </c:pt>
                <c:pt idx="1136">
                  <c:v>1.4250199999999999E-2</c:v>
                </c:pt>
                <c:pt idx="1137">
                  <c:v>1.6291460000000001E-2</c:v>
                </c:pt>
                <c:pt idx="1138">
                  <c:v>8.249948E-3</c:v>
                </c:pt>
                <c:pt idx="1139">
                  <c:v>1.8662359999999999E-2</c:v>
                </c:pt>
                <c:pt idx="1140">
                  <c:v>1.2230889999999999E-2</c:v>
                </c:pt>
                <c:pt idx="1141">
                  <c:v>1.072772E-2</c:v>
                </c:pt>
                <c:pt idx="1142">
                  <c:v>1.0522159999999999E-2</c:v>
                </c:pt>
                <c:pt idx="1143">
                  <c:v>1.1898819999999999E-2</c:v>
                </c:pt>
                <c:pt idx="1144">
                  <c:v>9.5736380000000006E-3</c:v>
                </c:pt>
                <c:pt idx="1145">
                  <c:v>1.984062E-2</c:v>
                </c:pt>
                <c:pt idx="1146">
                  <c:v>1.4668189999999999E-2</c:v>
                </c:pt>
                <c:pt idx="1147">
                  <c:v>1.3380889999999999E-2</c:v>
                </c:pt>
                <c:pt idx="1148">
                  <c:v>1.5702359999999999E-2</c:v>
                </c:pt>
                <c:pt idx="1149">
                  <c:v>8.6310150000000006E-3</c:v>
                </c:pt>
                <c:pt idx="1150">
                  <c:v>1.7125700000000001E-2</c:v>
                </c:pt>
                <c:pt idx="1151">
                  <c:v>1.0566519999999999E-2</c:v>
                </c:pt>
                <c:pt idx="1152">
                  <c:v>1.2460300000000001E-2</c:v>
                </c:pt>
                <c:pt idx="1153">
                  <c:v>1.094844E-2</c:v>
                </c:pt>
                <c:pt idx="1154">
                  <c:v>1.0346599999999999E-2</c:v>
                </c:pt>
                <c:pt idx="1155">
                  <c:v>1.0821580000000001E-2</c:v>
                </c:pt>
                <c:pt idx="1156">
                  <c:v>8.2064200000000007E-3</c:v>
                </c:pt>
                <c:pt idx="1157">
                  <c:v>1.3230499999999999E-2</c:v>
                </c:pt>
                <c:pt idx="1158">
                  <c:v>1.0239089999999999E-2</c:v>
                </c:pt>
                <c:pt idx="1159">
                  <c:v>8.673432E-3</c:v>
                </c:pt>
                <c:pt idx="1160">
                  <c:v>1.2032609999999999E-2</c:v>
                </c:pt>
                <c:pt idx="1161">
                  <c:v>1.198247E-2</c:v>
                </c:pt>
                <c:pt idx="1162">
                  <c:v>1.868038E-2</c:v>
                </c:pt>
                <c:pt idx="1163">
                  <c:v>1.109925E-2</c:v>
                </c:pt>
                <c:pt idx="1164">
                  <c:v>8.3797799999999999E-3</c:v>
                </c:pt>
                <c:pt idx="1165">
                  <c:v>1.5045029999999999E-2</c:v>
                </c:pt>
                <c:pt idx="1166">
                  <c:v>8.47031E-3</c:v>
                </c:pt>
                <c:pt idx="1167">
                  <c:v>1.1268719999999999E-2</c:v>
                </c:pt>
                <c:pt idx="1168">
                  <c:v>1.570239E-2</c:v>
                </c:pt>
                <c:pt idx="1169">
                  <c:v>1.058484E-2</c:v>
                </c:pt>
                <c:pt idx="1170">
                  <c:v>8.9507709999999997E-3</c:v>
                </c:pt>
                <c:pt idx="1171">
                  <c:v>1.373796E-2</c:v>
                </c:pt>
                <c:pt idx="1172">
                  <c:v>8.6762100000000002E-3</c:v>
                </c:pt>
                <c:pt idx="1173">
                  <c:v>8.6055490000000005E-3</c:v>
                </c:pt>
                <c:pt idx="1174">
                  <c:v>1.3667439999999999E-2</c:v>
                </c:pt>
                <c:pt idx="1175">
                  <c:v>1.124672E-2</c:v>
                </c:pt>
                <c:pt idx="1176">
                  <c:v>1.221832E-2</c:v>
                </c:pt>
                <c:pt idx="1177">
                  <c:v>9.9494340000000001E-3</c:v>
                </c:pt>
                <c:pt idx="1178">
                  <c:v>1.040019E-2</c:v>
                </c:pt>
                <c:pt idx="1179">
                  <c:v>9.6121290000000005E-3</c:v>
                </c:pt>
                <c:pt idx="1180">
                  <c:v>1.0409969999999999E-2</c:v>
                </c:pt>
                <c:pt idx="1181">
                  <c:v>1.083165E-2</c:v>
                </c:pt>
                <c:pt idx="1182">
                  <c:v>1.4087000000000001E-2</c:v>
                </c:pt>
                <c:pt idx="1183">
                  <c:v>1.1392879999999999E-2</c:v>
                </c:pt>
                <c:pt idx="1184">
                  <c:v>1.389746E-2</c:v>
                </c:pt>
                <c:pt idx="1185">
                  <c:v>1.1857309999999999E-2</c:v>
                </c:pt>
                <c:pt idx="1186">
                  <c:v>7.2235470000000003E-3</c:v>
                </c:pt>
                <c:pt idx="1187">
                  <c:v>1.1156650000000001E-2</c:v>
                </c:pt>
                <c:pt idx="1188">
                  <c:v>9.5474659999999992E-3</c:v>
                </c:pt>
                <c:pt idx="1189">
                  <c:v>1.142875E-2</c:v>
                </c:pt>
                <c:pt idx="1190">
                  <c:v>1.2459980000000001E-2</c:v>
                </c:pt>
                <c:pt idx="1191">
                  <c:v>1.840168E-2</c:v>
                </c:pt>
                <c:pt idx="1192">
                  <c:v>9.856587E-3</c:v>
                </c:pt>
                <c:pt idx="1193">
                  <c:v>8.8189589999999995E-3</c:v>
                </c:pt>
                <c:pt idx="1194">
                  <c:v>1.0351030000000001E-2</c:v>
                </c:pt>
                <c:pt idx="1195">
                  <c:v>9.7728309999999992E-3</c:v>
                </c:pt>
                <c:pt idx="1196">
                  <c:v>1.003106E-2</c:v>
                </c:pt>
                <c:pt idx="1197">
                  <c:v>9.5948839999999997E-3</c:v>
                </c:pt>
                <c:pt idx="1198">
                  <c:v>1.8052229999999999E-2</c:v>
                </c:pt>
                <c:pt idx="1199">
                  <c:v>1.6246400000000001E-2</c:v>
                </c:pt>
                <c:pt idx="1200">
                  <c:v>1.2464920000000001E-2</c:v>
                </c:pt>
                <c:pt idx="1201">
                  <c:v>9.9306670000000007E-3</c:v>
                </c:pt>
                <c:pt idx="1202">
                  <c:v>1.206348E-2</c:v>
                </c:pt>
                <c:pt idx="1203">
                  <c:v>9.8913409999999997E-3</c:v>
                </c:pt>
                <c:pt idx="1204">
                  <c:v>1.684072E-2</c:v>
                </c:pt>
                <c:pt idx="1205">
                  <c:v>1.5717740000000001E-2</c:v>
                </c:pt>
                <c:pt idx="1206">
                  <c:v>1.521218E-2</c:v>
                </c:pt>
                <c:pt idx="1207">
                  <c:v>1.171234E-2</c:v>
                </c:pt>
                <c:pt idx="1208">
                  <c:v>1.212206E-2</c:v>
                </c:pt>
                <c:pt idx="1209">
                  <c:v>1.7774729999999999E-2</c:v>
                </c:pt>
                <c:pt idx="1210">
                  <c:v>1.186979E-2</c:v>
                </c:pt>
                <c:pt idx="1211">
                  <c:v>1.0007429999999999E-2</c:v>
                </c:pt>
                <c:pt idx="1212">
                  <c:v>1.3930919999999999E-2</c:v>
                </c:pt>
                <c:pt idx="1213">
                  <c:v>1.078398E-2</c:v>
                </c:pt>
                <c:pt idx="1214">
                  <c:v>1.7119680000000002E-2</c:v>
                </c:pt>
                <c:pt idx="1215">
                  <c:v>1.3727710000000001E-2</c:v>
                </c:pt>
                <c:pt idx="1216">
                  <c:v>1.133345E-2</c:v>
                </c:pt>
                <c:pt idx="1217">
                  <c:v>9.3415700000000004E-3</c:v>
                </c:pt>
                <c:pt idx="1218">
                  <c:v>1.433506E-2</c:v>
                </c:pt>
                <c:pt idx="1219">
                  <c:v>1.0759639999999999E-2</c:v>
                </c:pt>
                <c:pt idx="1220">
                  <c:v>9.6765700000000007E-3</c:v>
                </c:pt>
                <c:pt idx="1221">
                  <c:v>1.0117370000000001E-2</c:v>
                </c:pt>
                <c:pt idx="1222">
                  <c:v>1.5467969999999999E-2</c:v>
                </c:pt>
                <c:pt idx="1223">
                  <c:v>1.048545E-2</c:v>
                </c:pt>
                <c:pt idx="1224">
                  <c:v>1.0577400000000001E-2</c:v>
                </c:pt>
                <c:pt idx="1225">
                  <c:v>1.25287E-2</c:v>
                </c:pt>
                <c:pt idx="1226">
                  <c:v>1.208762E-2</c:v>
                </c:pt>
                <c:pt idx="1227">
                  <c:v>1.1935289999999999E-2</c:v>
                </c:pt>
                <c:pt idx="1228">
                  <c:v>1.7125149999999999E-2</c:v>
                </c:pt>
                <c:pt idx="1229">
                  <c:v>1.5724390000000001E-2</c:v>
                </c:pt>
                <c:pt idx="1230">
                  <c:v>1.099981E-2</c:v>
                </c:pt>
                <c:pt idx="1231">
                  <c:v>1.185342E-2</c:v>
                </c:pt>
                <c:pt idx="1232">
                  <c:v>1.0853130000000001E-2</c:v>
                </c:pt>
                <c:pt idx="1233">
                  <c:v>1.400653E-2</c:v>
                </c:pt>
                <c:pt idx="1234">
                  <c:v>8.7408299999999998E-3</c:v>
                </c:pt>
                <c:pt idx="1235">
                  <c:v>9.2818390000000001E-3</c:v>
                </c:pt>
                <c:pt idx="1236">
                  <c:v>1.513304E-2</c:v>
                </c:pt>
                <c:pt idx="1237">
                  <c:v>1.8435940000000001E-2</c:v>
                </c:pt>
                <c:pt idx="1238">
                  <c:v>1.267185E-2</c:v>
                </c:pt>
                <c:pt idx="1239">
                  <c:v>1.458344E-2</c:v>
                </c:pt>
                <c:pt idx="1240">
                  <c:v>1.139306E-2</c:v>
                </c:pt>
                <c:pt idx="1241">
                  <c:v>1.5742550000000001E-2</c:v>
                </c:pt>
                <c:pt idx="1242">
                  <c:v>8.9385690000000004E-3</c:v>
                </c:pt>
                <c:pt idx="1243">
                  <c:v>9.0681860000000006E-3</c:v>
                </c:pt>
                <c:pt idx="1244">
                  <c:v>1.0929899999999999E-2</c:v>
                </c:pt>
                <c:pt idx="1245">
                  <c:v>1.047354E-2</c:v>
                </c:pt>
                <c:pt idx="1246">
                  <c:v>1.0824490000000001E-2</c:v>
                </c:pt>
                <c:pt idx="1247">
                  <c:v>1.554676E-2</c:v>
                </c:pt>
                <c:pt idx="1248">
                  <c:v>1.1120430000000001E-2</c:v>
                </c:pt>
                <c:pt idx="1249">
                  <c:v>1.157741E-2</c:v>
                </c:pt>
                <c:pt idx="1250">
                  <c:v>2.0840069999999999E-2</c:v>
                </c:pt>
                <c:pt idx="1251">
                  <c:v>1.269462E-2</c:v>
                </c:pt>
                <c:pt idx="1252">
                  <c:v>1.0292050000000001E-2</c:v>
                </c:pt>
                <c:pt idx="1253">
                  <c:v>8.2348999999999999E-3</c:v>
                </c:pt>
                <c:pt idx="1254">
                  <c:v>1.2594630000000001E-2</c:v>
                </c:pt>
                <c:pt idx="1255">
                  <c:v>1.1298580000000001E-2</c:v>
                </c:pt>
                <c:pt idx="1256">
                  <c:v>1.513431E-2</c:v>
                </c:pt>
                <c:pt idx="1257">
                  <c:v>1.024044E-2</c:v>
                </c:pt>
                <c:pt idx="1258">
                  <c:v>1.5284560000000001E-2</c:v>
                </c:pt>
                <c:pt idx="1259">
                  <c:v>1.8097269999999999E-2</c:v>
                </c:pt>
                <c:pt idx="1260">
                  <c:v>1.392671E-2</c:v>
                </c:pt>
                <c:pt idx="1261">
                  <c:v>1.434444E-2</c:v>
                </c:pt>
                <c:pt idx="1262">
                  <c:v>1.373139E-2</c:v>
                </c:pt>
                <c:pt idx="1263">
                  <c:v>1.3058760000000001E-2</c:v>
                </c:pt>
                <c:pt idx="1264">
                  <c:v>1.429573E-2</c:v>
                </c:pt>
                <c:pt idx="1265">
                  <c:v>1.4004539999999999E-2</c:v>
                </c:pt>
                <c:pt idx="1266">
                  <c:v>1.050574E-2</c:v>
                </c:pt>
                <c:pt idx="1267">
                  <c:v>1.101268E-2</c:v>
                </c:pt>
                <c:pt idx="1268">
                  <c:v>1.292193E-2</c:v>
                </c:pt>
                <c:pt idx="1269">
                  <c:v>1.359698E-2</c:v>
                </c:pt>
                <c:pt idx="1270">
                  <c:v>9.9724630000000009E-3</c:v>
                </c:pt>
                <c:pt idx="1271">
                  <c:v>7.4319690000000001E-3</c:v>
                </c:pt>
                <c:pt idx="1272">
                  <c:v>1.1463900000000001E-2</c:v>
                </c:pt>
                <c:pt idx="1273">
                  <c:v>1.005906E-2</c:v>
                </c:pt>
                <c:pt idx="1274">
                  <c:v>9.544271E-3</c:v>
                </c:pt>
                <c:pt idx="1275">
                  <c:v>8.5900379999999995E-3</c:v>
                </c:pt>
                <c:pt idx="1276">
                  <c:v>9.3036869999999997E-3</c:v>
                </c:pt>
                <c:pt idx="1277">
                  <c:v>1.0980230000000001E-2</c:v>
                </c:pt>
                <c:pt idx="1278">
                  <c:v>1.068331E-2</c:v>
                </c:pt>
                <c:pt idx="1279">
                  <c:v>1.234902E-2</c:v>
                </c:pt>
                <c:pt idx="1280">
                  <c:v>1.2627269999999999E-2</c:v>
                </c:pt>
                <c:pt idx="1281">
                  <c:v>9.9350080000000004E-3</c:v>
                </c:pt>
                <c:pt idx="1282">
                  <c:v>8.9651550000000007E-3</c:v>
                </c:pt>
                <c:pt idx="1283">
                  <c:v>1.5250970000000001E-2</c:v>
                </c:pt>
                <c:pt idx="1284">
                  <c:v>1.2503210000000001E-2</c:v>
                </c:pt>
                <c:pt idx="1285">
                  <c:v>1.386648E-2</c:v>
                </c:pt>
                <c:pt idx="1286">
                  <c:v>1.377432E-2</c:v>
                </c:pt>
                <c:pt idx="1287">
                  <c:v>1.3695560000000001E-2</c:v>
                </c:pt>
                <c:pt idx="1288">
                  <c:v>1.261468E-2</c:v>
                </c:pt>
                <c:pt idx="1289">
                  <c:v>1.2969329999999999E-2</c:v>
                </c:pt>
                <c:pt idx="1290">
                  <c:v>1.0362420000000001E-2</c:v>
                </c:pt>
                <c:pt idx="1291">
                  <c:v>8.9622550000000006E-3</c:v>
                </c:pt>
                <c:pt idx="1292">
                  <c:v>1.4009829999999999E-2</c:v>
                </c:pt>
                <c:pt idx="1293">
                  <c:v>8.8891009999999999E-3</c:v>
                </c:pt>
                <c:pt idx="1294">
                  <c:v>9.8643749999999999E-3</c:v>
                </c:pt>
                <c:pt idx="1295">
                  <c:v>1.557511E-2</c:v>
                </c:pt>
                <c:pt idx="1296">
                  <c:v>8.9008360000000005E-3</c:v>
                </c:pt>
                <c:pt idx="1297">
                  <c:v>1.7284130000000002E-2</c:v>
                </c:pt>
                <c:pt idx="1298">
                  <c:v>1.8781430000000002E-2</c:v>
                </c:pt>
                <c:pt idx="1299">
                  <c:v>1.3741980000000001E-2</c:v>
                </c:pt>
                <c:pt idx="1300">
                  <c:v>9.8606030000000008E-3</c:v>
                </c:pt>
                <c:pt idx="1301">
                  <c:v>1.198133E-2</c:v>
                </c:pt>
                <c:pt idx="1302">
                  <c:v>1.16569E-2</c:v>
                </c:pt>
                <c:pt idx="1303">
                  <c:v>1.145413E-2</c:v>
                </c:pt>
                <c:pt idx="1304">
                  <c:v>1.13458E-2</c:v>
                </c:pt>
                <c:pt idx="1305">
                  <c:v>1.0463719999999999E-2</c:v>
                </c:pt>
                <c:pt idx="1306">
                  <c:v>9.0998680000000005E-3</c:v>
                </c:pt>
                <c:pt idx="1307">
                  <c:v>1.146951E-2</c:v>
                </c:pt>
                <c:pt idx="1308">
                  <c:v>7.9252650000000008E-3</c:v>
                </c:pt>
                <c:pt idx="1309">
                  <c:v>1.18236E-2</c:v>
                </c:pt>
                <c:pt idx="1310">
                  <c:v>9.6771289999999996E-3</c:v>
                </c:pt>
                <c:pt idx="1311">
                  <c:v>1.370011E-2</c:v>
                </c:pt>
                <c:pt idx="1312">
                  <c:v>1.343802E-2</c:v>
                </c:pt>
                <c:pt idx="1313">
                  <c:v>8.6186400000000003E-3</c:v>
                </c:pt>
                <c:pt idx="1314">
                  <c:v>1.399361E-2</c:v>
                </c:pt>
                <c:pt idx="1315">
                  <c:v>1.3942939999999999E-2</c:v>
                </c:pt>
                <c:pt idx="1316">
                  <c:v>8.6226370000000007E-3</c:v>
                </c:pt>
                <c:pt idx="1317">
                  <c:v>1.305248E-2</c:v>
                </c:pt>
                <c:pt idx="1318">
                  <c:v>1.040368E-2</c:v>
                </c:pt>
                <c:pt idx="1319">
                  <c:v>1.203215E-2</c:v>
                </c:pt>
                <c:pt idx="1320">
                  <c:v>1.2507799999999999E-2</c:v>
                </c:pt>
                <c:pt idx="1321">
                  <c:v>1.6140350000000001E-2</c:v>
                </c:pt>
                <c:pt idx="1322">
                  <c:v>9.4738749999999997E-3</c:v>
                </c:pt>
                <c:pt idx="1323">
                  <c:v>9.1952079999999999E-3</c:v>
                </c:pt>
                <c:pt idx="1324">
                  <c:v>1.2598659999999999E-2</c:v>
                </c:pt>
                <c:pt idx="1325">
                  <c:v>1.5829079999999999E-2</c:v>
                </c:pt>
                <c:pt idx="1326">
                  <c:v>9.6721689999999996E-3</c:v>
                </c:pt>
                <c:pt idx="1327">
                  <c:v>1.171144E-2</c:v>
                </c:pt>
                <c:pt idx="1328">
                  <c:v>1.024649E-2</c:v>
                </c:pt>
                <c:pt idx="1329">
                  <c:v>7.9004049999999992E-3</c:v>
                </c:pt>
                <c:pt idx="1330">
                  <c:v>2.0100150000000001E-2</c:v>
                </c:pt>
                <c:pt idx="1331">
                  <c:v>1.5191609999999999E-2</c:v>
                </c:pt>
                <c:pt idx="1332">
                  <c:v>1.03611E-2</c:v>
                </c:pt>
                <c:pt idx="1333">
                  <c:v>1.350256E-2</c:v>
                </c:pt>
                <c:pt idx="1334">
                  <c:v>1.1134389999999999E-2</c:v>
                </c:pt>
                <c:pt idx="1335">
                  <c:v>1.1000080000000001E-2</c:v>
                </c:pt>
                <c:pt idx="1336">
                  <c:v>1.0377290000000001E-2</c:v>
                </c:pt>
                <c:pt idx="1337">
                  <c:v>1.399632E-2</c:v>
                </c:pt>
                <c:pt idx="1338">
                  <c:v>9.8015340000000006E-3</c:v>
                </c:pt>
                <c:pt idx="1339">
                  <c:v>1.249396E-2</c:v>
                </c:pt>
                <c:pt idx="1340">
                  <c:v>1.0639569999999999E-2</c:v>
                </c:pt>
                <c:pt idx="1341">
                  <c:v>9.7773229999999992E-3</c:v>
                </c:pt>
                <c:pt idx="1342">
                  <c:v>6.9736060000000002E-3</c:v>
                </c:pt>
                <c:pt idx="1343">
                  <c:v>9.4755740000000005E-3</c:v>
                </c:pt>
                <c:pt idx="1344">
                  <c:v>2.0405369999999999E-2</c:v>
                </c:pt>
                <c:pt idx="1345">
                  <c:v>1.886817E-2</c:v>
                </c:pt>
                <c:pt idx="1346">
                  <c:v>1.228303E-2</c:v>
                </c:pt>
                <c:pt idx="1347">
                  <c:v>1.0695649999999999E-2</c:v>
                </c:pt>
                <c:pt idx="1348">
                  <c:v>1.1472059999999999E-2</c:v>
                </c:pt>
                <c:pt idx="1349">
                  <c:v>1.763166E-2</c:v>
                </c:pt>
                <c:pt idx="1350">
                  <c:v>8.521107E-3</c:v>
                </c:pt>
                <c:pt idx="1351">
                  <c:v>9.3608749999999994E-3</c:v>
                </c:pt>
                <c:pt idx="1352">
                  <c:v>1.034786E-2</c:v>
                </c:pt>
                <c:pt idx="1353">
                  <c:v>1.3432889999999999E-2</c:v>
                </c:pt>
                <c:pt idx="1354">
                  <c:v>1.757181E-2</c:v>
                </c:pt>
                <c:pt idx="1355">
                  <c:v>1.0044559999999999E-2</c:v>
                </c:pt>
                <c:pt idx="1356">
                  <c:v>1.173565E-2</c:v>
                </c:pt>
                <c:pt idx="1357">
                  <c:v>1.271944E-2</c:v>
                </c:pt>
                <c:pt idx="1358">
                  <c:v>1.48828E-2</c:v>
                </c:pt>
                <c:pt idx="1359">
                  <c:v>1.466699E-2</c:v>
                </c:pt>
                <c:pt idx="1360">
                  <c:v>1.3583919999999999E-2</c:v>
                </c:pt>
                <c:pt idx="1361">
                  <c:v>1.377832E-2</c:v>
                </c:pt>
                <c:pt idx="1362">
                  <c:v>1.1215940000000001E-2</c:v>
                </c:pt>
                <c:pt idx="1363">
                  <c:v>1.0653599999999999E-2</c:v>
                </c:pt>
                <c:pt idx="1364">
                  <c:v>1.253833E-2</c:v>
                </c:pt>
                <c:pt idx="1365">
                  <c:v>9.6223300000000001E-3</c:v>
                </c:pt>
                <c:pt idx="1366">
                  <c:v>1.231235E-2</c:v>
                </c:pt>
                <c:pt idx="1367">
                  <c:v>7.8177999999999997E-3</c:v>
                </c:pt>
                <c:pt idx="1368">
                  <c:v>1.010868E-2</c:v>
                </c:pt>
                <c:pt idx="1369">
                  <c:v>1.8485620000000001E-2</c:v>
                </c:pt>
                <c:pt idx="1370">
                  <c:v>1.092302E-2</c:v>
                </c:pt>
                <c:pt idx="1371">
                  <c:v>1.311E-2</c:v>
                </c:pt>
                <c:pt idx="1372">
                  <c:v>1.262273E-2</c:v>
                </c:pt>
                <c:pt idx="1373">
                  <c:v>1.8591420000000001E-2</c:v>
                </c:pt>
                <c:pt idx="1374">
                  <c:v>1.4139240000000001E-2</c:v>
                </c:pt>
                <c:pt idx="1375">
                  <c:v>8.5662450000000001E-3</c:v>
                </c:pt>
                <c:pt idx="1376">
                  <c:v>1.0068590000000001E-2</c:v>
                </c:pt>
                <c:pt idx="1377">
                  <c:v>1.325402E-2</c:v>
                </c:pt>
                <c:pt idx="1378">
                  <c:v>1.5820730000000002E-2</c:v>
                </c:pt>
                <c:pt idx="1379">
                  <c:v>1.341752E-2</c:v>
                </c:pt>
                <c:pt idx="1380">
                  <c:v>1.2871270000000001E-2</c:v>
                </c:pt>
                <c:pt idx="1381">
                  <c:v>9.9370250000000004E-3</c:v>
                </c:pt>
                <c:pt idx="1382">
                  <c:v>1.1456239999999999E-2</c:v>
                </c:pt>
                <c:pt idx="1383">
                  <c:v>8.6247310000000001E-3</c:v>
                </c:pt>
                <c:pt idx="1384">
                  <c:v>1.0419049999999999E-2</c:v>
                </c:pt>
                <c:pt idx="1385">
                  <c:v>1.3313800000000001E-2</c:v>
                </c:pt>
                <c:pt idx="1386">
                  <c:v>9.9951550000000004E-3</c:v>
                </c:pt>
                <c:pt idx="1387">
                  <c:v>9.9156239999999996E-3</c:v>
                </c:pt>
                <c:pt idx="1388">
                  <c:v>1.1904919999999999E-2</c:v>
                </c:pt>
                <c:pt idx="1389">
                  <c:v>1.079223E-2</c:v>
                </c:pt>
                <c:pt idx="1390">
                  <c:v>1.158555E-2</c:v>
                </c:pt>
                <c:pt idx="1391">
                  <c:v>1.532856E-2</c:v>
                </c:pt>
                <c:pt idx="1392">
                  <c:v>1.5937610000000001E-2</c:v>
                </c:pt>
                <c:pt idx="1393">
                  <c:v>6.7288729999999998E-3</c:v>
                </c:pt>
                <c:pt idx="1394">
                  <c:v>1.1113100000000001E-2</c:v>
                </c:pt>
                <c:pt idx="1395">
                  <c:v>1.715121E-2</c:v>
                </c:pt>
                <c:pt idx="1396">
                  <c:v>1.253927E-2</c:v>
                </c:pt>
                <c:pt idx="1397">
                  <c:v>1.1355280000000001E-2</c:v>
                </c:pt>
                <c:pt idx="1398">
                  <c:v>8.4234689999999994E-3</c:v>
                </c:pt>
                <c:pt idx="1399">
                  <c:v>9.4915629999999997E-3</c:v>
                </c:pt>
                <c:pt idx="1400">
                  <c:v>1.16039E-2</c:v>
                </c:pt>
                <c:pt idx="1401">
                  <c:v>9.4363199999999998E-3</c:v>
                </c:pt>
                <c:pt idx="1402">
                  <c:v>1.206934E-2</c:v>
                </c:pt>
                <c:pt idx="1403">
                  <c:v>1.6338519999999999E-2</c:v>
                </c:pt>
                <c:pt idx="1404">
                  <c:v>9.4565159999999999E-3</c:v>
                </c:pt>
                <c:pt idx="1405">
                  <c:v>1.448174E-2</c:v>
                </c:pt>
                <c:pt idx="1406">
                  <c:v>9.8188189999999995E-3</c:v>
                </c:pt>
                <c:pt idx="1407">
                  <c:v>2.080069E-2</c:v>
                </c:pt>
                <c:pt idx="1408">
                  <c:v>1.3382750000000001E-2</c:v>
                </c:pt>
                <c:pt idx="1409">
                  <c:v>8.7925509999999991E-3</c:v>
                </c:pt>
                <c:pt idx="1410">
                  <c:v>1.2924740000000001E-2</c:v>
                </c:pt>
                <c:pt idx="1411">
                  <c:v>1.270832E-2</c:v>
                </c:pt>
                <c:pt idx="1412">
                  <c:v>1.398079E-2</c:v>
                </c:pt>
                <c:pt idx="1413">
                  <c:v>9.7264550000000002E-3</c:v>
                </c:pt>
                <c:pt idx="1414">
                  <c:v>1.142746E-2</c:v>
                </c:pt>
                <c:pt idx="1415">
                  <c:v>1.1047009999999999E-2</c:v>
                </c:pt>
                <c:pt idx="1416">
                  <c:v>9.1831689999999997E-3</c:v>
                </c:pt>
                <c:pt idx="1417">
                  <c:v>8.0142379999999999E-3</c:v>
                </c:pt>
                <c:pt idx="1418">
                  <c:v>1.643857E-2</c:v>
                </c:pt>
                <c:pt idx="1419">
                  <c:v>9.7824030000000003E-3</c:v>
                </c:pt>
                <c:pt idx="1420">
                  <c:v>1.221124E-2</c:v>
                </c:pt>
                <c:pt idx="1421">
                  <c:v>1.7426049999999998E-2</c:v>
                </c:pt>
                <c:pt idx="1422">
                  <c:v>1.287873E-2</c:v>
                </c:pt>
                <c:pt idx="1423">
                  <c:v>1.138365E-2</c:v>
                </c:pt>
                <c:pt idx="1424">
                  <c:v>9.3951090000000004E-3</c:v>
                </c:pt>
                <c:pt idx="1425">
                  <c:v>1.8374910000000001E-2</c:v>
                </c:pt>
                <c:pt idx="1426">
                  <c:v>1.280734E-2</c:v>
                </c:pt>
                <c:pt idx="1427">
                  <c:v>1.0040790000000001E-2</c:v>
                </c:pt>
                <c:pt idx="1428">
                  <c:v>1.279655E-2</c:v>
                </c:pt>
                <c:pt idx="1429">
                  <c:v>1.3229690000000001E-2</c:v>
                </c:pt>
                <c:pt idx="1430">
                  <c:v>1.322328E-2</c:v>
                </c:pt>
                <c:pt idx="1431">
                  <c:v>1.004444E-2</c:v>
                </c:pt>
                <c:pt idx="1432">
                  <c:v>1.6219379999999999E-2</c:v>
                </c:pt>
                <c:pt idx="1433">
                  <c:v>1.346547E-2</c:v>
                </c:pt>
                <c:pt idx="1434">
                  <c:v>1.1189869999999999E-2</c:v>
                </c:pt>
                <c:pt idx="1435">
                  <c:v>9.7060849999999997E-3</c:v>
                </c:pt>
                <c:pt idx="1436">
                  <c:v>1.1290440000000001E-2</c:v>
                </c:pt>
                <c:pt idx="1437">
                  <c:v>1.1498400000000001E-2</c:v>
                </c:pt>
                <c:pt idx="1438">
                  <c:v>1.034966E-2</c:v>
                </c:pt>
                <c:pt idx="1439">
                  <c:v>1.241629E-2</c:v>
                </c:pt>
                <c:pt idx="1440">
                  <c:v>1.5821459999999999E-2</c:v>
                </c:pt>
                <c:pt idx="1441">
                  <c:v>1.0176259999999999E-2</c:v>
                </c:pt>
                <c:pt idx="1442">
                  <c:v>9.5817560000000003E-3</c:v>
                </c:pt>
                <c:pt idx="1443">
                  <c:v>1.14562E-2</c:v>
                </c:pt>
                <c:pt idx="1444">
                  <c:v>7.7770160000000003E-3</c:v>
                </c:pt>
                <c:pt idx="1445">
                  <c:v>1.544948E-2</c:v>
                </c:pt>
                <c:pt idx="1446">
                  <c:v>1.513014E-2</c:v>
                </c:pt>
                <c:pt idx="1447">
                  <c:v>1.120764E-2</c:v>
                </c:pt>
                <c:pt idx="1448">
                  <c:v>1.139745E-2</c:v>
                </c:pt>
                <c:pt idx="1449">
                  <c:v>1.367372E-2</c:v>
                </c:pt>
                <c:pt idx="1450">
                  <c:v>1.264498E-2</c:v>
                </c:pt>
                <c:pt idx="1451">
                  <c:v>1.0621749999999999E-2</c:v>
                </c:pt>
                <c:pt idx="1452">
                  <c:v>2.0759610000000001E-2</c:v>
                </c:pt>
                <c:pt idx="1453">
                  <c:v>1.090941E-2</c:v>
                </c:pt>
                <c:pt idx="1454">
                  <c:v>1.058744E-2</c:v>
                </c:pt>
                <c:pt idx="1455">
                  <c:v>9.5964290000000001E-3</c:v>
                </c:pt>
                <c:pt idx="1456">
                  <c:v>1.007503E-2</c:v>
                </c:pt>
                <c:pt idx="1457">
                  <c:v>1.1227300000000001E-2</c:v>
                </c:pt>
                <c:pt idx="1458">
                  <c:v>1.4658020000000001E-2</c:v>
                </c:pt>
                <c:pt idx="1459">
                  <c:v>9.2599369999999993E-3</c:v>
                </c:pt>
                <c:pt idx="1460">
                  <c:v>1.045807E-2</c:v>
                </c:pt>
                <c:pt idx="1461">
                  <c:v>1.6742719999999999E-2</c:v>
                </c:pt>
                <c:pt idx="1462">
                  <c:v>1.556222E-2</c:v>
                </c:pt>
                <c:pt idx="1463">
                  <c:v>1.479215E-2</c:v>
                </c:pt>
                <c:pt idx="1464">
                  <c:v>1.0618259999999999E-2</c:v>
                </c:pt>
                <c:pt idx="1465">
                  <c:v>1.530246E-2</c:v>
                </c:pt>
                <c:pt idx="1466">
                  <c:v>1.4298709999999999E-2</c:v>
                </c:pt>
                <c:pt idx="1467">
                  <c:v>1.3655260000000001E-2</c:v>
                </c:pt>
                <c:pt idx="1468">
                  <c:v>1.2623290000000001E-2</c:v>
                </c:pt>
                <c:pt idx="1469">
                  <c:v>1.036902E-2</c:v>
                </c:pt>
                <c:pt idx="1470">
                  <c:v>1.055882E-2</c:v>
                </c:pt>
                <c:pt idx="1471">
                  <c:v>1.9600739999999998E-2</c:v>
                </c:pt>
                <c:pt idx="1472">
                  <c:v>1.1076900000000001E-2</c:v>
                </c:pt>
                <c:pt idx="1473">
                  <c:v>1.027054E-2</c:v>
                </c:pt>
                <c:pt idx="1474">
                  <c:v>1.5732579999999999E-2</c:v>
                </c:pt>
                <c:pt idx="1475">
                  <c:v>1.241812E-2</c:v>
                </c:pt>
                <c:pt idx="1476">
                  <c:v>1.454711E-2</c:v>
                </c:pt>
                <c:pt idx="1477">
                  <c:v>1.0205799999999999E-2</c:v>
                </c:pt>
                <c:pt idx="1478">
                  <c:v>1.1190429999999999E-2</c:v>
                </c:pt>
                <c:pt idx="1479">
                  <c:v>1.23619E-2</c:v>
                </c:pt>
                <c:pt idx="1480">
                  <c:v>1.2744399999999999E-2</c:v>
                </c:pt>
                <c:pt idx="1481">
                  <c:v>1.203039E-2</c:v>
                </c:pt>
                <c:pt idx="1482">
                  <c:v>1.2982830000000001E-2</c:v>
                </c:pt>
                <c:pt idx="1483">
                  <c:v>1.209467E-2</c:v>
                </c:pt>
                <c:pt idx="1484">
                  <c:v>1.5437370000000001E-2</c:v>
                </c:pt>
                <c:pt idx="1485">
                  <c:v>1.0542849999999999E-2</c:v>
                </c:pt>
                <c:pt idx="1486">
                  <c:v>1.143637E-2</c:v>
                </c:pt>
                <c:pt idx="1487">
                  <c:v>1.539658E-2</c:v>
                </c:pt>
                <c:pt idx="1488">
                  <c:v>1.1008159999999999E-2</c:v>
                </c:pt>
                <c:pt idx="1489">
                  <c:v>1.2292610000000001E-2</c:v>
                </c:pt>
                <c:pt idx="1490">
                  <c:v>1.4071159999999999E-2</c:v>
                </c:pt>
                <c:pt idx="1491">
                  <c:v>1.832199E-2</c:v>
                </c:pt>
                <c:pt idx="1492">
                  <c:v>1.405698E-2</c:v>
                </c:pt>
                <c:pt idx="1493">
                  <c:v>8.217897E-3</c:v>
                </c:pt>
                <c:pt idx="1494">
                  <c:v>1.0188569999999999E-2</c:v>
                </c:pt>
                <c:pt idx="1495">
                  <c:v>1.473028E-2</c:v>
                </c:pt>
                <c:pt idx="1496">
                  <c:v>1.325809E-2</c:v>
                </c:pt>
                <c:pt idx="1497">
                  <c:v>9.28936E-3</c:v>
                </c:pt>
                <c:pt idx="1498">
                  <c:v>1.3796879999999999E-2</c:v>
                </c:pt>
                <c:pt idx="1499">
                  <c:v>1.0118429999999999E-2</c:v>
                </c:pt>
                <c:pt idx="1500">
                  <c:v>1.141669E-2</c:v>
                </c:pt>
                <c:pt idx="1501">
                  <c:v>1.114888E-2</c:v>
                </c:pt>
                <c:pt idx="1502">
                  <c:v>1.2280660000000001E-2</c:v>
                </c:pt>
                <c:pt idx="1503">
                  <c:v>1.1264130000000001E-2</c:v>
                </c:pt>
                <c:pt idx="1504">
                  <c:v>1.205445E-2</c:v>
                </c:pt>
                <c:pt idx="1505">
                  <c:v>1.705657E-2</c:v>
                </c:pt>
                <c:pt idx="1506">
                  <c:v>1.268757E-2</c:v>
                </c:pt>
                <c:pt idx="1507">
                  <c:v>1.3376269999999999E-2</c:v>
                </c:pt>
                <c:pt idx="1508">
                  <c:v>7.0511300000000001E-3</c:v>
                </c:pt>
                <c:pt idx="1509">
                  <c:v>9.1626439999999993E-3</c:v>
                </c:pt>
                <c:pt idx="1510">
                  <c:v>1.3504169999999999E-2</c:v>
                </c:pt>
                <c:pt idx="1511">
                  <c:v>1.13799E-2</c:v>
                </c:pt>
                <c:pt idx="1512">
                  <c:v>9.2267219999999997E-3</c:v>
                </c:pt>
                <c:pt idx="1513">
                  <c:v>1.1796859999999999E-2</c:v>
                </c:pt>
                <c:pt idx="1514">
                  <c:v>1.148909E-2</c:v>
                </c:pt>
                <c:pt idx="1515">
                  <c:v>1.2533529999999999E-2</c:v>
                </c:pt>
                <c:pt idx="1516">
                  <c:v>1.435312E-2</c:v>
                </c:pt>
                <c:pt idx="1517">
                  <c:v>1.5856970000000001E-2</c:v>
                </c:pt>
                <c:pt idx="1518">
                  <c:v>2.060445E-2</c:v>
                </c:pt>
                <c:pt idx="1519">
                  <c:v>1.468792E-2</c:v>
                </c:pt>
                <c:pt idx="1520">
                  <c:v>1.8569120000000001E-2</c:v>
                </c:pt>
                <c:pt idx="1521">
                  <c:v>1.0783310000000001E-2</c:v>
                </c:pt>
                <c:pt idx="1522">
                  <c:v>1.175061E-2</c:v>
                </c:pt>
                <c:pt idx="1523">
                  <c:v>1.5906429999999999E-2</c:v>
                </c:pt>
                <c:pt idx="1524">
                  <c:v>1.114469E-2</c:v>
                </c:pt>
                <c:pt idx="1525">
                  <c:v>9.7396240000000005E-3</c:v>
                </c:pt>
                <c:pt idx="1526">
                  <c:v>1.2249090000000001E-2</c:v>
                </c:pt>
                <c:pt idx="1527">
                  <c:v>1.6699220000000001E-2</c:v>
                </c:pt>
                <c:pt idx="1528">
                  <c:v>1.491103E-2</c:v>
                </c:pt>
                <c:pt idx="1529">
                  <c:v>8.3389220000000003E-3</c:v>
                </c:pt>
                <c:pt idx="1530">
                  <c:v>1.204158E-2</c:v>
                </c:pt>
                <c:pt idx="1531">
                  <c:v>1.3014319999999999E-2</c:v>
                </c:pt>
                <c:pt idx="1532">
                  <c:v>1.3803279999999999E-2</c:v>
                </c:pt>
                <c:pt idx="1533">
                  <c:v>1.9564169999999999E-2</c:v>
                </c:pt>
                <c:pt idx="1534">
                  <c:v>9.945654E-3</c:v>
                </c:pt>
                <c:pt idx="1535">
                  <c:v>1.554239E-2</c:v>
                </c:pt>
                <c:pt idx="1536">
                  <c:v>1.0423139999999999E-2</c:v>
                </c:pt>
                <c:pt idx="1537">
                  <c:v>1.3068140000000001E-2</c:v>
                </c:pt>
                <c:pt idx="1538">
                  <c:v>2.2452639999999999E-2</c:v>
                </c:pt>
                <c:pt idx="1539">
                  <c:v>1.110072E-2</c:v>
                </c:pt>
                <c:pt idx="1540">
                  <c:v>7.8679720000000009E-3</c:v>
                </c:pt>
                <c:pt idx="1541">
                  <c:v>1.3483220000000001E-2</c:v>
                </c:pt>
                <c:pt idx="1542">
                  <c:v>1.194019E-2</c:v>
                </c:pt>
                <c:pt idx="1543">
                  <c:v>2.167144E-2</c:v>
                </c:pt>
                <c:pt idx="1544">
                  <c:v>1.1890929999999999E-2</c:v>
                </c:pt>
                <c:pt idx="1545">
                  <c:v>7.9893329999999995E-3</c:v>
                </c:pt>
                <c:pt idx="1546">
                  <c:v>9.9904299999999998E-3</c:v>
                </c:pt>
                <c:pt idx="1547">
                  <c:v>8.7129870000000002E-3</c:v>
                </c:pt>
                <c:pt idx="1548">
                  <c:v>1.0639279999999999E-2</c:v>
                </c:pt>
                <c:pt idx="1549">
                  <c:v>1.522919E-2</c:v>
                </c:pt>
                <c:pt idx="1550">
                  <c:v>9.8577669999999999E-3</c:v>
                </c:pt>
                <c:pt idx="1551">
                  <c:v>1.7467489999999999E-2</c:v>
                </c:pt>
                <c:pt idx="1552">
                  <c:v>1.1007090000000001E-2</c:v>
                </c:pt>
                <c:pt idx="1553">
                  <c:v>1.134566E-2</c:v>
                </c:pt>
                <c:pt idx="1554">
                  <c:v>8.1205559999999993E-3</c:v>
                </c:pt>
                <c:pt idx="1555">
                  <c:v>1.253931E-2</c:v>
                </c:pt>
                <c:pt idx="1556">
                  <c:v>1.3520620000000001E-2</c:v>
                </c:pt>
                <c:pt idx="1557">
                  <c:v>1.4435129999999999E-2</c:v>
                </c:pt>
                <c:pt idx="1558">
                  <c:v>8.8676799999999993E-3</c:v>
                </c:pt>
                <c:pt idx="1559">
                  <c:v>1.4832390000000001E-2</c:v>
                </c:pt>
                <c:pt idx="1560">
                  <c:v>1.2628210000000001E-2</c:v>
                </c:pt>
                <c:pt idx="1561">
                  <c:v>1.1441649999999999E-2</c:v>
                </c:pt>
                <c:pt idx="1562">
                  <c:v>9.7554470000000004E-3</c:v>
                </c:pt>
                <c:pt idx="1563">
                  <c:v>1.1683209999999999E-2</c:v>
                </c:pt>
                <c:pt idx="1564">
                  <c:v>1.2437109999999999E-2</c:v>
                </c:pt>
                <c:pt idx="1565">
                  <c:v>1.2546969999999999E-2</c:v>
                </c:pt>
                <c:pt idx="1566">
                  <c:v>1.412977E-2</c:v>
                </c:pt>
                <c:pt idx="1567">
                  <c:v>8.5075270000000008E-3</c:v>
                </c:pt>
                <c:pt idx="1568">
                  <c:v>1.0689840000000001E-2</c:v>
                </c:pt>
                <c:pt idx="1569">
                  <c:v>1.161365E-2</c:v>
                </c:pt>
                <c:pt idx="1570">
                  <c:v>7.0757420000000003E-3</c:v>
                </c:pt>
                <c:pt idx="1571">
                  <c:v>1.0647739999999999E-2</c:v>
                </c:pt>
                <c:pt idx="1572">
                  <c:v>1.090762E-2</c:v>
                </c:pt>
                <c:pt idx="1573">
                  <c:v>7.5190639999999998E-3</c:v>
                </c:pt>
                <c:pt idx="1574">
                  <c:v>1.2892890000000001E-2</c:v>
                </c:pt>
                <c:pt idx="1575">
                  <c:v>1.2179550000000001E-2</c:v>
                </c:pt>
                <c:pt idx="1576">
                  <c:v>8.1171479999999994E-3</c:v>
                </c:pt>
                <c:pt idx="1577">
                  <c:v>1.0770709999999999E-2</c:v>
                </c:pt>
                <c:pt idx="1578">
                  <c:v>1.1441140000000001E-2</c:v>
                </c:pt>
                <c:pt idx="1579">
                  <c:v>1.5633379999999999E-2</c:v>
                </c:pt>
                <c:pt idx="1580">
                  <c:v>1.387969E-2</c:v>
                </c:pt>
                <c:pt idx="1581">
                  <c:v>1.32681E-2</c:v>
                </c:pt>
                <c:pt idx="1582">
                  <c:v>1.869815E-2</c:v>
                </c:pt>
                <c:pt idx="1583">
                  <c:v>8.4245589999999999E-3</c:v>
                </c:pt>
                <c:pt idx="1584">
                  <c:v>1.2312460000000001E-2</c:v>
                </c:pt>
                <c:pt idx="1585">
                  <c:v>1.7484309999999999E-2</c:v>
                </c:pt>
                <c:pt idx="1586">
                  <c:v>1.446653E-2</c:v>
                </c:pt>
                <c:pt idx="1587">
                  <c:v>1.259571E-2</c:v>
                </c:pt>
                <c:pt idx="1588">
                  <c:v>8.8910589999999998E-3</c:v>
                </c:pt>
                <c:pt idx="1589">
                  <c:v>1.9857799999999998E-2</c:v>
                </c:pt>
                <c:pt idx="1590">
                  <c:v>9.8760740000000003E-3</c:v>
                </c:pt>
                <c:pt idx="1591">
                  <c:v>1.254605E-2</c:v>
                </c:pt>
                <c:pt idx="1592">
                  <c:v>1.1047110000000001E-2</c:v>
                </c:pt>
                <c:pt idx="1593">
                  <c:v>8.8634270000000001E-3</c:v>
                </c:pt>
                <c:pt idx="1594">
                  <c:v>9.9275200000000004E-3</c:v>
                </c:pt>
                <c:pt idx="1595">
                  <c:v>9.4002670000000003E-3</c:v>
                </c:pt>
                <c:pt idx="1596">
                  <c:v>1.2204090000000001E-2</c:v>
                </c:pt>
                <c:pt idx="1597">
                  <c:v>1.3321009999999999E-2</c:v>
                </c:pt>
                <c:pt idx="1598">
                  <c:v>5.7148390000000002E-3</c:v>
                </c:pt>
                <c:pt idx="1599">
                  <c:v>1.751631E-2</c:v>
                </c:pt>
                <c:pt idx="1600">
                  <c:v>1.2256950000000001E-2</c:v>
                </c:pt>
                <c:pt idx="1601">
                  <c:v>1.2243220000000001E-2</c:v>
                </c:pt>
                <c:pt idx="1602">
                  <c:v>9.9278730000000003E-3</c:v>
                </c:pt>
                <c:pt idx="1603">
                  <c:v>1.6771919999999999E-2</c:v>
                </c:pt>
                <c:pt idx="1604">
                  <c:v>1.6975730000000001E-2</c:v>
                </c:pt>
                <c:pt idx="1605">
                  <c:v>1.41856E-2</c:v>
                </c:pt>
                <c:pt idx="1606">
                  <c:v>6.5698939999999997E-3</c:v>
                </c:pt>
                <c:pt idx="1607">
                  <c:v>7.8544589999999994E-3</c:v>
                </c:pt>
                <c:pt idx="1608">
                  <c:v>1.157146E-2</c:v>
                </c:pt>
                <c:pt idx="1609">
                  <c:v>1.7758010000000001E-2</c:v>
                </c:pt>
                <c:pt idx="1610">
                  <c:v>1.017288E-2</c:v>
                </c:pt>
                <c:pt idx="1611">
                  <c:v>1.2416969999999999E-2</c:v>
                </c:pt>
                <c:pt idx="1612">
                  <c:v>9.1602360000000004E-3</c:v>
                </c:pt>
                <c:pt idx="1613">
                  <c:v>1.5429440000000001E-2</c:v>
                </c:pt>
                <c:pt idx="1614">
                  <c:v>9.8785409999999994E-3</c:v>
                </c:pt>
                <c:pt idx="1615">
                  <c:v>8.5233110000000004E-3</c:v>
                </c:pt>
                <c:pt idx="1616">
                  <c:v>9.2604839999999994E-3</c:v>
                </c:pt>
                <c:pt idx="1617">
                  <c:v>9.7083510000000005E-3</c:v>
                </c:pt>
                <c:pt idx="1618">
                  <c:v>9.1826149999999999E-3</c:v>
                </c:pt>
                <c:pt idx="1619">
                  <c:v>1.7285539999999999E-2</c:v>
                </c:pt>
                <c:pt idx="1620">
                  <c:v>9.4128279999999998E-3</c:v>
                </c:pt>
                <c:pt idx="1621">
                  <c:v>1.3557939999999999E-2</c:v>
                </c:pt>
                <c:pt idx="1622">
                  <c:v>1.280595E-2</c:v>
                </c:pt>
                <c:pt idx="1623">
                  <c:v>1.188091E-2</c:v>
                </c:pt>
                <c:pt idx="1624">
                  <c:v>8.6963679999999995E-3</c:v>
                </c:pt>
                <c:pt idx="1625">
                  <c:v>1.037657E-2</c:v>
                </c:pt>
                <c:pt idx="1626">
                  <c:v>1.036142E-2</c:v>
                </c:pt>
                <c:pt idx="1627">
                  <c:v>8.7707170000000008E-3</c:v>
                </c:pt>
                <c:pt idx="1628">
                  <c:v>1.2909159999999999E-2</c:v>
                </c:pt>
                <c:pt idx="1629">
                  <c:v>9.8251350000000005E-3</c:v>
                </c:pt>
                <c:pt idx="1630">
                  <c:v>7.9811759999999995E-3</c:v>
                </c:pt>
                <c:pt idx="1631">
                  <c:v>1.1897059999999999E-2</c:v>
                </c:pt>
                <c:pt idx="1632">
                  <c:v>1.211625E-2</c:v>
                </c:pt>
                <c:pt idx="1633">
                  <c:v>1.2000439999999999E-2</c:v>
                </c:pt>
                <c:pt idx="1634">
                  <c:v>1.1225509999999999E-2</c:v>
                </c:pt>
                <c:pt idx="1635">
                  <c:v>1.5198959999999999E-2</c:v>
                </c:pt>
                <c:pt idx="1636">
                  <c:v>1.04647E-2</c:v>
                </c:pt>
                <c:pt idx="1637">
                  <c:v>8.5012939999999995E-3</c:v>
                </c:pt>
                <c:pt idx="1638">
                  <c:v>9.4753770000000001E-3</c:v>
                </c:pt>
                <c:pt idx="1639">
                  <c:v>8.9830759999999996E-3</c:v>
                </c:pt>
                <c:pt idx="1640">
                  <c:v>9.355192E-3</c:v>
                </c:pt>
                <c:pt idx="1641">
                  <c:v>1.6515040000000002E-2</c:v>
                </c:pt>
                <c:pt idx="1642">
                  <c:v>9.3445639999999996E-3</c:v>
                </c:pt>
                <c:pt idx="1643">
                  <c:v>8.5736200000000005E-3</c:v>
                </c:pt>
                <c:pt idx="1644">
                  <c:v>1.265352E-2</c:v>
                </c:pt>
                <c:pt idx="1645">
                  <c:v>1.129117E-2</c:v>
                </c:pt>
                <c:pt idx="1646">
                  <c:v>1.0862159999999999E-2</c:v>
                </c:pt>
                <c:pt idx="1647">
                  <c:v>1.2129920000000001E-2</c:v>
                </c:pt>
                <c:pt idx="1648">
                  <c:v>1.3628690000000001E-2</c:v>
                </c:pt>
                <c:pt idx="1649">
                  <c:v>1.4301309999999999E-2</c:v>
                </c:pt>
                <c:pt idx="1650">
                  <c:v>1.303925E-2</c:v>
                </c:pt>
                <c:pt idx="1651">
                  <c:v>1.030067E-2</c:v>
                </c:pt>
                <c:pt idx="1652">
                  <c:v>1.1310570000000001E-2</c:v>
                </c:pt>
                <c:pt idx="1653">
                  <c:v>1.6424350000000001E-2</c:v>
                </c:pt>
                <c:pt idx="1654">
                  <c:v>1.7806369999999998E-2</c:v>
                </c:pt>
                <c:pt idx="1655">
                  <c:v>1.142027E-2</c:v>
                </c:pt>
                <c:pt idx="1656">
                  <c:v>1.4532349999999999E-2</c:v>
                </c:pt>
                <c:pt idx="1657">
                  <c:v>9.4508390000000008E-3</c:v>
                </c:pt>
                <c:pt idx="1658">
                  <c:v>1.009284E-2</c:v>
                </c:pt>
                <c:pt idx="1659">
                  <c:v>1.08675E-2</c:v>
                </c:pt>
                <c:pt idx="1660">
                  <c:v>1.8319309999999998E-2</c:v>
                </c:pt>
                <c:pt idx="1661">
                  <c:v>1.1648230000000001E-2</c:v>
                </c:pt>
                <c:pt idx="1662">
                  <c:v>8.3055809999999994E-3</c:v>
                </c:pt>
                <c:pt idx="1663">
                  <c:v>9.0783370000000006E-3</c:v>
                </c:pt>
                <c:pt idx="1664">
                  <c:v>9.0414599999999994E-3</c:v>
                </c:pt>
                <c:pt idx="1665">
                  <c:v>1.3731200000000001E-2</c:v>
                </c:pt>
                <c:pt idx="1666">
                  <c:v>1.519292E-2</c:v>
                </c:pt>
                <c:pt idx="1667">
                  <c:v>1.4102470000000001E-2</c:v>
                </c:pt>
                <c:pt idx="1668">
                  <c:v>1.0114959999999999E-2</c:v>
                </c:pt>
                <c:pt idx="1669">
                  <c:v>1.0901930000000001E-2</c:v>
                </c:pt>
                <c:pt idx="1670">
                  <c:v>6.0731409999999998E-3</c:v>
                </c:pt>
                <c:pt idx="1671">
                  <c:v>1.379007E-2</c:v>
                </c:pt>
                <c:pt idx="1672">
                  <c:v>1.590956E-2</c:v>
                </c:pt>
                <c:pt idx="1673">
                  <c:v>1.6517609999999999E-2</c:v>
                </c:pt>
                <c:pt idx="1674">
                  <c:v>1.1230830000000001E-2</c:v>
                </c:pt>
                <c:pt idx="1675">
                  <c:v>1.021177E-2</c:v>
                </c:pt>
                <c:pt idx="1676">
                  <c:v>1.0227470000000001E-2</c:v>
                </c:pt>
                <c:pt idx="1677">
                  <c:v>1.1178449999999999E-2</c:v>
                </c:pt>
                <c:pt idx="1678">
                  <c:v>1.077388E-2</c:v>
                </c:pt>
                <c:pt idx="1679">
                  <c:v>1.470805E-2</c:v>
                </c:pt>
                <c:pt idx="1680">
                  <c:v>9.1793159999999999E-3</c:v>
                </c:pt>
                <c:pt idx="1681">
                  <c:v>1.280572E-2</c:v>
                </c:pt>
                <c:pt idx="1682">
                  <c:v>9.1736260000000007E-3</c:v>
                </c:pt>
                <c:pt idx="1683">
                  <c:v>1.249517E-2</c:v>
                </c:pt>
                <c:pt idx="1684">
                  <c:v>1.0002810000000001E-2</c:v>
                </c:pt>
                <c:pt idx="1685">
                  <c:v>9.8161269999999991E-3</c:v>
                </c:pt>
                <c:pt idx="1686">
                  <c:v>6.9406499999999996E-3</c:v>
                </c:pt>
                <c:pt idx="1687">
                  <c:v>9.47104E-3</c:v>
                </c:pt>
                <c:pt idx="1688">
                  <c:v>1.093094E-2</c:v>
                </c:pt>
                <c:pt idx="1689">
                  <c:v>9.6679330000000001E-3</c:v>
                </c:pt>
                <c:pt idx="1690">
                  <c:v>1.3651E-2</c:v>
                </c:pt>
                <c:pt idx="1691">
                  <c:v>1.7096E-2</c:v>
                </c:pt>
                <c:pt idx="1692">
                  <c:v>2.202728E-2</c:v>
                </c:pt>
                <c:pt idx="1693">
                  <c:v>1.055359E-2</c:v>
                </c:pt>
                <c:pt idx="1694">
                  <c:v>1.016241E-2</c:v>
                </c:pt>
                <c:pt idx="1695">
                  <c:v>7.3047030000000001E-3</c:v>
                </c:pt>
                <c:pt idx="1696">
                  <c:v>8.2349970000000008E-3</c:v>
                </c:pt>
                <c:pt idx="1697">
                  <c:v>1.1054029999999999E-2</c:v>
                </c:pt>
                <c:pt idx="1698">
                  <c:v>1.245827E-2</c:v>
                </c:pt>
                <c:pt idx="1699">
                  <c:v>1.1902640000000001E-2</c:v>
                </c:pt>
                <c:pt idx="1700">
                  <c:v>1.16753E-2</c:v>
                </c:pt>
                <c:pt idx="1701">
                  <c:v>1.148042E-2</c:v>
                </c:pt>
                <c:pt idx="1702">
                  <c:v>8.0608969999999992E-3</c:v>
                </c:pt>
                <c:pt idx="1703">
                  <c:v>1.4369E-2</c:v>
                </c:pt>
                <c:pt idx="1704">
                  <c:v>1.3568429999999999E-2</c:v>
                </c:pt>
                <c:pt idx="1705">
                  <c:v>1.7661650000000001E-2</c:v>
                </c:pt>
                <c:pt idx="1706">
                  <c:v>1.5798400000000001E-2</c:v>
                </c:pt>
                <c:pt idx="1707">
                  <c:v>1.278031E-2</c:v>
                </c:pt>
                <c:pt idx="1708">
                  <c:v>1.1144279999999999E-2</c:v>
                </c:pt>
                <c:pt idx="1709">
                  <c:v>1.01339E-2</c:v>
                </c:pt>
                <c:pt idx="1710">
                  <c:v>5.8394650000000003E-3</c:v>
                </c:pt>
                <c:pt idx="1711">
                  <c:v>1.5112530000000001E-2</c:v>
                </c:pt>
                <c:pt idx="1712">
                  <c:v>8.9209430000000006E-3</c:v>
                </c:pt>
                <c:pt idx="1713">
                  <c:v>9.7339910000000009E-3</c:v>
                </c:pt>
                <c:pt idx="1714">
                  <c:v>9.2655729999999992E-3</c:v>
                </c:pt>
                <c:pt idx="1715">
                  <c:v>1.6614230000000001E-2</c:v>
                </c:pt>
                <c:pt idx="1716">
                  <c:v>1.093919E-2</c:v>
                </c:pt>
                <c:pt idx="1717">
                  <c:v>1.565532E-2</c:v>
                </c:pt>
                <c:pt idx="1718">
                  <c:v>1.0283489999999999E-2</c:v>
                </c:pt>
                <c:pt idx="1719">
                  <c:v>1.2349499999999999E-2</c:v>
                </c:pt>
                <c:pt idx="1720">
                  <c:v>1.18078E-2</c:v>
                </c:pt>
                <c:pt idx="1721">
                  <c:v>9.0554409999999991E-3</c:v>
                </c:pt>
                <c:pt idx="1722">
                  <c:v>1.073092E-2</c:v>
                </c:pt>
                <c:pt idx="1723">
                  <c:v>1.558465E-2</c:v>
                </c:pt>
                <c:pt idx="1724">
                  <c:v>1.394335E-2</c:v>
                </c:pt>
                <c:pt idx="1725">
                  <c:v>9.6819320000000007E-3</c:v>
                </c:pt>
                <c:pt idx="1726">
                  <c:v>1.2139779999999999E-2</c:v>
                </c:pt>
                <c:pt idx="1727">
                  <c:v>2.2936129999999999E-2</c:v>
                </c:pt>
                <c:pt idx="1728">
                  <c:v>1.033193E-2</c:v>
                </c:pt>
                <c:pt idx="1729">
                  <c:v>1.1687609999999999E-2</c:v>
                </c:pt>
                <c:pt idx="1730">
                  <c:v>1.4875070000000001E-2</c:v>
                </c:pt>
                <c:pt idx="1731">
                  <c:v>1.399617E-2</c:v>
                </c:pt>
                <c:pt idx="1732">
                  <c:v>1.2087519999999999E-2</c:v>
                </c:pt>
                <c:pt idx="1733">
                  <c:v>1.7258880000000001E-2</c:v>
                </c:pt>
                <c:pt idx="1734">
                  <c:v>1.309858E-2</c:v>
                </c:pt>
                <c:pt idx="1735">
                  <c:v>1.1535780000000001E-2</c:v>
                </c:pt>
                <c:pt idx="1736">
                  <c:v>1.528532E-2</c:v>
                </c:pt>
                <c:pt idx="1737">
                  <c:v>1.51521E-2</c:v>
                </c:pt>
                <c:pt idx="1738">
                  <c:v>1.217618E-2</c:v>
                </c:pt>
                <c:pt idx="1739">
                  <c:v>9.8865240000000007E-3</c:v>
                </c:pt>
                <c:pt idx="1740">
                  <c:v>1.4518E-2</c:v>
                </c:pt>
                <c:pt idx="1741">
                  <c:v>1.1577799999999999E-2</c:v>
                </c:pt>
                <c:pt idx="1742">
                  <c:v>9.5511889999999999E-3</c:v>
                </c:pt>
                <c:pt idx="1743">
                  <c:v>1.6866260000000001E-2</c:v>
                </c:pt>
                <c:pt idx="1744">
                  <c:v>1.1211240000000001E-2</c:v>
                </c:pt>
                <c:pt idx="1745">
                  <c:v>1.0037290000000001E-2</c:v>
                </c:pt>
                <c:pt idx="1746">
                  <c:v>1.481533E-2</c:v>
                </c:pt>
                <c:pt idx="1747">
                  <c:v>1.853403E-2</c:v>
                </c:pt>
                <c:pt idx="1748">
                  <c:v>1.45296E-2</c:v>
                </c:pt>
                <c:pt idx="1749">
                  <c:v>1.068526E-2</c:v>
                </c:pt>
                <c:pt idx="1750">
                  <c:v>1.5891249999999999E-2</c:v>
                </c:pt>
                <c:pt idx="1751">
                  <c:v>1.2372029999999999E-2</c:v>
                </c:pt>
                <c:pt idx="1752">
                  <c:v>1.1203339999999999E-2</c:v>
                </c:pt>
                <c:pt idx="1753">
                  <c:v>9.6385559999999995E-3</c:v>
                </c:pt>
                <c:pt idx="1754">
                  <c:v>9.9829229999999994E-3</c:v>
                </c:pt>
                <c:pt idx="1755">
                  <c:v>1.7903720000000001E-2</c:v>
                </c:pt>
                <c:pt idx="1756">
                  <c:v>1.030058E-2</c:v>
                </c:pt>
                <c:pt idx="1757">
                  <c:v>9.7558579999999992E-3</c:v>
                </c:pt>
                <c:pt idx="1758">
                  <c:v>7.7169669999999999E-3</c:v>
                </c:pt>
                <c:pt idx="1759">
                  <c:v>1.419831E-2</c:v>
                </c:pt>
                <c:pt idx="1760">
                  <c:v>9.6212680000000005E-3</c:v>
                </c:pt>
                <c:pt idx="1761">
                  <c:v>2.0626849999999999E-2</c:v>
                </c:pt>
                <c:pt idx="1762">
                  <c:v>1.0387550000000001E-2</c:v>
                </c:pt>
                <c:pt idx="1763">
                  <c:v>1.3033899999999999E-2</c:v>
                </c:pt>
                <c:pt idx="1764">
                  <c:v>8.7142390000000004E-3</c:v>
                </c:pt>
                <c:pt idx="1765">
                  <c:v>2.0288520000000001E-2</c:v>
                </c:pt>
                <c:pt idx="1766">
                  <c:v>1.081438E-2</c:v>
                </c:pt>
                <c:pt idx="1767">
                  <c:v>1.8014039999999999E-2</c:v>
                </c:pt>
                <c:pt idx="1768">
                  <c:v>9.8914759999999997E-3</c:v>
                </c:pt>
                <c:pt idx="1769">
                  <c:v>1.9926220000000001E-2</c:v>
                </c:pt>
                <c:pt idx="1770">
                  <c:v>9.2889949999999995E-3</c:v>
                </c:pt>
                <c:pt idx="1771">
                  <c:v>1.548971E-2</c:v>
                </c:pt>
                <c:pt idx="1772">
                  <c:v>1.015638E-2</c:v>
                </c:pt>
                <c:pt idx="1773">
                  <c:v>7.8741139999999998E-3</c:v>
                </c:pt>
                <c:pt idx="1774">
                  <c:v>8.0050690000000001E-3</c:v>
                </c:pt>
                <c:pt idx="1775">
                  <c:v>1.136881E-2</c:v>
                </c:pt>
                <c:pt idx="1776">
                  <c:v>1.139446E-2</c:v>
                </c:pt>
                <c:pt idx="1777">
                  <c:v>7.46796E-3</c:v>
                </c:pt>
                <c:pt idx="1778">
                  <c:v>1.068554E-2</c:v>
                </c:pt>
                <c:pt idx="1779">
                  <c:v>1.3804179999999999E-2</c:v>
                </c:pt>
                <c:pt idx="1780">
                  <c:v>1.868682E-2</c:v>
                </c:pt>
                <c:pt idx="1781">
                  <c:v>1.536596E-2</c:v>
                </c:pt>
                <c:pt idx="1782">
                  <c:v>9.7597799999999992E-3</c:v>
                </c:pt>
                <c:pt idx="1783">
                  <c:v>1.149989E-2</c:v>
                </c:pt>
                <c:pt idx="1784">
                  <c:v>1.213962E-2</c:v>
                </c:pt>
                <c:pt idx="1785">
                  <c:v>9.8178209999999991E-3</c:v>
                </c:pt>
                <c:pt idx="1786">
                  <c:v>8.2438059999999994E-3</c:v>
                </c:pt>
                <c:pt idx="1787">
                  <c:v>1.2130770000000001E-2</c:v>
                </c:pt>
                <c:pt idx="1788">
                  <c:v>9.0476629999999992E-3</c:v>
                </c:pt>
                <c:pt idx="1789">
                  <c:v>2.1486559999999998E-2</c:v>
                </c:pt>
                <c:pt idx="1790">
                  <c:v>1.211835E-2</c:v>
                </c:pt>
                <c:pt idx="1791">
                  <c:v>2.0730490000000001E-2</c:v>
                </c:pt>
                <c:pt idx="1792">
                  <c:v>1.359191E-2</c:v>
                </c:pt>
                <c:pt idx="1793">
                  <c:v>1.0859529999999999E-2</c:v>
                </c:pt>
                <c:pt idx="1794">
                  <c:v>1.2287019999999999E-2</c:v>
                </c:pt>
                <c:pt idx="1795">
                  <c:v>9.7148479999999999E-3</c:v>
                </c:pt>
                <c:pt idx="1796">
                  <c:v>9.7023279999999996E-3</c:v>
                </c:pt>
                <c:pt idx="1797">
                  <c:v>1.280325E-2</c:v>
                </c:pt>
                <c:pt idx="1798">
                  <c:v>9.3871809999999997E-3</c:v>
                </c:pt>
                <c:pt idx="1799">
                  <c:v>1.320082E-2</c:v>
                </c:pt>
                <c:pt idx="1800">
                  <c:v>1.0937809999999999E-2</c:v>
                </c:pt>
                <c:pt idx="1801">
                  <c:v>1.131735E-2</c:v>
                </c:pt>
                <c:pt idx="1802">
                  <c:v>1.980496E-2</c:v>
                </c:pt>
                <c:pt idx="1803">
                  <c:v>1.116644E-2</c:v>
                </c:pt>
                <c:pt idx="1804">
                  <c:v>1.105688E-2</c:v>
                </c:pt>
                <c:pt idx="1805">
                  <c:v>1.2960609999999999E-2</c:v>
                </c:pt>
                <c:pt idx="1806">
                  <c:v>1.068123E-2</c:v>
                </c:pt>
                <c:pt idx="1807">
                  <c:v>1.00635E-2</c:v>
                </c:pt>
                <c:pt idx="1808">
                  <c:v>1.4902159999999999E-2</c:v>
                </c:pt>
                <c:pt idx="1809">
                  <c:v>1.15558E-2</c:v>
                </c:pt>
                <c:pt idx="1810">
                  <c:v>9.0372130000000005E-3</c:v>
                </c:pt>
                <c:pt idx="1811">
                  <c:v>1.205375E-2</c:v>
                </c:pt>
                <c:pt idx="1812">
                  <c:v>1.4906579999999999E-2</c:v>
                </c:pt>
                <c:pt idx="1813">
                  <c:v>1.484419E-2</c:v>
                </c:pt>
                <c:pt idx="1814">
                  <c:v>8.9896490000000006E-3</c:v>
                </c:pt>
                <c:pt idx="1815">
                  <c:v>9.9225259999999992E-3</c:v>
                </c:pt>
                <c:pt idx="1816">
                  <c:v>1.437985E-2</c:v>
                </c:pt>
                <c:pt idx="1817">
                  <c:v>1.831901E-2</c:v>
                </c:pt>
                <c:pt idx="1818">
                  <c:v>1.5145779999999999E-2</c:v>
                </c:pt>
                <c:pt idx="1819">
                  <c:v>1.0066810000000001E-2</c:v>
                </c:pt>
                <c:pt idx="1820">
                  <c:v>1.1266190000000001E-2</c:v>
                </c:pt>
                <c:pt idx="1821">
                  <c:v>1.7162710000000001E-2</c:v>
                </c:pt>
                <c:pt idx="1822">
                  <c:v>1.2014220000000001E-2</c:v>
                </c:pt>
                <c:pt idx="1823">
                  <c:v>1.332353E-2</c:v>
                </c:pt>
                <c:pt idx="1824">
                  <c:v>9.7094309999999993E-3</c:v>
                </c:pt>
                <c:pt idx="1825">
                  <c:v>1.07905E-2</c:v>
                </c:pt>
                <c:pt idx="1826">
                  <c:v>2.0689820000000001E-2</c:v>
                </c:pt>
                <c:pt idx="1827">
                  <c:v>9.9778100000000002E-3</c:v>
                </c:pt>
                <c:pt idx="1828">
                  <c:v>1.378686E-2</c:v>
                </c:pt>
                <c:pt idx="1829">
                  <c:v>1.0142190000000001E-2</c:v>
                </c:pt>
                <c:pt idx="1830">
                  <c:v>1.514216E-2</c:v>
                </c:pt>
                <c:pt idx="1831">
                  <c:v>1.9668100000000001E-2</c:v>
                </c:pt>
                <c:pt idx="1832">
                  <c:v>1.182915E-2</c:v>
                </c:pt>
                <c:pt idx="1833">
                  <c:v>1.003851E-2</c:v>
                </c:pt>
                <c:pt idx="1834">
                  <c:v>1.390774E-2</c:v>
                </c:pt>
                <c:pt idx="1835">
                  <c:v>1.011048E-2</c:v>
                </c:pt>
                <c:pt idx="1836">
                  <c:v>1.2877359999999999E-2</c:v>
                </c:pt>
                <c:pt idx="1837">
                  <c:v>9.8691509999999996E-3</c:v>
                </c:pt>
                <c:pt idx="1838">
                  <c:v>7.7649759999999998E-3</c:v>
                </c:pt>
                <c:pt idx="1839">
                  <c:v>1.104985E-2</c:v>
                </c:pt>
                <c:pt idx="1840">
                  <c:v>1.6197639999999999E-2</c:v>
                </c:pt>
                <c:pt idx="1841">
                  <c:v>1.355521E-2</c:v>
                </c:pt>
                <c:pt idx="1842">
                  <c:v>1.0778299999999999E-2</c:v>
                </c:pt>
                <c:pt idx="1843">
                  <c:v>1.341666E-2</c:v>
                </c:pt>
                <c:pt idx="1844">
                  <c:v>1.234412E-2</c:v>
                </c:pt>
                <c:pt idx="1845">
                  <c:v>8.8878329999999995E-3</c:v>
                </c:pt>
                <c:pt idx="1846">
                  <c:v>1.7888479999999998E-2</c:v>
                </c:pt>
                <c:pt idx="1847">
                  <c:v>1.1833710000000001E-2</c:v>
                </c:pt>
                <c:pt idx="1848">
                  <c:v>1.099469E-2</c:v>
                </c:pt>
                <c:pt idx="1849">
                  <c:v>1.172836E-2</c:v>
                </c:pt>
                <c:pt idx="1850">
                  <c:v>1.5937349999999999E-2</c:v>
                </c:pt>
                <c:pt idx="1851">
                  <c:v>1.089187E-2</c:v>
                </c:pt>
                <c:pt idx="1852">
                  <c:v>1.2769640000000001E-2</c:v>
                </c:pt>
                <c:pt idx="1853">
                  <c:v>9.2308019999999998E-3</c:v>
                </c:pt>
                <c:pt idx="1854">
                  <c:v>1.3297430000000001E-2</c:v>
                </c:pt>
                <c:pt idx="1855">
                  <c:v>8.3938490000000001E-3</c:v>
                </c:pt>
                <c:pt idx="1856">
                  <c:v>1.0798530000000001E-2</c:v>
                </c:pt>
                <c:pt idx="1857">
                  <c:v>7.8564099999999994E-3</c:v>
                </c:pt>
                <c:pt idx="1858">
                  <c:v>1.0315380000000001E-2</c:v>
                </c:pt>
                <c:pt idx="1859">
                  <c:v>1.338484E-2</c:v>
                </c:pt>
                <c:pt idx="1860">
                  <c:v>1.5494569999999999E-2</c:v>
                </c:pt>
                <c:pt idx="1861">
                  <c:v>1.018355E-2</c:v>
                </c:pt>
                <c:pt idx="1862">
                  <c:v>1.245862E-2</c:v>
                </c:pt>
                <c:pt idx="1863">
                  <c:v>9.2884839999999996E-3</c:v>
                </c:pt>
                <c:pt idx="1864">
                  <c:v>1.160455E-2</c:v>
                </c:pt>
                <c:pt idx="1865">
                  <c:v>1.260649E-2</c:v>
                </c:pt>
                <c:pt idx="1866">
                  <c:v>1.7774249999999998E-2</c:v>
                </c:pt>
                <c:pt idx="1867">
                  <c:v>9.8135710000000001E-3</c:v>
                </c:pt>
                <c:pt idx="1868">
                  <c:v>1.725109E-2</c:v>
                </c:pt>
                <c:pt idx="1869">
                  <c:v>1.2811100000000001E-2</c:v>
                </c:pt>
                <c:pt idx="1870">
                  <c:v>1.19159E-2</c:v>
                </c:pt>
                <c:pt idx="1871">
                  <c:v>8.0705059999999999E-3</c:v>
                </c:pt>
                <c:pt idx="1872">
                  <c:v>1.80828E-2</c:v>
                </c:pt>
                <c:pt idx="1873">
                  <c:v>1.3250659999999999E-2</c:v>
                </c:pt>
                <c:pt idx="1874">
                  <c:v>1.0409109999999999E-2</c:v>
                </c:pt>
                <c:pt idx="1875">
                  <c:v>9.5757949999999998E-3</c:v>
                </c:pt>
                <c:pt idx="1876">
                  <c:v>1.2287620000000001E-2</c:v>
                </c:pt>
                <c:pt idx="1877">
                  <c:v>7.1966950000000003E-3</c:v>
                </c:pt>
                <c:pt idx="1878">
                  <c:v>8.4161619999999996E-3</c:v>
                </c:pt>
                <c:pt idx="1879">
                  <c:v>1.570612E-2</c:v>
                </c:pt>
                <c:pt idx="1880">
                  <c:v>8.0837860000000008E-3</c:v>
                </c:pt>
                <c:pt idx="1881">
                  <c:v>1.0313549999999999E-2</c:v>
                </c:pt>
                <c:pt idx="1882">
                  <c:v>1.7031020000000001E-2</c:v>
                </c:pt>
                <c:pt idx="1883">
                  <c:v>1.0848719999999999E-2</c:v>
                </c:pt>
                <c:pt idx="1884">
                  <c:v>1.3843050000000001E-2</c:v>
                </c:pt>
                <c:pt idx="1885">
                  <c:v>1.6806080000000001E-2</c:v>
                </c:pt>
                <c:pt idx="1886">
                  <c:v>1.7244570000000001E-2</c:v>
                </c:pt>
                <c:pt idx="1887">
                  <c:v>1.37888E-2</c:v>
                </c:pt>
                <c:pt idx="1888">
                  <c:v>9.8360510000000002E-3</c:v>
                </c:pt>
                <c:pt idx="1889">
                  <c:v>9.4306400000000006E-3</c:v>
                </c:pt>
                <c:pt idx="1890">
                  <c:v>1.1529889999999999E-2</c:v>
                </c:pt>
                <c:pt idx="1891">
                  <c:v>1.226296E-2</c:v>
                </c:pt>
                <c:pt idx="1892">
                  <c:v>1.1000289999999999E-2</c:v>
                </c:pt>
                <c:pt idx="1893">
                  <c:v>9.6781009999999997E-3</c:v>
                </c:pt>
                <c:pt idx="1894">
                  <c:v>1.2968159999999999E-2</c:v>
                </c:pt>
                <c:pt idx="1895">
                  <c:v>2.1596210000000001E-2</c:v>
                </c:pt>
                <c:pt idx="1896">
                  <c:v>1.897095E-2</c:v>
                </c:pt>
                <c:pt idx="1897">
                  <c:v>9.4963270000000006E-3</c:v>
                </c:pt>
                <c:pt idx="1898">
                  <c:v>1.129221E-2</c:v>
                </c:pt>
                <c:pt idx="1899">
                  <c:v>8.6116519999999992E-3</c:v>
                </c:pt>
                <c:pt idx="1900">
                  <c:v>1.390626E-2</c:v>
                </c:pt>
                <c:pt idx="1901">
                  <c:v>1.4022140000000001E-2</c:v>
                </c:pt>
                <c:pt idx="1902">
                  <c:v>1.1891499999999999E-2</c:v>
                </c:pt>
                <c:pt idx="1903">
                  <c:v>1.3450139999999999E-2</c:v>
                </c:pt>
                <c:pt idx="1904">
                  <c:v>1.309491E-2</c:v>
                </c:pt>
                <c:pt idx="1905">
                  <c:v>1.2286770000000001E-2</c:v>
                </c:pt>
                <c:pt idx="1906">
                  <c:v>8.488911E-3</c:v>
                </c:pt>
                <c:pt idx="1907">
                  <c:v>1.8115570000000001E-2</c:v>
                </c:pt>
                <c:pt idx="1908">
                  <c:v>1.492276E-2</c:v>
                </c:pt>
                <c:pt idx="1909">
                  <c:v>1.041211E-2</c:v>
                </c:pt>
                <c:pt idx="1910">
                  <c:v>1.700699E-2</c:v>
                </c:pt>
                <c:pt idx="1911">
                  <c:v>1.5810609999999999E-2</c:v>
                </c:pt>
                <c:pt idx="1912">
                  <c:v>1.1085269999999999E-2</c:v>
                </c:pt>
                <c:pt idx="1913">
                  <c:v>1.6830009999999999E-2</c:v>
                </c:pt>
                <c:pt idx="1914">
                  <c:v>8.5746980000000004E-3</c:v>
                </c:pt>
                <c:pt idx="1915">
                  <c:v>8.8708220000000004E-3</c:v>
                </c:pt>
                <c:pt idx="1916">
                  <c:v>9.3342660000000008E-3</c:v>
                </c:pt>
                <c:pt idx="1917">
                  <c:v>1.332357E-2</c:v>
                </c:pt>
                <c:pt idx="1918">
                  <c:v>1.1077689999999999E-2</c:v>
                </c:pt>
                <c:pt idx="1919">
                  <c:v>1.017846E-2</c:v>
                </c:pt>
                <c:pt idx="1920">
                  <c:v>7.1652360000000002E-3</c:v>
                </c:pt>
                <c:pt idx="1921">
                  <c:v>1.844171E-2</c:v>
                </c:pt>
                <c:pt idx="1922">
                  <c:v>9.0908559999999996E-3</c:v>
                </c:pt>
                <c:pt idx="1923">
                  <c:v>1.3867340000000001E-2</c:v>
                </c:pt>
                <c:pt idx="1924">
                  <c:v>1.143339E-2</c:v>
                </c:pt>
                <c:pt idx="1925">
                  <c:v>1.6940340000000002E-2</c:v>
                </c:pt>
                <c:pt idx="1926">
                  <c:v>1.250194E-2</c:v>
                </c:pt>
                <c:pt idx="1927">
                  <c:v>1.6174910000000001E-2</c:v>
                </c:pt>
                <c:pt idx="1928">
                  <c:v>1.796758E-2</c:v>
                </c:pt>
                <c:pt idx="1929">
                  <c:v>1.772574E-2</c:v>
                </c:pt>
                <c:pt idx="1930">
                  <c:v>1.228161E-2</c:v>
                </c:pt>
                <c:pt idx="1931">
                  <c:v>7.7656790000000002E-3</c:v>
                </c:pt>
                <c:pt idx="1932">
                  <c:v>1.6250299999999999E-2</c:v>
                </c:pt>
                <c:pt idx="1933">
                  <c:v>9.5302189999999995E-3</c:v>
                </c:pt>
                <c:pt idx="1934">
                  <c:v>1.181158E-2</c:v>
                </c:pt>
                <c:pt idx="1935">
                  <c:v>9.6075540000000008E-3</c:v>
                </c:pt>
                <c:pt idx="1936">
                  <c:v>1.0797579999999999E-2</c:v>
                </c:pt>
                <c:pt idx="1937">
                  <c:v>1.0874480000000001E-2</c:v>
                </c:pt>
                <c:pt idx="1938">
                  <c:v>1.016334E-2</c:v>
                </c:pt>
                <c:pt idx="1939">
                  <c:v>1.0447339999999999E-2</c:v>
                </c:pt>
                <c:pt idx="1940">
                  <c:v>1.230057E-2</c:v>
                </c:pt>
                <c:pt idx="1941">
                  <c:v>1.841477E-2</c:v>
                </c:pt>
                <c:pt idx="1942">
                  <c:v>1.1881030000000001E-2</c:v>
                </c:pt>
                <c:pt idx="1943">
                  <c:v>9.4528149999999998E-3</c:v>
                </c:pt>
                <c:pt idx="1944">
                  <c:v>1.3026060000000001E-2</c:v>
                </c:pt>
                <c:pt idx="1945">
                  <c:v>1.100948E-2</c:v>
                </c:pt>
                <c:pt idx="1946">
                  <c:v>1.4578580000000001E-2</c:v>
                </c:pt>
                <c:pt idx="1947">
                  <c:v>1.308279E-2</c:v>
                </c:pt>
                <c:pt idx="1948">
                  <c:v>1.347284E-2</c:v>
                </c:pt>
                <c:pt idx="1949">
                  <c:v>7.4929879999999999E-3</c:v>
                </c:pt>
                <c:pt idx="1950">
                  <c:v>1.295755E-2</c:v>
                </c:pt>
                <c:pt idx="1951">
                  <c:v>1.17906E-2</c:v>
                </c:pt>
                <c:pt idx="1952">
                  <c:v>1.2522439999999999E-2</c:v>
                </c:pt>
                <c:pt idx="1953">
                  <c:v>1.12487E-2</c:v>
                </c:pt>
                <c:pt idx="1954">
                  <c:v>1.7676480000000001E-2</c:v>
                </c:pt>
                <c:pt idx="1955">
                  <c:v>1.0542080000000001E-2</c:v>
                </c:pt>
                <c:pt idx="1956">
                  <c:v>9.6835350000000001E-3</c:v>
                </c:pt>
                <c:pt idx="1957">
                  <c:v>9.6181659999999992E-3</c:v>
                </c:pt>
                <c:pt idx="1958">
                  <c:v>9.7759400000000003E-3</c:v>
                </c:pt>
                <c:pt idx="1959">
                  <c:v>1.288889E-2</c:v>
                </c:pt>
                <c:pt idx="1960">
                  <c:v>1.1897019999999999E-2</c:v>
                </c:pt>
                <c:pt idx="1961">
                  <c:v>9.5827110000000007E-3</c:v>
                </c:pt>
                <c:pt idx="1962">
                  <c:v>1.0455900000000001E-2</c:v>
                </c:pt>
                <c:pt idx="1963">
                  <c:v>9.3776780000000004E-3</c:v>
                </c:pt>
                <c:pt idx="1964">
                  <c:v>1.6471329999999999E-2</c:v>
                </c:pt>
                <c:pt idx="1965">
                  <c:v>1.13487E-2</c:v>
                </c:pt>
                <c:pt idx="1966">
                  <c:v>1.1594119999999999E-2</c:v>
                </c:pt>
                <c:pt idx="1967">
                  <c:v>1.2825E-2</c:v>
                </c:pt>
                <c:pt idx="1968">
                  <c:v>1.3121809999999999E-2</c:v>
                </c:pt>
                <c:pt idx="1969">
                  <c:v>1.097596E-2</c:v>
                </c:pt>
                <c:pt idx="1970">
                  <c:v>8.2812289999999993E-3</c:v>
                </c:pt>
                <c:pt idx="1971">
                  <c:v>9.3330500000000007E-3</c:v>
                </c:pt>
                <c:pt idx="1972">
                  <c:v>1.382999E-2</c:v>
                </c:pt>
                <c:pt idx="1973">
                  <c:v>9.0218590000000001E-3</c:v>
                </c:pt>
                <c:pt idx="1974">
                  <c:v>1.220955E-2</c:v>
                </c:pt>
                <c:pt idx="1975">
                  <c:v>9.0773360000000001E-3</c:v>
                </c:pt>
                <c:pt idx="1976">
                  <c:v>1.055334E-2</c:v>
                </c:pt>
                <c:pt idx="1977">
                  <c:v>1.0003389999999999E-2</c:v>
                </c:pt>
                <c:pt idx="1978">
                  <c:v>1.7090910000000001E-2</c:v>
                </c:pt>
                <c:pt idx="1979">
                  <c:v>9.2382360000000004E-3</c:v>
                </c:pt>
                <c:pt idx="1980">
                  <c:v>1.320263E-2</c:v>
                </c:pt>
                <c:pt idx="1981">
                  <c:v>1.5976799999999999E-2</c:v>
                </c:pt>
                <c:pt idx="1982">
                  <c:v>1.7888399999999999E-2</c:v>
                </c:pt>
                <c:pt idx="1983">
                  <c:v>1.377134E-2</c:v>
                </c:pt>
                <c:pt idx="1984">
                  <c:v>2.203343E-2</c:v>
                </c:pt>
                <c:pt idx="1985">
                  <c:v>1.5852080000000001E-2</c:v>
                </c:pt>
                <c:pt idx="1986">
                  <c:v>1.0765520000000001E-2</c:v>
                </c:pt>
                <c:pt idx="1987">
                  <c:v>1.475367E-2</c:v>
                </c:pt>
                <c:pt idx="1988">
                  <c:v>1.3427710000000001E-2</c:v>
                </c:pt>
                <c:pt idx="1989">
                  <c:v>1.111087E-2</c:v>
                </c:pt>
                <c:pt idx="1990">
                  <c:v>1.490797E-2</c:v>
                </c:pt>
                <c:pt idx="1991">
                  <c:v>1.0148860000000001E-2</c:v>
                </c:pt>
                <c:pt idx="1992">
                  <c:v>1.9255129999999999E-2</c:v>
                </c:pt>
                <c:pt idx="1993">
                  <c:v>7.5478000000000003E-3</c:v>
                </c:pt>
                <c:pt idx="1994">
                  <c:v>1.2992729999999999E-2</c:v>
                </c:pt>
                <c:pt idx="1995">
                  <c:v>9.5449520000000006E-3</c:v>
                </c:pt>
                <c:pt idx="1996">
                  <c:v>1.2055639999999999E-2</c:v>
                </c:pt>
                <c:pt idx="1997">
                  <c:v>1.6564209999999999E-2</c:v>
                </c:pt>
                <c:pt idx="1998">
                  <c:v>9.6328679999999993E-3</c:v>
                </c:pt>
                <c:pt idx="1999">
                  <c:v>1.162233E-2</c:v>
                </c:pt>
                <c:pt idx="2000">
                  <c:v>1.24961E-2</c:v>
                </c:pt>
                <c:pt idx="2001">
                  <c:v>1.196827E-2</c:v>
                </c:pt>
                <c:pt idx="2002">
                  <c:v>1.6641610000000001E-2</c:v>
                </c:pt>
                <c:pt idx="2003">
                  <c:v>1.3349939999999999E-2</c:v>
                </c:pt>
                <c:pt idx="2004">
                  <c:v>1.174829E-2</c:v>
                </c:pt>
                <c:pt idx="2005">
                  <c:v>1.036049E-2</c:v>
                </c:pt>
                <c:pt idx="2006">
                  <c:v>1.9222690000000001E-2</c:v>
                </c:pt>
                <c:pt idx="2007">
                  <c:v>1.158113E-2</c:v>
                </c:pt>
                <c:pt idx="2008">
                  <c:v>1.050011E-2</c:v>
                </c:pt>
                <c:pt idx="2009">
                  <c:v>7.2192710000000002E-3</c:v>
                </c:pt>
                <c:pt idx="2010">
                  <c:v>1.0929899999999999E-2</c:v>
                </c:pt>
                <c:pt idx="2011">
                  <c:v>1.907791E-2</c:v>
                </c:pt>
                <c:pt idx="2012">
                  <c:v>1.534195E-2</c:v>
                </c:pt>
                <c:pt idx="2013">
                  <c:v>8.2627269999999992E-3</c:v>
                </c:pt>
                <c:pt idx="2014">
                  <c:v>9.6570240000000002E-3</c:v>
                </c:pt>
                <c:pt idx="2015">
                  <c:v>9.3173449999999994E-3</c:v>
                </c:pt>
                <c:pt idx="2016">
                  <c:v>1.146923E-2</c:v>
                </c:pt>
                <c:pt idx="2017">
                  <c:v>8.4900080000000003E-3</c:v>
                </c:pt>
                <c:pt idx="2018">
                  <c:v>1.9594940000000002E-2</c:v>
                </c:pt>
                <c:pt idx="2019">
                  <c:v>2.143726E-2</c:v>
                </c:pt>
                <c:pt idx="2020">
                  <c:v>1.185787E-2</c:v>
                </c:pt>
                <c:pt idx="2021">
                  <c:v>1.349613E-2</c:v>
                </c:pt>
                <c:pt idx="2022">
                  <c:v>1.285698E-2</c:v>
                </c:pt>
                <c:pt idx="2023">
                  <c:v>9.7930570000000008E-3</c:v>
                </c:pt>
                <c:pt idx="2024">
                  <c:v>7.9459869999999998E-3</c:v>
                </c:pt>
                <c:pt idx="2025">
                  <c:v>1.663622E-2</c:v>
                </c:pt>
                <c:pt idx="2026">
                  <c:v>1.1000299999999999E-2</c:v>
                </c:pt>
                <c:pt idx="2027">
                  <c:v>9.1104830000000008E-3</c:v>
                </c:pt>
                <c:pt idx="2028">
                  <c:v>9.4978179999999999E-3</c:v>
                </c:pt>
                <c:pt idx="2029">
                  <c:v>9.2032810000000007E-3</c:v>
                </c:pt>
                <c:pt idx="2030">
                  <c:v>1.5881650000000001E-2</c:v>
                </c:pt>
                <c:pt idx="2031">
                  <c:v>8.9127679999999997E-3</c:v>
                </c:pt>
                <c:pt idx="2032">
                  <c:v>1.9402969999999999E-2</c:v>
                </c:pt>
                <c:pt idx="2033">
                  <c:v>8.7637429999999992E-3</c:v>
                </c:pt>
                <c:pt idx="2034">
                  <c:v>1.1596510000000001E-2</c:v>
                </c:pt>
                <c:pt idx="2035">
                  <c:v>2.173419E-2</c:v>
                </c:pt>
                <c:pt idx="2036">
                  <c:v>9.6108240000000004E-3</c:v>
                </c:pt>
                <c:pt idx="2037">
                  <c:v>1.193369E-2</c:v>
                </c:pt>
                <c:pt idx="2038">
                  <c:v>1.6247259999999999E-2</c:v>
                </c:pt>
                <c:pt idx="2039">
                  <c:v>1.24782E-2</c:v>
                </c:pt>
                <c:pt idx="2040">
                  <c:v>1.366677E-2</c:v>
                </c:pt>
                <c:pt idx="2041">
                  <c:v>1.2355049999999999E-2</c:v>
                </c:pt>
                <c:pt idx="2042">
                  <c:v>1.5651869999999998E-2</c:v>
                </c:pt>
                <c:pt idx="2043">
                  <c:v>9.7247489999999995E-3</c:v>
                </c:pt>
                <c:pt idx="2044">
                  <c:v>2.0737149999999999E-2</c:v>
                </c:pt>
                <c:pt idx="2045">
                  <c:v>9.133492E-3</c:v>
                </c:pt>
                <c:pt idx="2046">
                  <c:v>9.7521180000000006E-3</c:v>
                </c:pt>
                <c:pt idx="2047">
                  <c:v>1.1563489999999999E-2</c:v>
                </c:pt>
                <c:pt idx="2048">
                  <c:v>6.3484220000000003E-3</c:v>
                </c:pt>
                <c:pt idx="2049">
                  <c:v>1.2795549999999999E-2</c:v>
                </c:pt>
                <c:pt idx="2050">
                  <c:v>1.4727270000000001E-2</c:v>
                </c:pt>
                <c:pt idx="2051">
                  <c:v>9.3664219999999992E-3</c:v>
                </c:pt>
                <c:pt idx="2052">
                  <c:v>1.07247E-2</c:v>
                </c:pt>
                <c:pt idx="2053">
                  <c:v>1.84263E-2</c:v>
                </c:pt>
                <c:pt idx="2054">
                  <c:v>6.4313800000000004E-3</c:v>
                </c:pt>
                <c:pt idx="2055">
                  <c:v>9.3382169999999994E-3</c:v>
                </c:pt>
                <c:pt idx="2056">
                  <c:v>1.0989850000000001E-2</c:v>
                </c:pt>
                <c:pt idx="2057">
                  <c:v>1.138988E-2</c:v>
                </c:pt>
                <c:pt idx="2058">
                  <c:v>1.2021860000000001E-2</c:v>
                </c:pt>
                <c:pt idx="2059">
                  <c:v>1.161042E-2</c:v>
                </c:pt>
                <c:pt idx="2060">
                  <c:v>9.2447190000000002E-3</c:v>
                </c:pt>
                <c:pt idx="2061">
                  <c:v>1.2206669999999999E-2</c:v>
                </c:pt>
                <c:pt idx="2062">
                  <c:v>1.300337E-2</c:v>
                </c:pt>
                <c:pt idx="2063">
                  <c:v>8.0147589999999998E-3</c:v>
                </c:pt>
                <c:pt idx="2064">
                  <c:v>8.2894930000000002E-3</c:v>
                </c:pt>
                <c:pt idx="2065">
                  <c:v>1.094643E-2</c:v>
                </c:pt>
                <c:pt idx="2066">
                  <c:v>1.32765E-2</c:v>
                </c:pt>
                <c:pt idx="2067">
                  <c:v>2.0699120000000001E-2</c:v>
                </c:pt>
                <c:pt idx="2068">
                  <c:v>9.2191649999999997E-3</c:v>
                </c:pt>
                <c:pt idx="2069">
                  <c:v>1.0421120000000001E-2</c:v>
                </c:pt>
                <c:pt idx="2070">
                  <c:v>1.229455E-2</c:v>
                </c:pt>
                <c:pt idx="2071">
                  <c:v>1.3356979999999999E-2</c:v>
                </c:pt>
                <c:pt idx="2072">
                  <c:v>1.038152E-2</c:v>
                </c:pt>
                <c:pt idx="2073">
                  <c:v>9.6354079999999998E-3</c:v>
                </c:pt>
                <c:pt idx="2074">
                  <c:v>1.220886E-2</c:v>
                </c:pt>
                <c:pt idx="2075">
                  <c:v>1.2950039999999999E-2</c:v>
                </c:pt>
                <c:pt idx="2076">
                  <c:v>1.254744E-2</c:v>
                </c:pt>
                <c:pt idx="2077">
                  <c:v>1.4972009999999999E-2</c:v>
                </c:pt>
                <c:pt idx="2078">
                  <c:v>1.2656000000000001E-2</c:v>
                </c:pt>
                <c:pt idx="2079">
                  <c:v>1.006027E-2</c:v>
                </c:pt>
                <c:pt idx="2080">
                  <c:v>1.3058419999999999E-2</c:v>
                </c:pt>
                <c:pt idx="2081">
                  <c:v>1.6749859999999998E-2</c:v>
                </c:pt>
                <c:pt idx="2082">
                  <c:v>1.2188920000000001E-2</c:v>
                </c:pt>
                <c:pt idx="2083">
                  <c:v>1.447961E-2</c:v>
                </c:pt>
                <c:pt idx="2084">
                  <c:v>1.3736170000000001E-2</c:v>
                </c:pt>
                <c:pt idx="2085">
                  <c:v>1.671599E-2</c:v>
                </c:pt>
                <c:pt idx="2086">
                  <c:v>1.847451E-2</c:v>
                </c:pt>
                <c:pt idx="2087">
                  <c:v>8.0085309999999993E-3</c:v>
                </c:pt>
                <c:pt idx="2088">
                  <c:v>9.7601040000000003E-3</c:v>
                </c:pt>
                <c:pt idx="2089">
                  <c:v>1.635967E-2</c:v>
                </c:pt>
                <c:pt idx="2090">
                  <c:v>1.2722809999999999E-2</c:v>
                </c:pt>
                <c:pt idx="2091">
                  <c:v>1.975507E-2</c:v>
                </c:pt>
                <c:pt idx="2092">
                  <c:v>1.335603E-2</c:v>
                </c:pt>
                <c:pt idx="2093">
                  <c:v>9.0958229999999994E-3</c:v>
                </c:pt>
                <c:pt idx="2094">
                  <c:v>2.0042399999999998E-2</c:v>
                </c:pt>
                <c:pt idx="2095">
                  <c:v>1.308486E-2</c:v>
                </c:pt>
                <c:pt idx="2096">
                  <c:v>8.4008889999999999E-3</c:v>
                </c:pt>
                <c:pt idx="2097">
                  <c:v>1.1312869999999999E-2</c:v>
                </c:pt>
                <c:pt idx="2098">
                  <c:v>1.3409300000000001E-2</c:v>
                </c:pt>
                <c:pt idx="2099">
                  <c:v>1.1406929999999999E-2</c:v>
                </c:pt>
                <c:pt idx="2100">
                  <c:v>9.1392829999999998E-3</c:v>
                </c:pt>
                <c:pt idx="2101">
                  <c:v>1.2686899999999999E-2</c:v>
                </c:pt>
                <c:pt idx="2102">
                  <c:v>1.0020319999999999E-2</c:v>
                </c:pt>
                <c:pt idx="2103">
                  <c:v>9.0526319999999997E-3</c:v>
                </c:pt>
                <c:pt idx="2104">
                  <c:v>1.172876E-2</c:v>
                </c:pt>
                <c:pt idx="2105">
                  <c:v>8.541758E-3</c:v>
                </c:pt>
                <c:pt idx="2106">
                  <c:v>1.1090020000000001E-2</c:v>
                </c:pt>
                <c:pt idx="2107">
                  <c:v>1.194957E-2</c:v>
                </c:pt>
                <c:pt idx="2108">
                  <c:v>1.424486E-2</c:v>
                </c:pt>
                <c:pt idx="2109">
                  <c:v>1.2136600000000001E-2</c:v>
                </c:pt>
                <c:pt idx="2110">
                  <c:v>1.0260689999999999E-2</c:v>
                </c:pt>
                <c:pt idx="2111">
                  <c:v>1.018667E-2</c:v>
                </c:pt>
                <c:pt idx="2112">
                  <c:v>1.39846E-2</c:v>
                </c:pt>
                <c:pt idx="2113">
                  <c:v>1.083489E-2</c:v>
                </c:pt>
                <c:pt idx="2114">
                  <c:v>1.7447819999999999E-2</c:v>
                </c:pt>
                <c:pt idx="2115">
                  <c:v>7.5162199999999997E-3</c:v>
                </c:pt>
                <c:pt idx="2116">
                  <c:v>1.3286559999999999E-2</c:v>
                </c:pt>
                <c:pt idx="2117">
                  <c:v>1.053019E-2</c:v>
                </c:pt>
                <c:pt idx="2118">
                  <c:v>1.893359E-2</c:v>
                </c:pt>
                <c:pt idx="2119">
                  <c:v>7.9223430000000001E-3</c:v>
                </c:pt>
                <c:pt idx="2120">
                  <c:v>9.8055320000000005E-3</c:v>
                </c:pt>
                <c:pt idx="2121">
                  <c:v>8.4316200000000008E-3</c:v>
                </c:pt>
                <c:pt idx="2122">
                  <c:v>1.0785930000000001E-2</c:v>
                </c:pt>
                <c:pt idx="2123">
                  <c:v>7.9047479999999996E-3</c:v>
                </c:pt>
                <c:pt idx="2124">
                  <c:v>1.1997910000000001E-2</c:v>
                </c:pt>
                <c:pt idx="2125">
                  <c:v>1.19855E-2</c:v>
                </c:pt>
                <c:pt idx="2126">
                  <c:v>9.8624309999999996E-3</c:v>
                </c:pt>
                <c:pt idx="2127">
                  <c:v>1.414895E-2</c:v>
                </c:pt>
                <c:pt idx="2128">
                  <c:v>1.221174E-2</c:v>
                </c:pt>
                <c:pt idx="2129">
                  <c:v>8.6898719999999995E-3</c:v>
                </c:pt>
                <c:pt idx="2130">
                  <c:v>8.0688860000000008E-3</c:v>
                </c:pt>
                <c:pt idx="2131">
                  <c:v>1.5155770000000001E-2</c:v>
                </c:pt>
                <c:pt idx="2132">
                  <c:v>1.165367E-2</c:v>
                </c:pt>
                <c:pt idx="2133">
                  <c:v>1.5968920000000001E-2</c:v>
                </c:pt>
                <c:pt idx="2134">
                  <c:v>1.8745330000000001E-2</c:v>
                </c:pt>
                <c:pt idx="2135">
                  <c:v>9.6436860000000003E-3</c:v>
                </c:pt>
                <c:pt idx="2136">
                  <c:v>8.0453710000000008E-3</c:v>
                </c:pt>
                <c:pt idx="2137">
                  <c:v>2.144882E-2</c:v>
                </c:pt>
                <c:pt idx="2138">
                  <c:v>9.7403139999999999E-3</c:v>
                </c:pt>
                <c:pt idx="2139">
                  <c:v>1.031552E-2</c:v>
                </c:pt>
                <c:pt idx="2140">
                  <c:v>1.043266E-2</c:v>
                </c:pt>
                <c:pt idx="2141">
                  <c:v>8.3729270000000005E-3</c:v>
                </c:pt>
                <c:pt idx="2142">
                  <c:v>1.293618E-2</c:v>
                </c:pt>
                <c:pt idx="2143">
                  <c:v>1.065981E-2</c:v>
                </c:pt>
                <c:pt idx="2144">
                  <c:v>1.09614E-2</c:v>
                </c:pt>
                <c:pt idx="2145">
                  <c:v>1.178541E-2</c:v>
                </c:pt>
                <c:pt idx="2146">
                  <c:v>1.545964E-2</c:v>
                </c:pt>
                <c:pt idx="2147">
                  <c:v>8.9344639999999996E-3</c:v>
                </c:pt>
                <c:pt idx="2148">
                  <c:v>9.6975110000000007E-3</c:v>
                </c:pt>
                <c:pt idx="2149">
                  <c:v>1.1590710000000001E-2</c:v>
                </c:pt>
                <c:pt idx="2150">
                  <c:v>1.513026E-2</c:v>
                </c:pt>
                <c:pt idx="2151">
                  <c:v>1.401078E-2</c:v>
                </c:pt>
                <c:pt idx="2152">
                  <c:v>1.0154359999999999E-2</c:v>
                </c:pt>
                <c:pt idx="2153">
                  <c:v>1.168742E-2</c:v>
                </c:pt>
                <c:pt idx="2154">
                  <c:v>1.6986520000000001E-2</c:v>
                </c:pt>
                <c:pt idx="2155">
                  <c:v>1.1004770000000001E-2</c:v>
                </c:pt>
                <c:pt idx="2156">
                  <c:v>1.0578550000000001E-2</c:v>
                </c:pt>
                <c:pt idx="2157">
                  <c:v>1.0080199999999999E-2</c:v>
                </c:pt>
                <c:pt idx="2158">
                  <c:v>1.253024E-2</c:v>
                </c:pt>
                <c:pt idx="2159">
                  <c:v>1.4817449999999999E-2</c:v>
                </c:pt>
                <c:pt idx="2160">
                  <c:v>7.7288629999999999E-3</c:v>
                </c:pt>
                <c:pt idx="2161">
                  <c:v>1.2992220000000001E-2</c:v>
                </c:pt>
                <c:pt idx="2162">
                  <c:v>9.0261600000000001E-3</c:v>
                </c:pt>
                <c:pt idx="2163">
                  <c:v>1.2138380000000001E-2</c:v>
                </c:pt>
                <c:pt idx="2164">
                  <c:v>1.211629E-2</c:v>
                </c:pt>
                <c:pt idx="2165">
                  <c:v>1.2076190000000001E-2</c:v>
                </c:pt>
                <c:pt idx="2166">
                  <c:v>8.6539389999999994E-3</c:v>
                </c:pt>
                <c:pt idx="2167">
                  <c:v>1.1347380000000001E-2</c:v>
                </c:pt>
                <c:pt idx="2168">
                  <c:v>1.386767E-2</c:v>
                </c:pt>
                <c:pt idx="2169">
                  <c:v>1.5915019999999998E-2</c:v>
                </c:pt>
                <c:pt idx="2170">
                  <c:v>1.402955E-2</c:v>
                </c:pt>
                <c:pt idx="2171">
                  <c:v>7.8547619999999995E-3</c:v>
                </c:pt>
                <c:pt idx="2172">
                  <c:v>1.7418300000000001E-2</c:v>
                </c:pt>
                <c:pt idx="2173">
                  <c:v>1.102155E-2</c:v>
                </c:pt>
                <c:pt idx="2174">
                  <c:v>8.5456620000000007E-3</c:v>
                </c:pt>
                <c:pt idx="2175">
                  <c:v>1.306512E-2</c:v>
                </c:pt>
                <c:pt idx="2176">
                  <c:v>1.0878540000000001E-2</c:v>
                </c:pt>
                <c:pt idx="2177">
                  <c:v>1.1001260000000001E-2</c:v>
                </c:pt>
                <c:pt idx="2178">
                  <c:v>1.154022E-2</c:v>
                </c:pt>
                <c:pt idx="2179">
                  <c:v>1.185611E-2</c:v>
                </c:pt>
                <c:pt idx="2180">
                  <c:v>1.2321850000000001E-2</c:v>
                </c:pt>
                <c:pt idx="2181">
                  <c:v>9.5256490000000006E-3</c:v>
                </c:pt>
                <c:pt idx="2182">
                  <c:v>1.38035E-2</c:v>
                </c:pt>
                <c:pt idx="2183">
                  <c:v>9.5074419999999996E-3</c:v>
                </c:pt>
                <c:pt idx="2184">
                  <c:v>1.7358289999999998E-2</c:v>
                </c:pt>
                <c:pt idx="2185">
                  <c:v>1.0154410000000001E-2</c:v>
                </c:pt>
                <c:pt idx="2186">
                  <c:v>1.707417E-2</c:v>
                </c:pt>
                <c:pt idx="2187">
                  <c:v>1.5509449999999999E-2</c:v>
                </c:pt>
                <c:pt idx="2188">
                  <c:v>6.7552840000000003E-3</c:v>
                </c:pt>
                <c:pt idx="2189">
                  <c:v>8.7975150000000005E-3</c:v>
                </c:pt>
                <c:pt idx="2190">
                  <c:v>1.097588E-2</c:v>
                </c:pt>
                <c:pt idx="2191">
                  <c:v>1.432375E-2</c:v>
                </c:pt>
                <c:pt idx="2192">
                  <c:v>1.2264590000000001E-2</c:v>
                </c:pt>
                <c:pt idx="2193">
                  <c:v>9.4061679999999995E-3</c:v>
                </c:pt>
                <c:pt idx="2194">
                  <c:v>1.1794290000000001E-2</c:v>
                </c:pt>
                <c:pt idx="2195">
                  <c:v>2.1507200000000001E-2</c:v>
                </c:pt>
                <c:pt idx="2196">
                  <c:v>1.3707830000000001E-2</c:v>
                </c:pt>
                <c:pt idx="2197">
                  <c:v>1.078577E-2</c:v>
                </c:pt>
                <c:pt idx="2198">
                  <c:v>9.8922760000000002E-3</c:v>
                </c:pt>
                <c:pt idx="2199">
                  <c:v>1.132185E-2</c:v>
                </c:pt>
                <c:pt idx="2200">
                  <c:v>1.042859E-2</c:v>
                </c:pt>
                <c:pt idx="2201">
                  <c:v>1.8199239999999998E-2</c:v>
                </c:pt>
                <c:pt idx="2202">
                  <c:v>1.6508060000000001E-2</c:v>
                </c:pt>
                <c:pt idx="2203">
                  <c:v>1.487192E-2</c:v>
                </c:pt>
                <c:pt idx="2204">
                  <c:v>1.2433130000000001E-2</c:v>
                </c:pt>
                <c:pt idx="2205">
                  <c:v>1.8520430000000001E-2</c:v>
                </c:pt>
                <c:pt idx="2206">
                  <c:v>1.156372E-2</c:v>
                </c:pt>
                <c:pt idx="2207">
                  <c:v>1.179902E-2</c:v>
                </c:pt>
                <c:pt idx="2208">
                  <c:v>7.7153300000000003E-3</c:v>
                </c:pt>
                <c:pt idx="2209">
                  <c:v>1.4048980000000001E-2</c:v>
                </c:pt>
                <c:pt idx="2210">
                  <c:v>1.082134E-2</c:v>
                </c:pt>
                <c:pt idx="2211">
                  <c:v>1.153589E-2</c:v>
                </c:pt>
                <c:pt idx="2212">
                  <c:v>1.219259E-2</c:v>
                </c:pt>
                <c:pt idx="2213">
                  <c:v>9.8548070000000002E-3</c:v>
                </c:pt>
                <c:pt idx="2214">
                  <c:v>1.1670130000000001E-2</c:v>
                </c:pt>
                <c:pt idx="2215">
                  <c:v>1.131094E-2</c:v>
                </c:pt>
                <c:pt idx="2216">
                  <c:v>1.9852640000000001E-2</c:v>
                </c:pt>
                <c:pt idx="2217">
                  <c:v>1.040641E-2</c:v>
                </c:pt>
                <c:pt idx="2218">
                  <c:v>1.429412E-2</c:v>
                </c:pt>
                <c:pt idx="2219">
                  <c:v>1.502704E-2</c:v>
                </c:pt>
                <c:pt idx="2220">
                  <c:v>1.709807E-2</c:v>
                </c:pt>
                <c:pt idx="2221">
                  <c:v>1.0627589999999999E-2</c:v>
                </c:pt>
                <c:pt idx="2222">
                  <c:v>1.615981E-2</c:v>
                </c:pt>
                <c:pt idx="2223">
                  <c:v>9.4272760000000001E-3</c:v>
                </c:pt>
                <c:pt idx="2224">
                  <c:v>1.1363440000000001E-2</c:v>
                </c:pt>
                <c:pt idx="2225">
                  <c:v>8.6445099999999993E-3</c:v>
                </c:pt>
                <c:pt idx="2226">
                  <c:v>7.0921930000000001E-3</c:v>
                </c:pt>
                <c:pt idx="2227">
                  <c:v>1.3795099999999999E-2</c:v>
                </c:pt>
                <c:pt idx="2228">
                  <c:v>6.6505119999999999E-3</c:v>
                </c:pt>
                <c:pt idx="2229">
                  <c:v>1.1063369999999999E-2</c:v>
                </c:pt>
                <c:pt idx="2230">
                  <c:v>1.6932139999999998E-2</c:v>
                </c:pt>
                <c:pt idx="2231">
                  <c:v>1.1540709999999999E-2</c:v>
                </c:pt>
                <c:pt idx="2232">
                  <c:v>1.9352669999999999E-2</c:v>
                </c:pt>
                <c:pt idx="2233">
                  <c:v>1.0896980000000001E-2</c:v>
                </c:pt>
                <c:pt idx="2234">
                  <c:v>9.4950920000000001E-3</c:v>
                </c:pt>
                <c:pt idx="2235">
                  <c:v>2.1983220000000001E-2</c:v>
                </c:pt>
                <c:pt idx="2236">
                  <c:v>1.132348E-2</c:v>
                </c:pt>
                <c:pt idx="2237">
                  <c:v>1.6955709999999999E-2</c:v>
                </c:pt>
                <c:pt idx="2238">
                  <c:v>1.018141E-2</c:v>
                </c:pt>
                <c:pt idx="2239">
                  <c:v>1.307321E-2</c:v>
                </c:pt>
                <c:pt idx="2240">
                  <c:v>1.411892E-2</c:v>
                </c:pt>
                <c:pt idx="2241">
                  <c:v>1.6038009999999998E-2</c:v>
                </c:pt>
                <c:pt idx="2242">
                  <c:v>1.6906810000000001E-2</c:v>
                </c:pt>
                <c:pt idx="2243">
                  <c:v>7.2443739999999996E-3</c:v>
                </c:pt>
                <c:pt idx="2244">
                  <c:v>9.6686619999999997E-3</c:v>
                </c:pt>
                <c:pt idx="2245">
                  <c:v>1.301279E-2</c:v>
                </c:pt>
                <c:pt idx="2246">
                  <c:v>1.4001960000000001E-2</c:v>
                </c:pt>
                <c:pt idx="2247">
                  <c:v>9.1877320000000005E-3</c:v>
                </c:pt>
                <c:pt idx="2248">
                  <c:v>9.0416360000000005E-3</c:v>
                </c:pt>
                <c:pt idx="2249">
                  <c:v>7.8422530000000004E-3</c:v>
                </c:pt>
                <c:pt idx="2250">
                  <c:v>1.023672E-2</c:v>
                </c:pt>
                <c:pt idx="2251">
                  <c:v>8.7152600000000007E-3</c:v>
                </c:pt>
                <c:pt idx="2252">
                  <c:v>7.0487229999999998E-3</c:v>
                </c:pt>
                <c:pt idx="2253">
                  <c:v>1.534541E-2</c:v>
                </c:pt>
                <c:pt idx="2254">
                  <c:v>1.614494E-2</c:v>
                </c:pt>
                <c:pt idx="2255">
                  <c:v>1.5666969999999999E-2</c:v>
                </c:pt>
                <c:pt idx="2256">
                  <c:v>1.8007970000000002E-2</c:v>
                </c:pt>
                <c:pt idx="2257">
                  <c:v>9.6442779999999992E-3</c:v>
                </c:pt>
                <c:pt idx="2258">
                  <c:v>9.4501069999999993E-3</c:v>
                </c:pt>
                <c:pt idx="2259">
                  <c:v>1.1695870000000001E-2</c:v>
                </c:pt>
                <c:pt idx="2260">
                  <c:v>1.4268960000000001E-2</c:v>
                </c:pt>
                <c:pt idx="2261">
                  <c:v>1.1051679999999999E-2</c:v>
                </c:pt>
                <c:pt idx="2262">
                  <c:v>9.6509349999999994E-3</c:v>
                </c:pt>
                <c:pt idx="2263">
                  <c:v>7.1366520000000003E-3</c:v>
                </c:pt>
                <c:pt idx="2264">
                  <c:v>1.495577E-2</c:v>
                </c:pt>
                <c:pt idx="2265">
                  <c:v>1.3140239999999999E-2</c:v>
                </c:pt>
                <c:pt idx="2266">
                  <c:v>1.443496E-2</c:v>
                </c:pt>
                <c:pt idx="2267">
                  <c:v>8.252555E-3</c:v>
                </c:pt>
                <c:pt idx="2268">
                  <c:v>1.831035E-2</c:v>
                </c:pt>
                <c:pt idx="2269">
                  <c:v>1.0074960000000001E-2</c:v>
                </c:pt>
                <c:pt idx="2270">
                  <c:v>9.6319130000000006E-3</c:v>
                </c:pt>
                <c:pt idx="2271">
                  <c:v>8.5756870000000002E-3</c:v>
                </c:pt>
                <c:pt idx="2272">
                  <c:v>1.084684E-2</c:v>
                </c:pt>
                <c:pt idx="2273">
                  <c:v>1.4354159999999999E-2</c:v>
                </c:pt>
                <c:pt idx="2274">
                  <c:v>9.2826290000000006E-3</c:v>
                </c:pt>
                <c:pt idx="2275">
                  <c:v>9.7265790000000008E-3</c:v>
                </c:pt>
                <c:pt idx="2276">
                  <c:v>1.6227470000000001E-2</c:v>
                </c:pt>
                <c:pt idx="2277">
                  <c:v>1.1962E-2</c:v>
                </c:pt>
                <c:pt idx="2278">
                  <c:v>1.4766659999999999E-2</c:v>
                </c:pt>
                <c:pt idx="2279">
                  <c:v>1.005938E-2</c:v>
                </c:pt>
                <c:pt idx="2280">
                  <c:v>1.3535200000000001E-2</c:v>
                </c:pt>
                <c:pt idx="2281">
                  <c:v>1.707612E-2</c:v>
                </c:pt>
                <c:pt idx="2282">
                  <c:v>1.0863640000000001E-2</c:v>
                </c:pt>
                <c:pt idx="2283">
                  <c:v>9.9484840000000005E-3</c:v>
                </c:pt>
                <c:pt idx="2284">
                  <c:v>7.555956E-3</c:v>
                </c:pt>
                <c:pt idx="2285">
                  <c:v>1.550823E-2</c:v>
                </c:pt>
                <c:pt idx="2286">
                  <c:v>1.035528E-2</c:v>
                </c:pt>
                <c:pt idx="2287">
                  <c:v>1.339068E-2</c:v>
                </c:pt>
                <c:pt idx="2288">
                  <c:v>9.0688810000000009E-3</c:v>
                </c:pt>
                <c:pt idx="2289">
                  <c:v>1.1205039999999999E-2</c:v>
                </c:pt>
                <c:pt idx="2290">
                  <c:v>1.0186189999999999E-2</c:v>
                </c:pt>
                <c:pt idx="2291">
                  <c:v>1.7423009999999999E-2</c:v>
                </c:pt>
                <c:pt idx="2292">
                  <c:v>1.17532E-2</c:v>
                </c:pt>
                <c:pt idx="2293">
                  <c:v>1.0498850000000001E-2</c:v>
                </c:pt>
                <c:pt idx="2294">
                  <c:v>9.3759729999999993E-3</c:v>
                </c:pt>
                <c:pt idx="2295">
                  <c:v>1.3965719999999999E-2</c:v>
                </c:pt>
                <c:pt idx="2296">
                  <c:v>1.1325760000000001E-2</c:v>
                </c:pt>
                <c:pt idx="2297">
                  <c:v>1.5310239999999999E-2</c:v>
                </c:pt>
                <c:pt idx="2298">
                  <c:v>1.178425E-2</c:v>
                </c:pt>
                <c:pt idx="2299">
                  <c:v>7.9169700000000006E-3</c:v>
                </c:pt>
                <c:pt idx="2300">
                  <c:v>1.379088E-2</c:v>
                </c:pt>
                <c:pt idx="2301">
                  <c:v>1.15222E-2</c:v>
                </c:pt>
                <c:pt idx="2302">
                  <c:v>1.3907640000000001E-2</c:v>
                </c:pt>
                <c:pt idx="2303">
                  <c:v>9.0561270000000006E-3</c:v>
                </c:pt>
                <c:pt idx="2304">
                  <c:v>1.7383610000000001E-2</c:v>
                </c:pt>
                <c:pt idx="2305">
                  <c:v>1.014264E-2</c:v>
                </c:pt>
                <c:pt idx="2306">
                  <c:v>1.048352E-2</c:v>
                </c:pt>
                <c:pt idx="2307">
                  <c:v>1.7718350000000001E-2</c:v>
                </c:pt>
                <c:pt idx="2308">
                  <c:v>1.016041E-2</c:v>
                </c:pt>
                <c:pt idx="2309">
                  <c:v>1.140803E-2</c:v>
                </c:pt>
                <c:pt idx="2310">
                  <c:v>1.2557550000000001E-2</c:v>
                </c:pt>
                <c:pt idx="2311">
                  <c:v>1.1047939999999999E-2</c:v>
                </c:pt>
                <c:pt idx="2312">
                  <c:v>1.00222E-2</c:v>
                </c:pt>
                <c:pt idx="2313">
                  <c:v>8.4131410000000007E-3</c:v>
                </c:pt>
                <c:pt idx="2314">
                  <c:v>1.0492430000000001E-2</c:v>
                </c:pt>
                <c:pt idx="2315">
                  <c:v>8.2781160000000003E-3</c:v>
                </c:pt>
                <c:pt idx="2316">
                  <c:v>8.165739E-3</c:v>
                </c:pt>
                <c:pt idx="2317">
                  <c:v>7.9023610000000001E-3</c:v>
                </c:pt>
                <c:pt idx="2318">
                  <c:v>1.285503E-2</c:v>
                </c:pt>
                <c:pt idx="2319">
                  <c:v>1.0990939999999999E-2</c:v>
                </c:pt>
                <c:pt idx="2320">
                  <c:v>9.9146990000000008E-3</c:v>
                </c:pt>
                <c:pt idx="2321">
                  <c:v>1.116199E-2</c:v>
                </c:pt>
                <c:pt idx="2322">
                  <c:v>1.181047E-2</c:v>
                </c:pt>
                <c:pt idx="2323">
                  <c:v>1.254489E-2</c:v>
                </c:pt>
                <c:pt idx="2324">
                  <c:v>1.1543950000000001E-2</c:v>
                </c:pt>
                <c:pt idx="2325">
                  <c:v>1.0267739999999999E-2</c:v>
                </c:pt>
                <c:pt idx="2326">
                  <c:v>1.2589690000000001E-2</c:v>
                </c:pt>
                <c:pt idx="2327">
                  <c:v>2.125231E-2</c:v>
                </c:pt>
                <c:pt idx="2328">
                  <c:v>1.0150269999999999E-2</c:v>
                </c:pt>
                <c:pt idx="2329">
                  <c:v>1.0339940000000001E-2</c:v>
                </c:pt>
                <c:pt idx="2330">
                  <c:v>8.9297820000000007E-3</c:v>
                </c:pt>
                <c:pt idx="2331">
                  <c:v>9.0111440000000004E-3</c:v>
                </c:pt>
                <c:pt idx="2332">
                  <c:v>1.292197E-2</c:v>
                </c:pt>
                <c:pt idx="2333">
                  <c:v>8.8289820000000008E-3</c:v>
                </c:pt>
                <c:pt idx="2334">
                  <c:v>1.037189E-2</c:v>
                </c:pt>
                <c:pt idx="2335">
                  <c:v>1.0114410000000001E-2</c:v>
                </c:pt>
                <c:pt idx="2336">
                  <c:v>8.7206790000000003E-3</c:v>
                </c:pt>
                <c:pt idx="2337">
                  <c:v>1.064182E-2</c:v>
                </c:pt>
                <c:pt idx="2338">
                  <c:v>1.566857E-2</c:v>
                </c:pt>
                <c:pt idx="2339">
                  <c:v>9.5317130000000007E-3</c:v>
                </c:pt>
                <c:pt idx="2340">
                  <c:v>1.1959020000000001E-2</c:v>
                </c:pt>
                <c:pt idx="2341">
                  <c:v>1.1135829999999999E-2</c:v>
                </c:pt>
                <c:pt idx="2342">
                  <c:v>9.3924270000000001E-3</c:v>
                </c:pt>
                <c:pt idx="2343">
                  <c:v>7.7272570000000004E-3</c:v>
                </c:pt>
                <c:pt idx="2344">
                  <c:v>1.516729E-2</c:v>
                </c:pt>
                <c:pt idx="2345">
                  <c:v>1.2985429999999999E-2</c:v>
                </c:pt>
                <c:pt idx="2346">
                  <c:v>8.6683369999999999E-3</c:v>
                </c:pt>
                <c:pt idx="2347">
                  <c:v>1.0164110000000001E-2</c:v>
                </c:pt>
                <c:pt idx="2348">
                  <c:v>1.006312E-2</c:v>
                </c:pt>
                <c:pt idx="2349">
                  <c:v>1.0884120000000001E-2</c:v>
                </c:pt>
                <c:pt idx="2350">
                  <c:v>8.6480319999999999E-3</c:v>
                </c:pt>
                <c:pt idx="2351">
                  <c:v>1.607169E-2</c:v>
                </c:pt>
                <c:pt idx="2352">
                  <c:v>1.1513000000000001E-2</c:v>
                </c:pt>
                <c:pt idx="2353">
                  <c:v>1.0538789999999999E-2</c:v>
                </c:pt>
                <c:pt idx="2354">
                  <c:v>1.276308E-2</c:v>
                </c:pt>
                <c:pt idx="2355">
                  <c:v>1.812714E-2</c:v>
                </c:pt>
                <c:pt idx="2356">
                  <c:v>7.612443E-3</c:v>
                </c:pt>
                <c:pt idx="2357">
                  <c:v>9.2187180000000007E-3</c:v>
                </c:pt>
                <c:pt idx="2358">
                  <c:v>1.125643E-2</c:v>
                </c:pt>
                <c:pt idx="2359">
                  <c:v>7.9420050000000002E-3</c:v>
                </c:pt>
                <c:pt idx="2360">
                  <c:v>1.6016760000000001E-2</c:v>
                </c:pt>
                <c:pt idx="2361">
                  <c:v>1.013609E-2</c:v>
                </c:pt>
                <c:pt idx="2362">
                  <c:v>8.1926220000000001E-3</c:v>
                </c:pt>
                <c:pt idx="2363">
                  <c:v>8.4205259999999994E-3</c:v>
                </c:pt>
                <c:pt idx="2364">
                  <c:v>9.9729250000000005E-3</c:v>
                </c:pt>
                <c:pt idx="2365">
                  <c:v>1.023989E-2</c:v>
                </c:pt>
                <c:pt idx="2366">
                  <c:v>1.408803E-2</c:v>
                </c:pt>
                <c:pt idx="2367">
                  <c:v>1.0479E-2</c:v>
                </c:pt>
                <c:pt idx="2368">
                  <c:v>1.252225E-2</c:v>
                </c:pt>
                <c:pt idx="2369">
                  <c:v>1.1096190000000001E-2</c:v>
                </c:pt>
                <c:pt idx="2370">
                  <c:v>1.7546340000000001E-2</c:v>
                </c:pt>
                <c:pt idx="2371">
                  <c:v>6.2932040000000002E-3</c:v>
                </c:pt>
                <c:pt idx="2372">
                  <c:v>1.4072650000000001E-2</c:v>
                </c:pt>
                <c:pt idx="2373">
                  <c:v>1.0734580000000001E-2</c:v>
                </c:pt>
                <c:pt idx="2374">
                  <c:v>9.3764780000000006E-3</c:v>
                </c:pt>
                <c:pt idx="2375">
                  <c:v>1.037685E-2</c:v>
                </c:pt>
                <c:pt idx="2376">
                  <c:v>1.287231E-2</c:v>
                </c:pt>
                <c:pt idx="2377">
                  <c:v>1.0551609999999999E-2</c:v>
                </c:pt>
                <c:pt idx="2378">
                  <c:v>6.2663129999999999E-3</c:v>
                </c:pt>
                <c:pt idx="2379">
                  <c:v>1.085566E-2</c:v>
                </c:pt>
                <c:pt idx="2380">
                  <c:v>1.0334049999999999E-2</c:v>
                </c:pt>
                <c:pt idx="2381">
                  <c:v>1.2912079999999999E-2</c:v>
                </c:pt>
                <c:pt idx="2382">
                  <c:v>8.8576729999999999E-3</c:v>
                </c:pt>
                <c:pt idx="2383">
                  <c:v>1.582861E-2</c:v>
                </c:pt>
                <c:pt idx="2384">
                  <c:v>8.2986989999999997E-3</c:v>
                </c:pt>
                <c:pt idx="2385">
                  <c:v>1.244025E-2</c:v>
                </c:pt>
                <c:pt idx="2386">
                  <c:v>1.3588329999999999E-2</c:v>
                </c:pt>
                <c:pt idx="2387">
                  <c:v>9.952242E-3</c:v>
                </c:pt>
                <c:pt idx="2388">
                  <c:v>1.094355E-2</c:v>
                </c:pt>
                <c:pt idx="2389">
                  <c:v>9.0829340000000008E-3</c:v>
                </c:pt>
                <c:pt idx="2390">
                  <c:v>8.6108049999999992E-3</c:v>
                </c:pt>
                <c:pt idx="2391">
                  <c:v>1.1229340000000001E-2</c:v>
                </c:pt>
                <c:pt idx="2392">
                  <c:v>1.1395219999999999E-2</c:v>
                </c:pt>
                <c:pt idx="2393">
                  <c:v>2.062394E-2</c:v>
                </c:pt>
                <c:pt idx="2394">
                  <c:v>1.271576E-2</c:v>
                </c:pt>
                <c:pt idx="2395">
                  <c:v>1.0642749999999999E-2</c:v>
                </c:pt>
                <c:pt idx="2396">
                  <c:v>1.769577E-2</c:v>
                </c:pt>
                <c:pt idx="2397">
                  <c:v>1.378386E-2</c:v>
                </c:pt>
                <c:pt idx="2398">
                  <c:v>1.133733E-2</c:v>
                </c:pt>
                <c:pt idx="2399">
                  <c:v>1.0558100000000001E-2</c:v>
                </c:pt>
                <c:pt idx="2400">
                  <c:v>9.7114599999999999E-3</c:v>
                </c:pt>
                <c:pt idx="2401">
                  <c:v>1.041186E-2</c:v>
                </c:pt>
                <c:pt idx="2402">
                  <c:v>9.7948619999999997E-3</c:v>
                </c:pt>
                <c:pt idx="2403">
                  <c:v>9.4697380000000001E-3</c:v>
                </c:pt>
                <c:pt idx="2404">
                  <c:v>1.2452019999999999E-2</c:v>
                </c:pt>
                <c:pt idx="2405">
                  <c:v>1.08018E-2</c:v>
                </c:pt>
                <c:pt idx="2406">
                  <c:v>1.6648329999999999E-2</c:v>
                </c:pt>
                <c:pt idx="2407">
                  <c:v>1.077929E-2</c:v>
                </c:pt>
                <c:pt idx="2408">
                  <c:v>1.0743580000000001E-2</c:v>
                </c:pt>
                <c:pt idx="2409">
                  <c:v>1.258169E-2</c:v>
                </c:pt>
                <c:pt idx="2410">
                  <c:v>2.2901769999999998E-2</c:v>
                </c:pt>
                <c:pt idx="2411">
                  <c:v>1.4596019999999999E-2</c:v>
                </c:pt>
                <c:pt idx="2412">
                  <c:v>1.035955E-2</c:v>
                </c:pt>
                <c:pt idx="2413">
                  <c:v>1.632277E-2</c:v>
                </c:pt>
                <c:pt idx="2414">
                  <c:v>9.3258420000000009E-3</c:v>
                </c:pt>
                <c:pt idx="2415">
                  <c:v>7.2405480000000003E-3</c:v>
                </c:pt>
                <c:pt idx="2416">
                  <c:v>9.1118919999999999E-3</c:v>
                </c:pt>
                <c:pt idx="2417">
                  <c:v>1.350907E-2</c:v>
                </c:pt>
                <c:pt idx="2418">
                  <c:v>1.1669509999999999E-2</c:v>
                </c:pt>
                <c:pt idx="2419">
                  <c:v>1.0849620000000001E-2</c:v>
                </c:pt>
                <c:pt idx="2420">
                  <c:v>2.0074149999999999E-2</c:v>
                </c:pt>
                <c:pt idx="2421">
                  <c:v>1.0439800000000001E-2</c:v>
                </c:pt>
                <c:pt idx="2422">
                  <c:v>1.8916800000000001E-2</c:v>
                </c:pt>
                <c:pt idx="2423">
                  <c:v>1.7081550000000001E-2</c:v>
                </c:pt>
                <c:pt idx="2424">
                  <c:v>9.9042599999999998E-3</c:v>
                </c:pt>
                <c:pt idx="2425">
                  <c:v>1.3708639999999999E-2</c:v>
                </c:pt>
                <c:pt idx="2426">
                  <c:v>1.6558460000000001E-2</c:v>
                </c:pt>
                <c:pt idx="2427">
                  <c:v>7.5973280000000004E-3</c:v>
                </c:pt>
                <c:pt idx="2428">
                  <c:v>1.0171339999999999E-2</c:v>
                </c:pt>
                <c:pt idx="2429">
                  <c:v>1.460146E-2</c:v>
                </c:pt>
                <c:pt idx="2430">
                  <c:v>7.8260529999999995E-3</c:v>
                </c:pt>
                <c:pt idx="2431">
                  <c:v>1.059744E-2</c:v>
                </c:pt>
                <c:pt idx="2432">
                  <c:v>1.3547119999999999E-2</c:v>
                </c:pt>
                <c:pt idx="2433">
                  <c:v>1.435265E-2</c:v>
                </c:pt>
                <c:pt idx="2434">
                  <c:v>1.3429999999999999E-2</c:v>
                </c:pt>
                <c:pt idx="2435">
                  <c:v>1.247404E-2</c:v>
                </c:pt>
                <c:pt idx="2436">
                  <c:v>1.1234910000000001E-2</c:v>
                </c:pt>
                <c:pt idx="2437">
                  <c:v>7.1004639999999999E-3</c:v>
                </c:pt>
                <c:pt idx="2438">
                  <c:v>1.50604E-2</c:v>
                </c:pt>
                <c:pt idx="2439">
                  <c:v>1.1244789999999999E-2</c:v>
                </c:pt>
                <c:pt idx="2440">
                  <c:v>1.245577E-2</c:v>
                </c:pt>
                <c:pt idx="2441">
                  <c:v>1.0606030000000001E-2</c:v>
                </c:pt>
                <c:pt idx="2442">
                  <c:v>1.182339E-2</c:v>
                </c:pt>
                <c:pt idx="2443">
                  <c:v>8.7878320000000006E-3</c:v>
                </c:pt>
                <c:pt idx="2444">
                  <c:v>8.7295440000000005E-3</c:v>
                </c:pt>
                <c:pt idx="2445">
                  <c:v>6.0067510000000003E-3</c:v>
                </c:pt>
                <c:pt idx="2446">
                  <c:v>1.497804E-2</c:v>
                </c:pt>
                <c:pt idx="2447">
                  <c:v>1.0506919999999999E-2</c:v>
                </c:pt>
                <c:pt idx="2448">
                  <c:v>7.3417109999999999E-3</c:v>
                </c:pt>
                <c:pt idx="2449">
                  <c:v>9.9298849999999994E-3</c:v>
                </c:pt>
                <c:pt idx="2450">
                  <c:v>1.4737760000000001E-2</c:v>
                </c:pt>
                <c:pt idx="2451">
                  <c:v>1.256173E-2</c:v>
                </c:pt>
                <c:pt idx="2452">
                  <c:v>7.7000940000000002E-3</c:v>
                </c:pt>
                <c:pt idx="2453">
                  <c:v>1.243854E-2</c:v>
                </c:pt>
                <c:pt idx="2454">
                  <c:v>1.160725E-2</c:v>
                </c:pt>
                <c:pt idx="2455">
                  <c:v>1.3420700000000001E-2</c:v>
                </c:pt>
                <c:pt idx="2456">
                  <c:v>1.0593089999999999E-2</c:v>
                </c:pt>
                <c:pt idx="2457">
                  <c:v>1.3845639999999999E-2</c:v>
                </c:pt>
                <c:pt idx="2458">
                  <c:v>1.439587E-2</c:v>
                </c:pt>
                <c:pt idx="2459">
                  <c:v>1.113333E-2</c:v>
                </c:pt>
                <c:pt idx="2460">
                  <c:v>1.292808E-2</c:v>
                </c:pt>
                <c:pt idx="2461">
                  <c:v>1.0437989999999999E-2</c:v>
                </c:pt>
                <c:pt idx="2462">
                  <c:v>1.074548E-2</c:v>
                </c:pt>
                <c:pt idx="2463">
                  <c:v>1.1813199999999999E-2</c:v>
                </c:pt>
                <c:pt idx="2464">
                  <c:v>1.4411149999999999E-2</c:v>
                </c:pt>
                <c:pt idx="2465">
                  <c:v>8.2366660000000001E-3</c:v>
                </c:pt>
                <c:pt idx="2466">
                  <c:v>9.0006459999999993E-3</c:v>
                </c:pt>
                <c:pt idx="2467">
                  <c:v>1.0666190000000001E-2</c:v>
                </c:pt>
                <c:pt idx="2468">
                  <c:v>1.1880140000000001E-2</c:v>
                </c:pt>
                <c:pt idx="2469">
                  <c:v>8.1604850000000003E-3</c:v>
                </c:pt>
                <c:pt idx="2470">
                  <c:v>1.6785609999999999E-2</c:v>
                </c:pt>
                <c:pt idx="2471">
                  <c:v>1.2102709999999999E-2</c:v>
                </c:pt>
                <c:pt idx="2472">
                  <c:v>1.550842E-2</c:v>
                </c:pt>
                <c:pt idx="2473">
                  <c:v>9.2984939999999992E-3</c:v>
                </c:pt>
                <c:pt idx="2474">
                  <c:v>1.827515E-2</c:v>
                </c:pt>
                <c:pt idx="2475">
                  <c:v>1.8732200000000001E-2</c:v>
                </c:pt>
                <c:pt idx="2476">
                  <c:v>9.6442939999999994E-3</c:v>
                </c:pt>
                <c:pt idx="2477">
                  <c:v>8.5039209999999994E-3</c:v>
                </c:pt>
                <c:pt idx="2478">
                  <c:v>1.1299780000000001E-2</c:v>
                </c:pt>
                <c:pt idx="2479">
                  <c:v>1.4593760000000001E-2</c:v>
                </c:pt>
                <c:pt idx="2480">
                  <c:v>1.5045869999999999E-2</c:v>
                </c:pt>
                <c:pt idx="2481">
                  <c:v>2.1983630000000001E-2</c:v>
                </c:pt>
                <c:pt idx="2482">
                  <c:v>1.9474930000000001E-2</c:v>
                </c:pt>
                <c:pt idx="2483">
                  <c:v>1.392262E-2</c:v>
                </c:pt>
                <c:pt idx="2484">
                  <c:v>1.0073510000000001E-2</c:v>
                </c:pt>
                <c:pt idx="2485">
                  <c:v>1.8382180000000001E-2</c:v>
                </c:pt>
                <c:pt idx="2486">
                  <c:v>8.1185760000000006E-3</c:v>
                </c:pt>
                <c:pt idx="2487">
                  <c:v>1.0555220000000001E-2</c:v>
                </c:pt>
                <c:pt idx="2488">
                  <c:v>1.0996830000000001E-2</c:v>
                </c:pt>
                <c:pt idx="2489">
                  <c:v>8.380429E-3</c:v>
                </c:pt>
                <c:pt idx="2490">
                  <c:v>9.7921009999999992E-3</c:v>
                </c:pt>
                <c:pt idx="2491">
                  <c:v>1.2122529999999999E-2</c:v>
                </c:pt>
                <c:pt idx="2492">
                  <c:v>6.2611660000000003E-3</c:v>
                </c:pt>
                <c:pt idx="2493">
                  <c:v>1.27171E-2</c:v>
                </c:pt>
                <c:pt idx="2494">
                  <c:v>1.3631040000000001E-2</c:v>
                </c:pt>
                <c:pt idx="2495">
                  <c:v>6.5913129999999997E-3</c:v>
                </c:pt>
                <c:pt idx="2496">
                  <c:v>9.3467440000000006E-3</c:v>
                </c:pt>
                <c:pt idx="2497">
                  <c:v>9.3467089999999999E-3</c:v>
                </c:pt>
                <c:pt idx="2498">
                  <c:v>8.7148629999999998E-3</c:v>
                </c:pt>
                <c:pt idx="2499">
                  <c:v>1.088746E-2</c:v>
                </c:pt>
                <c:pt idx="2500">
                  <c:v>1.0880799999999999E-2</c:v>
                </c:pt>
                <c:pt idx="2501">
                  <c:v>9.2661960000000008E-3</c:v>
                </c:pt>
                <c:pt idx="2502">
                  <c:v>1.0515389999999999E-2</c:v>
                </c:pt>
                <c:pt idx="2503">
                  <c:v>1.521311E-2</c:v>
                </c:pt>
                <c:pt idx="2504">
                  <c:v>1.031659E-2</c:v>
                </c:pt>
                <c:pt idx="2505">
                  <c:v>9.6958219999999998E-3</c:v>
                </c:pt>
                <c:pt idx="2506">
                  <c:v>8.2188390000000004E-3</c:v>
                </c:pt>
                <c:pt idx="2507">
                  <c:v>1.6459040000000001E-2</c:v>
                </c:pt>
                <c:pt idx="2508">
                  <c:v>1.6178069999999999E-2</c:v>
                </c:pt>
                <c:pt idx="2509">
                  <c:v>1.296976E-2</c:v>
                </c:pt>
                <c:pt idx="2510">
                  <c:v>1.406832E-2</c:v>
                </c:pt>
                <c:pt idx="2511">
                  <c:v>8.7083209999999998E-3</c:v>
                </c:pt>
                <c:pt idx="2512">
                  <c:v>7.2214310000000004E-3</c:v>
                </c:pt>
                <c:pt idx="2513">
                  <c:v>1.368257E-2</c:v>
                </c:pt>
                <c:pt idx="2514">
                  <c:v>1.7115780000000001E-2</c:v>
                </c:pt>
                <c:pt idx="2515">
                  <c:v>1.426794E-2</c:v>
                </c:pt>
                <c:pt idx="2516">
                  <c:v>1.6726049999999999E-2</c:v>
                </c:pt>
                <c:pt idx="2517">
                  <c:v>1.214439E-2</c:v>
                </c:pt>
                <c:pt idx="2518">
                  <c:v>1.6711440000000001E-2</c:v>
                </c:pt>
                <c:pt idx="2519">
                  <c:v>1.284888E-2</c:v>
                </c:pt>
                <c:pt idx="2520">
                  <c:v>1.036901E-2</c:v>
                </c:pt>
                <c:pt idx="2521">
                  <c:v>2.0699160000000001E-2</c:v>
                </c:pt>
                <c:pt idx="2522">
                  <c:v>1.5700189999999999E-2</c:v>
                </c:pt>
                <c:pt idx="2523">
                  <c:v>1.040193E-2</c:v>
                </c:pt>
                <c:pt idx="2524">
                  <c:v>1.142578E-2</c:v>
                </c:pt>
                <c:pt idx="2525">
                  <c:v>1.8772469999999999E-2</c:v>
                </c:pt>
                <c:pt idx="2526">
                  <c:v>7.2044479999999996E-3</c:v>
                </c:pt>
                <c:pt idx="2527">
                  <c:v>1.0431960000000001E-2</c:v>
                </c:pt>
                <c:pt idx="2528">
                  <c:v>1.5441140000000001E-2</c:v>
                </c:pt>
                <c:pt idx="2529">
                  <c:v>1.9004170000000001E-2</c:v>
                </c:pt>
                <c:pt idx="2530">
                  <c:v>7.0055259999999998E-3</c:v>
                </c:pt>
                <c:pt idx="2531">
                  <c:v>1.9103749999999999E-2</c:v>
                </c:pt>
                <c:pt idx="2532">
                  <c:v>1.834504E-2</c:v>
                </c:pt>
                <c:pt idx="2533">
                  <c:v>1.202084E-2</c:v>
                </c:pt>
                <c:pt idx="2534">
                  <c:v>1.9135739999999998E-2</c:v>
                </c:pt>
                <c:pt idx="2535">
                  <c:v>1.4464960000000001E-2</c:v>
                </c:pt>
                <c:pt idx="2536">
                  <c:v>1.0940429999999999E-2</c:v>
                </c:pt>
                <c:pt idx="2537">
                  <c:v>1.3572219999999999E-2</c:v>
                </c:pt>
                <c:pt idx="2538">
                  <c:v>1.83965E-2</c:v>
                </c:pt>
                <c:pt idx="2539">
                  <c:v>8.1185460000000008E-3</c:v>
                </c:pt>
                <c:pt idx="2540">
                  <c:v>1.117718E-2</c:v>
                </c:pt>
                <c:pt idx="2541">
                  <c:v>1.4978450000000001E-2</c:v>
                </c:pt>
                <c:pt idx="2542">
                  <c:v>1.801815E-2</c:v>
                </c:pt>
                <c:pt idx="2543">
                  <c:v>8.8230429999999992E-3</c:v>
                </c:pt>
                <c:pt idx="2544">
                  <c:v>1.9203209999999998E-2</c:v>
                </c:pt>
                <c:pt idx="2545">
                  <c:v>1.767167E-2</c:v>
                </c:pt>
                <c:pt idx="2546">
                  <c:v>1.1398119999999999E-2</c:v>
                </c:pt>
                <c:pt idx="2547">
                  <c:v>1.008266E-2</c:v>
                </c:pt>
                <c:pt idx="2548">
                  <c:v>1.2051859999999999E-2</c:v>
                </c:pt>
                <c:pt idx="2549">
                  <c:v>1.084245E-2</c:v>
                </c:pt>
                <c:pt idx="2550">
                  <c:v>9.3378999999999997E-3</c:v>
                </c:pt>
                <c:pt idx="2551">
                  <c:v>1.3229640000000001E-2</c:v>
                </c:pt>
                <c:pt idx="2552">
                  <c:v>1.4741010000000001E-2</c:v>
                </c:pt>
                <c:pt idx="2553">
                  <c:v>9.4089519999999999E-3</c:v>
                </c:pt>
                <c:pt idx="2554">
                  <c:v>1.263885E-2</c:v>
                </c:pt>
                <c:pt idx="2555">
                  <c:v>1.6261709999999999E-2</c:v>
                </c:pt>
                <c:pt idx="2556">
                  <c:v>1.482059E-2</c:v>
                </c:pt>
                <c:pt idx="2557">
                  <c:v>1.365831E-2</c:v>
                </c:pt>
                <c:pt idx="2558">
                  <c:v>1.2434590000000001E-2</c:v>
                </c:pt>
                <c:pt idx="2559">
                  <c:v>1.080763E-2</c:v>
                </c:pt>
                <c:pt idx="2560">
                  <c:v>1.095108E-2</c:v>
                </c:pt>
                <c:pt idx="2561">
                  <c:v>7.2770689999999997E-3</c:v>
                </c:pt>
                <c:pt idx="2562">
                  <c:v>1.1818830000000001E-2</c:v>
                </c:pt>
                <c:pt idx="2563">
                  <c:v>1.6738630000000001E-2</c:v>
                </c:pt>
                <c:pt idx="2564">
                  <c:v>7.4762140000000001E-3</c:v>
                </c:pt>
                <c:pt idx="2565">
                  <c:v>9.5771620000000002E-3</c:v>
                </c:pt>
                <c:pt idx="2566">
                  <c:v>1.314828E-2</c:v>
                </c:pt>
                <c:pt idx="2567">
                  <c:v>1.348134E-2</c:v>
                </c:pt>
                <c:pt idx="2568">
                  <c:v>1.3807639999999999E-2</c:v>
                </c:pt>
                <c:pt idx="2569">
                  <c:v>1.3428320000000001E-2</c:v>
                </c:pt>
                <c:pt idx="2570">
                  <c:v>9.0728939999999998E-3</c:v>
                </c:pt>
                <c:pt idx="2571">
                  <c:v>1.2367909999999999E-2</c:v>
                </c:pt>
                <c:pt idx="2572">
                  <c:v>1.6242599999999999E-2</c:v>
                </c:pt>
                <c:pt idx="2573">
                  <c:v>1.069782E-2</c:v>
                </c:pt>
                <c:pt idx="2574">
                  <c:v>1.7355780000000001E-2</c:v>
                </c:pt>
                <c:pt idx="2575">
                  <c:v>1.7675300000000001E-2</c:v>
                </c:pt>
                <c:pt idx="2576">
                  <c:v>1.070076E-2</c:v>
                </c:pt>
                <c:pt idx="2577">
                  <c:v>1.3283329999999999E-2</c:v>
                </c:pt>
                <c:pt idx="2578">
                  <c:v>9.2342220000000003E-3</c:v>
                </c:pt>
                <c:pt idx="2579">
                  <c:v>6.8631689999999997E-3</c:v>
                </c:pt>
                <c:pt idx="2580">
                  <c:v>1.4682509999999999E-2</c:v>
                </c:pt>
                <c:pt idx="2581">
                  <c:v>1.127595E-2</c:v>
                </c:pt>
                <c:pt idx="2582">
                  <c:v>1.010394E-2</c:v>
                </c:pt>
                <c:pt idx="2583">
                  <c:v>1.177691E-2</c:v>
                </c:pt>
                <c:pt idx="2584">
                  <c:v>1.6127869999999999E-2</c:v>
                </c:pt>
                <c:pt idx="2585">
                  <c:v>1.151432E-2</c:v>
                </c:pt>
                <c:pt idx="2586">
                  <c:v>1.076069E-2</c:v>
                </c:pt>
                <c:pt idx="2587">
                  <c:v>1.082175E-2</c:v>
                </c:pt>
                <c:pt idx="2588">
                  <c:v>1.077522E-2</c:v>
                </c:pt>
                <c:pt idx="2589">
                  <c:v>1.5974439999999999E-2</c:v>
                </c:pt>
                <c:pt idx="2590">
                  <c:v>9.4168600000000009E-3</c:v>
                </c:pt>
                <c:pt idx="2591">
                  <c:v>1.2335860000000001E-2</c:v>
                </c:pt>
                <c:pt idx="2592">
                  <c:v>1.343485E-2</c:v>
                </c:pt>
                <c:pt idx="2593">
                  <c:v>1.101737E-2</c:v>
                </c:pt>
                <c:pt idx="2594">
                  <c:v>8.669174E-3</c:v>
                </c:pt>
                <c:pt idx="2595">
                  <c:v>1.5488439999999999E-2</c:v>
                </c:pt>
                <c:pt idx="2596">
                  <c:v>1.533033E-2</c:v>
                </c:pt>
                <c:pt idx="2597">
                  <c:v>9.1506780000000006E-3</c:v>
                </c:pt>
                <c:pt idx="2598">
                  <c:v>1.106443E-2</c:v>
                </c:pt>
                <c:pt idx="2599">
                  <c:v>8.9459269999999994E-3</c:v>
                </c:pt>
                <c:pt idx="2600">
                  <c:v>9.2729119999999995E-3</c:v>
                </c:pt>
                <c:pt idx="2601">
                  <c:v>1.1249210000000001E-2</c:v>
                </c:pt>
                <c:pt idx="2602">
                  <c:v>1.7621390000000001E-2</c:v>
                </c:pt>
                <c:pt idx="2603">
                  <c:v>1.203046E-2</c:v>
                </c:pt>
                <c:pt idx="2604">
                  <c:v>1.1747280000000001E-2</c:v>
                </c:pt>
                <c:pt idx="2605">
                  <c:v>2.1128330000000001E-2</c:v>
                </c:pt>
                <c:pt idx="2606">
                  <c:v>1.092445E-2</c:v>
                </c:pt>
                <c:pt idx="2607">
                  <c:v>9.6086680000000008E-3</c:v>
                </c:pt>
                <c:pt idx="2608">
                  <c:v>9.3174810000000007E-3</c:v>
                </c:pt>
                <c:pt idx="2609">
                  <c:v>7.2948190000000001E-3</c:v>
                </c:pt>
                <c:pt idx="2610">
                  <c:v>1.126341E-2</c:v>
                </c:pt>
                <c:pt idx="2611">
                  <c:v>1.2214569999999999E-2</c:v>
                </c:pt>
                <c:pt idx="2612">
                  <c:v>1.8035869999999999E-2</c:v>
                </c:pt>
                <c:pt idx="2613">
                  <c:v>7.5334080000000001E-3</c:v>
                </c:pt>
                <c:pt idx="2614">
                  <c:v>1.32348E-2</c:v>
                </c:pt>
                <c:pt idx="2615">
                  <c:v>1.333112E-2</c:v>
                </c:pt>
                <c:pt idx="2616">
                  <c:v>1.7983519999999999E-2</c:v>
                </c:pt>
                <c:pt idx="2617">
                  <c:v>9.2964339999999993E-3</c:v>
                </c:pt>
                <c:pt idx="2618">
                  <c:v>9.1118139999999993E-3</c:v>
                </c:pt>
                <c:pt idx="2619">
                  <c:v>1.64505E-2</c:v>
                </c:pt>
                <c:pt idx="2620">
                  <c:v>1.512959E-2</c:v>
                </c:pt>
                <c:pt idx="2621">
                  <c:v>9.8189539999999995E-3</c:v>
                </c:pt>
                <c:pt idx="2622">
                  <c:v>1.2403600000000001E-2</c:v>
                </c:pt>
                <c:pt idx="2623">
                  <c:v>1.1488780000000001E-2</c:v>
                </c:pt>
                <c:pt idx="2624">
                  <c:v>1.121686E-2</c:v>
                </c:pt>
                <c:pt idx="2625">
                  <c:v>1.152939E-2</c:v>
                </c:pt>
                <c:pt idx="2626">
                  <c:v>2.0293660000000002E-2</c:v>
                </c:pt>
                <c:pt idx="2627">
                  <c:v>7.439846E-3</c:v>
                </c:pt>
                <c:pt idx="2628">
                  <c:v>1.057288E-2</c:v>
                </c:pt>
                <c:pt idx="2629">
                  <c:v>7.6121089999999997E-3</c:v>
                </c:pt>
                <c:pt idx="2630">
                  <c:v>1.157131E-2</c:v>
                </c:pt>
                <c:pt idx="2631">
                  <c:v>1.5224980000000001E-2</c:v>
                </c:pt>
                <c:pt idx="2632">
                  <c:v>1.071687E-2</c:v>
                </c:pt>
                <c:pt idx="2633">
                  <c:v>9.8804029999999994E-3</c:v>
                </c:pt>
                <c:pt idx="2634">
                  <c:v>1.121962E-2</c:v>
                </c:pt>
                <c:pt idx="2635">
                  <c:v>1.5414809999999999E-2</c:v>
                </c:pt>
                <c:pt idx="2636">
                  <c:v>1.487722E-2</c:v>
                </c:pt>
                <c:pt idx="2637">
                  <c:v>1.18426E-2</c:v>
                </c:pt>
                <c:pt idx="2638">
                  <c:v>1.173417E-2</c:v>
                </c:pt>
                <c:pt idx="2639">
                  <c:v>1.792916E-2</c:v>
                </c:pt>
                <c:pt idx="2640">
                  <c:v>2.024455E-2</c:v>
                </c:pt>
                <c:pt idx="2641">
                  <c:v>1.042303E-2</c:v>
                </c:pt>
                <c:pt idx="2642">
                  <c:v>1.6904530000000001E-2</c:v>
                </c:pt>
                <c:pt idx="2643">
                  <c:v>8.4081290000000003E-3</c:v>
                </c:pt>
                <c:pt idx="2644">
                  <c:v>1.059441E-2</c:v>
                </c:pt>
                <c:pt idx="2645">
                  <c:v>9.6075290000000001E-3</c:v>
                </c:pt>
                <c:pt idx="2646">
                  <c:v>1.6097090000000001E-2</c:v>
                </c:pt>
                <c:pt idx="2647">
                  <c:v>1.1800369999999999E-2</c:v>
                </c:pt>
                <c:pt idx="2648">
                  <c:v>1.210146E-2</c:v>
                </c:pt>
                <c:pt idx="2649">
                  <c:v>9.2756079999999994E-3</c:v>
                </c:pt>
                <c:pt idx="2650">
                  <c:v>9.2108420000000003E-3</c:v>
                </c:pt>
                <c:pt idx="2651">
                  <c:v>1.0561009999999999E-2</c:v>
                </c:pt>
                <c:pt idx="2652">
                  <c:v>1.468999E-2</c:v>
                </c:pt>
                <c:pt idx="2653">
                  <c:v>7.5440300000000002E-3</c:v>
                </c:pt>
                <c:pt idx="2654">
                  <c:v>1.0847519999999999E-2</c:v>
                </c:pt>
                <c:pt idx="2655">
                  <c:v>1.4568920000000001E-2</c:v>
                </c:pt>
                <c:pt idx="2656">
                  <c:v>1.0974070000000001E-2</c:v>
                </c:pt>
                <c:pt idx="2657">
                  <c:v>1.2560109999999999E-2</c:v>
                </c:pt>
                <c:pt idx="2658">
                  <c:v>8.4378979999999992E-3</c:v>
                </c:pt>
                <c:pt idx="2659">
                  <c:v>1.537617E-2</c:v>
                </c:pt>
                <c:pt idx="2660">
                  <c:v>1.234187E-2</c:v>
                </c:pt>
                <c:pt idx="2661">
                  <c:v>1.773781E-2</c:v>
                </c:pt>
                <c:pt idx="2662">
                  <c:v>9.6172849999999997E-3</c:v>
                </c:pt>
                <c:pt idx="2663">
                  <c:v>1.4527699999999999E-2</c:v>
                </c:pt>
                <c:pt idx="2664">
                  <c:v>1.8658290000000001E-2</c:v>
                </c:pt>
                <c:pt idx="2665">
                  <c:v>1.016567E-2</c:v>
                </c:pt>
                <c:pt idx="2666">
                  <c:v>1.458076E-2</c:v>
                </c:pt>
                <c:pt idx="2667">
                  <c:v>2.0375580000000001E-2</c:v>
                </c:pt>
                <c:pt idx="2668">
                  <c:v>1.518561E-2</c:v>
                </c:pt>
                <c:pt idx="2669">
                  <c:v>9.7809070000000001E-3</c:v>
                </c:pt>
                <c:pt idx="2670">
                  <c:v>1.0846919999999999E-2</c:v>
                </c:pt>
                <c:pt idx="2671">
                  <c:v>1.2950420000000001E-2</c:v>
                </c:pt>
                <c:pt idx="2672">
                  <c:v>1.394782E-2</c:v>
                </c:pt>
                <c:pt idx="2673">
                  <c:v>7.9492039999999996E-3</c:v>
                </c:pt>
                <c:pt idx="2674">
                  <c:v>9.3232739999999995E-3</c:v>
                </c:pt>
                <c:pt idx="2675">
                  <c:v>1.1016400000000001E-2</c:v>
                </c:pt>
                <c:pt idx="2676">
                  <c:v>1.122773E-2</c:v>
                </c:pt>
                <c:pt idx="2677">
                  <c:v>1.5188790000000001E-2</c:v>
                </c:pt>
                <c:pt idx="2678">
                  <c:v>1.2575569999999999E-2</c:v>
                </c:pt>
                <c:pt idx="2679">
                  <c:v>1.2506730000000001E-2</c:v>
                </c:pt>
                <c:pt idx="2680">
                  <c:v>1.092451E-2</c:v>
                </c:pt>
                <c:pt idx="2681">
                  <c:v>1.068331E-2</c:v>
                </c:pt>
                <c:pt idx="2682">
                  <c:v>2.6196540000000001E-2</c:v>
                </c:pt>
                <c:pt idx="2683">
                  <c:v>7.8275970000000004E-3</c:v>
                </c:pt>
                <c:pt idx="2684">
                  <c:v>1.27032E-2</c:v>
                </c:pt>
                <c:pt idx="2685">
                  <c:v>8.1217389999999993E-3</c:v>
                </c:pt>
                <c:pt idx="2686">
                  <c:v>9.704107E-3</c:v>
                </c:pt>
                <c:pt idx="2687">
                  <c:v>1.0536E-2</c:v>
                </c:pt>
                <c:pt idx="2688">
                  <c:v>9.7302729999999994E-3</c:v>
                </c:pt>
                <c:pt idx="2689">
                  <c:v>1.189613E-2</c:v>
                </c:pt>
                <c:pt idx="2690">
                  <c:v>2.4669900000000002E-2</c:v>
                </c:pt>
                <c:pt idx="2691">
                  <c:v>2.0697610000000002E-2</c:v>
                </c:pt>
                <c:pt idx="2692">
                  <c:v>1.2014830000000001E-2</c:v>
                </c:pt>
                <c:pt idx="2693">
                  <c:v>1.061732E-2</c:v>
                </c:pt>
                <c:pt idx="2694">
                  <c:v>1.967522E-2</c:v>
                </c:pt>
                <c:pt idx="2695">
                  <c:v>2.2093020000000001E-2</c:v>
                </c:pt>
                <c:pt idx="2696">
                  <c:v>9.1312159999999993E-3</c:v>
                </c:pt>
                <c:pt idx="2697">
                  <c:v>1.1802480000000001E-2</c:v>
                </c:pt>
                <c:pt idx="2698">
                  <c:v>9.2105469999999995E-3</c:v>
                </c:pt>
                <c:pt idx="2699">
                  <c:v>1.6945499999999999E-2</c:v>
                </c:pt>
                <c:pt idx="2700">
                  <c:v>1.456151E-2</c:v>
                </c:pt>
                <c:pt idx="2701">
                  <c:v>1.4535080000000001E-2</c:v>
                </c:pt>
                <c:pt idx="2702">
                  <c:v>9.1087730000000006E-3</c:v>
                </c:pt>
                <c:pt idx="2703">
                  <c:v>1.17208E-2</c:v>
                </c:pt>
                <c:pt idx="2704">
                  <c:v>1.5209159999999999E-2</c:v>
                </c:pt>
                <c:pt idx="2705">
                  <c:v>1.118765E-2</c:v>
                </c:pt>
                <c:pt idx="2706">
                  <c:v>9.0324900000000007E-3</c:v>
                </c:pt>
                <c:pt idx="2707">
                  <c:v>1.209259E-2</c:v>
                </c:pt>
                <c:pt idx="2708">
                  <c:v>8.4928299999999998E-3</c:v>
                </c:pt>
                <c:pt idx="2709">
                  <c:v>1.083829E-2</c:v>
                </c:pt>
                <c:pt idx="2710">
                  <c:v>1.8344599999999999E-2</c:v>
                </c:pt>
                <c:pt idx="2711">
                  <c:v>8.9262030000000006E-3</c:v>
                </c:pt>
                <c:pt idx="2712">
                  <c:v>9.2863159999999993E-3</c:v>
                </c:pt>
                <c:pt idx="2713">
                  <c:v>1.28142E-2</c:v>
                </c:pt>
                <c:pt idx="2714">
                  <c:v>1.302566E-2</c:v>
                </c:pt>
                <c:pt idx="2715">
                  <c:v>1.1901790000000001E-2</c:v>
                </c:pt>
                <c:pt idx="2716">
                  <c:v>9.6336549999999996E-3</c:v>
                </c:pt>
                <c:pt idx="2717">
                  <c:v>1.0752629999999999E-2</c:v>
                </c:pt>
                <c:pt idx="2718">
                  <c:v>1.2806059999999999E-2</c:v>
                </c:pt>
                <c:pt idx="2719">
                  <c:v>8.480708E-3</c:v>
                </c:pt>
                <c:pt idx="2720">
                  <c:v>1.1348820000000001E-2</c:v>
                </c:pt>
                <c:pt idx="2721">
                  <c:v>1.6744350000000002E-2</c:v>
                </c:pt>
                <c:pt idx="2722">
                  <c:v>1.622786E-2</c:v>
                </c:pt>
                <c:pt idx="2723">
                  <c:v>7.7497850000000004E-3</c:v>
                </c:pt>
                <c:pt idx="2724">
                  <c:v>1.8492740000000001E-2</c:v>
                </c:pt>
                <c:pt idx="2725">
                  <c:v>1.021094E-2</c:v>
                </c:pt>
                <c:pt idx="2726">
                  <c:v>1.372754E-2</c:v>
                </c:pt>
                <c:pt idx="2727">
                  <c:v>1.326449E-2</c:v>
                </c:pt>
                <c:pt idx="2728">
                  <c:v>1.7657039999999999E-2</c:v>
                </c:pt>
                <c:pt idx="2729">
                  <c:v>1.205024E-2</c:v>
                </c:pt>
                <c:pt idx="2730">
                  <c:v>1.159134E-2</c:v>
                </c:pt>
                <c:pt idx="2731">
                  <c:v>1.06071E-2</c:v>
                </c:pt>
                <c:pt idx="2732">
                  <c:v>1.1094710000000001E-2</c:v>
                </c:pt>
                <c:pt idx="2733">
                  <c:v>1.888366E-2</c:v>
                </c:pt>
                <c:pt idx="2734">
                  <c:v>1.531067E-2</c:v>
                </c:pt>
                <c:pt idx="2735">
                  <c:v>1.0150009999999999E-2</c:v>
                </c:pt>
                <c:pt idx="2736">
                  <c:v>1.6448649999999999E-2</c:v>
                </c:pt>
                <c:pt idx="2737">
                  <c:v>1.8964109999999999E-2</c:v>
                </c:pt>
                <c:pt idx="2738">
                  <c:v>1.1369219999999999E-2</c:v>
                </c:pt>
                <c:pt idx="2739">
                  <c:v>1.013549E-2</c:v>
                </c:pt>
                <c:pt idx="2740">
                  <c:v>1.1899160000000001E-2</c:v>
                </c:pt>
                <c:pt idx="2741">
                  <c:v>1.8357310000000002E-2</c:v>
                </c:pt>
                <c:pt idx="2742">
                  <c:v>1.7519300000000002E-2</c:v>
                </c:pt>
                <c:pt idx="2743">
                  <c:v>9.3309650000000001E-3</c:v>
                </c:pt>
                <c:pt idx="2744">
                  <c:v>1.1314599999999999E-2</c:v>
                </c:pt>
                <c:pt idx="2745">
                  <c:v>1.9483489999999999E-2</c:v>
                </c:pt>
                <c:pt idx="2746">
                  <c:v>8.8499689999999992E-3</c:v>
                </c:pt>
                <c:pt idx="2747">
                  <c:v>9.1336669999999998E-3</c:v>
                </c:pt>
                <c:pt idx="2748">
                  <c:v>1.7961899999999999E-2</c:v>
                </c:pt>
                <c:pt idx="2749">
                  <c:v>1.970129E-2</c:v>
                </c:pt>
                <c:pt idx="2750">
                  <c:v>1.084478E-2</c:v>
                </c:pt>
                <c:pt idx="2751">
                  <c:v>1.025274E-2</c:v>
                </c:pt>
                <c:pt idx="2752">
                  <c:v>1.4947480000000001E-2</c:v>
                </c:pt>
                <c:pt idx="2753">
                  <c:v>9.2993490000000002E-3</c:v>
                </c:pt>
                <c:pt idx="2754">
                  <c:v>1.189396E-2</c:v>
                </c:pt>
                <c:pt idx="2755">
                  <c:v>1.082893E-2</c:v>
                </c:pt>
                <c:pt idx="2756">
                  <c:v>1.105195E-2</c:v>
                </c:pt>
                <c:pt idx="2757">
                  <c:v>1.1397829999999999E-2</c:v>
                </c:pt>
                <c:pt idx="2758">
                  <c:v>1.3841060000000001E-2</c:v>
                </c:pt>
                <c:pt idx="2759">
                  <c:v>8.1601569999999995E-3</c:v>
                </c:pt>
                <c:pt idx="2760">
                  <c:v>1.1979999999999999E-2</c:v>
                </c:pt>
                <c:pt idx="2761">
                  <c:v>1.3385849999999999E-2</c:v>
                </c:pt>
                <c:pt idx="2762">
                  <c:v>8.969121E-3</c:v>
                </c:pt>
                <c:pt idx="2763">
                  <c:v>1.4291089999999999E-2</c:v>
                </c:pt>
                <c:pt idx="2764">
                  <c:v>2.3947900000000001E-2</c:v>
                </c:pt>
                <c:pt idx="2765">
                  <c:v>1.0832629999999999E-2</c:v>
                </c:pt>
                <c:pt idx="2766">
                  <c:v>1.149069E-2</c:v>
                </c:pt>
                <c:pt idx="2767">
                  <c:v>1.2749119999999999E-2</c:v>
                </c:pt>
                <c:pt idx="2768">
                  <c:v>8.8585720000000003E-3</c:v>
                </c:pt>
                <c:pt idx="2769">
                  <c:v>2.1718350000000001E-2</c:v>
                </c:pt>
                <c:pt idx="2770">
                  <c:v>1.225035E-2</c:v>
                </c:pt>
                <c:pt idx="2771">
                  <c:v>9.2798510000000004E-3</c:v>
                </c:pt>
                <c:pt idx="2772">
                  <c:v>1.161415E-2</c:v>
                </c:pt>
                <c:pt idx="2773">
                  <c:v>1.0867959999999999E-2</c:v>
                </c:pt>
                <c:pt idx="2774">
                  <c:v>8.9255140000000007E-3</c:v>
                </c:pt>
                <c:pt idx="2775">
                  <c:v>8.3293640000000006E-3</c:v>
                </c:pt>
                <c:pt idx="2776">
                  <c:v>1.1959890000000001E-2</c:v>
                </c:pt>
                <c:pt idx="2777">
                  <c:v>1.5618190000000001E-2</c:v>
                </c:pt>
                <c:pt idx="2778">
                  <c:v>9.1383460000000003E-3</c:v>
                </c:pt>
                <c:pt idx="2779">
                  <c:v>1.194343E-2</c:v>
                </c:pt>
                <c:pt idx="2780">
                  <c:v>1.477852E-2</c:v>
                </c:pt>
                <c:pt idx="2781">
                  <c:v>1.0115229999999999E-2</c:v>
                </c:pt>
                <c:pt idx="2782">
                  <c:v>2.1836899999999999E-2</c:v>
                </c:pt>
                <c:pt idx="2783">
                  <c:v>1.848675E-2</c:v>
                </c:pt>
                <c:pt idx="2784">
                  <c:v>1.019843E-2</c:v>
                </c:pt>
                <c:pt idx="2785">
                  <c:v>8.5339969999999998E-3</c:v>
                </c:pt>
                <c:pt idx="2786">
                  <c:v>1.596763E-2</c:v>
                </c:pt>
                <c:pt idx="2787">
                  <c:v>1.18789E-2</c:v>
                </c:pt>
                <c:pt idx="2788">
                  <c:v>1.279228E-2</c:v>
                </c:pt>
                <c:pt idx="2789">
                  <c:v>7.7813079999999998E-3</c:v>
                </c:pt>
                <c:pt idx="2790">
                  <c:v>1.1269329999999999E-2</c:v>
                </c:pt>
                <c:pt idx="2791">
                  <c:v>9.3530650000000007E-3</c:v>
                </c:pt>
                <c:pt idx="2792">
                  <c:v>1.8879070000000001E-2</c:v>
                </c:pt>
                <c:pt idx="2793">
                  <c:v>1.7252360000000001E-2</c:v>
                </c:pt>
                <c:pt idx="2794">
                  <c:v>1.17736E-2</c:v>
                </c:pt>
                <c:pt idx="2795">
                  <c:v>1.3224E-2</c:v>
                </c:pt>
                <c:pt idx="2796">
                  <c:v>1.262018E-2</c:v>
                </c:pt>
                <c:pt idx="2797">
                  <c:v>9.5049729999999999E-3</c:v>
                </c:pt>
                <c:pt idx="2798">
                  <c:v>1.6570140000000001E-2</c:v>
                </c:pt>
                <c:pt idx="2799">
                  <c:v>1.5426789999999999E-2</c:v>
                </c:pt>
                <c:pt idx="2800">
                  <c:v>1.312166E-2</c:v>
                </c:pt>
                <c:pt idx="2801">
                  <c:v>1.0564799999999999E-2</c:v>
                </c:pt>
                <c:pt idx="2802">
                  <c:v>1.039205E-2</c:v>
                </c:pt>
                <c:pt idx="2803">
                  <c:v>1.388178E-2</c:v>
                </c:pt>
                <c:pt idx="2804">
                  <c:v>1.7971830000000001E-2</c:v>
                </c:pt>
                <c:pt idx="2805">
                  <c:v>1.0588220000000001E-2</c:v>
                </c:pt>
                <c:pt idx="2806">
                  <c:v>1.550839E-2</c:v>
                </c:pt>
                <c:pt idx="2807">
                  <c:v>1.008819E-2</c:v>
                </c:pt>
                <c:pt idx="2808">
                  <c:v>1.0390669999999999E-2</c:v>
                </c:pt>
                <c:pt idx="2809">
                  <c:v>1.048377E-2</c:v>
                </c:pt>
                <c:pt idx="2810">
                  <c:v>8.2219059999999993E-3</c:v>
                </c:pt>
                <c:pt idx="2811">
                  <c:v>1.177779E-2</c:v>
                </c:pt>
                <c:pt idx="2812">
                  <c:v>1.114651E-2</c:v>
                </c:pt>
                <c:pt idx="2813">
                  <c:v>1.386769E-2</c:v>
                </c:pt>
                <c:pt idx="2814">
                  <c:v>8.5240850000000007E-3</c:v>
                </c:pt>
                <c:pt idx="2815">
                  <c:v>1.080238E-2</c:v>
                </c:pt>
                <c:pt idx="2816">
                  <c:v>1.6281520000000001E-2</c:v>
                </c:pt>
                <c:pt idx="2817">
                  <c:v>1.105343E-2</c:v>
                </c:pt>
                <c:pt idx="2818">
                  <c:v>1.35502E-2</c:v>
                </c:pt>
                <c:pt idx="2819">
                  <c:v>1.6517339999999998E-2</c:v>
                </c:pt>
                <c:pt idx="2820">
                  <c:v>1.2417660000000001E-2</c:v>
                </c:pt>
                <c:pt idx="2821">
                  <c:v>6.1318220000000003E-3</c:v>
                </c:pt>
                <c:pt idx="2822">
                  <c:v>7.0201719999999999E-3</c:v>
                </c:pt>
                <c:pt idx="2823">
                  <c:v>9.6967310000000001E-3</c:v>
                </c:pt>
                <c:pt idx="2824">
                  <c:v>1.1799280000000001E-2</c:v>
                </c:pt>
                <c:pt idx="2825">
                  <c:v>8.4157399999999997E-3</c:v>
                </c:pt>
                <c:pt idx="2826">
                  <c:v>9.1589150000000001E-3</c:v>
                </c:pt>
                <c:pt idx="2827">
                  <c:v>1.435382E-2</c:v>
                </c:pt>
                <c:pt idx="2828">
                  <c:v>1.865561E-2</c:v>
                </c:pt>
                <c:pt idx="2829">
                  <c:v>1.174411E-2</c:v>
                </c:pt>
                <c:pt idx="2830">
                  <c:v>1.376382E-2</c:v>
                </c:pt>
                <c:pt idx="2831">
                  <c:v>1.173164E-2</c:v>
                </c:pt>
                <c:pt idx="2832">
                  <c:v>1.7397139999999998E-2</c:v>
                </c:pt>
                <c:pt idx="2833">
                  <c:v>1.3771490000000001E-2</c:v>
                </c:pt>
                <c:pt idx="2834">
                  <c:v>1.092135E-2</c:v>
                </c:pt>
                <c:pt idx="2835">
                  <c:v>1.152742E-2</c:v>
                </c:pt>
                <c:pt idx="2836">
                  <c:v>1.879016E-2</c:v>
                </c:pt>
                <c:pt idx="2837">
                  <c:v>1.129236E-2</c:v>
                </c:pt>
                <c:pt idx="2838">
                  <c:v>1.014137E-2</c:v>
                </c:pt>
                <c:pt idx="2839">
                  <c:v>1.424694E-2</c:v>
                </c:pt>
                <c:pt idx="2840">
                  <c:v>1.467457E-2</c:v>
                </c:pt>
                <c:pt idx="2841">
                  <c:v>1.132591E-2</c:v>
                </c:pt>
                <c:pt idx="2842">
                  <c:v>1.3364829999999999E-2</c:v>
                </c:pt>
                <c:pt idx="2843">
                  <c:v>1.5453679999999999E-2</c:v>
                </c:pt>
                <c:pt idx="2844">
                  <c:v>1.1490169999999999E-2</c:v>
                </c:pt>
                <c:pt idx="2845">
                  <c:v>1.047029E-2</c:v>
                </c:pt>
                <c:pt idx="2846">
                  <c:v>1.03617E-2</c:v>
                </c:pt>
                <c:pt idx="2847">
                  <c:v>9.8960119999999992E-3</c:v>
                </c:pt>
                <c:pt idx="2848">
                  <c:v>1.1570850000000001E-2</c:v>
                </c:pt>
                <c:pt idx="2849">
                  <c:v>1.776554E-2</c:v>
                </c:pt>
                <c:pt idx="2850">
                  <c:v>9.3845760000000004E-3</c:v>
                </c:pt>
                <c:pt idx="2851">
                  <c:v>1.482199E-2</c:v>
                </c:pt>
                <c:pt idx="2852">
                  <c:v>1.194805E-2</c:v>
                </c:pt>
                <c:pt idx="2853">
                  <c:v>8.1810029999999992E-3</c:v>
                </c:pt>
                <c:pt idx="2854">
                  <c:v>1.514537E-2</c:v>
                </c:pt>
                <c:pt idx="2855">
                  <c:v>1.0164619999999999E-2</c:v>
                </c:pt>
                <c:pt idx="2856">
                  <c:v>1.66363E-2</c:v>
                </c:pt>
                <c:pt idx="2857">
                  <c:v>9.4769650000000004E-3</c:v>
                </c:pt>
                <c:pt idx="2858">
                  <c:v>1.379638E-2</c:v>
                </c:pt>
                <c:pt idx="2859">
                  <c:v>1.220427E-2</c:v>
                </c:pt>
                <c:pt idx="2860">
                  <c:v>1.434062E-2</c:v>
                </c:pt>
                <c:pt idx="2861">
                  <c:v>1.054858E-2</c:v>
                </c:pt>
                <c:pt idx="2862">
                  <c:v>1.409562E-2</c:v>
                </c:pt>
                <c:pt idx="2863">
                  <c:v>1.8006910000000001E-2</c:v>
                </c:pt>
                <c:pt idx="2864">
                  <c:v>1.056678E-2</c:v>
                </c:pt>
                <c:pt idx="2865">
                  <c:v>1.3058699999999999E-2</c:v>
                </c:pt>
                <c:pt idx="2866">
                  <c:v>1.1732680000000001E-2</c:v>
                </c:pt>
                <c:pt idx="2867">
                  <c:v>1.330403E-2</c:v>
                </c:pt>
                <c:pt idx="2868">
                  <c:v>9.5594300000000007E-3</c:v>
                </c:pt>
                <c:pt idx="2869">
                  <c:v>1.0410600000000001E-2</c:v>
                </c:pt>
                <c:pt idx="2870">
                  <c:v>1.3522930000000001E-2</c:v>
                </c:pt>
                <c:pt idx="2871">
                  <c:v>1.525382E-2</c:v>
                </c:pt>
                <c:pt idx="2872">
                  <c:v>8.3160249999999995E-3</c:v>
                </c:pt>
                <c:pt idx="2873">
                  <c:v>9.1874109999999995E-3</c:v>
                </c:pt>
                <c:pt idx="2874">
                  <c:v>1.447113E-2</c:v>
                </c:pt>
                <c:pt idx="2875">
                  <c:v>9.5076220000000003E-3</c:v>
                </c:pt>
                <c:pt idx="2876">
                  <c:v>9.3495939999999993E-3</c:v>
                </c:pt>
                <c:pt idx="2877">
                  <c:v>1.1694660000000001E-2</c:v>
                </c:pt>
                <c:pt idx="2878">
                  <c:v>1.396258E-2</c:v>
                </c:pt>
                <c:pt idx="2879">
                  <c:v>1.1791980000000001E-2</c:v>
                </c:pt>
                <c:pt idx="2880">
                  <c:v>1.7624250000000001E-2</c:v>
                </c:pt>
                <c:pt idx="2881">
                  <c:v>1.7836029999999999E-2</c:v>
                </c:pt>
                <c:pt idx="2882">
                  <c:v>1.3048590000000001E-2</c:v>
                </c:pt>
                <c:pt idx="2883">
                  <c:v>1.0686660000000001E-2</c:v>
                </c:pt>
                <c:pt idx="2884">
                  <c:v>1.2565049999999999E-2</c:v>
                </c:pt>
                <c:pt idx="2885">
                  <c:v>1.6281739999999999E-2</c:v>
                </c:pt>
                <c:pt idx="2886">
                  <c:v>1.030352E-2</c:v>
                </c:pt>
                <c:pt idx="2887">
                  <c:v>6.6969999999999998E-3</c:v>
                </c:pt>
                <c:pt idx="2888">
                  <c:v>9.5388920000000002E-3</c:v>
                </c:pt>
                <c:pt idx="2889">
                  <c:v>1.759776E-2</c:v>
                </c:pt>
                <c:pt idx="2890">
                  <c:v>1.302475E-2</c:v>
                </c:pt>
                <c:pt idx="2891">
                  <c:v>1.3339500000000001E-2</c:v>
                </c:pt>
                <c:pt idx="2892">
                  <c:v>1.765133E-2</c:v>
                </c:pt>
                <c:pt idx="2893">
                  <c:v>8.6142460000000007E-3</c:v>
                </c:pt>
                <c:pt idx="2894">
                  <c:v>1.675565E-2</c:v>
                </c:pt>
                <c:pt idx="2895">
                  <c:v>8.8704490000000007E-3</c:v>
                </c:pt>
                <c:pt idx="2896">
                  <c:v>1.3730330000000001E-2</c:v>
                </c:pt>
                <c:pt idx="2897">
                  <c:v>8.4518189999999993E-3</c:v>
                </c:pt>
                <c:pt idx="2898">
                  <c:v>1.172306E-2</c:v>
                </c:pt>
                <c:pt idx="2899">
                  <c:v>1.915064E-2</c:v>
                </c:pt>
                <c:pt idx="2900">
                  <c:v>1.321756E-2</c:v>
                </c:pt>
                <c:pt idx="2901">
                  <c:v>9.6917710000000001E-3</c:v>
                </c:pt>
                <c:pt idx="2902">
                  <c:v>8.0048930000000008E-3</c:v>
                </c:pt>
                <c:pt idx="2903">
                  <c:v>1.218581E-2</c:v>
                </c:pt>
                <c:pt idx="2904">
                  <c:v>1.5347599999999999E-2</c:v>
                </c:pt>
                <c:pt idx="2905">
                  <c:v>1.6761370000000001E-2</c:v>
                </c:pt>
                <c:pt idx="2906">
                  <c:v>1.527598E-2</c:v>
                </c:pt>
                <c:pt idx="2907">
                  <c:v>9.4382489999999993E-3</c:v>
                </c:pt>
                <c:pt idx="2908">
                  <c:v>1.842535E-2</c:v>
                </c:pt>
                <c:pt idx="2909">
                  <c:v>1.2076969999999999E-2</c:v>
                </c:pt>
                <c:pt idx="2910">
                  <c:v>1.247347E-2</c:v>
                </c:pt>
                <c:pt idx="2911">
                  <c:v>1.4983430000000001E-2</c:v>
                </c:pt>
                <c:pt idx="2912">
                  <c:v>1.372481E-2</c:v>
                </c:pt>
                <c:pt idx="2913">
                  <c:v>1.4064429999999999E-2</c:v>
                </c:pt>
                <c:pt idx="2914">
                  <c:v>1.0628769999999999E-2</c:v>
                </c:pt>
                <c:pt idx="2915">
                  <c:v>1.3553539999999999E-2</c:v>
                </c:pt>
                <c:pt idx="2916">
                  <c:v>1.187085E-2</c:v>
                </c:pt>
                <c:pt idx="2917">
                  <c:v>9.6532019999999996E-3</c:v>
                </c:pt>
                <c:pt idx="2918">
                  <c:v>1.1843009999999999E-2</c:v>
                </c:pt>
                <c:pt idx="2919">
                  <c:v>7.2239330000000001E-3</c:v>
                </c:pt>
                <c:pt idx="2920">
                  <c:v>8.1180239999999997E-3</c:v>
                </c:pt>
                <c:pt idx="2921">
                  <c:v>1.396525E-2</c:v>
                </c:pt>
                <c:pt idx="2922">
                  <c:v>1.370498E-2</c:v>
                </c:pt>
                <c:pt idx="2923">
                  <c:v>9.2802809999999996E-3</c:v>
                </c:pt>
                <c:pt idx="2924">
                  <c:v>1.165479E-2</c:v>
                </c:pt>
                <c:pt idx="2925">
                  <c:v>1.1035359999999999E-2</c:v>
                </c:pt>
                <c:pt idx="2926">
                  <c:v>1.9835970000000001E-2</c:v>
                </c:pt>
                <c:pt idx="2927">
                  <c:v>9.0505370000000009E-3</c:v>
                </c:pt>
                <c:pt idx="2928">
                  <c:v>9.3261119999999992E-3</c:v>
                </c:pt>
                <c:pt idx="2929">
                  <c:v>1.0671989999999999E-2</c:v>
                </c:pt>
                <c:pt idx="2930">
                  <c:v>1.308145E-2</c:v>
                </c:pt>
                <c:pt idx="2931">
                  <c:v>1.9271300000000002E-2</c:v>
                </c:pt>
                <c:pt idx="2932">
                  <c:v>1.460618E-2</c:v>
                </c:pt>
                <c:pt idx="2933">
                  <c:v>1.116266E-2</c:v>
                </c:pt>
                <c:pt idx="2934">
                  <c:v>9.2732000000000005E-3</c:v>
                </c:pt>
                <c:pt idx="2935">
                  <c:v>7.3576630000000004E-3</c:v>
                </c:pt>
                <c:pt idx="2936">
                  <c:v>1.2241709999999999E-2</c:v>
                </c:pt>
                <c:pt idx="2937">
                  <c:v>1.31561E-2</c:v>
                </c:pt>
                <c:pt idx="2938">
                  <c:v>1.100666E-2</c:v>
                </c:pt>
                <c:pt idx="2939">
                  <c:v>9.8635730000000005E-3</c:v>
                </c:pt>
                <c:pt idx="2940">
                  <c:v>1.4527419999999999E-2</c:v>
                </c:pt>
                <c:pt idx="2941">
                  <c:v>1.3274970000000001E-2</c:v>
                </c:pt>
                <c:pt idx="2942">
                  <c:v>1.335881E-2</c:v>
                </c:pt>
                <c:pt idx="2943">
                  <c:v>1.4952460000000001E-2</c:v>
                </c:pt>
                <c:pt idx="2944">
                  <c:v>1.622579E-2</c:v>
                </c:pt>
                <c:pt idx="2945">
                  <c:v>8.6542860000000006E-3</c:v>
                </c:pt>
                <c:pt idx="2946">
                  <c:v>1.6513590000000002E-2</c:v>
                </c:pt>
                <c:pt idx="2947">
                  <c:v>5.3215739999999999E-3</c:v>
                </c:pt>
                <c:pt idx="2948">
                  <c:v>7.8185849999999994E-3</c:v>
                </c:pt>
                <c:pt idx="2949">
                  <c:v>9.1323959999999992E-3</c:v>
                </c:pt>
                <c:pt idx="2950">
                  <c:v>1.7105929999999998E-2</c:v>
                </c:pt>
                <c:pt idx="2951">
                  <c:v>1.507766E-2</c:v>
                </c:pt>
                <c:pt idx="2952">
                  <c:v>1.0609489999999999E-2</c:v>
                </c:pt>
                <c:pt idx="2953">
                  <c:v>1.015128E-2</c:v>
                </c:pt>
                <c:pt idx="2954">
                  <c:v>1.8039050000000001E-2</c:v>
                </c:pt>
                <c:pt idx="2955">
                  <c:v>8.4846069999999999E-3</c:v>
                </c:pt>
                <c:pt idx="2956">
                  <c:v>1.0085159999999999E-2</c:v>
                </c:pt>
                <c:pt idx="2957">
                  <c:v>1.5956189999999999E-2</c:v>
                </c:pt>
                <c:pt idx="2958">
                  <c:v>1.362258E-2</c:v>
                </c:pt>
                <c:pt idx="2959">
                  <c:v>9.3555099999999992E-3</c:v>
                </c:pt>
                <c:pt idx="2960">
                  <c:v>1.3184420000000001E-2</c:v>
                </c:pt>
                <c:pt idx="2961">
                  <c:v>1.519089E-2</c:v>
                </c:pt>
                <c:pt idx="2962">
                  <c:v>1.079688E-2</c:v>
                </c:pt>
                <c:pt idx="2963">
                  <c:v>1.117842E-2</c:v>
                </c:pt>
                <c:pt idx="2964">
                  <c:v>1.141965E-2</c:v>
                </c:pt>
                <c:pt idx="2965">
                  <c:v>1.062043E-2</c:v>
                </c:pt>
                <c:pt idx="2966">
                  <c:v>8.6376850000000008E-3</c:v>
                </c:pt>
                <c:pt idx="2967">
                  <c:v>1.3850090000000001E-2</c:v>
                </c:pt>
                <c:pt idx="2968">
                  <c:v>1.2487470000000001E-2</c:v>
                </c:pt>
                <c:pt idx="2969">
                  <c:v>1.5808220000000001E-2</c:v>
                </c:pt>
                <c:pt idx="2970">
                  <c:v>1.170682E-2</c:v>
                </c:pt>
                <c:pt idx="2971">
                  <c:v>1.214756E-2</c:v>
                </c:pt>
                <c:pt idx="2972">
                  <c:v>1.077139E-2</c:v>
                </c:pt>
                <c:pt idx="2973">
                  <c:v>1.8622550000000002E-2</c:v>
                </c:pt>
                <c:pt idx="2974">
                  <c:v>7.3857649999999999E-3</c:v>
                </c:pt>
                <c:pt idx="2975">
                  <c:v>1.1684760000000001E-2</c:v>
                </c:pt>
                <c:pt idx="2976">
                  <c:v>9.3671369999999993E-3</c:v>
                </c:pt>
                <c:pt idx="2977">
                  <c:v>1.001023E-2</c:v>
                </c:pt>
                <c:pt idx="2978">
                  <c:v>1.0653610000000001E-2</c:v>
                </c:pt>
                <c:pt idx="2979">
                  <c:v>1.016619E-2</c:v>
                </c:pt>
                <c:pt idx="2980">
                  <c:v>1.0888760000000001E-2</c:v>
                </c:pt>
                <c:pt idx="2981">
                  <c:v>1.071038E-2</c:v>
                </c:pt>
                <c:pt idx="2982">
                  <c:v>1.4115829999999999E-2</c:v>
                </c:pt>
                <c:pt idx="2983">
                  <c:v>1.115155E-2</c:v>
                </c:pt>
                <c:pt idx="2984">
                  <c:v>8.8812309999999998E-3</c:v>
                </c:pt>
                <c:pt idx="2985">
                  <c:v>8.4166799999999993E-3</c:v>
                </c:pt>
                <c:pt idx="2986">
                  <c:v>1.0532E-2</c:v>
                </c:pt>
                <c:pt idx="2987">
                  <c:v>2.1483889999999999E-2</c:v>
                </c:pt>
                <c:pt idx="2988">
                  <c:v>1.498853E-2</c:v>
                </c:pt>
                <c:pt idx="2989">
                  <c:v>1.1469460000000001E-2</c:v>
                </c:pt>
                <c:pt idx="2990">
                  <c:v>1.5851879999999999E-2</c:v>
                </c:pt>
                <c:pt idx="2991">
                  <c:v>8.6493549999999992E-3</c:v>
                </c:pt>
                <c:pt idx="2992">
                  <c:v>6.963866E-3</c:v>
                </c:pt>
                <c:pt idx="2993">
                  <c:v>9.8903770000000005E-3</c:v>
                </c:pt>
                <c:pt idx="2994">
                  <c:v>1.344265E-2</c:v>
                </c:pt>
                <c:pt idx="2995">
                  <c:v>1.312499E-2</c:v>
                </c:pt>
                <c:pt idx="2996">
                  <c:v>1.9555099999999999E-2</c:v>
                </c:pt>
                <c:pt idx="2997">
                  <c:v>1.4671770000000001E-2</c:v>
                </c:pt>
                <c:pt idx="2998">
                  <c:v>9.6933139999999997E-3</c:v>
                </c:pt>
                <c:pt idx="2999">
                  <c:v>1.056445E-2</c:v>
                </c:pt>
                <c:pt idx="3000">
                  <c:v>1.2616860000000001E-2</c:v>
                </c:pt>
                <c:pt idx="3001">
                  <c:v>2.3512760000000001E-2</c:v>
                </c:pt>
                <c:pt idx="3002">
                  <c:v>1.562057E-2</c:v>
                </c:pt>
                <c:pt idx="3003">
                  <c:v>1.3226079999999999E-2</c:v>
                </c:pt>
                <c:pt idx="3004">
                  <c:v>1.285526E-2</c:v>
                </c:pt>
                <c:pt idx="3005">
                  <c:v>7.2389769999999997E-3</c:v>
                </c:pt>
                <c:pt idx="3006">
                  <c:v>1.481975E-2</c:v>
                </c:pt>
                <c:pt idx="3007">
                  <c:v>8.8925519999999997E-3</c:v>
                </c:pt>
                <c:pt idx="3008">
                  <c:v>1.5433809999999999E-2</c:v>
                </c:pt>
                <c:pt idx="3009">
                  <c:v>1.266432E-2</c:v>
                </c:pt>
                <c:pt idx="3010">
                  <c:v>1.0333989999999999E-2</c:v>
                </c:pt>
                <c:pt idx="3011">
                  <c:v>9.3634579999999999E-3</c:v>
                </c:pt>
                <c:pt idx="3012">
                  <c:v>1.117315E-2</c:v>
                </c:pt>
                <c:pt idx="3013">
                  <c:v>9.5762729999999997E-3</c:v>
                </c:pt>
                <c:pt idx="3014">
                  <c:v>1.3025220000000001E-2</c:v>
                </c:pt>
                <c:pt idx="3015">
                  <c:v>9.4932690000000004E-3</c:v>
                </c:pt>
                <c:pt idx="3016">
                  <c:v>1.6567419999999999E-2</c:v>
                </c:pt>
                <c:pt idx="3017">
                  <c:v>9.8761060000000008E-3</c:v>
                </c:pt>
                <c:pt idx="3018">
                  <c:v>1.338018E-2</c:v>
                </c:pt>
                <c:pt idx="3019">
                  <c:v>9.5875509999999997E-3</c:v>
                </c:pt>
                <c:pt idx="3020">
                  <c:v>1.1947320000000001E-2</c:v>
                </c:pt>
                <c:pt idx="3021">
                  <c:v>9.9426849999999997E-3</c:v>
                </c:pt>
                <c:pt idx="3022">
                  <c:v>1.750036E-2</c:v>
                </c:pt>
                <c:pt idx="3023">
                  <c:v>1.9301570000000001E-2</c:v>
                </c:pt>
                <c:pt idx="3024">
                  <c:v>1.274015E-2</c:v>
                </c:pt>
                <c:pt idx="3025">
                  <c:v>1.286932E-2</c:v>
                </c:pt>
                <c:pt idx="3026">
                  <c:v>1.1339729999999999E-2</c:v>
                </c:pt>
                <c:pt idx="3027">
                  <c:v>1.047496E-2</c:v>
                </c:pt>
                <c:pt idx="3028">
                  <c:v>9.9221029999999998E-3</c:v>
                </c:pt>
                <c:pt idx="3029">
                  <c:v>1.8016600000000001E-2</c:v>
                </c:pt>
                <c:pt idx="3030">
                  <c:v>1.478053E-2</c:v>
                </c:pt>
                <c:pt idx="3031">
                  <c:v>1.2046660000000001E-2</c:v>
                </c:pt>
                <c:pt idx="3032">
                  <c:v>1.5743630000000002E-2</c:v>
                </c:pt>
                <c:pt idx="3033">
                  <c:v>1.4727540000000001E-2</c:v>
                </c:pt>
                <c:pt idx="3034">
                  <c:v>1.1137350000000001E-2</c:v>
                </c:pt>
                <c:pt idx="3035">
                  <c:v>2.1012050000000001E-2</c:v>
                </c:pt>
                <c:pt idx="3036">
                  <c:v>1.2490609999999999E-2</c:v>
                </c:pt>
                <c:pt idx="3037">
                  <c:v>9.5440769999999998E-3</c:v>
                </c:pt>
                <c:pt idx="3038">
                  <c:v>1.817065E-2</c:v>
                </c:pt>
                <c:pt idx="3039">
                  <c:v>1.765742E-2</c:v>
                </c:pt>
                <c:pt idx="3040">
                  <c:v>1.220037E-2</c:v>
                </c:pt>
                <c:pt idx="3041">
                  <c:v>8.3574870000000002E-3</c:v>
                </c:pt>
                <c:pt idx="3042">
                  <c:v>8.4442819999999991E-3</c:v>
                </c:pt>
                <c:pt idx="3043">
                  <c:v>1.5683530000000001E-2</c:v>
                </c:pt>
                <c:pt idx="3044">
                  <c:v>9.4934219999999996E-3</c:v>
                </c:pt>
                <c:pt idx="3045">
                  <c:v>8.7500479999999999E-3</c:v>
                </c:pt>
                <c:pt idx="3046">
                  <c:v>1.0914780000000001E-2</c:v>
                </c:pt>
                <c:pt idx="3047">
                  <c:v>8.0597440000000006E-3</c:v>
                </c:pt>
                <c:pt idx="3048">
                  <c:v>2.0730849999999999E-2</c:v>
                </c:pt>
                <c:pt idx="3049">
                  <c:v>1.1142249999999999E-2</c:v>
                </c:pt>
                <c:pt idx="3050">
                  <c:v>1.3097070000000001E-2</c:v>
                </c:pt>
                <c:pt idx="3051">
                  <c:v>1.2565720000000001E-2</c:v>
                </c:pt>
                <c:pt idx="3052">
                  <c:v>1.9445830000000001E-2</c:v>
                </c:pt>
                <c:pt idx="3053">
                  <c:v>1.1905260000000001E-2</c:v>
                </c:pt>
                <c:pt idx="3054">
                  <c:v>1.3250130000000001E-2</c:v>
                </c:pt>
                <c:pt idx="3055">
                  <c:v>1.178713E-2</c:v>
                </c:pt>
                <c:pt idx="3056">
                  <c:v>8.4145709999999992E-3</c:v>
                </c:pt>
                <c:pt idx="3057">
                  <c:v>1.150515E-2</c:v>
                </c:pt>
                <c:pt idx="3058">
                  <c:v>8.6658039999999992E-3</c:v>
                </c:pt>
                <c:pt idx="3059">
                  <c:v>1.078837E-2</c:v>
                </c:pt>
                <c:pt idx="3060">
                  <c:v>1.246007E-2</c:v>
                </c:pt>
                <c:pt idx="3061">
                  <c:v>1.548593E-2</c:v>
                </c:pt>
                <c:pt idx="3062">
                  <c:v>1.5023659999999999E-2</c:v>
                </c:pt>
                <c:pt idx="3063">
                  <c:v>1.0636990000000001E-2</c:v>
                </c:pt>
                <c:pt idx="3064">
                  <c:v>1.279311E-2</c:v>
                </c:pt>
                <c:pt idx="3065">
                  <c:v>1.523562E-2</c:v>
                </c:pt>
                <c:pt idx="3066">
                  <c:v>1.223519E-2</c:v>
                </c:pt>
                <c:pt idx="3067">
                  <c:v>1.004441E-2</c:v>
                </c:pt>
                <c:pt idx="3068">
                  <c:v>1.2365309999999999E-2</c:v>
                </c:pt>
                <c:pt idx="3069">
                  <c:v>1.144499E-2</c:v>
                </c:pt>
                <c:pt idx="3070">
                  <c:v>1.078573E-2</c:v>
                </c:pt>
                <c:pt idx="3071">
                  <c:v>1.8714350000000001E-2</c:v>
                </c:pt>
                <c:pt idx="3072">
                  <c:v>9.9667660000000002E-3</c:v>
                </c:pt>
                <c:pt idx="3073">
                  <c:v>1.1938600000000001E-2</c:v>
                </c:pt>
                <c:pt idx="3074">
                  <c:v>1.103966E-2</c:v>
                </c:pt>
                <c:pt idx="3075">
                  <c:v>1.393458E-2</c:v>
                </c:pt>
                <c:pt idx="3076">
                  <c:v>1.05615E-2</c:v>
                </c:pt>
                <c:pt idx="3077">
                  <c:v>9.9801539999999998E-3</c:v>
                </c:pt>
                <c:pt idx="3078">
                  <c:v>1.2033820000000001E-2</c:v>
                </c:pt>
                <c:pt idx="3079">
                  <c:v>2.2471580000000001E-2</c:v>
                </c:pt>
                <c:pt idx="3080">
                  <c:v>1.8942250000000001E-2</c:v>
                </c:pt>
                <c:pt idx="3081">
                  <c:v>9.3295860000000008E-3</c:v>
                </c:pt>
                <c:pt idx="3082">
                  <c:v>1.569535E-2</c:v>
                </c:pt>
                <c:pt idx="3083">
                  <c:v>7.6007929999999998E-3</c:v>
                </c:pt>
                <c:pt idx="3084">
                  <c:v>1.594046E-2</c:v>
                </c:pt>
                <c:pt idx="3085">
                  <c:v>1.0200259999999999E-2</c:v>
                </c:pt>
                <c:pt idx="3086">
                  <c:v>9.5535970000000005E-3</c:v>
                </c:pt>
                <c:pt idx="3087">
                  <c:v>1.6531210000000001E-2</c:v>
                </c:pt>
                <c:pt idx="3088">
                  <c:v>1.1155669999999999E-2</c:v>
                </c:pt>
                <c:pt idx="3089">
                  <c:v>9.4611190000000005E-3</c:v>
                </c:pt>
                <c:pt idx="3090">
                  <c:v>8.3403309999999994E-3</c:v>
                </c:pt>
                <c:pt idx="3091">
                  <c:v>1.592959E-2</c:v>
                </c:pt>
                <c:pt idx="3092">
                  <c:v>9.4414410000000001E-3</c:v>
                </c:pt>
                <c:pt idx="3093">
                  <c:v>7.6206549999999996E-3</c:v>
                </c:pt>
                <c:pt idx="3094">
                  <c:v>1.4236189999999999E-2</c:v>
                </c:pt>
                <c:pt idx="3095">
                  <c:v>8.9224319999999992E-3</c:v>
                </c:pt>
                <c:pt idx="3096">
                  <c:v>1.073735E-2</c:v>
                </c:pt>
                <c:pt idx="3097">
                  <c:v>7.5588690000000002E-3</c:v>
                </c:pt>
                <c:pt idx="3098">
                  <c:v>1.6740330000000001E-2</c:v>
                </c:pt>
                <c:pt idx="3099">
                  <c:v>1.2888749999999999E-2</c:v>
                </c:pt>
                <c:pt idx="3100">
                  <c:v>8.9555090000000004E-3</c:v>
                </c:pt>
                <c:pt idx="3101">
                  <c:v>9.4165910000000002E-3</c:v>
                </c:pt>
                <c:pt idx="3102">
                  <c:v>1.9196709999999999E-2</c:v>
                </c:pt>
                <c:pt idx="3103">
                  <c:v>1.034406E-2</c:v>
                </c:pt>
                <c:pt idx="3104">
                  <c:v>9.8702129999999992E-3</c:v>
                </c:pt>
                <c:pt idx="3105">
                  <c:v>1.042655E-2</c:v>
                </c:pt>
                <c:pt idx="3106">
                  <c:v>1.619839E-2</c:v>
                </c:pt>
                <c:pt idx="3107">
                  <c:v>9.8105940000000006E-3</c:v>
                </c:pt>
                <c:pt idx="3108">
                  <c:v>1.627433E-2</c:v>
                </c:pt>
                <c:pt idx="3109">
                  <c:v>8.0899560000000006E-3</c:v>
                </c:pt>
                <c:pt idx="3110">
                  <c:v>1.3609919999999999E-2</c:v>
                </c:pt>
                <c:pt idx="3111">
                  <c:v>1.135836E-2</c:v>
                </c:pt>
                <c:pt idx="3112">
                  <c:v>2.0594290000000001E-2</c:v>
                </c:pt>
                <c:pt idx="3113">
                  <c:v>1.0215689999999999E-2</c:v>
                </c:pt>
                <c:pt idx="3114">
                  <c:v>1.0958610000000001E-2</c:v>
                </c:pt>
                <c:pt idx="3115">
                  <c:v>1.2602729999999999E-2</c:v>
                </c:pt>
                <c:pt idx="3116">
                  <c:v>1.1373350000000001E-2</c:v>
                </c:pt>
                <c:pt idx="3117">
                  <c:v>9.4549400000000002E-3</c:v>
                </c:pt>
                <c:pt idx="3118">
                  <c:v>1.065317E-2</c:v>
                </c:pt>
                <c:pt idx="3119">
                  <c:v>1.3415369999999999E-2</c:v>
                </c:pt>
                <c:pt idx="3120">
                  <c:v>9.8104579999999993E-3</c:v>
                </c:pt>
                <c:pt idx="3121">
                  <c:v>1.17275E-2</c:v>
                </c:pt>
                <c:pt idx="3122">
                  <c:v>1.4218359999999999E-2</c:v>
                </c:pt>
                <c:pt idx="3123">
                  <c:v>1.320207E-2</c:v>
                </c:pt>
                <c:pt idx="3124">
                  <c:v>1.35811E-2</c:v>
                </c:pt>
                <c:pt idx="3125">
                  <c:v>1.999273E-2</c:v>
                </c:pt>
                <c:pt idx="3126">
                  <c:v>9.1748349999999992E-3</c:v>
                </c:pt>
                <c:pt idx="3127">
                  <c:v>1.873265E-2</c:v>
                </c:pt>
                <c:pt idx="3128">
                  <c:v>1.025217E-2</c:v>
                </c:pt>
                <c:pt idx="3129">
                  <c:v>9.2955829999999996E-3</c:v>
                </c:pt>
                <c:pt idx="3130">
                  <c:v>1.2126410000000001E-2</c:v>
                </c:pt>
                <c:pt idx="3131">
                  <c:v>2.3577799999999999E-2</c:v>
                </c:pt>
                <c:pt idx="3132">
                  <c:v>1.468885E-2</c:v>
                </c:pt>
                <c:pt idx="3133">
                  <c:v>9.2028570000000001E-3</c:v>
                </c:pt>
                <c:pt idx="3134">
                  <c:v>1.3884290000000001E-2</c:v>
                </c:pt>
                <c:pt idx="3135">
                  <c:v>1.5917850000000001E-2</c:v>
                </c:pt>
                <c:pt idx="3136">
                  <c:v>1.4702399999999999E-2</c:v>
                </c:pt>
                <c:pt idx="3137">
                  <c:v>1.206899E-2</c:v>
                </c:pt>
                <c:pt idx="3138">
                  <c:v>1.2258120000000001E-2</c:v>
                </c:pt>
                <c:pt idx="3139">
                  <c:v>1.221477E-2</c:v>
                </c:pt>
                <c:pt idx="3140">
                  <c:v>9.5927070000000007E-3</c:v>
                </c:pt>
                <c:pt idx="3141">
                  <c:v>1.0804050000000001E-2</c:v>
                </c:pt>
                <c:pt idx="3142">
                  <c:v>1.1201330000000001E-2</c:v>
                </c:pt>
                <c:pt idx="3143">
                  <c:v>1.8244699999999999E-2</c:v>
                </c:pt>
                <c:pt idx="3144">
                  <c:v>8.4489279999999996E-3</c:v>
                </c:pt>
                <c:pt idx="3145">
                  <c:v>1.4988090000000001E-2</c:v>
                </c:pt>
                <c:pt idx="3146">
                  <c:v>1.293628E-2</c:v>
                </c:pt>
                <c:pt idx="3147">
                  <c:v>1.154429E-2</c:v>
                </c:pt>
                <c:pt idx="3148">
                  <c:v>1.0232E-2</c:v>
                </c:pt>
                <c:pt idx="3149">
                  <c:v>2.065115E-2</c:v>
                </c:pt>
                <c:pt idx="3150">
                  <c:v>8.1123029999999995E-3</c:v>
                </c:pt>
                <c:pt idx="3151">
                  <c:v>8.7934599999999995E-3</c:v>
                </c:pt>
                <c:pt idx="3152">
                  <c:v>8.3312030000000006E-3</c:v>
                </c:pt>
                <c:pt idx="3153">
                  <c:v>1.927448E-2</c:v>
                </c:pt>
                <c:pt idx="3154">
                  <c:v>1.433571E-2</c:v>
                </c:pt>
                <c:pt idx="3155">
                  <c:v>9.1942440000000007E-3</c:v>
                </c:pt>
                <c:pt idx="3156">
                  <c:v>9.915129E-3</c:v>
                </c:pt>
                <c:pt idx="3157">
                  <c:v>1.0000419999999999E-2</c:v>
                </c:pt>
                <c:pt idx="3158">
                  <c:v>1.1123020000000001E-2</c:v>
                </c:pt>
                <c:pt idx="3159">
                  <c:v>8.8275130000000004E-3</c:v>
                </c:pt>
                <c:pt idx="3160">
                  <c:v>1.00862E-2</c:v>
                </c:pt>
                <c:pt idx="3161">
                  <c:v>1.350723E-2</c:v>
                </c:pt>
                <c:pt idx="3162">
                  <c:v>1.9681170000000001E-2</c:v>
                </c:pt>
                <c:pt idx="3163">
                  <c:v>7.8235089999999993E-3</c:v>
                </c:pt>
                <c:pt idx="3164">
                  <c:v>1.0065009999999999E-2</c:v>
                </c:pt>
                <c:pt idx="3165">
                  <c:v>1.0345180000000001E-2</c:v>
                </c:pt>
                <c:pt idx="3166">
                  <c:v>1.527445E-2</c:v>
                </c:pt>
                <c:pt idx="3167">
                  <c:v>1.4790009999999999E-2</c:v>
                </c:pt>
                <c:pt idx="3168">
                  <c:v>1.0766960000000001E-2</c:v>
                </c:pt>
                <c:pt idx="3169">
                  <c:v>1.709894E-2</c:v>
                </c:pt>
                <c:pt idx="3170">
                  <c:v>9.9463520000000003E-3</c:v>
                </c:pt>
                <c:pt idx="3171">
                  <c:v>1.63413E-2</c:v>
                </c:pt>
                <c:pt idx="3172">
                  <c:v>1.5763989999999999E-2</c:v>
                </c:pt>
                <c:pt idx="3173">
                  <c:v>1.379731E-2</c:v>
                </c:pt>
                <c:pt idx="3174">
                  <c:v>1.2207839999999999E-2</c:v>
                </c:pt>
                <c:pt idx="3175">
                  <c:v>1.005115E-2</c:v>
                </c:pt>
                <c:pt idx="3176">
                  <c:v>1.0184520000000001E-2</c:v>
                </c:pt>
                <c:pt idx="3177">
                  <c:v>1.5739659999999999E-2</c:v>
                </c:pt>
                <c:pt idx="3178">
                  <c:v>1.3817329999999999E-2</c:v>
                </c:pt>
                <c:pt idx="3179">
                  <c:v>1.4756689999999999E-2</c:v>
                </c:pt>
                <c:pt idx="3180">
                  <c:v>8.9102929999999997E-3</c:v>
                </c:pt>
                <c:pt idx="3181">
                  <c:v>8.8980919999999998E-3</c:v>
                </c:pt>
                <c:pt idx="3182">
                  <c:v>1.4263609999999999E-2</c:v>
                </c:pt>
                <c:pt idx="3183">
                  <c:v>9.8283569999999994E-3</c:v>
                </c:pt>
                <c:pt idx="3184">
                  <c:v>1.198508E-2</c:v>
                </c:pt>
                <c:pt idx="3185">
                  <c:v>8.8642189999999996E-3</c:v>
                </c:pt>
                <c:pt idx="3186">
                  <c:v>1.471244E-2</c:v>
                </c:pt>
                <c:pt idx="3187">
                  <c:v>9.9846599999999994E-3</c:v>
                </c:pt>
                <c:pt idx="3188">
                  <c:v>1.6872160000000001E-2</c:v>
                </c:pt>
                <c:pt idx="3189">
                  <c:v>9.0881769999999994E-3</c:v>
                </c:pt>
                <c:pt idx="3190">
                  <c:v>8.8810090000000005E-3</c:v>
                </c:pt>
                <c:pt idx="3191">
                  <c:v>9.8966899999999997E-3</c:v>
                </c:pt>
                <c:pt idx="3192">
                  <c:v>1.6845570000000001E-2</c:v>
                </c:pt>
                <c:pt idx="3193">
                  <c:v>1.018063E-2</c:v>
                </c:pt>
                <c:pt idx="3194">
                  <c:v>1.454798E-2</c:v>
                </c:pt>
                <c:pt idx="3195">
                  <c:v>1.0412650000000001E-2</c:v>
                </c:pt>
                <c:pt idx="3196">
                  <c:v>1.0999470000000001E-2</c:v>
                </c:pt>
                <c:pt idx="3197">
                  <c:v>1.8150139999999999E-2</c:v>
                </c:pt>
                <c:pt idx="3198">
                  <c:v>7.8802379999999995E-3</c:v>
                </c:pt>
                <c:pt idx="3199">
                  <c:v>1.028601E-2</c:v>
                </c:pt>
                <c:pt idx="3200">
                  <c:v>9.5523629999999995E-3</c:v>
                </c:pt>
                <c:pt idx="3201">
                  <c:v>9.7332449999999997E-3</c:v>
                </c:pt>
                <c:pt idx="3202">
                  <c:v>1.331216E-2</c:v>
                </c:pt>
                <c:pt idx="3203">
                  <c:v>9.4719560000000001E-3</c:v>
                </c:pt>
                <c:pt idx="3204">
                  <c:v>9.3620109999999999E-3</c:v>
                </c:pt>
                <c:pt idx="3205">
                  <c:v>1.103034E-2</c:v>
                </c:pt>
                <c:pt idx="3206">
                  <c:v>8.5435540000000001E-3</c:v>
                </c:pt>
                <c:pt idx="3207">
                  <c:v>1.7806539999999999E-2</c:v>
                </c:pt>
                <c:pt idx="3208">
                  <c:v>1.0989779999999999E-2</c:v>
                </c:pt>
                <c:pt idx="3209">
                  <c:v>1.354257E-2</c:v>
                </c:pt>
                <c:pt idx="3210">
                  <c:v>1.3694130000000001E-2</c:v>
                </c:pt>
                <c:pt idx="3211">
                  <c:v>9.6632679999999992E-3</c:v>
                </c:pt>
                <c:pt idx="3212">
                  <c:v>1.0875370000000001E-2</c:v>
                </c:pt>
                <c:pt idx="3213">
                  <c:v>1.348474E-2</c:v>
                </c:pt>
                <c:pt idx="3214">
                  <c:v>1.55573E-2</c:v>
                </c:pt>
                <c:pt idx="3215">
                  <c:v>1.261436E-2</c:v>
                </c:pt>
                <c:pt idx="3216">
                  <c:v>1.1070429999999999E-2</c:v>
                </c:pt>
                <c:pt idx="3217">
                  <c:v>7.8327669999999992E-3</c:v>
                </c:pt>
                <c:pt idx="3218">
                  <c:v>1.056288E-2</c:v>
                </c:pt>
                <c:pt idx="3219">
                  <c:v>1.207368E-2</c:v>
                </c:pt>
                <c:pt idx="3220">
                  <c:v>1.617014E-2</c:v>
                </c:pt>
                <c:pt idx="3221">
                  <c:v>9.5185770000000003E-3</c:v>
                </c:pt>
                <c:pt idx="3222">
                  <c:v>1.374738E-2</c:v>
                </c:pt>
                <c:pt idx="3223">
                  <c:v>1.6414020000000001E-2</c:v>
                </c:pt>
                <c:pt idx="3224">
                  <c:v>1.0442699999999999E-2</c:v>
                </c:pt>
                <c:pt idx="3225">
                  <c:v>1.146113E-2</c:v>
                </c:pt>
                <c:pt idx="3226">
                  <c:v>7.9104580000000004E-3</c:v>
                </c:pt>
                <c:pt idx="3227">
                  <c:v>1.1019269999999999E-2</c:v>
                </c:pt>
                <c:pt idx="3228">
                  <c:v>1.5309E-2</c:v>
                </c:pt>
                <c:pt idx="3229">
                  <c:v>2.4266759999999998E-2</c:v>
                </c:pt>
                <c:pt idx="3230">
                  <c:v>1.108427E-2</c:v>
                </c:pt>
                <c:pt idx="3231">
                  <c:v>1.2266340000000001E-2</c:v>
                </c:pt>
                <c:pt idx="3232">
                  <c:v>7.9340609999999992E-3</c:v>
                </c:pt>
                <c:pt idx="3233">
                  <c:v>1.909924E-2</c:v>
                </c:pt>
                <c:pt idx="3234">
                  <c:v>1.7896209999999999E-2</c:v>
                </c:pt>
                <c:pt idx="3235">
                  <c:v>1.8162919999999999E-2</c:v>
                </c:pt>
                <c:pt idx="3236">
                  <c:v>2.0344000000000001E-2</c:v>
                </c:pt>
                <c:pt idx="3237">
                  <c:v>1.021328E-2</c:v>
                </c:pt>
                <c:pt idx="3238">
                  <c:v>1.005838E-2</c:v>
                </c:pt>
                <c:pt idx="3239">
                  <c:v>1.2383389999999999E-2</c:v>
                </c:pt>
                <c:pt idx="3240">
                  <c:v>1.0297300000000001E-2</c:v>
                </c:pt>
                <c:pt idx="3241">
                  <c:v>1.43181E-2</c:v>
                </c:pt>
                <c:pt idx="3242">
                  <c:v>1.4636959999999999E-2</c:v>
                </c:pt>
                <c:pt idx="3243">
                  <c:v>8.6466609999999999E-3</c:v>
                </c:pt>
                <c:pt idx="3244">
                  <c:v>8.4085359999999994E-3</c:v>
                </c:pt>
                <c:pt idx="3245">
                  <c:v>9.0596380000000001E-3</c:v>
                </c:pt>
                <c:pt idx="3246">
                  <c:v>1.0543169999999999E-2</c:v>
                </c:pt>
                <c:pt idx="3247">
                  <c:v>1.502507E-2</c:v>
                </c:pt>
                <c:pt idx="3248">
                  <c:v>1.426733E-2</c:v>
                </c:pt>
                <c:pt idx="3249">
                  <c:v>1.084418E-2</c:v>
                </c:pt>
                <c:pt idx="3250">
                  <c:v>9.3312580000000003E-3</c:v>
                </c:pt>
                <c:pt idx="3251">
                  <c:v>2.1047980000000001E-2</c:v>
                </c:pt>
                <c:pt idx="3252">
                  <c:v>1.641451E-2</c:v>
                </c:pt>
                <c:pt idx="3253">
                  <c:v>1.1705470000000001E-2</c:v>
                </c:pt>
                <c:pt idx="3254">
                  <c:v>1.2281759999999999E-2</c:v>
                </c:pt>
                <c:pt idx="3255">
                  <c:v>1.387443E-2</c:v>
                </c:pt>
                <c:pt idx="3256">
                  <c:v>1.036226E-2</c:v>
                </c:pt>
                <c:pt idx="3257">
                  <c:v>2.0574680000000001E-2</c:v>
                </c:pt>
                <c:pt idx="3258">
                  <c:v>1.131223E-2</c:v>
                </c:pt>
                <c:pt idx="3259">
                  <c:v>8.3003109999999995E-3</c:v>
                </c:pt>
                <c:pt idx="3260">
                  <c:v>1.0257169999999999E-2</c:v>
                </c:pt>
                <c:pt idx="3261">
                  <c:v>1.5733179999999999E-2</c:v>
                </c:pt>
                <c:pt idx="3262">
                  <c:v>1.608822E-2</c:v>
                </c:pt>
                <c:pt idx="3263">
                  <c:v>1.4557479999999999E-2</c:v>
                </c:pt>
                <c:pt idx="3264">
                  <c:v>1.6871540000000001E-2</c:v>
                </c:pt>
                <c:pt idx="3265">
                  <c:v>9.7358470000000006E-3</c:v>
                </c:pt>
                <c:pt idx="3266">
                  <c:v>1.56195E-2</c:v>
                </c:pt>
                <c:pt idx="3267">
                  <c:v>1.5872939999999999E-2</c:v>
                </c:pt>
                <c:pt idx="3268">
                  <c:v>9.2534409999999994E-3</c:v>
                </c:pt>
                <c:pt idx="3269">
                  <c:v>1.055978E-2</c:v>
                </c:pt>
                <c:pt idx="3270">
                  <c:v>1.201296E-2</c:v>
                </c:pt>
                <c:pt idx="3271">
                  <c:v>1.402724E-2</c:v>
                </c:pt>
                <c:pt idx="3272">
                  <c:v>8.6506740000000006E-3</c:v>
                </c:pt>
                <c:pt idx="3273">
                  <c:v>1.3192870000000001E-2</c:v>
                </c:pt>
                <c:pt idx="3274">
                  <c:v>9.9695440000000003E-3</c:v>
                </c:pt>
                <c:pt idx="3275">
                  <c:v>1.773483E-2</c:v>
                </c:pt>
                <c:pt idx="3276">
                  <c:v>1.15084E-2</c:v>
                </c:pt>
                <c:pt idx="3277">
                  <c:v>9.0951460000000001E-3</c:v>
                </c:pt>
                <c:pt idx="3278">
                  <c:v>7.5659350000000002E-3</c:v>
                </c:pt>
                <c:pt idx="3279">
                  <c:v>9.2576740000000005E-3</c:v>
                </c:pt>
                <c:pt idx="3280">
                  <c:v>1.262603E-2</c:v>
                </c:pt>
                <c:pt idx="3281">
                  <c:v>1.213357E-2</c:v>
                </c:pt>
                <c:pt idx="3282">
                  <c:v>9.1636349999999998E-3</c:v>
                </c:pt>
                <c:pt idx="3283">
                  <c:v>1.203007E-2</c:v>
                </c:pt>
                <c:pt idx="3284">
                  <c:v>1.0986859999999999E-2</c:v>
                </c:pt>
                <c:pt idx="3285">
                  <c:v>1.187912E-2</c:v>
                </c:pt>
                <c:pt idx="3286">
                  <c:v>1.415683E-2</c:v>
                </c:pt>
                <c:pt idx="3287">
                  <c:v>9.7379670000000002E-3</c:v>
                </c:pt>
                <c:pt idx="3288">
                  <c:v>9.993455E-3</c:v>
                </c:pt>
                <c:pt idx="3289">
                  <c:v>1.12464E-2</c:v>
                </c:pt>
                <c:pt idx="3290">
                  <c:v>1.2129350000000001E-2</c:v>
                </c:pt>
                <c:pt idx="3291">
                  <c:v>9.1012049999999994E-3</c:v>
                </c:pt>
                <c:pt idx="3292">
                  <c:v>1.011945E-2</c:v>
                </c:pt>
                <c:pt idx="3293">
                  <c:v>1.152243E-2</c:v>
                </c:pt>
                <c:pt idx="3294">
                  <c:v>1.346001E-2</c:v>
                </c:pt>
                <c:pt idx="3295">
                  <c:v>1.545231E-2</c:v>
                </c:pt>
                <c:pt idx="3296">
                  <c:v>8.2492420000000004E-3</c:v>
                </c:pt>
                <c:pt idx="3297">
                  <c:v>9.3026299999999992E-3</c:v>
                </c:pt>
                <c:pt idx="3298">
                  <c:v>1.058537E-2</c:v>
                </c:pt>
                <c:pt idx="3299">
                  <c:v>1.1804210000000001E-2</c:v>
                </c:pt>
                <c:pt idx="3300">
                  <c:v>7.0450349999999998E-3</c:v>
                </c:pt>
                <c:pt idx="3301">
                  <c:v>9.5796260000000008E-3</c:v>
                </c:pt>
                <c:pt idx="3302">
                  <c:v>8.0715089999999993E-3</c:v>
                </c:pt>
                <c:pt idx="3303">
                  <c:v>1.706119E-2</c:v>
                </c:pt>
                <c:pt idx="3304">
                  <c:v>9.4696510000000008E-3</c:v>
                </c:pt>
                <c:pt idx="3305">
                  <c:v>1.161324E-2</c:v>
                </c:pt>
                <c:pt idx="3306">
                  <c:v>1.133193E-2</c:v>
                </c:pt>
                <c:pt idx="3307">
                  <c:v>1.448846E-2</c:v>
                </c:pt>
                <c:pt idx="3308">
                  <c:v>1.526714E-2</c:v>
                </c:pt>
                <c:pt idx="3309">
                  <c:v>9.0305609999999994E-3</c:v>
                </c:pt>
                <c:pt idx="3310">
                  <c:v>2.110335E-2</c:v>
                </c:pt>
                <c:pt idx="3311">
                  <c:v>1.5465410000000001E-2</c:v>
                </c:pt>
                <c:pt idx="3312">
                  <c:v>1.007774E-2</c:v>
                </c:pt>
                <c:pt idx="3313">
                  <c:v>1.188488E-2</c:v>
                </c:pt>
                <c:pt idx="3314">
                  <c:v>1.5755080000000001E-2</c:v>
                </c:pt>
                <c:pt idx="3315">
                  <c:v>1.056444E-2</c:v>
                </c:pt>
                <c:pt idx="3316">
                  <c:v>1.30029E-2</c:v>
                </c:pt>
                <c:pt idx="3317">
                  <c:v>1.1775020000000001E-2</c:v>
                </c:pt>
                <c:pt idx="3318">
                  <c:v>2.0830950000000001E-2</c:v>
                </c:pt>
                <c:pt idx="3319">
                  <c:v>9.0432299999999993E-3</c:v>
                </c:pt>
                <c:pt idx="3320">
                  <c:v>9.6475769999999992E-3</c:v>
                </c:pt>
                <c:pt idx="3321">
                  <c:v>1.9326579999999999E-2</c:v>
                </c:pt>
                <c:pt idx="3322">
                  <c:v>8.8056750000000007E-3</c:v>
                </c:pt>
                <c:pt idx="3323">
                  <c:v>1.379098E-2</c:v>
                </c:pt>
                <c:pt idx="3324">
                  <c:v>1.0717630000000001E-2</c:v>
                </c:pt>
                <c:pt idx="3325">
                  <c:v>1.15414E-2</c:v>
                </c:pt>
                <c:pt idx="3326">
                  <c:v>1.225938E-2</c:v>
                </c:pt>
                <c:pt idx="3327">
                  <c:v>1.429383E-2</c:v>
                </c:pt>
                <c:pt idx="3328">
                  <c:v>9.9245949999999996E-3</c:v>
                </c:pt>
                <c:pt idx="3329">
                  <c:v>1.944543E-2</c:v>
                </c:pt>
                <c:pt idx="3330">
                  <c:v>1.5803190000000002E-2</c:v>
                </c:pt>
                <c:pt idx="3331">
                  <c:v>9.8571170000000003E-3</c:v>
                </c:pt>
                <c:pt idx="3332">
                  <c:v>1.396858E-2</c:v>
                </c:pt>
                <c:pt idx="3333">
                  <c:v>1.044226E-2</c:v>
                </c:pt>
                <c:pt idx="3334">
                  <c:v>1.1429099999999999E-2</c:v>
                </c:pt>
                <c:pt idx="3335">
                  <c:v>8.7969640000000009E-3</c:v>
                </c:pt>
                <c:pt idx="3336">
                  <c:v>9.2064250000000007E-3</c:v>
                </c:pt>
                <c:pt idx="3337">
                  <c:v>7.7011930000000003E-3</c:v>
                </c:pt>
                <c:pt idx="3338">
                  <c:v>8.8425050000000005E-3</c:v>
                </c:pt>
                <c:pt idx="3339">
                  <c:v>1.6589670000000001E-2</c:v>
                </c:pt>
                <c:pt idx="3340">
                  <c:v>1.168728E-2</c:v>
                </c:pt>
                <c:pt idx="3341">
                  <c:v>1.004944E-2</c:v>
                </c:pt>
                <c:pt idx="3342">
                  <c:v>1.223847E-2</c:v>
                </c:pt>
                <c:pt idx="3343">
                  <c:v>1.1987299999999999E-2</c:v>
                </c:pt>
                <c:pt idx="3344">
                  <c:v>1.5124159999999999E-2</c:v>
                </c:pt>
                <c:pt idx="3345">
                  <c:v>9.3076500000000006E-3</c:v>
                </c:pt>
                <c:pt idx="3346">
                  <c:v>1.0721899999999999E-2</c:v>
                </c:pt>
                <c:pt idx="3347">
                  <c:v>7.2255080000000003E-3</c:v>
                </c:pt>
                <c:pt idx="3348">
                  <c:v>9.7599090000000006E-3</c:v>
                </c:pt>
                <c:pt idx="3349">
                  <c:v>1.0403569999999999E-2</c:v>
                </c:pt>
                <c:pt idx="3350">
                  <c:v>1.508868E-2</c:v>
                </c:pt>
                <c:pt idx="3351">
                  <c:v>1.09785E-2</c:v>
                </c:pt>
                <c:pt idx="3352">
                  <c:v>6.495537E-3</c:v>
                </c:pt>
                <c:pt idx="3353">
                  <c:v>1.2349509999999999E-2</c:v>
                </c:pt>
                <c:pt idx="3354">
                  <c:v>1.204322E-2</c:v>
                </c:pt>
                <c:pt idx="3355">
                  <c:v>1.0565049999999999E-2</c:v>
                </c:pt>
                <c:pt idx="3356">
                  <c:v>7.9996029999999992E-3</c:v>
                </c:pt>
                <c:pt idx="3357">
                  <c:v>1.23368E-2</c:v>
                </c:pt>
                <c:pt idx="3358">
                  <c:v>1.8600579999999999E-2</c:v>
                </c:pt>
                <c:pt idx="3359">
                  <c:v>8.0539129999999994E-3</c:v>
                </c:pt>
                <c:pt idx="3360">
                  <c:v>1.3080049999999999E-2</c:v>
                </c:pt>
                <c:pt idx="3361">
                  <c:v>1.5289280000000001E-2</c:v>
                </c:pt>
                <c:pt idx="3362">
                  <c:v>1.2999719999999999E-2</c:v>
                </c:pt>
                <c:pt idx="3363">
                  <c:v>1.0267800000000001E-2</c:v>
                </c:pt>
                <c:pt idx="3364">
                  <c:v>9.5396130000000006E-3</c:v>
                </c:pt>
                <c:pt idx="3365">
                  <c:v>1.045683E-2</c:v>
                </c:pt>
                <c:pt idx="3366">
                  <c:v>1.154142E-2</c:v>
                </c:pt>
                <c:pt idx="3367">
                  <c:v>1.0852199999999999E-2</c:v>
                </c:pt>
                <c:pt idx="3368">
                  <c:v>1.66152E-2</c:v>
                </c:pt>
                <c:pt idx="3369">
                  <c:v>1.3818739999999999E-2</c:v>
                </c:pt>
                <c:pt idx="3370">
                  <c:v>1.1491599999999999E-2</c:v>
                </c:pt>
                <c:pt idx="3371">
                  <c:v>1.6791400000000001E-2</c:v>
                </c:pt>
                <c:pt idx="3372">
                  <c:v>1.109548E-2</c:v>
                </c:pt>
                <c:pt idx="3373">
                  <c:v>1.1420080000000001E-2</c:v>
                </c:pt>
                <c:pt idx="3374">
                  <c:v>1.4840819999999999E-2</c:v>
                </c:pt>
                <c:pt idx="3375">
                  <c:v>8.2885479999999997E-3</c:v>
                </c:pt>
                <c:pt idx="3376">
                  <c:v>2.0446840000000001E-2</c:v>
                </c:pt>
                <c:pt idx="3377">
                  <c:v>1.9134180000000001E-2</c:v>
                </c:pt>
                <c:pt idx="3378">
                  <c:v>1.074059E-2</c:v>
                </c:pt>
                <c:pt idx="3379">
                  <c:v>8.0913670000000004E-3</c:v>
                </c:pt>
                <c:pt idx="3380">
                  <c:v>1.267706E-2</c:v>
                </c:pt>
                <c:pt idx="3381">
                  <c:v>1.8544669999999999E-2</c:v>
                </c:pt>
                <c:pt idx="3382">
                  <c:v>1.0105879999999999E-2</c:v>
                </c:pt>
                <c:pt idx="3383">
                  <c:v>1.24966E-2</c:v>
                </c:pt>
                <c:pt idx="3384">
                  <c:v>1.419464E-2</c:v>
                </c:pt>
                <c:pt idx="3385">
                  <c:v>1.0752599999999999E-2</c:v>
                </c:pt>
                <c:pt idx="3386">
                  <c:v>1.9771859999999999E-2</c:v>
                </c:pt>
                <c:pt idx="3387">
                  <c:v>1.6931789999999999E-2</c:v>
                </c:pt>
                <c:pt idx="3388">
                  <c:v>1.059237E-2</c:v>
                </c:pt>
                <c:pt idx="3389">
                  <c:v>1.1107280000000001E-2</c:v>
                </c:pt>
                <c:pt idx="3390">
                  <c:v>1.7361479999999999E-2</c:v>
                </c:pt>
                <c:pt idx="3391">
                  <c:v>8.0191189999999999E-3</c:v>
                </c:pt>
                <c:pt idx="3392">
                  <c:v>1.347084E-2</c:v>
                </c:pt>
                <c:pt idx="3393">
                  <c:v>1.036075E-2</c:v>
                </c:pt>
                <c:pt idx="3394">
                  <c:v>1.1320709999999999E-2</c:v>
                </c:pt>
                <c:pt idx="3395">
                  <c:v>2.0162240000000001E-2</c:v>
                </c:pt>
                <c:pt idx="3396">
                  <c:v>1.8056340000000001E-2</c:v>
                </c:pt>
                <c:pt idx="3397">
                  <c:v>1.290814E-2</c:v>
                </c:pt>
                <c:pt idx="3398">
                  <c:v>1.7794919999999999E-2</c:v>
                </c:pt>
                <c:pt idx="3399">
                  <c:v>1.8804540000000002E-2</c:v>
                </c:pt>
                <c:pt idx="3400">
                  <c:v>1.9806089999999998E-2</c:v>
                </c:pt>
                <c:pt idx="3401">
                  <c:v>1.034968E-2</c:v>
                </c:pt>
                <c:pt idx="3402">
                  <c:v>1.0893389999999999E-2</c:v>
                </c:pt>
                <c:pt idx="3403">
                  <c:v>1.428891E-2</c:v>
                </c:pt>
                <c:pt idx="3404">
                  <c:v>1.696599E-2</c:v>
                </c:pt>
                <c:pt idx="3405">
                  <c:v>1.6197420000000001E-2</c:v>
                </c:pt>
                <c:pt idx="3406">
                  <c:v>1.6463410000000001E-2</c:v>
                </c:pt>
                <c:pt idx="3407">
                  <c:v>1.2004570000000001E-2</c:v>
                </c:pt>
                <c:pt idx="3408">
                  <c:v>9.8537669999999994E-3</c:v>
                </c:pt>
                <c:pt idx="3409">
                  <c:v>1.072508E-2</c:v>
                </c:pt>
                <c:pt idx="3410">
                  <c:v>1.1437040000000001E-2</c:v>
                </c:pt>
                <c:pt idx="3411">
                  <c:v>1.2558140000000001E-2</c:v>
                </c:pt>
                <c:pt idx="3412">
                  <c:v>1.153651E-2</c:v>
                </c:pt>
                <c:pt idx="3413">
                  <c:v>1.3445759999999999E-2</c:v>
                </c:pt>
                <c:pt idx="3414">
                  <c:v>1.4499969999999999E-2</c:v>
                </c:pt>
                <c:pt idx="3415">
                  <c:v>1.1793E-2</c:v>
                </c:pt>
                <c:pt idx="3416">
                  <c:v>1.103399E-2</c:v>
                </c:pt>
                <c:pt idx="3417">
                  <c:v>1.9350570000000001E-2</c:v>
                </c:pt>
                <c:pt idx="3418">
                  <c:v>1.326716E-2</c:v>
                </c:pt>
                <c:pt idx="3419">
                  <c:v>1.033133E-2</c:v>
                </c:pt>
                <c:pt idx="3420">
                  <c:v>9.8507630000000002E-3</c:v>
                </c:pt>
                <c:pt idx="3421">
                  <c:v>9.8481869999999996E-3</c:v>
                </c:pt>
                <c:pt idx="3422">
                  <c:v>1.146027E-2</c:v>
                </c:pt>
                <c:pt idx="3423">
                  <c:v>1.522389E-2</c:v>
                </c:pt>
                <c:pt idx="3424">
                  <c:v>9.6906230000000006E-3</c:v>
                </c:pt>
                <c:pt idx="3425">
                  <c:v>5.8472999999999997E-3</c:v>
                </c:pt>
                <c:pt idx="3426">
                  <c:v>9.0208560000000007E-3</c:v>
                </c:pt>
                <c:pt idx="3427">
                  <c:v>1.160721E-2</c:v>
                </c:pt>
                <c:pt idx="3428">
                  <c:v>1.44426E-2</c:v>
                </c:pt>
                <c:pt idx="3429">
                  <c:v>7.6009739999999999E-3</c:v>
                </c:pt>
                <c:pt idx="3430">
                  <c:v>1.542175E-2</c:v>
                </c:pt>
                <c:pt idx="3431">
                  <c:v>9.509857E-3</c:v>
                </c:pt>
                <c:pt idx="3432">
                  <c:v>9.0084899999999992E-3</c:v>
                </c:pt>
                <c:pt idx="3433">
                  <c:v>1.6541239999999999E-2</c:v>
                </c:pt>
                <c:pt idx="3434">
                  <c:v>9.0864499999999994E-3</c:v>
                </c:pt>
                <c:pt idx="3435">
                  <c:v>1.1301749999999999E-2</c:v>
                </c:pt>
                <c:pt idx="3436">
                  <c:v>1.1628930000000001E-2</c:v>
                </c:pt>
                <c:pt idx="3437">
                  <c:v>1.0770790000000001E-2</c:v>
                </c:pt>
                <c:pt idx="3438">
                  <c:v>1.2403000000000001E-2</c:v>
                </c:pt>
                <c:pt idx="3439">
                  <c:v>1.562025E-2</c:v>
                </c:pt>
                <c:pt idx="3440">
                  <c:v>9.656141E-3</c:v>
                </c:pt>
                <c:pt idx="3441">
                  <c:v>1.069496E-2</c:v>
                </c:pt>
                <c:pt idx="3442">
                  <c:v>1.797379E-2</c:v>
                </c:pt>
                <c:pt idx="3443">
                  <c:v>1.5397320000000001E-2</c:v>
                </c:pt>
                <c:pt idx="3444">
                  <c:v>9.4553350000000005E-3</c:v>
                </c:pt>
                <c:pt idx="3445">
                  <c:v>1.472161E-2</c:v>
                </c:pt>
                <c:pt idx="3446">
                  <c:v>1.2490619999999999E-2</c:v>
                </c:pt>
                <c:pt idx="3447">
                  <c:v>1.380958E-2</c:v>
                </c:pt>
                <c:pt idx="3448">
                  <c:v>1.0267119999999999E-2</c:v>
                </c:pt>
                <c:pt idx="3449">
                  <c:v>1.392447E-2</c:v>
                </c:pt>
                <c:pt idx="3450">
                  <c:v>8.0707880000000006E-3</c:v>
                </c:pt>
                <c:pt idx="3451">
                  <c:v>1.290357E-2</c:v>
                </c:pt>
                <c:pt idx="3452">
                  <c:v>1.635901E-2</c:v>
                </c:pt>
                <c:pt idx="3453">
                  <c:v>1.3131179999999999E-2</c:v>
                </c:pt>
                <c:pt idx="3454">
                  <c:v>1.0074929999999999E-2</c:v>
                </c:pt>
                <c:pt idx="3455">
                  <c:v>1.3639109999999999E-2</c:v>
                </c:pt>
                <c:pt idx="3456">
                  <c:v>9.2236990000000001E-3</c:v>
                </c:pt>
                <c:pt idx="3457">
                  <c:v>1.104078E-2</c:v>
                </c:pt>
                <c:pt idx="3458">
                  <c:v>1.1127099999999999E-2</c:v>
                </c:pt>
                <c:pt idx="3459">
                  <c:v>1.4650639999999999E-2</c:v>
                </c:pt>
                <c:pt idx="3460">
                  <c:v>8.7089430000000002E-3</c:v>
                </c:pt>
                <c:pt idx="3461">
                  <c:v>1.1045030000000001E-2</c:v>
                </c:pt>
                <c:pt idx="3462">
                  <c:v>2.0345559999999999E-2</c:v>
                </c:pt>
                <c:pt idx="3463">
                  <c:v>1.1606139999999999E-2</c:v>
                </c:pt>
                <c:pt idx="3464">
                  <c:v>6.7906049999999999E-3</c:v>
                </c:pt>
                <c:pt idx="3465">
                  <c:v>8.5075110000000006E-3</c:v>
                </c:pt>
                <c:pt idx="3466">
                  <c:v>1.5654390000000001E-2</c:v>
                </c:pt>
                <c:pt idx="3467">
                  <c:v>9.4902719999999993E-3</c:v>
                </c:pt>
                <c:pt idx="3468">
                  <c:v>1.6940150000000001E-2</c:v>
                </c:pt>
                <c:pt idx="3469">
                  <c:v>1.9864320000000001E-2</c:v>
                </c:pt>
                <c:pt idx="3470">
                  <c:v>1.277229E-2</c:v>
                </c:pt>
                <c:pt idx="3471">
                  <c:v>1.4467529999999999E-2</c:v>
                </c:pt>
                <c:pt idx="3472">
                  <c:v>1.0648080000000001E-2</c:v>
                </c:pt>
                <c:pt idx="3473">
                  <c:v>1.7334660000000002E-2</c:v>
                </c:pt>
                <c:pt idx="3474">
                  <c:v>1.774775E-2</c:v>
                </c:pt>
                <c:pt idx="3475">
                  <c:v>1.3867279999999999E-2</c:v>
                </c:pt>
                <c:pt idx="3476">
                  <c:v>1.123032E-2</c:v>
                </c:pt>
                <c:pt idx="3477">
                  <c:v>1.0674680000000001E-2</c:v>
                </c:pt>
                <c:pt idx="3478">
                  <c:v>1.1283700000000001E-2</c:v>
                </c:pt>
                <c:pt idx="3479">
                  <c:v>1.091525E-2</c:v>
                </c:pt>
                <c:pt idx="3480">
                  <c:v>9.0319509999999999E-3</c:v>
                </c:pt>
                <c:pt idx="3481">
                  <c:v>8.5548310000000006E-3</c:v>
                </c:pt>
                <c:pt idx="3482">
                  <c:v>1.101384E-2</c:v>
                </c:pt>
                <c:pt idx="3483">
                  <c:v>9.6960339999999992E-3</c:v>
                </c:pt>
                <c:pt idx="3484">
                  <c:v>7.0749530000000001E-3</c:v>
                </c:pt>
                <c:pt idx="3485">
                  <c:v>1.0770119999999999E-2</c:v>
                </c:pt>
                <c:pt idx="3486">
                  <c:v>1.072765E-2</c:v>
                </c:pt>
                <c:pt idx="3487">
                  <c:v>9.4874350000000007E-3</c:v>
                </c:pt>
                <c:pt idx="3488">
                  <c:v>1.8999329999999998E-2</c:v>
                </c:pt>
                <c:pt idx="3489">
                  <c:v>1.149299E-2</c:v>
                </c:pt>
                <c:pt idx="3490">
                  <c:v>1.4767250000000001E-2</c:v>
                </c:pt>
                <c:pt idx="3491">
                  <c:v>9.9814250000000004E-3</c:v>
                </c:pt>
                <c:pt idx="3492">
                  <c:v>1.8390179999999999E-2</c:v>
                </c:pt>
                <c:pt idx="3493">
                  <c:v>1.6073230000000001E-2</c:v>
                </c:pt>
                <c:pt idx="3494">
                  <c:v>8.0940620000000008E-3</c:v>
                </c:pt>
                <c:pt idx="3495">
                  <c:v>1.520005E-2</c:v>
                </c:pt>
                <c:pt idx="3496">
                  <c:v>1.885498E-2</c:v>
                </c:pt>
                <c:pt idx="3497">
                  <c:v>8.7337079999999997E-3</c:v>
                </c:pt>
                <c:pt idx="3498">
                  <c:v>1.57553E-2</c:v>
                </c:pt>
                <c:pt idx="3499">
                  <c:v>1.344921E-2</c:v>
                </c:pt>
                <c:pt idx="3500">
                  <c:v>8.3632589999999996E-3</c:v>
                </c:pt>
                <c:pt idx="3501">
                  <c:v>1.5487000000000001E-2</c:v>
                </c:pt>
                <c:pt idx="3502">
                  <c:v>1.5390620000000001E-2</c:v>
                </c:pt>
                <c:pt idx="3503">
                  <c:v>1.268272E-2</c:v>
                </c:pt>
                <c:pt idx="3504">
                  <c:v>1.2434489999999999E-2</c:v>
                </c:pt>
                <c:pt idx="3505">
                  <c:v>2.0204880000000001E-2</c:v>
                </c:pt>
                <c:pt idx="3506">
                  <c:v>1.5494900000000001E-2</c:v>
                </c:pt>
                <c:pt idx="3507">
                  <c:v>1.5743799999999999E-2</c:v>
                </c:pt>
                <c:pt idx="3508">
                  <c:v>1.071941E-2</c:v>
                </c:pt>
                <c:pt idx="3509">
                  <c:v>1.1441700000000001E-2</c:v>
                </c:pt>
                <c:pt idx="3510">
                  <c:v>9.3335369999999994E-3</c:v>
                </c:pt>
                <c:pt idx="3511">
                  <c:v>1.9431009999999999E-2</c:v>
                </c:pt>
                <c:pt idx="3512">
                  <c:v>1.0826540000000001E-2</c:v>
                </c:pt>
                <c:pt idx="3513">
                  <c:v>1.4375519999999999E-2</c:v>
                </c:pt>
                <c:pt idx="3514">
                  <c:v>1.2119980000000001E-2</c:v>
                </c:pt>
                <c:pt idx="3515">
                  <c:v>7.8040990000000001E-3</c:v>
                </c:pt>
                <c:pt idx="3516">
                  <c:v>9.4980919999999996E-3</c:v>
                </c:pt>
                <c:pt idx="3517">
                  <c:v>1.1750709999999999E-2</c:v>
                </c:pt>
                <c:pt idx="3518">
                  <c:v>1.1894190000000001E-2</c:v>
                </c:pt>
                <c:pt idx="3519">
                  <c:v>1.516817E-2</c:v>
                </c:pt>
                <c:pt idx="3520">
                  <c:v>8.8686029999999992E-3</c:v>
                </c:pt>
                <c:pt idx="3521">
                  <c:v>8.6421799999999993E-3</c:v>
                </c:pt>
                <c:pt idx="3522">
                  <c:v>1.0098279999999999E-2</c:v>
                </c:pt>
                <c:pt idx="3523">
                  <c:v>1.0446810000000001E-2</c:v>
                </c:pt>
                <c:pt idx="3524">
                  <c:v>1.1219659999999999E-2</c:v>
                </c:pt>
                <c:pt idx="3525">
                  <c:v>1.2534750000000001E-2</c:v>
                </c:pt>
                <c:pt idx="3526">
                  <c:v>1.0395369999999999E-2</c:v>
                </c:pt>
                <c:pt idx="3527">
                  <c:v>1.502536E-2</c:v>
                </c:pt>
                <c:pt idx="3528">
                  <c:v>1.1025770000000001E-2</c:v>
                </c:pt>
                <c:pt idx="3529">
                  <c:v>9.3318089999999999E-3</c:v>
                </c:pt>
                <c:pt idx="3530">
                  <c:v>1.058329E-2</c:v>
                </c:pt>
                <c:pt idx="3531">
                  <c:v>7.8685690000000006E-3</c:v>
                </c:pt>
                <c:pt idx="3532">
                  <c:v>1.0590769999999999E-2</c:v>
                </c:pt>
                <c:pt idx="3533">
                  <c:v>1.7069210000000001E-2</c:v>
                </c:pt>
                <c:pt idx="3534">
                  <c:v>1.2787639999999999E-2</c:v>
                </c:pt>
                <c:pt idx="3535">
                  <c:v>2.2622369999999999E-2</c:v>
                </c:pt>
                <c:pt idx="3536">
                  <c:v>1.8391390000000001E-2</c:v>
                </c:pt>
                <c:pt idx="3537">
                  <c:v>1.411309E-2</c:v>
                </c:pt>
                <c:pt idx="3538">
                  <c:v>1.2908950000000001E-2</c:v>
                </c:pt>
                <c:pt idx="3539">
                  <c:v>9.3244920000000002E-3</c:v>
                </c:pt>
                <c:pt idx="3540">
                  <c:v>1.1315850000000001E-2</c:v>
                </c:pt>
                <c:pt idx="3541">
                  <c:v>1.0593200000000001E-2</c:v>
                </c:pt>
                <c:pt idx="3542">
                  <c:v>1.0112609999999999E-2</c:v>
                </c:pt>
                <c:pt idx="3543">
                  <c:v>1.120233E-2</c:v>
                </c:pt>
                <c:pt idx="3544">
                  <c:v>1.517452E-2</c:v>
                </c:pt>
                <c:pt idx="3545">
                  <c:v>1.079302E-2</c:v>
                </c:pt>
                <c:pt idx="3546">
                  <c:v>8.9172799999999997E-3</c:v>
                </c:pt>
                <c:pt idx="3547">
                  <c:v>1.526139E-2</c:v>
                </c:pt>
                <c:pt idx="3548">
                  <c:v>1.183817E-2</c:v>
                </c:pt>
                <c:pt idx="3549">
                  <c:v>1.8338940000000001E-2</c:v>
                </c:pt>
                <c:pt idx="3550">
                  <c:v>1.2341090000000001E-2</c:v>
                </c:pt>
                <c:pt idx="3551">
                  <c:v>1.039731E-2</c:v>
                </c:pt>
                <c:pt idx="3552">
                  <c:v>1.7281950000000001E-2</c:v>
                </c:pt>
                <c:pt idx="3553">
                  <c:v>1.420708E-2</c:v>
                </c:pt>
                <c:pt idx="3554">
                  <c:v>1.343953E-2</c:v>
                </c:pt>
                <c:pt idx="3555">
                  <c:v>9.7657939999999995E-3</c:v>
                </c:pt>
                <c:pt idx="3556">
                  <c:v>1.5245379999999999E-2</c:v>
                </c:pt>
                <c:pt idx="3557">
                  <c:v>1.4196469999999999E-2</c:v>
                </c:pt>
                <c:pt idx="3558">
                  <c:v>1.4096900000000001E-2</c:v>
                </c:pt>
                <c:pt idx="3559">
                  <c:v>1.5570219999999999E-2</c:v>
                </c:pt>
                <c:pt idx="3560">
                  <c:v>1.3057630000000001E-2</c:v>
                </c:pt>
                <c:pt idx="3561">
                  <c:v>8.8280770000000001E-3</c:v>
                </c:pt>
                <c:pt idx="3562">
                  <c:v>1.470434E-2</c:v>
                </c:pt>
                <c:pt idx="3563">
                  <c:v>1.704427E-2</c:v>
                </c:pt>
                <c:pt idx="3564">
                  <c:v>8.2743199999999999E-3</c:v>
                </c:pt>
                <c:pt idx="3565">
                  <c:v>9.522104E-3</c:v>
                </c:pt>
                <c:pt idx="3566">
                  <c:v>1.3565549999999999E-2</c:v>
                </c:pt>
                <c:pt idx="3567">
                  <c:v>1.258718E-2</c:v>
                </c:pt>
                <c:pt idx="3568">
                  <c:v>9.4623970000000009E-3</c:v>
                </c:pt>
                <c:pt idx="3569">
                  <c:v>1.257728E-2</c:v>
                </c:pt>
                <c:pt idx="3570">
                  <c:v>1.125701E-2</c:v>
                </c:pt>
                <c:pt idx="3571">
                  <c:v>1.7288230000000002E-2</c:v>
                </c:pt>
                <c:pt idx="3572">
                  <c:v>8.8071969999999992E-3</c:v>
                </c:pt>
                <c:pt idx="3573">
                  <c:v>1.2267810000000001E-2</c:v>
                </c:pt>
                <c:pt idx="3574">
                  <c:v>1.018118E-2</c:v>
                </c:pt>
                <c:pt idx="3575">
                  <c:v>1.2972879999999999E-2</c:v>
                </c:pt>
                <c:pt idx="3576">
                  <c:v>9.3321240000000007E-3</c:v>
                </c:pt>
                <c:pt idx="3577">
                  <c:v>1.051004E-2</c:v>
                </c:pt>
                <c:pt idx="3578">
                  <c:v>9.6161509999999999E-3</c:v>
                </c:pt>
                <c:pt idx="3579">
                  <c:v>7.8219210000000008E-3</c:v>
                </c:pt>
                <c:pt idx="3580">
                  <c:v>9.026849E-3</c:v>
                </c:pt>
                <c:pt idx="3581">
                  <c:v>9.392114E-3</c:v>
                </c:pt>
                <c:pt idx="3582">
                  <c:v>1.974621E-2</c:v>
                </c:pt>
                <c:pt idx="3583">
                  <c:v>1.581101E-2</c:v>
                </c:pt>
                <c:pt idx="3584">
                  <c:v>8.9177140000000002E-3</c:v>
                </c:pt>
                <c:pt idx="3585">
                  <c:v>1.027518E-2</c:v>
                </c:pt>
                <c:pt idx="3586">
                  <c:v>1.7249489999999999E-2</c:v>
                </c:pt>
                <c:pt idx="3587">
                  <c:v>8.0722780000000004E-3</c:v>
                </c:pt>
                <c:pt idx="3588">
                  <c:v>8.9766859999999993E-3</c:v>
                </c:pt>
                <c:pt idx="3589">
                  <c:v>9.5472260000000007E-3</c:v>
                </c:pt>
                <c:pt idx="3590">
                  <c:v>1.399452E-2</c:v>
                </c:pt>
                <c:pt idx="3591">
                  <c:v>8.9426090000000007E-3</c:v>
                </c:pt>
                <c:pt idx="3592">
                  <c:v>1.2951300000000001E-2</c:v>
                </c:pt>
                <c:pt idx="3593">
                  <c:v>1.549622E-2</c:v>
                </c:pt>
                <c:pt idx="3594">
                  <c:v>1.5378620000000001E-2</c:v>
                </c:pt>
                <c:pt idx="3595">
                  <c:v>1.400146E-2</c:v>
                </c:pt>
                <c:pt idx="3596">
                  <c:v>1.0886059999999999E-2</c:v>
                </c:pt>
                <c:pt idx="3597">
                  <c:v>9.2534750000000006E-3</c:v>
                </c:pt>
                <c:pt idx="3598">
                  <c:v>1.119071E-2</c:v>
                </c:pt>
                <c:pt idx="3599">
                  <c:v>1.6350090000000001E-2</c:v>
                </c:pt>
                <c:pt idx="3600">
                  <c:v>1.1356639999999999E-2</c:v>
                </c:pt>
                <c:pt idx="3601">
                  <c:v>1.0499090000000001E-2</c:v>
                </c:pt>
                <c:pt idx="3602">
                  <c:v>1.1550929999999999E-2</c:v>
                </c:pt>
                <c:pt idx="3603">
                  <c:v>1.1739090000000001E-2</c:v>
                </c:pt>
                <c:pt idx="3604">
                  <c:v>1.8565419999999999E-2</c:v>
                </c:pt>
                <c:pt idx="3605">
                  <c:v>1.3540099999999999E-2</c:v>
                </c:pt>
                <c:pt idx="3606">
                  <c:v>8.5414819999999995E-3</c:v>
                </c:pt>
                <c:pt idx="3607">
                  <c:v>1.5065780000000001E-2</c:v>
                </c:pt>
                <c:pt idx="3608">
                  <c:v>1.116837E-2</c:v>
                </c:pt>
                <c:pt idx="3609">
                  <c:v>1.089291E-2</c:v>
                </c:pt>
                <c:pt idx="3610">
                  <c:v>9.1952860000000004E-3</c:v>
                </c:pt>
                <c:pt idx="3611">
                  <c:v>7.7895220000000001E-3</c:v>
                </c:pt>
                <c:pt idx="3612">
                  <c:v>1.556069E-2</c:v>
                </c:pt>
                <c:pt idx="3613">
                  <c:v>7.9969659999999994E-3</c:v>
                </c:pt>
                <c:pt idx="3614">
                  <c:v>1.3522940000000001E-2</c:v>
                </c:pt>
                <c:pt idx="3615">
                  <c:v>9.3867229999999996E-3</c:v>
                </c:pt>
                <c:pt idx="3616">
                  <c:v>1.192825E-2</c:v>
                </c:pt>
                <c:pt idx="3617">
                  <c:v>1.201293E-2</c:v>
                </c:pt>
                <c:pt idx="3618">
                  <c:v>1.270773E-2</c:v>
                </c:pt>
                <c:pt idx="3619">
                  <c:v>7.805808E-3</c:v>
                </c:pt>
                <c:pt idx="3620">
                  <c:v>1.261002E-2</c:v>
                </c:pt>
                <c:pt idx="3621">
                  <c:v>2.0165220000000001E-2</c:v>
                </c:pt>
                <c:pt idx="3622">
                  <c:v>1.6874340000000002E-2</c:v>
                </c:pt>
                <c:pt idx="3623">
                  <c:v>1.0207920000000001E-2</c:v>
                </c:pt>
                <c:pt idx="3624">
                  <c:v>1.047117E-2</c:v>
                </c:pt>
                <c:pt idx="3625">
                  <c:v>1.8753180000000001E-2</c:v>
                </c:pt>
                <c:pt idx="3626">
                  <c:v>1.7754470000000001E-2</c:v>
                </c:pt>
                <c:pt idx="3627">
                  <c:v>1.224312E-2</c:v>
                </c:pt>
                <c:pt idx="3628">
                  <c:v>1.0347429999999999E-2</c:v>
                </c:pt>
                <c:pt idx="3629">
                  <c:v>1.2173669999999999E-2</c:v>
                </c:pt>
                <c:pt idx="3630">
                  <c:v>8.4557969999999993E-3</c:v>
                </c:pt>
                <c:pt idx="3631">
                  <c:v>1.274491E-2</c:v>
                </c:pt>
                <c:pt idx="3632">
                  <c:v>8.6821499999999996E-3</c:v>
                </c:pt>
                <c:pt idx="3633">
                  <c:v>1.3072739999999999E-2</c:v>
                </c:pt>
                <c:pt idx="3634">
                  <c:v>1.267219E-2</c:v>
                </c:pt>
                <c:pt idx="3635">
                  <c:v>1.1120680000000001E-2</c:v>
                </c:pt>
                <c:pt idx="3636">
                  <c:v>1.4828879999999999E-2</c:v>
                </c:pt>
                <c:pt idx="3637">
                  <c:v>1.558973E-2</c:v>
                </c:pt>
                <c:pt idx="3638">
                  <c:v>1.221068E-2</c:v>
                </c:pt>
                <c:pt idx="3639">
                  <c:v>1.78941E-2</c:v>
                </c:pt>
                <c:pt idx="3640">
                  <c:v>9.1322769999999994E-3</c:v>
                </c:pt>
                <c:pt idx="3641">
                  <c:v>1.102417E-2</c:v>
                </c:pt>
                <c:pt idx="3642">
                  <c:v>1.4780959999999999E-2</c:v>
                </c:pt>
                <c:pt idx="3643">
                  <c:v>1.16772E-2</c:v>
                </c:pt>
                <c:pt idx="3644">
                  <c:v>1.2362919999999999E-2</c:v>
                </c:pt>
                <c:pt idx="3645">
                  <c:v>1.7044199999999999E-2</c:v>
                </c:pt>
                <c:pt idx="3646">
                  <c:v>1.1188790000000001E-2</c:v>
                </c:pt>
                <c:pt idx="3647">
                  <c:v>1.0461649999999999E-2</c:v>
                </c:pt>
                <c:pt idx="3648">
                  <c:v>1.5941110000000001E-2</c:v>
                </c:pt>
                <c:pt idx="3649">
                  <c:v>8.5543700000000004E-3</c:v>
                </c:pt>
                <c:pt idx="3650">
                  <c:v>1.5507730000000001E-2</c:v>
                </c:pt>
                <c:pt idx="3651">
                  <c:v>1.3656430000000001E-2</c:v>
                </c:pt>
                <c:pt idx="3652">
                  <c:v>7.9189369999999992E-3</c:v>
                </c:pt>
                <c:pt idx="3653">
                  <c:v>1.3730289999999999E-2</c:v>
                </c:pt>
                <c:pt idx="3654">
                  <c:v>1.631703E-2</c:v>
                </c:pt>
                <c:pt idx="3655">
                  <c:v>1.4891440000000001E-2</c:v>
                </c:pt>
                <c:pt idx="3656">
                  <c:v>1.2134300000000001E-2</c:v>
                </c:pt>
                <c:pt idx="3657">
                  <c:v>1.6324450000000001E-2</c:v>
                </c:pt>
                <c:pt idx="3658">
                  <c:v>1.196008E-2</c:v>
                </c:pt>
                <c:pt idx="3659">
                  <c:v>1.7376050000000001E-2</c:v>
                </c:pt>
                <c:pt idx="3660">
                  <c:v>1.062921E-2</c:v>
                </c:pt>
                <c:pt idx="3661">
                  <c:v>8.1803150000000005E-3</c:v>
                </c:pt>
                <c:pt idx="3662">
                  <c:v>1.162206E-2</c:v>
                </c:pt>
                <c:pt idx="3663">
                  <c:v>9.8288390000000007E-3</c:v>
                </c:pt>
                <c:pt idx="3664">
                  <c:v>1.0944189999999999E-2</c:v>
                </c:pt>
                <c:pt idx="3665">
                  <c:v>9.8295759999999996E-3</c:v>
                </c:pt>
                <c:pt idx="3666">
                  <c:v>1.422796E-2</c:v>
                </c:pt>
                <c:pt idx="3667">
                  <c:v>1.0516050000000001E-2</c:v>
                </c:pt>
                <c:pt idx="3668">
                  <c:v>1.6419220000000002E-2</c:v>
                </c:pt>
                <c:pt idx="3669">
                  <c:v>9.7625530000000002E-3</c:v>
                </c:pt>
                <c:pt idx="3670">
                  <c:v>7.419447E-3</c:v>
                </c:pt>
                <c:pt idx="3671">
                  <c:v>7.5213270000000004E-3</c:v>
                </c:pt>
                <c:pt idx="3672">
                  <c:v>1.1227340000000001E-2</c:v>
                </c:pt>
                <c:pt idx="3673">
                  <c:v>1.065484E-2</c:v>
                </c:pt>
                <c:pt idx="3674">
                  <c:v>8.519001E-3</c:v>
                </c:pt>
                <c:pt idx="3675">
                  <c:v>1.22332E-2</c:v>
                </c:pt>
                <c:pt idx="3676">
                  <c:v>2.4256639999999999E-2</c:v>
                </c:pt>
                <c:pt idx="3677">
                  <c:v>1.7084780000000001E-2</c:v>
                </c:pt>
                <c:pt idx="3678">
                  <c:v>1.0350969999999999E-2</c:v>
                </c:pt>
                <c:pt idx="3679">
                  <c:v>1.3552399999999999E-2</c:v>
                </c:pt>
                <c:pt idx="3680">
                  <c:v>9.6170809999999995E-3</c:v>
                </c:pt>
                <c:pt idx="3681">
                  <c:v>2.153892E-2</c:v>
                </c:pt>
                <c:pt idx="3682">
                  <c:v>1.513167E-2</c:v>
                </c:pt>
                <c:pt idx="3683">
                  <c:v>1.6654599999999999E-2</c:v>
                </c:pt>
                <c:pt idx="3684">
                  <c:v>9.4701820000000006E-3</c:v>
                </c:pt>
                <c:pt idx="3685">
                  <c:v>1.3986429999999999E-2</c:v>
                </c:pt>
                <c:pt idx="3686">
                  <c:v>1.080016E-2</c:v>
                </c:pt>
                <c:pt idx="3687">
                  <c:v>1.4822739999999999E-2</c:v>
                </c:pt>
                <c:pt idx="3688">
                  <c:v>1.0159079999999999E-2</c:v>
                </c:pt>
                <c:pt idx="3689">
                  <c:v>5.9832130000000002E-3</c:v>
                </c:pt>
                <c:pt idx="3690">
                  <c:v>9.2634459999999998E-3</c:v>
                </c:pt>
                <c:pt idx="3691">
                  <c:v>1.7000589999999999E-2</c:v>
                </c:pt>
                <c:pt idx="3692">
                  <c:v>1.6265100000000001E-2</c:v>
                </c:pt>
                <c:pt idx="3693">
                  <c:v>1.040309E-2</c:v>
                </c:pt>
                <c:pt idx="3694">
                  <c:v>1.146348E-2</c:v>
                </c:pt>
                <c:pt idx="3695">
                  <c:v>1.51795E-2</c:v>
                </c:pt>
                <c:pt idx="3696">
                  <c:v>2.0486339999999999E-2</c:v>
                </c:pt>
                <c:pt idx="3697">
                  <c:v>8.6323059999999993E-3</c:v>
                </c:pt>
                <c:pt idx="3698">
                  <c:v>8.9005219999999993E-3</c:v>
                </c:pt>
                <c:pt idx="3699">
                  <c:v>1.73765E-2</c:v>
                </c:pt>
                <c:pt idx="3700">
                  <c:v>1.0400960000000001E-2</c:v>
                </c:pt>
                <c:pt idx="3701">
                  <c:v>1.067124E-2</c:v>
                </c:pt>
                <c:pt idx="3702">
                  <c:v>1.060814E-2</c:v>
                </c:pt>
                <c:pt idx="3703">
                  <c:v>1.0186189999999999E-2</c:v>
                </c:pt>
                <c:pt idx="3704">
                  <c:v>1.09277E-2</c:v>
                </c:pt>
                <c:pt idx="3705">
                  <c:v>1.2813720000000001E-2</c:v>
                </c:pt>
                <c:pt idx="3706">
                  <c:v>9.3634400000000007E-3</c:v>
                </c:pt>
                <c:pt idx="3707">
                  <c:v>8.4756380000000006E-3</c:v>
                </c:pt>
                <c:pt idx="3708">
                  <c:v>1.8946979999999999E-2</c:v>
                </c:pt>
                <c:pt idx="3709">
                  <c:v>1.378395E-2</c:v>
                </c:pt>
                <c:pt idx="3710">
                  <c:v>1.080776E-2</c:v>
                </c:pt>
                <c:pt idx="3711">
                  <c:v>9.6167409999999998E-3</c:v>
                </c:pt>
                <c:pt idx="3712">
                  <c:v>8.244889E-3</c:v>
                </c:pt>
                <c:pt idx="3713">
                  <c:v>1.042294E-2</c:v>
                </c:pt>
                <c:pt idx="3714">
                  <c:v>1.820714E-2</c:v>
                </c:pt>
                <c:pt idx="3715">
                  <c:v>1.331972E-2</c:v>
                </c:pt>
                <c:pt idx="3716">
                  <c:v>1.400379E-2</c:v>
                </c:pt>
                <c:pt idx="3717">
                  <c:v>9.5154190000000007E-3</c:v>
                </c:pt>
                <c:pt idx="3718">
                  <c:v>7.421637E-3</c:v>
                </c:pt>
                <c:pt idx="3719">
                  <c:v>1.424279E-2</c:v>
                </c:pt>
                <c:pt idx="3720">
                  <c:v>1.396939E-2</c:v>
                </c:pt>
                <c:pt idx="3721">
                  <c:v>8.2356740000000001E-3</c:v>
                </c:pt>
                <c:pt idx="3722">
                  <c:v>9.7318519999999992E-3</c:v>
                </c:pt>
                <c:pt idx="3723">
                  <c:v>9.1448989999999997E-3</c:v>
                </c:pt>
                <c:pt idx="3724">
                  <c:v>1.8148919999999999E-2</c:v>
                </c:pt>
                <c:pt idx="3725">
                  <c:v>9.8124370000000002E-3</c:v>
                </c:pt>
                <c:pt idx="3726">
                  <c:v>1.001003E-2</c:v>
                </c:pt>
                <c:pt idx="3727">
                  <c:v>9.3965890000000003E-3</c:v>
                </c:pt>
                <c:pt idx="3728">
                  <c:v>1.191035E-2</c:v>
                </c:pt>
                <c:pt idx="3729">
                  <c:v>1.6751729999999999E-2</c:v>
                </c:pt>
                <c:pt idx="3730">
                  <c:v>9.3586510000000008E-3</c:v>
                </c:pt>
                <c:pt idx="3731">
                  <c:v>1.535777E-2</c:v>
                </c:pt>
                <c:pt idx="3732">
                  <c:v>1.507879E-2</c:v>
                </c:pt>
                <c:pt idx="3733">
                  <c:v>7.7988679999999996E-3</c:v>
                </c:pt>
                <c:pt idx="3734">
                  <c:v>1.1676779999999999E-2</c:v>
                </c:pt>
                <c:pt idx="3735">
                  <c:v>7.8911269999999995E-3</c:v>
                </c:pt>
                <c:pt idx="3736">
                  <c:v>1.084542E-2</c:v>
                </c:pt>
                <c:pt idx="3737">
                  <c:v>9.0379180000000007E-3</c:v>
                </c:pt>
                <c:pt idx="3738">
                  <c:v>1.571171E-2</c:v>
                </c:pt>
                <c:pt idx="3739">
                  <c:v>1.5790680000000001E-2</c:v>
                </c:pt>
                <c:pt idx="3740">
                  <c:v>7.771282E-3</c:v>
                </c:pt>
                <c:pt idx="3741">
                  <c:v>1.274201E-2</c:v>
                </c:pt>
                <c:pt idx="3742">
                  <c:v>1.7101169999999999E-2</c:v>
                </c:pt>
                <c:pt idx="3743">
                  <c:v>9.2113490000000006E-3</c:v>
                </c:pt>
                <c:pt idx="3744">
                  <c:v>1.103029E-2</c:v>
                </c:pt>
                <c:pt idx="3745">
                  <c:v>7.6013249999999999E-3</c:v>
                </c:pt>
                <c:pt idx="3746">
                  <c:v>1.1426449999999999E-2</c:v>
                </c:pt>
                <c:pt idx="3747">
                  <c:v>1.6210909999999999E-2</c:v>
                </c:pt>
                <c:pt idx="3748">
                  <c:v>1.351257E-2</c:v>
                </c:pt>
                <c:pt idx="3749">
                  <c:v>1.8168980000000001E-2</c:v>
                </c:pt>
                <c:pt idx="3750">
                  <c:v>1.3369499999999999E-2</c:v>
                </c:pt>
                <c:pt idx="3751">
                  <c:v>1.608772E-2</c:v>
                </c:pt>
                <c:pt idx="3752">
                  <c:v>1.5601250000000001E-2</c:v>
                </c:pt>
                <c:pt idx="3753">
                  <c:v>1.487954E-2</c:v>
                </c:pt>
                <c:pt idx="3754">
                  <c:v>1.184199E-2</c:v>
                </c:pt>
                <c:pt idx="3755">
                  <c:v>1.2366459999999999E-2</c:v>
                </c:pt>
                <c:pt idx="3756">
                  <c:v>1.6766300000000001E-2</c:v>
                </c:pt>
                <c:pt idx="3757">
                  <c:v>1.1281319999999999E-2</c:v>
                </c:pt>
                <c:pt idx="3758">
                  <c:v>9.3354649999999994E-3</c:v>
                </c:pt>
                <c:pt idx="3759">
                  <c:v>8.1318780000000004E-3</c:v>
                </c:pt>
                <c:pt idx="3760">
                  <c:v>7.594483E-3</c:v>
                </c:pt>
                <c:pt idx="3761">
                  <c:v>9.6528480000000003E-3</c:v>
                </c:pt>
                <c:pt idx="3762">
                  <c:v>1.400792E-2</c:v>
                </c:pt>
                <c:pt idx="3763">
                  <c:v>9.554023E-3</c:v>
                </c:pt>
                <c:pt idx="3764">
                  <c:v>1.5690340000000001E-2</c:v>
                </c:pt>
                <c:pt idx="3765">
                  <c:v>8.9727090000000006E-3</c:v>
                </c:pt>
                <c:pt idx="3766">
                  <c:v>7.5281660000000002E-3</c:v>
                </c:pt>
                <c:pt idx="3767">
                  <c:v>1.012482E-2</c:v>
                </c:pt>
                <c:pt idx="3768">
                  <c:v>1.0077579999999999E-2</c:v>
                </c:pt>
                <c:pt idx="3769">
                  <c:v>1.548208E-2</c:v>
                </c:pt>
                <c:pt idx="3770">
                  <c:v>1.007798E-2</c:v>
                </c:pt>
                <c:pt idx="3771">
                  <c:v>1.0112950000000001E-2</c:v>
                </c:pt>
                <c:pt idx="3772">
                  <c:v>1.2367080000000001E-2</c:v>
                </c:pt>
                <c:pt idx="3773">
                  <c:v>9.65623E-3</c:v>
                </c:pt>
                <c:pt idx="3774">
                  <c:v>9.4936550000000001E-3</c:v>
                </c:pt>
                <c:pt idx="3775">
                  <c:v>1.6828619999999999E-2</c:v>
                </c:pt>
                <c:pt idx="3776">
                  <c:v>1.0155900000000001E-2</c:v>
                </c:pt>
                <c:pt idx="3777">
                  <c:v>1.575785E-2</c:v>
                </c:pt>
                <c:pt idx="3778">
                  <c:v>1.6404519999999999E-2</c:v>
                </c:pt>
                <c:pt idx="3779">
                  <c:v>1.378449E-2</c:v>
                </c:pt>
                <c:pt idx="3780">
                  <c:v>9.2365869999999992E-3</c:v>
                </c:pt>
                <c:pt idx="3781">
                  <c:v>1.2365259999999999E-2</c:v>
                </c:pt>
                <c:pt idx="3782">
                  <c:v>1.263243E-2</c:v>
                </c:pt>
                <c:pt idx="3783">
                  <c:v>1.3462129999999999E-2</c:v>
                </c:pt>
                <c:pt idx="3784">
                  <c:v>1.445515E-2</c:v>
                </c:pt>
                <c:pt idx="3785">
                  <c:v>1.2157589999999999E-2</c:v>
                </c:pt>
                <c:pt idx="3786">
                  <c:v>1.0962039999999999E-2</c:v>
                </c:pt>
                <c:pt idx="3787">
                  <c:v>7.1091089999999997E-3</c:v>
                </c:pt>
                <c:pt idx="3788">
                  <c:v>1.4078729999999999E-2</c:v>
                </c:pt>
                <c:pt idx="3789">
                  <c:v>8.2121980000000004E-3</c:v>
                </c:pt>
                <c:pt idx="3790">
                  <c:v>1.07002E-2</c:v>
                </c:pt>
                <c:pt idx="3791">
                  <c:v>1.5761750000000001E-2</c:v>
                </c:pt>
                <c:pt idx="3792">
                  <c:v>1.0023519999999999E-2</c:v>
                </c:pt>
                <c:pt idx="3793">
                  <c:v>2.0500919999999999E-2</c:v>
                </c:pt>
                <c:pt idx="3794">
                  <c:v>1.535051E-2</c:v>
                </c:pt>
                <c:pt idx="3795">
                  <c:v>9.4248260000000007E-3</c:v>
                </c:pt>
                <c:pt idx="3796">
                  <c:v>1.4766420000000001E-2</c:v>
                </c:pt>
                <c:pt idx="3797">
                  <c:v>1.8146849999999999E-2</c:v>
                </c:pt>
                <c:pt idx="3798">
                  <c:v>7.7411980000000003E-3</c:v>
                </c:pt>
                <c:pt idx="3799">
                  <c:v>1.0517139999999999E-2</c:v>
                </c:pt>
                <c:pt idx="3800">
                  <c:v>1.504955E-2</c:v>
                </c:pt>
                <c:pt idx="3801">
                  <c:v>1.64295E-2</c:v>
                </c:pt>
                <c:pt idx="3802">
                  <c:v>1.3456869999999999E-2</c:v>
                </c:pt>
                <c:pt idx="3803">
                  <c:v>1.3286360000000001E-2</c:v>
                </c:pt>
                <c:pt idx="3804">
                  <c:v>8.2216800000000003E-3</c:v>
                </c:pt>
                <c:pt idx="3805">
                  <c:v>1.0174849999999999E-2</c:v>
                </c:pt>
                <c:pt idx="3806">
                  <c:v>1.1955189999999999E-2</c:v>
                </c:pt>
                <c:pt idx="3807">
                  <c:v>1.3028949999999999E-2</c:v>
                </c:pt>
                <c:pt idx="3808">
                  <c:v>1.2358829999999999E-2</c:v>
                </c:pt>
                <c:pt idx="3809">
                  <c:v>1.6396379999999999E-2</c:v>
                </c:pt>
                <c:pt idx="3810">
                  <c:v>1.0130729999999999E-2</c:v>
                </c:pt>
                <c:pt idx="3811">
                  <c:v>1.1152E-2</c:v>
                </c:pt>
                <c:pt idx="3812">
                  <c:v>1.306969E-2</c:v>
                </c:pt>
                <c:pt idx="3813">
                  <c:v>1.2774580000000001E-2</c:v>
                </c:pt>
                <c:pt idx="3814">
                  <c:v>1.423634E-2</c:v>
                </c:pt>
                <c:pt idx="3815">
                  <c:v>1.5114030000000001E-2</c:v>
                </c:pt>
                <c:pt idx="3816">
                  <c:v>1.036521E-2</c:v>
                </c:pt>
                <c:pt idx="3817">
                  <c:v>1.1136729999999999E-2</c:v>
                </c:pt>
                <c:pt idx="3818">
                  <c:v>1.530783E-2</c:v>
                </c:pt>
                <c:pt idx="3819">
                  <c:v>7.9375100000000001E-3</c:v>
                </c:pt>
                <c:pt idx="3820">
                  <c:v>1.0870970000000001E-2</c:v>
                </c:pt>
                <c:pt idx="3821">
                  <c:v>8.5814600000000008E-3</c:v>
                </c:pt>
                <c:pt idx="3822">
                  <c:v>8.1018779999999999E-3</c:v>
                </c:pt>
                <c:pt idx="3823">
                  <c:v>9.1847479999999995E-3</c:v>
                </c:pt>
                <c:pt idx="3824">
                  <c:v>1.173449E-2</c:v>
                </c:pt>
                <c:pt idx="3825">
                  <c:v>9.8229340000000002E-3</c:v>
                </c:pt>
                <c:pt idx="3826">
                  <c:v>1.009197E-2</c:v>
                </c:pt>
                <c:pt idx="3827">
                  <c:v>1.690082E-2</c:v>
                </c:pt>
                <c:pt idx="3828">
                  <c:v>1.5998579999999998E-2</c:v>
                </c:pt>
                <c:pt idx="3829">
                  <c:v>9.4389239999999996E-3</c:v>
                </c:pt>
                <c:pt idx="3830">
                  <c:v>2.0879000000000002E-2</c:v>
                </c:pt>
                <c:pt idx="3831">
                  <c:v>1.078721E-2</c:v>
                </c:pt>
                <c:pt idx="3832">
                  <c:v>9.8266970000000006E-3</c:v>
                </c:pt>
                <c:pt idx="3833">
                  <c:v>8.8213749999999994E-3</c:v>
                </c:pt>
                <c:pt idx="3834">
                  <c:v>1.6081499999999999E-2</c:v>
                </c:pt>
                <c:pt idx="3835">
                  <c:v>1.083141E-2</c:v>
                </c:pt>
                <c:pt idx="3836">
                  <c:v>9.2292880000000004E-3</c:v>
                </c:pt>
                <c:pt idx="3837">
                  <c:v>8.7436719999999992E-3</c:v>
                </c:pt>
                <c:pt idx="3838">
                  <c:v>1.008704E-2</c:v>
                </c:pt>
                <c:pt idx="3839">
                  <c:v>1.099208E-2</c:v>
                </c:pt>
                <c:pt idx="3840">
                  <c:v>1.1431439999999999E-2</c:v>
                </c:pt>
                <c:pt idx="3841">
                  <c:v>9.0512309999999999E-3</c:v>
                </c:pt>
                <c:pt idx="3842">
                  <c:v>1.1182259999999999E-2</c:v>
                </c:pt>
                <c:pt idx="3843">
                  <c:v>1.0012399999999999E-2</c:v>
                </c:pt>
                <c:pt idx="3844">
                  <c:v>1.340915E-2</c:v>
                </c:pt>
                <c:pt idx="3845">
                  <c:v>1.030323E-2</c:v>
                </c:pt>
                <c:pt idx="3846">
                  <c:v>1.3804810000000001E-2</c:v>
                </c:pt>
                <c:pt idx="3847">
                  <c:v>1.4728939999999999E-2</c:v>
                </c:pt>
                <c:pt idx="3848">
                  <c:v>1.129293E-2</c:v>
                </c:pt>
                <c:pt idx="3849">
                  <c:v>1.5952890000000001E-2</c:v>
                </c:pt>
                <c:pt idx="3850">
                  <c:v>1.3806799999999999E-2</c:v>
                </c:pt>
                <c:pt idx="3851">
                  <c:v>1.5117240000000001E-2</c:v>
                </c:pt>
                <c:pt idx="3852">
                  <c:v>1.2757370000000001E-2</c:v>
                </c:pt>
                <c:pt idx="3853">
                  <c:v>1.075627E-2</c:v>
                </c:pt>
                <c:pt idx="3854">
                  <c:v>1.022287E-2</c:v>
                </c:pt>
                <c:pt idx="3855">
                  <c:v>1.125249E-2</c:v>
                </c:pt>
                <c:pt idx="3856">
                  <c:v>1.0819270000000001E-2</c:v>
                </c:pt>
                <c:pt idx="3857">
                  <c:v>9.9223669999999996E-3</c:v>
                </c:pt>
                <c:pt idx="3858">
                  <c:v>9.8929889999999996E-3</c:v>
                </c:pt>
                <c:pt idx="3859">
                  <c:v>1.266653E-2</c:v>
                </c:pt>
                <c:pt idx="3860">
                  <c:v>1.3934719999999999E-2</c:v>
                </c:pt>
                <c:pt idx="3861">
                  <c:v>9.3964319999999997E-3</c:v>
                </c:pt>
                <c:pt idx="3862">
                  <c:v>1.4840280000000001E-2</c:v>
                </c:pt>
                <c:pt idx="3863">
                  <c:v>9.3176939999999996E-3</c:v>
                </c:pt>
                <c:pt idx="3864">
                  <c:v>1.2434239999999999E-2</c:v>
                </c:pt>
                <c:pt idx="3865">
                  <c:v>9.1970219999999991E-3</c:v>
                </c:pt>
                <c:pt idx="3866">
                  <c:v>1.6168419999999999E-2</c:v>
                </c:pt>
                <c:pt idx="3867">
                  <c:v>1.6608620000000001E-2</c:v>
                </c:pt>
                <c:pt idx="3868">
                  <c:v>1.6041900000000001E-2</c:v>
                </c:pt>
                <c:pt idx="3869">
                  <c:v>1.007833E-2</c:v>
                </c:pt>
                <c:pt idx="3870">
                  <c:v>1.39335E-2</c:v>
                </c:pt>
                <c:pt idx="3871">
                  <c:v>1.08591E-2</c:v>
                </c:pt>
                <c:pt idx="3872">
                  <c:v>9.1367470000000006E-3</c:v>
                </c:pt>
                <c:pt idx="3873">
                  <c:v>1.028972E-2</c:v>
                </c:pt>
                <c:pt idx="3874">
                  <c:v>1.2252900000000001E-2</c:v>
                </c:pt>
                <c:pt idx="3875">
                  <c:v>9.8739670000000009E-3</c:v>
                </c:pt>
                <c:pt idx="3876">
                  <c:v>7.0842090000000002E-3</c:v>
                </c:pt>
                <c:pt idx="3877">
                  <c:v>1.254073E-2</c:v>
                </c:pt>
                <c:pt idx="3878">
                  <c:v>1.346983E-2</c:v>
                </c:pt>
                <c:pt idx="3879">
                  <c:v>1.1861450000000001E-2</c:v>
                </c:pt>
                <c:pt idx="3880">
                  <c:v>9.0023310000000006E-3</c:v>
                </c:pt>
                <c:pt idx="3881">
                  <c:v>1.25968E-2</c:v>
                </c:pt>
                <c:pt idx="3882">
                  <c:v>8.2539429999999997E-3</c:v>
                </c:pt>
                <c:pt idx="3883">
                  <c:v>9.5848860000000008E-3</c:v>
                </c:pt>
                <c:pt idx="3884">
                  <c:v>1.3994650000000001E-2</c:v>
                </c:pt>
                <c:pt idx="3885">
                  <c:v>9.6617490000000007E-3</c:v>
                </c:pt>
                <c:pt idx="3886">
                  <c:v>1.526477E-2</c:v>
                </c:pt>
                <c:pt idx="3887">
                  <c:v>1.513578E-2</c:v>
                </c:pt>
                <c:pt idx="3888">
                  <c:v>1.385524E-2</c:v>
                </c:pt>
                <c:pt idx="3889">
                  <c:v>8.3978109999999998E-3</c:v>
                </c:pt>
                <c:pt idx="3890">
                  <c:v>8.2044849999999992E-3</c:v>
                </c:pt>
                <c:pt idx="3891">
                  <c:v>1.177836E-2</c:v>
                </c:pt>
                <c:pt idx="3892">
                  <c:v>1.0794460000000001E-2</c:v>
                </c:pt>
                <c:pt idx="3893">
                  <c:v>1.425588E-2</c:v>
                </c:pt>
                <c:pt idx="3894">
                  <c:v>8.7954009999999996E-3</c:v>
                </c:pt>
                <c:pt idx="3895">
                  <c:v>1.248281E-2</c:v>
                </c:pt>
                <c:pt idx="3896">
                  <c:v>1.2110660000000001E-2</c:v>
                </c:pt>
                <c:pt idx="3897">
                  <c:v>1.7365530000000001E-2</c:v>
                </c:pt>
                <c:pt idx="3898">
                  <c:v>1.4733710000000001E-2</c:v>
                </c:pt>
                <c:pt idx="3899">
                  <c:v>1.1736989999999999E-2</c:v>
                </c:pt>
                <c:pt idx="3900">
                  <c:v>1.2238260000000001E-2</c:v>
                </c:pt>
                <c:pt idx="3901">
                  <c:v>8.9943049999999993E-3</c:v>
                </c:pt>
                <c:pt idx="3902">
                  <c:v>1.0874490000000001E-2</c:v>
                </c:pt>
                <c:pt idx="3903">
                  <c:v>1.154522E-2</c:v>
                </c:pt>
                <c:pt idx="3904">
                  <c:v>1.256031E-2</c:v>
                </c:pt>
                <c:pt idx="3905">
                  <c:v>1.029796E-2</c:v>
                </c:pt>
                <c:pt idx="3906">
                  <c:v>9.6998199999999996E-3</c:v>
                </c:pt>
                <c:pt idx="3907">
                  <c:v>1.6401220000000001E-2</c:v>
                </c:pt>
                <c:pt idx="3908">
                  <c:v>7.1582720000000002E-3</c:v>
                </c:pt>
                <c:pt idx="3909">
                  <c:v>1.418609E-2</c:v>
                </c:pt>
                <c:pt idx="3910">
                  <c:v>1.3280149999999999E-2</c:v>
                </c:pt>
                <c:pt idx="3911">
                  <c:v>1.590594E-2</c:v>
                </c:pt>
                <c:pt idx="3912">
                  <c:v>8.3467679999999992E-3</c:v>
                </c:pt>
                <c:pt idx="3913">
                  <c:v>1.406866E-2</c:v>
                </c:pt>
                <c:pt idx="3914">
                  <c:v>7.9181730000000006E-3</c:v>
                </c:pt>
                <c:pt idx="3915">
                  <c:v>9.4717289999999999E-3</c:v>
                </c:pt>
                <c:pt idx="3916">
                  <c:v>6.9295279999999999E-3</c:v>
                </c:pt>
                <c:pt idx="3917">
                  <c:v>1.2787710000000001E-2</c:v>
                </c:pt>
                <c:pt idx="3918">
                  <c:v>8.75277E-3</c:v>
                </c:pt>
                <c:pt idx="3919">
                  <c:v>1.106096E-2</c:v>
                </c:pt>
                <c:pt idx="3920">
                  <c:v>1.293034E-2</c:v>
                </c:pt>
                <c:pt idx="3921">
                  <c:v>6.9313380000000004E-3</c:v>
                </c:pt>
                <c:pt idx="3922">
                  <c:v>1.3552369999999999E-2</c:v>
                </c:pt>
                <c:pt idx="3923">
                  <c:v>1.00895E-2</c:v>
                </c:pt>
                <c:pt idx="3924">
                  <c:v>9.9679179999999992E-3</c:v>
                </c:pt>
                <c:pt idx="3925">
                  <c:v>1.929289E-2</c:v>
                </c:pt>
                <c:pt idx="3926">
                  <c:v>1.0380169999999999E-2</c:v>
                </c:pt>
                <c:pt idx="3927">
                  <c:v>7.7547349999999996E-3</c:v>
                </c:pt>
                <c:pt idx="3928">
                  <c:v>7.9695019999999998E-3</c:v>
                </c:pt>
                <c:pt idx="3929">
                  <c:v>1.2702369999999999E-2</c:v>
                </c:pt>
                <c:pt idx="3930">
                  <c:v>1.5232010000000001E-2</c:v>
                </c:pt>
                <c:pt idx="3931">
                  <c:v>1.2802279999999999E-2</c:v>
                </c:pt>
                <c:pt idx="3932">
                  <c:v>9.0689689999999996E-3</c:v>
                </c:pt>
                <c:pt idx="3933">
                  <c:v>9.7021950000000003E-3</c:v>
                </c:pt>
                <c:pt idx="3934">
                  <c:v>1.7727090000000001E-2</c:v>
                </c:pt>
                <c:pt idx="3935">
                  <c:v>1.663678E-2</c:v>
                </c:pt>
                <c:pt idx="3936">
                  <c:v>1.5562049999999999E-2</c:v>
                </c:pt>
                <c:pt idx="3937">
                  <c:v>1.0557499999999999E-2</c:v>
                </c:pt>
                <c:pt idx="3938">
                  <c:v>1.0720510000000001E-2</c:v>
                </c:pt>
                <c:pt idx="3939">
                  <c:v>8.0597169999999992E-3</c:v>
                </c:pt>
                <c:pt idx="3940">
                  <c:v>1.36396E-2</c:v>
                </c:pt>
                <c:pt idx="3941">
                  <c:v>8.3189449999999995E-3</c:v>
                </c:pt>
                <c:pt idx="3942">
                  <c:v>1.2342000000000001E-2</c:v>
                </c:pt>
                <c:pt idx="3943">
                  <c:v>1.6478599999999999E-2</c:v>
                </c:pt>
                <c:pt idx="3944">
                  <c:v>1.5294139999999999E-2</c:v>
                </c:pt>
                <c:pt idx="3945">
                  <c:v>8.5634370000000001E-3</c:v>
                </c:pt>
                <c:pt idx="3946">
                  <c:v>1.72607E-2</c:v>
                </c:pt>
                <c:pt idx="3947">
                  <c:v>1.62097E-2</c:v>
                </c:pt>
                <c:pt idx="3948">
                  <c:v>1.3510319999999999E-2</c:v>
                </c:pt>
                <c:pt idx="3949">
                  <c:v>1.036307E-2</c:v>
                </c:pt>
                <c:pt idx="3950">
                  <c:v>9.1697889999999994E-3</c:v>
                </c:pt>
                <c:pt idx="3951">
                  <c:v>1.297687E-2</c:v>
                </c:pt>
                <c:pt idx="3952">
                  <c:v>1.890698E-2</c:v>
                </c:pt>
                <c:pt idx="3953">
                  <c:v>1.508027E-2</c:v>
                </c:pt>
                <c:pt idx="3954">
                  <c:v>1.42358E-2</c:v>
                </c:pt>
                <c:pt idx="3955">
                  <c:v>1.3516149999999999E-2</c:v>
                </c:pt>
                <c:pt idx="3956">
                  <c:v>1.062984E-2</c:v>
                </c:pt>
                <c:pt idx="3957">
                  <c:v>1.8974609999999999E-2</c:v>
                </c:pt>
                <c:pt idx="3958">
                  <c:v>1.6379979999999999E-2</c:v>
                </c:pt>
                <c:pt idx="3959">
                  <c:v>1.2157390000000001E-2</c:v>
                </c:pt>
                <c:pt idx="3960">
                  <c:v>1.2254340000000001E-2</c:v>
                </c:pt>
                <c:pt idx="3961">
                  <c:v>1.6976539999999998E-2</c:v>
                </c:pt>
                <c:pt idx="3962">
                  <c:v>2.1217E-2</c:v>
                </c:pt>
                <c:pt idx="3963">
                  <c:v>9.6780040000000005E-3</c:v>
                </c:pt>
                <c:pt idx="3964">
                  <c:v>1.054181E-2</c:v>
                </c:pt>
                <c:pt idx="3965">
                  <c:v>1.016236E-2</c:v>
                </c:pt>
                <c:pt idx="3966">
                  <c:v>9.2558399999999996E-3</c:v>
                </c:pt>
                <c:pt idx="3967">
                  <c:v>1.7258720000000002E-2</c:v>
                </c:pt>
                <c:pt idx="3968">
                  <c:v>1.318543E-2</c:v>
                </c:pt>
                <c:pt idx="3969">
                  <c:v>1.0701179999999999E-2</c:v>
                </c:pt>
                <c:pt idx="3970">
                  <c:v>1.27455E-2</c:v>
                </c:pt>
                <c:pt idx="3971">
                  <c:v>1.42159E-2</c:v>
                </c:pt>
                <c:pt idx="3972">
                  <c:v>9.6908159999999997E-3</c:v>
                </c:pt>
                <c:pt idx="3973">
                  <c:v>1.442502E-2</c:v>
                </c:pt>
                <c:pt idx="3974">
                  <c:v>9.0491730000000006E-3</c:v>
                </c:pt>
                <c:pt idx="3975">
                  <c:v>8.7868660000000008E-3</c:v>
                </c:pt>
                <c:pt idx="3976">
                  <c:v>1.567E-2</c:v>
                </c:pt>
                <c:pt idx="3977">
                  <c:v>1.8118660000000002E-2</c:v>
                </c:pt>
                <c:pt idx="3978">
                  <c:v>1.370439E-2</c:v>
                </c:pt>
                <c:pt idx="3979">
                  <c:v>1.3708329999999999E-2</c:v>
                </c:pt>
                <c:pt idx="3980">
                  <c:v>7.7670270000000001E-3</c:v>
                </c:pt>
                <c:pt idx="3981">
                  <c:v>1.8853189999999999E-2</c:v>
                </c:pt>
                <c:pt idx="3982">
                  <c:v>8.9388239999999997E-3</c:v>
                </c:pt>
                <c:pt idx="3983">
                  <c:v>9.3182850000000008E-3</c:v>
                </c:pt>
                <c:pt idx="3984">
                  <c:v>1.0358880000000001E-2</c:v>
                </c:pt>
                <c:pt idx="3985">
                  <c:v>1.649697E-2</c:v>
                </c:pt>
                <c:pt idx="3986">
                  <c:v>1.701716E-2</c:v>
                </c:pt>
                <c:pt idx="3987">
                  <c:v>1.002365E-2</c:v>
                </c:pt>
                <c:pt idx="3988">
                  <c:v>1.1169510000000001E-2</c:v>
                </c:pt>
                <c:pt idx="3989">
                  <c:v>8.2964189999999993E-3</c:v>
                </c:pt>
                <c:pt idx="3990">
                  <c:v>1.1585959999999999E-2</c:v>
                </c:pt>
                <c:pt idx="3991">
                  <c:v>1.3345020000000001E-2</c:v>
                </c:pt>
                <c:pt idx="3992">
                  <c:v>1.138548E-2</c:v>
                </c:pt>
                <c:pt idx="3993">
                  <c:v>1.071602E-2</c:v>
                </c:pt>
                <c:pt idx="3994">
                  <c:v>9.3705909999999993E-3</c:v>
                </c:pt>
                <c:pt idx="3995">
                  <c:v>1.51206E-2</c:v>
                </c:pt>
                <c:pt idx="3996">
                  <c:v>1.262745E-2</c:v>
                </c:pt>
                <c:pt idx="3997">
                  <c:v>8.6251939999999992E-3</c:v>
                </c:pt>
                <c:pt idx="3998">
                  <c:v>8.0024729999999995E-3</c:v>
                </c:pt>
                <c:pt idx="3999">
                  <c:v>1.3485840000000001E-2</c:v>
                </c:pt>
                <c:pt idx="4000">
                  <c:v>1.022381E-2</c:v>
                </c:pt>
                <c:pt idx="4001">
                  <c:v>1.8749200000000001E-2</c:v>
                </c:pt>
                <c:pt idx="4002">
                  <c:v>6.9457219999999997E-3</c:v>
                </c:pt>
                <c:pt idx="4003">
                  <c:v>1.0573870000000001E-2</c:v>
                </c:pt>
                <c:pt idx="4004">
                  <c:v>6.5248720000000001E-3</c:v>
                </c:pt>
                <c:pt idx="4005">
                  <c:v>9.5042310000000001E-3</c:v>
                </c:pt>
                <c:pt idx="4006">
                  <c:v>1.2407970000000001E-2</c:v>
                </c:pt>
                <c:pt idx="4007">
                  <c:v>7.5527509999999999E-3</c:v>
                </c:pt>
                <c:pt idx="4008">
                  <c:v>1.01615E-2</c:v>
                </c:pt>
                <c:pt idx="4009">
                  <c:v>1.6385529999999999E-2</c:v>
                </c:pt>
                <c:pt idx="4010">
                  <c:v>1.207574E-2</c:v>
                </c:pt>
                <c:pt idx="4011">
                  <c:v>7.582905E-3</c:v>
                </c:pt>
                <c:pt idx="4012">
                  <c:v>9.5536930000000003E-3</c:v>
                </c:pt>
                <c:pt idx="4013">
                  <c:v>1.6841209999999999E-2</c:v>
                </c:pt>
                <c:pt idx="4014">
                  <c:v>7.8551430000000002E-3</c:v>
                </c:pt>
                <c:pt idx="4015">
                  <c:v>9.7175490000000007E-3</c:v>
                </c:pt>
                <c:pt idx="4016">
                  <c:v>1.171575E-2</c:v>
                </c:pt>
                <c:pt idx="4017">
                  <c:v>1.2943E-2</c:v>
                </c:pt>
                <c:pt idx="4018">
                  <c:v>1.2791E-2</c:v>
                </c:pt>
                <c:pt idx="4019">
                  <c:v>1.083952E-2</c:v>
                </c:pt>
                <c:pt idx="4020">
                  <c:v>9.2294300000000003E-3</c:v>
                </c:pt>
                <c:pt idx="4021">
                  <c:v>1.119734E-2</c:v>
                </c:pt>
                <c:pt idx="4022">
                  <c:v>1.143689E-2</c:v>
                </c:pt>
                <c:pt idx="4023">
                  <c:v>1.076045E-2</c:v>
                </c:pt>
                <c:pt idx="4024">
                  <c:v>1.035898E-2</c:v>
                </c:pt>
                <c:pt idx="4025">
                  <c:v>1.198543E-2</c:v>
                </c:pt>
                <c:pt idx="4026">
                  <c:v>8.522478E-3</c:v>
                </c:pt>
                <c:pt idx="4027">
                  <c:v>7.8944649999999998E-3</c:v>
                </c:pt>
                <c:pt idx="4028">
                  <c:v>1.7076870000000001E-2</c:v>
                </c:pt>
                <c:pt idx="4029">
                  <c:v>7.7917220000000001E-3</c:v>
                </c:pt>
                <c:pt idx="4030">
                  <c:v>1.048525E-2</c:v>
                </c:pt>
                <c:pt idx="4031">
                  <c:v>1.103079E-2</c:v>
                </c:pt>
                <c:pt idx="4032">
                  <c:v>9.6299209999999996E-3</c:v>
                </c:pt>
                <c:pt idx="4033">
                  <c:v>1.1770630000000001E-2</c:v>
                </c:pt>
                <c:pt idx="4034">
                  <c:v>1.716902E-2</c:v>
                </c:pt>
                <c:pt idx="4035">
                  <c:v>9.3017719999999998E-3</c:v>
                </c:pt>
                <c:pt idx="4036">
                  <c:v>9.7176350000000005E-3</c:v>
                </c:pt>
                <c:pt idx="4037">
                  <c:v>1.160778E-2</c:v>
                </c:pt>
                <c:pt idx="4038">
                  <c:v>7.8624839999999994E-3</c:v>
                </c:pt>
                <c:pt idx="4039">
                  <c:v>1.4774519999999999E-2</c:v>
                </c:pt>
                <c:pt idx="4040">
                  <c:v>6.1704489999999997E-3</c:v>
                </c:pt>
                <c:pt idx="4041">
                  <c:v>9.0141460000000007E-3</c:v>
                </c:pt>
                <c:pt idx="4042">
                  <c:v>9.7618740000000002E-3</c:v>
                </c:pt>
                <c:pt idx="4043">
                  <c:v>1.49631E-2</c:v>
                </c:pt>
                <c:pt idx="4044">
                  <c:v>8.9978290000000006E-3</c:v>
                </c:pt>
                <c:pt idx="4045">
                  <c:v>1.6904780000000001E-2</c:v>
                </c:pt>
                <c:pt idx="4046">
                  <c:v>1.085911E-2</c:v>
                </c:pt>
                <c:pt idx="4047">
                  <c:v>9.8161619999999998E-3</c:v>
                </c:pt>
                <c:pt idx="4048">
                  <c:v>1.058799E-2</c:v>
                </c:pt>
                <c:pt idx="4049">
                  <c:v>1.0655710000000001E-2</c:v>
                </c:pt>
                <c:pt idx="4050">
                  <c:v>1.11742E-2</c:v>
                </c:pt>
                <c:pt idx="4051">
                  <c:v>1.120899E-2</c:v>
                </c:pt>
                <c:pt idx="4052">
                  <c:v>1.725237E-2</c:v>
                </c:pt>
                <c:pt idx="4053">
                  <c:v>1.772222E-2</c:v>
                </c:pt>
                <c:pt idx="4054">
                  <c:v>1.2648980000000001E-2</c:v>
                </c:pt>
                <c:pt idx="4055">
                  <c:v>1.1561E-2</c:v>
                </c:pt>
                <c:pt idx="4056">
                  <c:v>1.8539679999999999E-2</c:v>
                </c:pt>
                <c:pt idx="4057">
                  <c:v>1.440395E-2</c:v>
                </c:pt>
                <c:pt idx="4058">
                  <c:v>1.4991910000000001E-2</c:v>
                </c:pt>
                <c:pt idx="4059">
                  <c:v>1.055043E-2</c:v>
                </c:pt>
                <c:pt idx="4060">
                  <c:v>1.0675560000000001E-2</c:v>
                </c:pt>
                <c:pt idx="4061">
                  <c:v>1.691138E-2</c:v>
                </c:pt>
                <c:pt idx="4062">
                  <c:v>9.6968780000000008E-3</c:v>
                </c:pt>
                <c:pt idx="4063">
                  <c:v>7.444315E-3</c:v>
                </c:pt>
                <c:pt idx="4064">
                  <c:v>1.200469E-2</c:v>
                </c:pt>
                <c:pt idx="4065">
                  <c:v>1.222152E-2</c:v>
                </c:pt>
                <c:pt idx="4066">
                  <c:v>9.8435390000000001E-3</c:v>
                </c:pt>
                <c:pt idx="4067">
                  <c:v>1.472116E-2</c:v>
                </c:pt>
                <c:pt idx="4068">
                  <c:v>1.01324E-2</c:v>
                </c:pt>
                <c:pt idx="4069">
                  <c:v>1.216396E-2</c:v>
                </c:pt>
                <c:pt idx="4070">
                  <c:v>1.590809E-2</c:v>
                </c:pt>
                <c:pt idx="4071">
                  <c:v>1.1362260000000001E-2</c:v>
                </c:pt>
                <c:pt idx="4072">
                  <c:v>1.5776459999999999E-2</c:v>
                </c:pt>
                <c:pt idx="4073">
                  <c:v>1.1520900000000001E-2</c:v>
                </c:pt>
                <c:pt idx="4074">
                  <c:v>1.3288680000000001E-2</c:v>
                </c:pt>
                <c:pt idx="4075">
                  <c:v>1.049221E-2</c:v>
                </c:pt>
                <c:pt idx="4076">
                  <c:v>1.9417719999999999E-2</c:v>
                </c:pt>
                <c:pt idx="4077">
                  <c:v>9.5449300000000001E-3</c:v>
                </c:pt>
                <c:pt idx="4078">
                  <c:v>1.6586879999999998E-2</c:v>
                </c:pt>
                <c:pt idx="4079">
                  <c:v>1.1692960000000001E-2</c:v>
                </c:pt>
                <c:pt idx="4080">
                  <c:v>1.6883120000000001E-2</c:v>
                </c:pt>
                <c:pt idx="4081">
                  <c:v>9.4475219999999999E-3</c:v>
                </c:pt>
                <c:pt idx="4082">
                  <c:v>1.054706E-2</c:v>
                </c:pt>
                <c:pt idx="4083">
                  <c:v>7.8957149999999993E-3</c:v>
                </c:pt>
                <c:pt idx="4084">
                  <c:v>1.4532979999999999E-2</c:v>
                </c:pt>
                <c:pt idx="4085">
                  <c:v>8.7883679999999995E-3</c:v>
                </c:pt>
                <c:pt idx="4086">
                  <c:v>8.8504570000000008E-3</c:v>
                </c:pt>
                <c:pt idx="4087">
                  <c:v>8.8911630000000005E-3</c:v>
                </c:pt>
                <c:pt idx="4088">
                  <c:v>1.063303E-2</c:v>
                </c:pt>
                <c:pt idx="4089">
                  <c:v>1.479047E-2</c:v>
                </c:pt>
                <c:pt idx="4090">
                  <c:v>7.8615950000000007E-3</c:v>
                </c:pt>
                <c:pt idx="4091">
                  <c:v>1.0766609999999999E-2</c:v>
                </c:pt>
                <c:pt idx="4092">
                  <c:v>1.170267E-2</c:v>
                </c:pt>
                <c:pt idx="4093">
                  <c:v>1.648927E-2</c:v>
                </c:pt>
                <c:pt idx="4094">
                  <c:v>1.214237E-2</c:v>
                </c:pt>
                <c:pt idx="4095">
                  <c:v>1.1331549999999999E-2</c:v>
                </c:pt>
                <c:pt idx="4096">
                  <c:v>8.9681110000000008E-3</c:v>
                </c:pt>
                <c:pt idx="4097">
                  <c:v>9.0146830000000008E-3</c:v>
                </c:pt>
                <c:pt idx="4098">
                  <c:v>1.098593E-2</c:v>
                </c:pt>
                <c:pt idx="4099">
                  <c:v>1.6847959999999999E-2</c:v>
                </c:pt>
                <c:pt idx="4100">
                  <c:v>1.110848E-2</c:v>
                </c:pt>
                <c:pt idx="4101">
                  <c:v>1.2778339999999999E-2</c:v>
                </c:pt>
                <c:pt idx="4102">
                  <c:v>1.088573E-2</c:v>
                </c:pt>
                <c:pt idx="4103">
                  <c:v>1.0506679999999999E-2</c:v>
                </c:pt>
                <c:pt idx="4104">
                  <c:v>1.2062E-2</c:v>
                </c:pt>
                <c:pt idx="4105">
                  <c:v>2.0766130000000001E-2</c:v>
                </c:pt>
                <c:pt idx="4106">
                  <c:v>1.031748E-2</c:v>
                </c:pt>
                <c:pt idx="4107">
                  <c:v>8.6830799999999993E-3</c:v>
                </c:pt>
                <c:pt idx="4108">
                  <c:v>9.5981520000000004E-3</c:v>
                </c:pt>
                <c:pt idx="4109">
                  <c:v>1.6468690000000001E-2</c:v>
                </c:pt>
                <c:pt idx="4110">
                  <c:v>1.0234750000000001E-2</c:v>
                </c:pt>
                <c:pt idx="4111">
                  <c:v>1.6577540000000002E-2</c:v>
                </c:pt>
                <c:pt idx="4112">
                  <c:v>1.1390559999999999E-2</c:v>
                </c:pt>
                <c:pt idx="4113">
                  <c:v>1.0152039999999999E-2</c:v>
                </c:pt>
                <c:pt idx="4114">
                  <c:v>1.5136739999999999E-2</c:v>
                </c:pt>
                <c:pt idx="4115">
                  <c:v>1.0894579999999999E-2</c:v>
                </c:pt>
                <c:pt idx="4116">
                  <c:v>9.0635999999999998E-3</c:v>
                </c:pt>
                <c:pt idx="4117">
                  <c:v>1.064614E-2</c:v>
                </c:pt>
                <c:pt idx="4118">
                  <c:v>1.4498489999999999E-2</c:v>
                </c:pt>
                <c:pt idx="4119">
                  <c:v>7.7742840000000002E-3</c:v>
                </c:pt>
                <c:pt idx="4120">
                  <c:v>8.6269060000000002E-3</c:v>
                </c:pt>
                <c:pt idx="4121">
                  <c:v>1.4425840000000001E-2</c:v>
                </c:pt>
                <c:pt idx="4122">
                  <c:v>1.490811E-2</c:v>
                </c:pt>
                <c:pt idx="4123">
                  <c:v>1.021626E-2</c:v>
                </c:pt>
                <c:pt idx="4124">
                  <c:v>1.4528650000000001E-2</c:v>
                </c:pt>
                <c:pt idx="4125">
                  <c:v>1.0328E-2</c:v>
                </c:pt>
                <c:pt idx="4126">
                  <c:v>9.0525769999999992E-3</c:v>
                </c:pt>
                <c:pt idx="4127">
                  <c:v>9.7259649999999996E-3</c:v>
                </c:pt>
                <c:pt idx="4128">
                  <c:v>2.095238E-2</c:v>
                </c:pt>
                <c:pt idx="4129">
                  <c:v>1.0506710000000001E-2</c:v>
                </c:pt>
                <c:pt idx="4130">
                  <c:v>1.011399E-2</c:v>
                </c:pt>
                <c:pt idx="4131">
                  <c:v>7.5205580000000001E-3</c:v>
                </c:pt>
                <c:pt idx="4132">
                  <c:v>1.0462849999999999E-2</c:v>
                </c:pt>
                <c:pt idx="4133">
                  <c:v>1.090639E-2</c:v>
                </c:pt>
                <c:pt idx="4134">
                  <c:v>1.1817100000000001E-2</c:v>
                </c:pt>
                <c:pt idx="4135">
                  <c:v>1.398493E-2</c:v>
                </c:pt>
                <c:pt idx="4136">
                  <c:v>9.9924120000000009E-3</c:v>
                </c:pt>
                <c:pt idx="4137">
                  <c:v>1.718948E-2</c:v>
                </c:pt>
                <c:pt idx="4138">
                  <c:v>1.3352009999999999E-2</c:v>
                </c:pt>
                <c:pt idx="4139">
                  <c:v>1.260555E-2</c:v>
                </c:pt>
                <c:pt idx="4140">
                  <c:v>1.238918E-2</c:v>
                </c:pt>
                <c:pt idx="4141">
                  <c:v>1.5681250000000001E-2</c:v>
                </c:pt>
                <c:pt idx="4142">
                  <c:v>1.523658E-2</c:v>
                </c:pt>
                <c:pt idx="4143">
                  <c:v>1.0903059999999999E-2</c:v>
                </c:pt>
                <c:pt idx="4144">
                  <c:v>1.698212E-2</c:v>
                </c:pt>
                <c:pt idx="4145">
                  <c:v>1.8787479999999999E-2</c:v>
                </c:pt>
                <c:pt idx="4146">
                  <c:v>8.4277669999999992E-3</c:v>
                </c:pt>
                <c:pt idx="4147">
                  <c:v>1.323412E-2</c:v>
                </c:pt>
                <c:pt idx="4148">
                  <c:v>8.4340360000000007E-3</c:v>
                </c:pt>
                <c:pt idx="4149">
                  <c:v>1.090349E-2</c:v>
                </c:pt>
                <c:pt idx="4150">
                  <c:v>1.1870729999999999E-2</c:v>
                </c:pt>
                <c:pt idx="4151">
                  <c:v>9.531589E-3</c:v>
                </c:pt>
                <c:pt idx="4152">
                  <c:v>1.014279E-2</c:v>
                </c:pt>
                <c:pt idx="4153">
                  <c:v>9.457834E-3</c:v>
                </c:pt>
                <c:pt idx="4154">
                  <c:v>1.3216429999999999E-2</c:v>
                </c:pt>
                <c:pt idx="4155">
                  <c:v>9.2298459999999999E-3</c:v>
                </c:pt>
                <c:pt idx="4156">
                  <c:v>1.0104739999999999E-2</c:v>
                </c:pt>
                <c:pt idx="4157">
                  <c:v>8.0692369999999999E-3</c:v>
                </c:pt>
                <c:pt idx="4158">
                  <c:v>9.891192E-3</c:v>
                </c:pt>
                <c:pt idx="4159">
                  <c:v>1.348486E-2</c:v>
                </c:pt>
                <c:pt idx="4160">
                  <c:v>1.385158E-2</c:v>
                </c:pt>
                <c:pt idx="4161">
                  <c:v>1.5642340000000001E-2</c:v>
                </c:pt>
                <c:pt idx="4162">
                  <c:v>1.6409050000000001E-2</c:v>
                </c:pt>
                <c:pt idx="4163">
                  <c:v>1.239147E-2</c:v>
                </c:pt>
                <c:pt idx="4164">
                  <c:v>1.2983389999999999E-2</c:v>
                </c:pt>
                <c:pt idx="4165">
                  <c:v>8.9512169999999992E-3</c:v>
                </c:pt>
                <c:pt idx="4166">
                  <c:v>1.6039080000000001E-2</c:v>
                </c:pt>
                <c:pt idx="4167">
                  <c:v>8.2260609999999998E-3</c:v>
                </c:pt>
                <c:pt idx="4168">
                  <c:v>1.395044E-2</c:v>
                </c:pt>
                <c:pt idx="4169">
                  <c:v>1.1836319999999999E-2</c:v>
                </c:pt>
                <c:pt idx="4170">
                  <c:v>9.9710389999999992E-3</c:v>
                </c:pt>
                <c:pt idx="4171">
                  <c:v>1.484634E-2</c:v>
                </c:pt>
                <c:pt idx="4172">
                  <c:v>1.335502E-2</c:v>
                </c:pt>
                <c:pt idx="4173">
                  <c:v>1.033632E-2</c:v>
                </c:pt>
                <c:pt idx="4174">
                  <c:v>1.897459E-2</c:v>
                </c:pt>
                <c:pt idx="4175">
                  <c:v>9.7871950000000003E-3</c:v>
                </c:pt>
                <c:pt idx="4176">
                  <c:v>1.037105E-2</c:v>
                </c:pt>
                <c:pt idx="4177">
                  <c:v>1.000557E-2</c:v>
                </c:pt>
                <c:pt idx="4178">
                  <c:v>6.8121270000000003E-3</c:v>
                </c:pt>
                <c:pt idx="4179">
                  <c:v>9.0980739999999994E-3</c:v>
                </c:pt>
                <c:pt idx="4180">
                  <c:v>1.067506E-2</c:v>
                </c:pt>
                <c:pt idx="4181">
                  <c:v>8.7590329999999994E-3</c:v>
                </c:pt>
                <c:pt idx="4182">
                  <c:v>9.3534250000000003E-3</c:v>
                </c:pt>
                <c:pt idx="4183">
                  <c:v>1.155896E-2</c:v>
                </c:pt>
                <c:pt idx="4184">
                  <c:v>7.3931860000000004E-3</c:v>
                </c:pt>
                <c:pt idx="4185">
                  <c:v>6.8727509999999999E-3</c:v>
                </c:pt>
                <c:pt idx="4186">
                  <c:v>1.500047E-2</c:v>
                </c:pt>
                <c:pt idx="4187">
                  <c:v>9.1985969999999993E-3</c:v>
                </c:pt>
                <c:pt idx="4188">
                  <c:v>6.4822919999999997E-3</c:v>
                </c:pt>
                <c:pt idx="4189">
                  <c:v>9.2046799999999998E-3</c:v>
                </c:pt>
                <c:pt idx="4190">
                  <c:v>1.555806E-2</c:v>
                </c:pt>
                <c:pt idx="4191">
                  <c:v>1.647028E-2</c:v>
                </c:pt>
                <c:pt idx="4192">
                  <c:v>1.611715E-2</c:v>
                </c:pt>
                <c:pt idx="4193">
                  <c:v>9.8554560000000003E-3</c:v>
                </c:pt>
                <c:pt idx="4194">
                  <c:v>1.8196940000000002E-2</c:v>
                </c:pt>
                <c:pt idx="4195">
                  <c:v>8.9205619999999999E-3</c:v>
                </c:pt>
                <c:pt idx="4196">
                  <c:v>1.097037E-2</c:v>
                </c:pt>
                <c:pt idx="4197">
                  <c:v>8.1576110000000004E-3</c:v>
                </c:pt>
                <c:pt idx="4198">
                  <c:v>1.052003E-2</c:v>
                </c:pt>
                <c:pt idx="4199">
                  <c:v>1.019335E-2</c:v>
                </c:pt>
                <c:pt idx="4200">
                  <c:v>1.048442E-2</c:v>
                </c:pt>
                <c:pt idx="4201">
                  <c:v>1.7389640000000001E-2</c:v>
                </c:pt>
                <c:pt idx="4202">
                  <c:v>1.0171599999999999E-2</c:v>
                </c:pt>
                <c:pt idx="4203">
                  <c:v>1.3425049999999999E-2</c:v>
                </c:pt>
                <c:pt idx="4204">
                  <c:v>8.4264869999999999E-3</c:v>
                </c:pt>
                <c:pt idx="4205">
                  <c:v>1.177862E-2</c:v>
                </c:pt>
                <c:pt idx="4206">
                  <c:v>2.2123360000000002E-2</c:v>
                </c:pt>
                <c:pt idx="4207">
                  <c:v>8.7387449999999992E-3</c:v>
                </c:pt>
                <c:pt idx="4208">
                  <c:v>8.1347120000000005E-3</c:v>
                </c:pt>
                <c:pt idx="4209">
                  <c:v>9.9322679999999993E-3</c:v>
                </c:pt>
                <c:pt idx="4210">
                  <c:v>9.4332410000000002E-3</c:v>
                </c:pt>
                <c:pt idx="4211">
                  <c:v>1.690024E-2</c:v>
                </c:pt>
                <c:pt idx="4212">
                  <c:v>1.1162129999999999E-2</c:v>
                </c:pt>
                <c:pt idx="4213">
                  <c:v>9.878909E-3</c:v>
                </c:pt>
                <c:pt idx="4214">
                  <c:v>1.480152E-2</c:v>
                </c:pt>
                <c:pt idx="4215">
                  <c:v>7.5072330000000003E-3</c:v>
                </c:pt>
                <c:pt idx="4216">
                  <c:v>7.8042679999999996E-3</c:v>
                </c:pt>
                <c:pt idx="4217">
                  <c:v>8.3749180000000003E-3</c:v>
                </c:pt>
                <c:pt idx="4218">
                  <c:v>1.0996819999999999E-2</c:v>
                </c:pt>
                <c:pt idx="4219">
                  <c:v>7.3271789999999996E-3</c:v>
                </c:pt>
                <c:pt idx="4220">
                  <c:v>9.0954539999999993E-3</c:v>
                </c:pt>
                <c:pt idx="4221">
                  <c:v>1.5904060000000001E-2</c:v>
                </c:pt>
                <c:pt idx="4222">
                  <c:v>1.429332E-2</c:v>
                </c:pt>
                <c:pt idx="4223">
                  <c:v>1.383209E-2</c:v>
                </c:pt>
                <c:pt idx="4224">
                  <c:v>1.1993800000000001E-2</c:v>
                </c:pt>
                <c:pt idx="4225">
                  <c:v>1.3826710000000001E-2</c:v>
                </c:pt>
                <c:pt idx="4226">
                  <c:v>1.1247099999999999E-2</c:v>
                </c:pt>
                <c:pt idx="4227">
                  <c:v>1.360196E-2</c:v>
                </c:pt>
                <c:pt idx="4228">
                  <c:v>1.196945E-2</c:v>
                </c:pt>
                <c:pt idx="4229">
                  <c:v>7.9777389999999993E-3</c:v>
                </c:pt>
                <c:pt idx="4230">
                  <c:v>1.534309E-2</c:v>
                </c:pt>
                <c:pt idx="4231">
                  <c:v>7.0507479999999999E-3</c:v>
                </c:pt>
                <c:pt idx="4232">
                  <c:v>9.2190650000000002E-3</c:v>
                </c:pt>
                <c:pt idx="4233">
                  <c:v>9.5285309999999998E-3</c:v>
                </c:pt>
                <c:pt idx="4234">
                  <c:v>1.26788E-2</c:v>
                </c:pt>
                <c:pt idx="4235">
                  <c:v>1.1879310000000001E-2</c:v>
                </c:pt>
                <c:pt idx="4236">
                  <c:v>1.4700980000000001E-2</c:v>
                </c:pt>
                <c:pt idx="4237">
                  <c:v>1.0222490000000001E-2</c:v>
                </c:pt>
                <c:pt idx="4238">
                  <c:v>8.4820929999999996E-3</c:v>
                </c:pt>
                <c:pt idx="4239">
                  <c:v>1.9101369999999999E-2</c:v>
                </c:pt>
                <c:pt idx="4240">
                  <c:v>8.6097280000000005E-3</c:v>
                </c:pt>
                <c:pt idx="4241">
                  <c:v>8.8253800000000007E-3</c:v>
                </c:pt>
                <c:pt idx="4242">
                  <c:v>9.4192779999999997E-3</c:v>
                </c:pt>
                <c:pt idx="4243">
                  <c:v>1.9203959999999999E-2</c:v>
                </c:pt>
                <c:pt idx="4244">
                  <c:v>6.9091939999999996E-3</c:v>
                </c:pt>
                <c:pt idx="4245">
                  <c:v>1.4901340000000001E-2</c:v>
                </c:pt>
                <c:pt idx="4246">
                  <c:v>1.7472100000000001E-2</c:v>
                </c:pt>
                <c:pt idx="4247">
                  <c:v>1.1395250000000001E-2</c:v>
                </c:pt>
                <c:pt idx="4248">
                  <c:v>1.34591E-2</c:v>
                </c:pt>
                <c:pt idx="4249">
                  <c:v>1.472852E-2</c:v>
                </c:pt>
                <c:pt idx="4250">
                  <c:v>1.127354E-2</c:v>
                </c:pt>
                <c:pt idx="4251">
                  <c:v>1.092892E-2</c:v>
                </c:pt>
                <c:pt idx="4252">
                  <c:v>1.7351390000000001E-2</c:v>
                </c:pt>
                <c:pt idx="4253">
                  <c:v>6.4359960000000003E-3</c:v>
                </c:pt>
                <c:pt idx="4254">
                  <c:v>9.2875119999999995E-3</c:v>
                </c:pt>
                <c:pt idx="4255">
                  <c:v>1.4849569999999999E-2</c:v>
                </c:pt>
                <c:pt idx="4256">
                  <c:v>9.0986020000000008E-3</c:v>
                </c:pt>
                <c:pt idx="4257">
                  <c:v>1.6969580000000001E-2</c:v>
                </c:pt>
                <c:pt idx="4258">
                  <c:v>1.5644600000000002E-2</c:v>
                </c:pt>
                <c:pt idx="4259">
                  <c:v>1.335297E-2</c:v>
                </c:pt>
                <c:pt idx="4260">
                  <c:v>1.602754E-2</c:v>
                </c:pt>
                <c:pt idx="4261">
                  <c:v>1.336676E-2</c:v>
                </c:pt>
                <c:pt idx="4262">
                  <c:v>1.150519E-2</c:v>
                </c:pt>
                <c:pt idx="4263">
                  <c:v>1.2833839999999999E-2</c:v>
                </c:pt>
                <c:pt idx="4264">
                  <c:v>1.345116E-2</c:v>
                </c:pt>
                <c:pt idx="4265">
                  <c:v>8.7818510000000002E-3</c:v>
                </c:pt>
                <c:pt idx="4266">
                  <c:v>1.444291E-2</c:v>
                </c:pt>
                <c:pt idx="4267">
                  <c:v>1.3114509999999999E-2</c:v>
                </c:pt>
                <c:pt idx="4268">
                  <c:v>8.576429E-3</c:v>
                </c:pt>
                <c:pt idx="4269">
                  <c:v>8.6133679999999997E-3</c:v>
                </c:pt>
                <c:pt idx="4270">
                  <c:v>9.8517359999999998E-3</c:v>
                </c:pt>
                <c:pt idx="4271">
                  <c:v>8.5938330000000004E-3</c:v>
                </c:pt>
                <c:pt idx="4272">
                  <c:v>1.2237369999999999E-2</c:v>
                </c:pt>
                <c:pt idx="4273">
                  <c:v>5.9547810000000001E-3</c:v>
                </c:pt>
                <c:pt idx="4274">
                  <c:v>7.3841929999999998E-3</c:v>
                </c:pt>
                <c:pt idx="4275">
                  <c:v>9.8876060000000002E-3</c:v>
                </c:pt>
                <c:pt idx="4276">
                  <c:v>9.8217370000000005E-3</c:v>
                </c:pt>
                <c:pt idx="4277">
                  <c:v>6.7107190000000004E-3</c:v>
                </c:pt>
                <c:pt idx="4278">
                  <c:v>1.5739840000000001E-2</c:v>
                </c:pt>
                <c:pt idx="4279">
                  <c:v>1.4185100000000001E-2</c:v>
                </c:pt>
                <c:pt idx="4280">
                  <c:v>1.732355E-2</c:v>
                </c:pt>
                <c:pt idx="4281">
                  <c:v>1.387905E-2</c:v>
                </c:pt>
                <c:pt idx="4282">
                  <c:v>9.8227090000000006E-3</c:v>
                </c:pt>
                <c:pt idx="4283">
                  <c:v>1.7657329999999999E-2</c:v>
                </c:pt>
                <c:pt idx="4284">
                  <c:v>1.181141E-2</c:v>
                </c:pt>
                <c:pt idx="4285">
                  <c:v>1.16683E-2</c:v>
                </c:pt>
                <c:pt idx="4286">
                  <c:v>1.868123E-2</c:v>
                </c:pt>
                <c:pt idx="4287">
                  <c:v>1.943607E-2</c:v>
                </c:pt>
                <c:pt idx="4288">
                  <c:v>8.1602500000000008E-3</c:v>
                </c:pt>
                <c:pt idx="4289">
                  <c:v>1.138073E-2</c:v>
                </c:pt>
                <c:pt idx="4290">
                  <c:v>9.1594559999999998E-3</c:v>
                </c:pt>
                <c:pt idx="4291">
                  <c:v>1.54994E-2</c:v>
                </c:pt>
                <c:pt idx="4292">
                  <c:v>1.4382010000000001E-2</c:v>
                </c:pt>
                <c:pt idx="4293">
                  <c:v>1.0040759999999999E-2</c:v>
                </c:pt>
                <c:pt idx="4294">
                  <c:v>8.8030060000000004E-3</c:v>
                </c:pt>
                <c:pt idx="4295">
                  <c:v>5.2264520000000004E-3</c:v>
                </c:pt>
                <c:pt idx="4296">
                  <c:v>1.005119E-2</c:v>
                </c:pt>
                <c:pt idx="4297">
                  <c:v>9.3466299999999999E-3</c:v>
                </c:pt>
                <c:pt idx="4298">
                  <c:v>1.9163369999999999E-2</c:v>
                </c:pt>
                <c:pt idx="4299">
                  <c:v>1.435181E-2</c:v>
                </c:pt>
                <c:pt idx="4300">
                  <c:v>1.3334250000000001E-2</c:v>
                </c:pt>
                <c:pt idx="4301">
                  <c:v>8.6945029999999993E-3</c:v>
                </c:pt>
                <c:pt idx="4302">
                  <c:v>7.6091960000000004E-3</c:v>
                </c:pt>
                <c:pt idx="4303">
                  <c:v>1.039955E-2</c:v>
                </c:pt>
                <c:pt idx="4304">
                  <c:v>1.4185359999999999E-2</c:v>
                </c:pt>
                <c:pt idx="4305">
                  <c:v>1.124172E-2</c:v>
                </c:pt>
                <c:pt idx="4306">
                  <c:v>2.0838659999999998E-2</c:v>
                </c:pt>
                <c:pt idx="4307">
                  <c:v>1.100782E-2</c:v>
                </c:pt>
                <c:pt idx="4308">
                  <c:v>9.4829240000000002E-3</c:v>
                </c:pt>
                <c:pt idx="4309">
                  <c:v>8.3745250000000007E-3</c:v>
                </c:pt>
                <c:pt idx="4310">
                  <c:v>1.099517E-2</c:v>
                </c:pt>
                <c:pt idx="4311">
                  <c:v>9.8105780000000004E-3</c:v>
                </c:pt>
                <c:pt idx="4312">
                  <c:v>1.290813E-2</c:v>
                </c:pt>
                <c:pt idx="4313">
                  <c:v>1.1324290000000001E-2</c:v>
                </c:pt>
                <c:pt idx="4314">
                  <c:v>8.8783460000000005E-3</c:v>
                </c:pt>
                <c:pt idx="4315">
                  <c:v>1.04835E-2</c:v>
                </c:pt>
                <c:pt idx="4316">
                  <c:v>1.0837279999999999E-2</c:v>
                </c:pt>
                <c:pt idx="4317">
                  <c:v>1.8218419999999999E-2</c:v>
                </c:pt>
                <c:pt idx="4318">
                  <c:v>1.0503729999999999E-2</c:v>
                </c:pt>
                <c:pt idx="4319">
                  <c:v>8.0992649999999996E-3</c:v>
                </c:pt>
                <c:pt idx="4320">
                  <c:v>1.044784E-2</c:v>
                </c:pt>
                <c:pt idx="4321">
                  <c:v>1.361919E-2</c:v>
                </c:pt>
                <c:pt idx="4322">
                  <c:v>9.7365179999999996E-3</c:v>
                </c:pt>
                <c:pt idx="4323">
                  <c:v>9.4543530000000004E-3</c:v>
                </c:pt>
                <c:pt idx="4324">
                  <c:v>9.3975780000000002E-3</c:v>
                </c:pt>
                <c:pt idx="4325">
                  <c:v>1.3746049999999999E-2</c:v>
                </c:pt>
                <c:pt idx="4326">
                  <c:v>8.8561500000000001E-3</c:v>
                </c:pt>
                <c:pt idx="4327">
                  <c:v>1.1559150000000001E-2</c:v>
                </c:pt>
                <c:pt idx="4328">
                  <c:v>1.0548699999999999E-2</c:v>
                </c:pt>
                <c:pt idx="4329">
                  <c:v>1.2000159999999999E-2</c:v>
                </c:pt>
                <c:pt idx="4330">
                  <c:v>9.5838099999999999E-3</c:v>
                </c:pt>
                <c:pt idx="4331">
                  <c:v>1.456937E-2</c:v>
                </c:pt>
                <c:pt idx="4332">
                  <c:v>1.1251590000000001E-2</c:v>
                </c:pt>
                <c:pt idx="4333">
                  <c:v>8.2586740000000006E-3</c:v>
                </c:pt>
                <c:pt idx="4334">
                  <c:v>9.7715379999999998E-3</c:v>
                </c:pt>
                <c:pt idx="4335">
                  <c:v>1.11284E-2</c:v>
                </c:pt>
                <c:pt idx="4336">
                  <c:v>1.0201440000000001E-2</c:v>
                </c:pt>
                <c:pt idx="4337">
                  <c:v>1.025216E-2</c:v>
                </c:pt>
                <c:pt idx="4338">
                  <c:v>1.1809989999999999E-2</c:v>
                </c:pt>
                <c:pt idx="4339">
                  <c:v>1.534572E-2</c:v>
                </c:pt>
                <c:pt idx="4340">
                  <c:v>1.1945320000000001E-2</c:v>
                </c:pt>
                <c:pt idx="4341">
                  <c:v>9.0597649999999991E-3</c:v>
                </c:pt>
                <c:pt idx="4342">
                  <c:v>1.299821E-2</c:v>
                </c:pt>
                <c:pt idx="4343">
                  <c:v>1.4311610000000001E-2</c:v>
                </c:pt>
                <c:pt idx="4344">
                  <c:v>8.2984860000000008E-3</c:v>
                </c:pt>
                <c:pt idx="4345">
                  <c:v>1.3553559999999999E-2</c:v>
                </c:pt>
                <c:pt idx="4346">
                  <c:v>1.5471779999999999E-2</c:v>
                </c:pt>
                <c:pt idx="4347">
                  <c:v>6.531635E-3</c:v>
                </c:pt>
                <c:pt idx="4348">
                  <c:v>9.1636519999999996E-3</c:v>
                </c:pt>
                <c:pt idx="4349">
                  <c:v>1.938494E-2</c:v>
                </c:pt>
                <c:pt idx="4350">
                  <c:v>9.2913800000000001E-3</c:v>
                </c:pt>
                <c:pt idx="4351">
                  <c:v>1.142954E-2</c:v>
                </c:pt>
                <c:pt idx="4352">
                  <c:v>8.5491549999999993E-3</c:v>
                </c:pt>
                <c:pt idx="4353">
                  <c:v>9.8816349999999997E-3</c:v>
                </c:pt>
                <c:pt idx="4354">
                  <c:v>8.4734660000000007E-3</c:v>
                </c:pt>
                <c:pt idx="4355">
                  <c:v>9.2007619999999995E-3</c:v>
                </c:pt>
                <c:pt idx="4356">
                  <c:v>1.0829180000000001E-2</c:v>
                </c:pt>
                <c:pt idx="4357">
                  <c:v>8.4405829999999998E-3</c:v>
                </c:pt>
                <c:pt idx="4358">
                  <c:v>1.7924519999999999E-2</c:v>
                </c:pt>
                <c:pt idx="4359">
                  <c:v>9.7437440000000004E-3</c:v>
                </c:pt>
                <c:pt idx="4360">
                  <c:v>1.061812E-2</c:v>
                </c:pt>
                <c:pt idx="4361">
                  <c:v>1.10364E-2</c:v>
                </c:pt>
                <c:pt idx="4362">
                  <c:v>1.087656E-2</c:v>
                </c:pt>
                <c:pt idx="4363">
                  <c:v>8.8171800000000009E-3</c:v>
                </c:pt>
                <c:pt idx="4364">
                  <c:v>2.0082820000000001E-2</c:v>
                </c:pt>
                <c:pt idx="4365">
                  <c:v>9.8283820000000001E-3</c:v>
                </c:pt>
                <c:pt idx="4366">
                  <c:v>7.7952780000000001E-3</c:v>
                </c:pt>
                <c:pt idx="4367">
                  <c:v>1.1194529999999999E-2</c:v>
                </c:pt>
                <c:pt idx="4368">
                  <c:v>1.5916590000000001E-2</c:v>
                </c:pt>
                <c:pt idx="4369">
                  <c:v>9.4583429999999993E-3</c:v>
                </c:pt>
                <c:pt idx="4370">
                  <c:v>1.0753860000000001E-2</c:v>
                </c:pt>
                <c:pt idx="4371">
                  <c:v>1.229907E-2</c:v>
                </c:pt>
                <c:pt idx="4372">
                  <c:v>8.4998360000000002E-3</c:v>
                </c:pt>
                <c:pt idx="4373">
                  <c:v>1.0589380000000001E-2</c:v>
                </c:pt>
                <c:pt idx="4374">
                  <c:v>1.159556E-2</c:v>
                </c:pt>
                <c:pt idx="4375">
                  <c:v>1.3338269999999999E-2</c:v>
                </c:pt>
                <c:pt idx="4376">
                  <c:v>1.3671279999999999E-2</c:v>
                </c:pt>
                <c:pt idx="4377">
                  <c:v>1.776952E-2</c:v>
                </c:pt>
                <c:pt idx="4378">
                  <c:v>7.5955759999999997E-3</c:v>
                </c:pt>
                <c:pt idx="4379">
                  <c:v>1.0207259999999999E-2</c:v>
                </c:pt>
                <c:pt idx="4380">
                  <c:v>1.073489E-2</c:v>
                </c:pt>
                <c:pt idx="4381">
                  <c:v>8.7682769999999997E-3</c:v>
                </c:pt>
                <c:pt idx="4382">
                  <c:v>8.8029749999999993E-3</c:v>
                </c:pt>
                <c:pt idx="4383">
                  <c:v>9.4895410000000006E-3</c:v>
                </c:pt>
                <c:pt idx="4384">
                  <c:v>7.9158140000000002E-3</c:v>
                </c:pt>
                <c:pt idx="4385">
                  <c:v>1.0007790000000001E-2</c:v>
                </c:pt>
                <c:pt idx="4386">
                  <c:v>1.4996310000000001E-2</c:v>
                </c:pt>
                <c:pt idx="4387">
                  <c:v>8.6195739999999996E-3</c:v>
                </c:pt>
                <c:pt idx="4388">
                  <c:v>8.9212960000000004E-3</c:v>
                </c:pt>
                <c:pt idx="4389">
                  <c:v>1.134631E-2</c:v>
                </c:pt>
                <c:pt idx="4390">
                  <c:v>1.06888E-2</c:v>
                </c:pt>
                <c:pt idx="4391">
                  <c:v>1.4014530000000001E-2</c:v>
                </c:pt>
                <c:pt idx="4392">
                  <c:v>6.5802209999999998E-3</c:v>
                </c:pt>
                <c:pt idx="4393">
                  <c:v>1.297251E-2</c:v>
                </c:pt>
                <c:pt idx="4394">
                  <c:v>1.0226570000000001E-2</c:v>
                </c:pt>
                <c:pt idx="4395">
                  <c:v>7.8100590000000003E-3</c:v>
                </c:pt>
                <c:pt idx="4396">
                  <c:v>8.2419650000000004E-3</c:v>
                </c:pt>
                <c:pt idx="4397">
                  <c:v>1.7049910000000001E-2</c:v>
                </c:pt>
                <c:pt idx="4398">
                  <c:v>9.4076090000000008E-3</c:v>
                </c:pt>
                <c:pt idx="4399">
                  <c:v>1.2485929999999999E-2</c:v>
                </c:pt>
                <c:pt idx="4400">
                  <c:v>1.0360899999999999E-2</c:v>
                </c:pt>
                <c:pt idx="4401">
                  <c:v>1.135335E-2</c:v>
                </c:pt>
                <c:pt idx="4402">
                  <c:v>9.7758270000000008E-3</c:v>
                </c:pt>
                <c:pt idx="4403">
                  <c:v>1.1739619999999999E-2</c:v>
                </c:pt>
                <c:pt idx="4404">
                  <c:v>1.25355E-2</c:v>
                </c:pt>
                <c:pt idx="4405">
                  <c:v>1.1127369999999999E-2</c:v>
                </c:pt>
                <c:pt idx="4406">
                  <c:v>8.8873919999999992E-3</c:v>
                </c:pt>
                <c:pt idx="4407">
                  <c:v>9.4359630000000003E-3</c:v>
                </c:pt>
                <c:pt idx="4408">
                  <c:v>8.6442740000000004E-3</c:v>
                </c:pt>
                <c:pt idx="4409">
                  <c:v>1.159368E-2</c:v>
                </c:pt>
                <c:pt idx="4410">
                  <c:v>1.4548119999999999E-2</c:v>
                </c:pt>
                <c:pt idx="4411">
                  <c:v>1.1959630000000001E-2</c:v>
                </c:pt>
                <c:pt idx="4412">
                  <c:v>1.6473829999999998E-2</c:v>
                </c:pt>
                <c:pt idx="4413">
                  <c:v>8.7755590000000005E-3</c:v>
                </c:pt>
                <c:pt idx="4414">
                  <c:v>1.5875199999999999E-2</c:v>
                </c:pt>
                <c:pt idx="4415">
                  <c:v>1.474225E-2</c:v>
                </c:pt>
                <c:pt idx="4416">
                  <c:v>6.5545610000000004E-3</c:v>
                </c:pt>
                <c:pt idx="4417">
                  <c:v>1.020796E-2</c:v>
                </c:pt>
                <c:pt idx="4418">
                  <c:v>8.6004210000000005E-3</c:v>
                </c:pt>
                <c:pt idx="4419">
                  <c:v>9.2364720000000008E-3</c:v>
                </c:pt>
                <c:pt idx="4420">
                  <c:v>9.8992950000000007E-3</c:v>
                </c:pt>
                <c:pt idx="4421">
                  <c:v>1.567576E-2</c:v>
                </c:pt>
                <c:pt idx="4422">
                  <c:v>8.4320769999999996E-3</c:v>
                </c:pt>
                <c:pt idx="4423">
                  <c:v>1.182979E-2</c:v>
                </c:pt>
                <c:pt idx="4424">
                  <c:v>1.7793070000000001E-2</c:v>
                </c:pt>
                <c:pt idx="4425">
                  <c:v>7.1701539999999998E-3</c:v>
                </c:pt>
                <c:pt idx="4426">
                  <c:v>1.0339310000000001E-2</c:v>
                </c:pt>
                <c:pt idx="4427">
                  <c:v>9.2163350000000008E-3</c:v>
                </c:pt>
                <c:pt idx="4428">
                  <c:v>1.1619920000000001E-2</c:v>
                </c:pt>
                <c:pt idx="4429">
                  <c:v>1.010523E-2</c:v>
                </c:pt>
                <c:pt idx="4430">
                  <c:v>1.520935E-2</c:v>
                </c:pt>
                <c:pt idx="4431">
                  <c:v>1.3426270000000001E-2</c:v>
                </c:pt>
                <c:pt idx="4432">
                  <c:v>1.0171929999999999E-2</c:v>
                </c:pt>
                <c:pt idx="4433">
                  <c:v>1.415229E-2</c:v>
                </c:pt>
                <c:pt idx="4434">
                  <c:v>1.204937E-2</c:v>
                </c:pt>
                <c:pt idx="4435">
                  <c:v>9.2762590000000002E-3</c:v>
                </c:pt>
                <c:pt idx="4436">
                  <c:v>1.1579900000000001E-2</c:v>
                </c:pt>
                <c:pt idx="4437">
                  <c:v>9.2174849999999992E-3</c:v>
                </c:pt>
                <c:pt idx="4438">
                  <c:v>1.3521190000000001E-2</c:v>
                </c:pt>
                <c:pt idx="4439">
                  <c:v>1.848671E-2</c:v>
                </c:pt>
                <c:pt idx="4440">
                  <c:v>1.135184E-2</c:v>
                </c:pt>
                <c:pt idx="4441">
                  <c:v>8.7263730000000008E-3</c:v>
                </c:pt>
                <c:pt idx="4442">
                  <c:v>7.9086590000000002E-3</c:v>
                </c:pt>
                <c:pt idx="4443">
                  <c:v>1.55683E-2</c:v>
                </c:pt>
                <c:pt idx="4444">
                  <c:v>8.6657079999999994E-3</c:v>
                </c:pt>
                <c:pt idx="4445">
                  <c:v>1.3642680000000001E-2</c:v>
                </c:pt>
                <c:pt idx="4446">
                  <c:v>1.008236E-2</c:v>
                </c:pt>
                <c:pt idx="4447">
                  <c:v>1.2754990000000001E-2</c:v>
                </c:pt>
                <c:pt idx="4448">
                  <c:v>1.830116E-2</c:v>
                </c:pt>
                <c:pt idx="4449">
                  <c:v>8.4231070000000009E-3</c:v>
                </c:pt>
                <c:pt idx="4450">
                  <c:v>8.6258849999999998E-3</c:v>
                </c:pt>
                <c:pt idx="4451">
                  <c:v>9.1374709999999994E-3</c:v>
                </c:pt>
                <c:pt idx="4452">
                  <c:v>1.030092E-2</c:v>
                </c:pt>
                <c:pt idx="4453">
                  <c:v>1.637338E-2</c:v>
                </c:pt>
                <c:pt idx="4454">
                  <c:v>7.9085990000000005E-3</c:v>
                </c:pt>
                <c:pt idx="4455">
                  <c:v>8.4280759999999996E-3</c:v>
                </c:pt>
                <c:pt idx="4456">
                  <c:v>1.50963E-2</c:v>
                </c:pt>
                <c:pt idx="4457">
                  <c:v>8.2487859999999993E-3</c:v>
                </c:pt>
                <c:pt idx="4458">
                  <c:v>1.9204519999999999E-2</c:v>
                </c:pt>
                <c:pt idx="4459">
                  <c:v>1.490438E-2</c:v>
                </c:pt>
                <c:pt idx="4460">
                  <c:v>1.4590880000000001E-2</c:v>
                </c:pt>
                <c:pt idx="4461">
                  <c:v>6.0749829999999999E-3</c:v>
                </c:pt>
                <c:pt idx="4462">
                  <c:v>1.178383E-2</c:v>
                </c:pt>
                <c:pt idx="4463">
                  <c:v>1.6651010000000001E-2</c:v>
                </c:pt>
                <c:pt idx="4464">
                  <c:v>8.3971170000000008E-3</c:v>
                </c:pt>
                <c:pt idx="4465">
                  <c:v>8.5150439999999994E-3</c:v>
                </c:pt>
                <c:pt idx="4466">
                  <c:v>6.209366E-3</c:v>
                </c:pt>
                <c:pt idx="4467">
                  <c:v>7.5317709999999996E-3</c:v>
                </c:pt>
                <c:pt idx="4468">
                  <c:v>1.7303519999999999E-2</c:v>
                </c:pt>
                <c:pt idx="4469">
                  <c:v>1.7300989999999999E-2</c:v>
                </c:pt>
                <c:pt idx="4470">
                  <c:v>9.0352729999999999E-3</c:v>
                </c:pt>
                <c:pt idx="4471">
                  <c:v>1.8890710000000002E-2</c:v>
                </c:pt>
                <c:pt idx="4472">
                  <c:v>1.565565E-2</c:v>
                </c:pt>
                <c:pt idx="4473">
                  <c:v>1.351728E-2</c:v>
                </c:pt>
                <c:pt idx="4474">
                  <c:v>1.1197149999999999E-2</c:v>
                </c:pt>
                <c:pt idx="4475">
                  <c:v>9.9183469999999992E-3</c:v>
                </c:pt>
                <c:pt idx="4476">
                  <c:v>9.0928710000000006E-3</c:v>
                </c:pt>
                <c:pt idx="4477">
                  <c:v>8.4774710000000003E-3</c:v>
                </c:pt>
                <c:pt idx="4478">
                  <c:v>1.500023E-2</c:v>
                </c:pt>
                <c:pt idx="4479">
                  <c:v>1.2324669999999999E-2</c:v>
                </c:pt>
                <c:pt idx="4480">
                  <c:v>1.9298249999999999E-2</c:v>
                </c:pt>
                <c:pt idx="4481">
                  <c:v>1.0417829999999999E-2</c:v>
                </c:pt>
                <c:pt idx="4482">
                  <c:v>1.5616E-2</c:v>
                </c:pt>
                <c:pt idx="4483">
                  <c:v>1.682347E-2</c:v>
                </c:pt>
                <c:pt idx="4484">
                  <c:v>9.224477E-3</c:v>
                </c:pt>
                <c:pt idx="4485">
                  <c:v>7.9594039999999998E-3</c:v>
                </c:pt>
                <c:pt idx="4486">
                  <c:v>1.4688710000000001E-2</c:v>
                </c:pt>
                <c:pt idx="4487">
                  <c:v>1.2403519999999999E-2</c:v>
                </c:pt>
                <c:pt idx="4488">
                  <c:v>1.3611450000000001E-2</c:v>
                </c:pt>
                <c:pt idx="4489">
                  <c:v>1.4977310000000001E-2</c:v>
                </c:pt>
                <c:pt idx="4490">
                  <c:v>1.1692910000000001E-2</c:v>
                </c:pt>
                <c:pt idx="4491">
                  <c:v>8.9411579999999994E-3</c:v>
                </c:pt>
                <c:pt idx="4492">
                  <c:v>1.299493E-2</c:v>
                </c:pt>
                <c:pt idx="4493">
                  <c:v>7.9522020000000002E-3</c:v>
                </c:pt>
                <c:pt idx="4494">
                  <c:v>9.0703520000000003E-3</c:v>
                </c:pt>
                <c:pt idx="4495">
                  <c:v>1.7514600000000002E-2</c:v>
                </c:pt>
                <c:pt idx="4496">
                  <c:v>1.603806E-2</c:v>
                </c:pt>
                <c:pt idx="4497">
                  <c:v>1.051771E-2</c:v>
                </c:pt>
                <c:pt idx="4498">
                  <c:v>1.6734079999999998E-2</c:v>
                </c:pt>
                <c:pt idx="4499">
                  <c:v>1.5640540000000001E-2</c:v>
                </c:pt>
                <c:pt idx="4500">
                  <c:v>8.9864119999999992E-3</c:v>
                </c:pt>
                <c:pt idx="4501">
                  <c:v>1.1224710000000001E-2</c:v>
                </c:pt>
                <c:pt idx="4502">
                  <c:v>1.0533860000000001E-2</c:v>
                </c:pt>
                <c:pt idx="4503">
                  <c:v>1.1059879999999999E-2</c:v>
                </c:pt>
                <c:pt idx="4504">
                  <c:v>7.3479349999999999E-3</c:v>
                </c:pt>
                <c:pt idx="4505">
                  <c:v>2.1491860000000002E-2</c:v>
                </c:pt>
                <c:pt idx="4506">
                  <c:v>1.005705E-2</c:v>
                </c:pt>
                <c:pt idx="4507">
                  <c:v>1.5885380000000001E-2</c:v>
                </c:pt>
                <c:pt idx="4508">
                  <c:v>9.0906570000000003E-3</c:v>
                </c:pt>
                <c:pt idx="4509">
                  <c:v>9.2841090000000005E-3</c:v>
                </c:pt>
                <c:pt idx="4510">
                  <c:v>1.143187E-2</c:v>
                </c:pt>
                <c:pt idx="4511">
                  <c:v>8.6808890000000007E-3</c:v>
                </c:pt>
                <c:pt idx="4512">
                  <c:v>1.0680780000000001E-2</c:v>
                </c:pt>
                <c:pt idx="4513">
                  <c:v>1.3088229999999999E-2</c:v>
                </c:pt>
                <c:pt idx="4514">
                  <c:v>1.1529899999999999E-2</c:v>
                </c:pt>
                <c:pt idx="4515">
                  <c:v>8.7906890000000008E-3</c:v>
                </c:pt>
                <c:pt idx="4516">
                  <c:v>7.9770229999999998E-3</c:v>
                </c:pt>
                <c:pt idx="4517">
                  <c:v>1.4246989999999999E-2</c:v>
                </c:pt>
                <c:pt idx="4518">
                  <c:v>1.1462470000000001E-2</c:v>
                </c:pt>
                <c:pt idx="4519">
                  <c:v>1.4404180000000001E-2</c:v>
                </c:pt>
                <c:pt idx="4520">
                  <c:v>6.8878079999999996E-3</c:v>
                </c:pt>
                <c:pt idx="4521">
                  <c:v>1.1691389999999999E-2</c:v>
                </c:pt>
                <c:pt idx="4522">
                  <c:v>1.2828910000000001E-2</c:v>
                </c:pt>
                <c:pt idx="4523">
                  <c:v>1.2899320000000001E-2</c:v>
                </c:pt>
                <c:pt idx="4524">
                  <c:v>1.7992629999999999E-2</c:v>
                </c:pt>
                <c:pt idx="4525">
                  <c:v>1.006482E-2</c:v>
                </c:pt>
                <c:pt idx="4526">
                  <c:v>1.032429E-2</c:v>
                </c:pt>
                <c:pt idx="4527">
                  <c:v>8.5106599999999998E-3</c:v>
                </c:pt>
                <c:pt idx="4528">
                  <c:v>9.9108630000000007E-3</c:v>
                </c:pt>
                <c:pt idx="4529">
                  <c:v>1.183888E-2</c:v>
                </c:pt>
                <c:pt idx="4530">
                  <c:v>1.143446E-2</c:v>
                </c:pt>
                <c:pt idx="4531">
                  <c:v>1.203972E-2</c:v>
                </c:pt>
                <c:pt idx="4532">
                  <c:v>1.3434049999999999E-2</c:v>
                </c:pt>
                <c:pt idx="4533">
                  <c:v>1.0648589999999999E-2</c:v>
                </c:pt>
                <c:pt idx="4534">
                  <c:v>1.422518E-2</c:v>
                </c:pt>
                <c:pt idx="4535">
                  <c:v>1.0205809999999999E-2</c:v>
                </c:pt>
                <c:pt idx="4536">
                  <c:v>1.117985E-2</c:v>
                </c:pt>
                <c:pt idx="4537">
                  <c:v>1.874545E-2</c:v>
                </c:pt>
                <c:pt idx="4538">
                  <c:v>1.7506620000000001E-2</c:v>
                </c:pt>
                <c:pt idx="4539">
                  <c:v>1.0597240000000001E-2</c:v>
                </c:pt>
                <c:pt idx="4540">
                  <c:v>8.6170050000000005E-3</c:v>
                </c:pt>
                <c:pt idx="4541">
                  <c:v>9.3048820000000004E-3</c:v>
                </c:pt>
                <c:pt idx="4542">
                  <c:v>9.9364299999999996E-3</c:v>
                </c:pt>
                <c:pt idx="4543">
                  <c:v>9.8561320000000001E-3</c:v>
                </c:pt>
                <c:pt idx="4544">
                  <c:v>1.3468819999999999E-2</c:v>
                </c:pt>
                <c:pt idx="4545">
                  <c:v>9.1211450000000006E-3</c:v>
                </c:pt>
                <c:pt idx="4546">
                  <c:v>1.2127189999999999E-2</c:v>
                </c:pt>
                <c:pt idx="4547">
                  <c:v>1.0960269999999999E-2</c:v>
                </c:pt>
                <c:pt idx="4548">
                  <c:v>1.0670860000000001E-2</c:v>
                </c:pt>
                <c:pt idx="4549">
                  <c:v>1.524973E-2</c:v>
                </c:pt>
                <c:pt idx="4550">
                  <c:v>1.2164650000000001E-2</c:v>
                </c:pt>
                <c:pt idx="4551">
                  <c:v>1.04668E-2</c:v>
                </c:pt>
                <c:pt idx="4552">
                  <c:v>8.6756750000000007E-3</c:v>
                </c:pt>
                <c:pt idx="4553">
                  <c:v>8.4926979999999999E-3</c:v>
                </c:pt>
                <c:pt idx="4554">
                  <c:v>8.002594E-3</c:v>
                </c:pt>
                <c:pt idx="4555">
                  <c:v>1.1212629999999999E-2</c:v>
                </c:pt>
                <c:pt idx="4556">
                  <c:v>1.2761E-2</c:v>
                </c:pt>
                <c:pt idx="4557">
                  <c:v>9.0445100000000004E-3</c:v>
                </c:pt>
                <c:pt idx="4558">
                  <c:v>1.4048379999999999E-2</c:v>
                </c:pt>
                <c:pt idx="4559">
                  <c:v>1.212248E-2</c:v>
                </c:pt>
                <c:pt idx="4560">
                  <c:v>1.2362969999999999E-2</c:v>
                </c:pt>
                <c:pt idx="4561">
                  <c:v>1.539193E-2</c:v>
                </c:pt>
                <c:pt idx="4562">
                  <c:v>2.1225029999999999E-2</c:v>
                </c:pt>
                <c:pt idx="4563">
                  <c:v>1.083726E-2</c:v>
                </c:pt>
                <c:pt idx="4564">
                  <c:v>6.8962279999999999E-3</c:v>
                </c:pt>
                <c:pt idx="4565">
                  <c:v>1.5943880000000001E-2</c:v>
                </c:pt>
                <c:pt idx="4566">
                  <c:v>8.7987619999999999E-3</c:v>
                </c:pt>
                <c:pt idx="4567">
                  <c:v>1.536468E-2</c:v>
                </c:pt>
                <c:pt idx="4568">
                  <c:v>1.158119E-2</c:v>
                </c:pt>
                <c:pt idx="4569">
                  <c:v>7.8010550000000003E-3</c:v>
                </c:pt>
                <c:pt idx="4570">
                  <c:v>7.5590359999999999E-3</c:v>
                </c:pt>
                <c:pt idx="4571">
                  <c:v>7.4883270000000004E-3</c:v>
                </c:pt>
                <c:pt idx="4572">
                  <c:v>1.304629E-2</c:v>
                </c:pt>
                <c:pt idx="4573">
                  <c:v>8.4000780000000001E-3</c:v>
                </c:pt>
                <c:pt idx="4574">
                  <c:v>8.9947380000000004E-3</c:v>
                </c:pt>
                <c:pt idx="4575">
                  <c:v>1.5384989999999999E-2</c:v>
                </c:pt>
                <c:pt idx="4576">
                  <c:v>1.768465E-2</c:v>
                </c:pt>
                <c:pt idx="4577">
                  <c:v>8.5149400000000004E-3</c:v>
                </c:pt>
                <c:pt idx="4578">
                  <c:v>9.6989610000000007E-3</c:v>
                </c:pt>
                <c:pt idx="4579">
                  <c:v>1.0194409999999999E-2</c:v>
                </c:pt>
                <c:pt idx="4580">
                  <c:v>1.596127E-2</c:v>
                </c:pt>
                <c:pt idx="4581">
                  <c:v>1.3077149999999999E-2</c:v>
                </c:pt>
                <c:pt idx="4582">
                  <c:v>1.212097E-2</c:v>
                </c:pt>
                <c:pt idx="4583">
                  <c:v>1.070045E-2</c:v>
                </c:pt>
                <c:pt idx="4584">
                  <c:v>1.4997699999999999E-2</c:v>
                </c:pt>
                <c:pt idx="4585">
                  <c:v>1.294725E-2</c:v>
                </c:pt>
                <c:pt idx="4586">
                  <c:v>1.215014E-2</c:v>
                </c:pt>
                <c:pt idx="4587">
                  <c:v>1.1624239999999999E-2</c:v>
                </c:pt>
                <c:pt idx="4588">
                  <c:v>8.2956809999999992E-3</c:v>
                </c:pt>
                <c:pt idx="4589">
                  <c:v>1.02472E-2</c:v>
                </c:pt>
                <c:pt idx="4590">
                  <c:v>1.7700540000000001E-2</c:v>
                </c:pt>
                <c:pt idx="4591">
                  <c:v>9.6077000000000003E-3</c:v>
                </c:pt>
                <c:pt idx="4592">
                  <c:v>9.4594880000000003E-3</c:v>
                </c:pt>
                <c:pt idx="4593">
                  <c:v>6.654671E-3</c:v>
                </c:pt>
                <c:pt idx="4594">
                  <c:v>1.414119E-2</c:v>
                </c:pt>
                <c:pt idx="4595">
                  <c:v>1.18134E-2</c:v>
                </c:pt>
                <c:pt idx="4596">
                  <c:v>1.895964E-2</c:v>
                </c:pt>
                <c:pt idx="4597">
                  <c:v>8.8286119999999996E-3</c:v>
                </c:pt>
                <c:pt idx="4598">
                  <c:v>7.5249339999999996E-3</c:v>
                </c:pt>
                <c:pt idx="4599">
                  <c:v>1.080973E-2</c:v>
                </c:pt>
                <c:pt idx="4600">
                  <c:v>1.098322E-2</c:v>
                </c:pt>
                <c:pt idx="4601">
                  <c:v>9.0040080000000008E-3</c:v>
                </c:pt>
                <c:pt idx="4602">
                  <c:v>1.072147E-2</c:v>
                </c:pt>
                <c:pt idx="4603">
                  <c:v>9.9772479999999993E-3</c:v>
                </c:pt>
                <c:pt idx="4604">
                  <c:v>1.516341E-2</c:v>
                </c:pt>
                <c:pt idx="4605">
                  <c:v>1.6638989999999999E-2</c:v>
                </c:pt>
                <c:pt idx="4606">
                  <c:v>9.5976849999999999E-3</c:v>
                </c:pt>
                <c:pt idx="4607">
                  <c:v>1.133486E-2</c:v>
                </c:pt>
                <c:pt idx="4608">
                  <c:v>1.4562840000000001E-2</c:v>
                </c:pt>
                <c:pt idx="4609">
                  <c:v>1.001079E-2</c:v>
                </c:pt>
                <c:pt idx="4610">
                  <c:v>1.1687990000000001E-2</c:v>
                </c:pt>
                <c:pt idx="4611">
                  <c:v>9.127039E-3</c:v>
                </c:pt>
                <c:pt idx="4612">
                  <c:v>1.133105E-2</c:v>
                </c:pt>
                <c:pt idx="4613">
                  <c:v>8.8190160000000007E-3</c:v>
                </c:pt>
                <c:pt idx="4614">
                  <c:v>1.548301E-2</c:v>
                </c:pt>
                <c:pt idx="4615">
                  <c:v>1.5355570000000001E-2</c:v>
                </c:pt>
                <c:pt idx="4616">
                  <c:v>9.9461389999999997E-3</c:v>
                </c:pt>
                <c:pt idx="4617">
                  <c:v>1.33154E-2</c:v>
                </c:pt>
                <c:pt idx="4618">
                  <c:v>1.173308E-2</c:v>
                </c:pt>
                <c:pt idx="4619">
                  <c:v>1.204205E-2</c:v>
                </c:pt>
                <c:pt idx="4620">
                  <c:v>9.8995660000000003E-3</c:v>
                </c:pt>
                <c:pt idx="4621">
                  <c:v>1.067618E-2</c:v>
                </c:pt>
                <c:pt idx="4622">
                  <c:v>1.153793E-2</c:v>
                </c:pt>
                <c:pt idx="4623">
                  <c:v>1.267399E-2</c:v>
                </c:pt>
                <c:pt idx="4624">
                  <c:v>1.5267040000000001E-2</c:v>
                </c:pt>
                <c:pt idx="4625">
                  <c:v>1.294061E-2</c:v>
                </c:pt>
                <c:pt idx="4626">
                  <c:v>7.5817769999999996E-3</c:v>
                </c:pt>
                <c:pt idx="4627">
                  <c:v>1.7457190000000001E-2</c:v>
                </c:pt>
                <c:pt idx="4628">
                  <c:v>1.2870929999999999E-2</c:v>
                </c:pt>
                <c:pt idx="4629">
                  <c:v>8.2783179999999998E-3</c:v>
                </c:pt>
                <c:pt idx="4630">
                  <c:v>1.2159079999999999E-2</c:v>
                </c:pt>
                <c:pt idx="4631">
                  <c:v>1.5274569999999999E-2</c:v>
                </c:pt>
                <c:pt idx="4632">
                  <c:v>8.2550460000000003E-3</c:v>
                </c:pt>
                <c:pt idx="4633">
                  <c:v>1.514072E-2</c:v>
                </c:pt>
                <c:pt idx="4634">
                  <c:v>1.14907E-2</c:v>
                </c:pt>
                <c:pt idx="4635">
                  <c:v>9.0092239999999997E-3</c:v>
                </c:pt>
                <c:pt idx="4636">
                  <c:v>1.622583E-2</c:v>
                </c:pt>
                <c:pt idx="4637">
                  <c:v>2.1718060000000001E-2</c:v>
                </c:pt>
                <c:pt idx="4638">
                  <c:v>1.111298E-2</c:v>
                </c:pt>
                <c:pt idx="4639">
                  <c:v>9.4817489999999994E-3</c:v>
                </c:pt>
                <c:pt idx="4640">
                  <c:v>1.0161770000000001E-2</c:v>
                </c:pt>
                <c:pt idx="4641">
                  <c:v>1.2699800000000001E-2</c:v>
                </c:pt>
                <c:pt idx="4642">
                  <c:v>9.8495279999999998E-3</c:v>
                </c:pt>
                <c:pt idx="4643">
                  <c:v>9.2961369999999995E-3</c:v>
                </c:pt>
                <c:pt idx="4644">
                  <c:v>1.407044E-2</c:v>
                </c:pt>
                <c:pt idx="4645">
                  <c:v>1.3437259999999999E-2</c:v>
                </c:pt>
                <c:pt idx="4646">
                  <c:v>1.216647E-2</c:v>
                </c:pt>
                <c:pt idx="4647">
                  <c:v>1.9552630000000001E-2</c:v>
                </c:pt>
                <c:pt idx="4648">
                  <c:v>7.9117230000000007E-3</c:v>
                </c:pt>
                <c:pt idx="4649">
                  <c:v>1.300232E-2</c:v>
                </c:pt>
                <c:pt idx="4650">
                  <c:v>1.7783779999999999E-2</c:v>
                </c:pt>
                <c:pt idx="4651">
                  <c:v>1.8184039999999999E-2</c:v>
                </c:pt>
                <c:pt idx="4652">
                  <c:v>9.8100059999999996E-3</c:v>
                </c:pt>
                <c:pt idx="4653">
                  <c:v>8.5671989999999993E-3</c:v>
                </c:pt>
                <c:pt idx="4654">
                  <c:v>1.6526619999999999E-2</c:v>
                </c:pt>
                <c:pt idx="4655">
                  <c:v>1.170357E-2</c:v>
                </c:pt>
                <c:pt idx="4656">
                  <c:v>2.2395439999999999E-2</c:v>
                </c:pt>
                <c:pt idx="4657">
                  <c:v>1.6027599999999999E-2</c:v>
                </c:pt>
                <c:pt idx="4658">
                  <c:v>1.261338E-2</c:v>
                </c:pt>
                <c:pt idx="4659">
                  <c:v>1.7292080000000001E-2</c:v>
                </c:pt>
                <c:pt idx="4660">
                  <c:v>1.7482560000000001E-2</c:v>
                </c:pt>
                <c:pt idx="4661">
                  <c:v>8.8445039999999996E-3</c:v>
                </c:pt>
                <c:pt idx="4662">
                  <c:v>8.677143E-3</c:v>
                </c:pt>
                <c:pt idx="4663">
                  <c:v>1.8349879999999999E-2</c:v>
                </c:pt>
                <c:pt idx="4664">
                  <c:v>1.089681E-2</c:v>
                </c:pt>
                <c:pt idx="4665">
                  <c:v>1.8393369999999999E-2</c:v>
                </c:pt>
                <c:pt idx="4666">
                  <c:v>1.8317090000000001E-2</c:v>
                </c:pt>
                <c:pt idx="4667">
                  <c:v>7.6345550000000003E-3</c:v>
                </c:pt>
                <c:pt idx="4668">
                  <c:v>1.260913E-2</c:v>
                </c:pt>
                <c:pt idx="4669">
                  <c:v>1.073148E-2</c:v>
                </c:pt>
                <c:pt idx="4670">
                  <c:v>1.6388489999999999E-2</c:v>
                </c:pt>
                <c:pt idx="4671">
                  <c:v>1.84543E-2</c:v>
                </c:pt>
                <c:pt idx="4672">
                  <c:v>1.180543E-2</c:v>
                </c:pt>
                <c:pt idx="4673">
                  <c:v>9.8463019999999995E-3</c:v>
                </c:pt>
                <c:pt idx="4674">
                  <c:v>1.962436E-2</c:v>
                </c:pt>
                <c:pt idx="4675">
                  <c:v>9.1969070000000007E-3</c:v>
                </c:pt>
                <c:pt idx="4676">
                  <c:v>1.45699E-2</c:v>
                </c:pt>
                <c:pt idx="4677">
                  <c:v>1.127747E-2</c:v>
                </c:pt>
                <c:pt idx="4678">
                  <c:v>1.004448E-2</c:v>
                </c:pt>
                <c:pt idx="4679">
                  <c:v>1.107585E-2</c:v>
                </c:pt>
                <c:pt idx="4680">
                  <c:v>1.376515E-2</c:v>
                </c:pt>
                <c:pt idx="4681">
                  <c:v>1.05085E-2</c:v>
                </c:pt>
                <c:pt idx="4682">
                  <c:v>9.5121700000000003E-3</c:v>
                </c:pt>
                <c:pt idx="4683">
                  <c:v>1.3973370000000001E-2</c:v>
                </c:pt>
                <c:pt idx="4684">
                  <c:v>1.9849680000000001E-2</c:v>
                </c:pt>
                <c:pt idx="4685">
                  <c:v>1.087781E-2</c:v>
                </c:pt>
                <c:pt idx="4686">
                  <c:v>1.0550240000000001E-2</c:v>
                </c:pt>
                <c:pt idx="4687">
                  <c:v>1.319235E-2</c:v>
                </c:pt>
                <c:pt idx="4688">
                  <c:v>1.519886E-2</c:v>
                </c:pt>
                <c:pt idx="4689">
                  <c:v>9.5431969999999998E-3</c:v>
                </c:pt>
                <c:pt idx="4690">
                  <c:v>1.34996E-2</c:v>
                </c:pt>
                <c:pt idx="4691">
                  <c:v>1.1155129999999999E-2</c:v>
                </c:pt>
                <c:pt idx="4692">
                  <c:v>1.361307E-2</c:v>
                </c:pt>
                <c:pt idx="4693">
                  <c:v>1.362291E-2</c:v>
                </c:pt>
                <c:pt idx="4694">
                  <c:v>2.0003859999999998E-2</c:v>
                </c:pt>
                <c:pt idx="4695">
                  <c:v>7.3216490000000004E-3</c:v>
                </c:pt>
                <c:pt idx="4696">
                  <c:v>1.2376460000000001E-2</c:v>
                </c:pt>
                <c:pt idx="4697">
                  <c:v>1.9075370000000001E-2</c:v>
                </c:pt>
                <c:pt idx="4698">
                  <c:v>9.4016510000000005E-3</c:v>
                </c:pt>
                <c:pt idx="4699">
                  <c:v>1.8031229999999999E-2</c:v>
                </c:pt>
                <c:pt idx="4700">
                  <c:v>9.8366990000000008E-3</c:v>
                </c:pt>
                <c:pt idx="4701">
                  <c:v>1.453552E-2</c:v>
                </c:pt>
                <c:pt idx="4702">
                  <c:v>1.169361E-2</c:v>
                </c:pt>
                <c:pt idx="4703">
                  <c:v>7.0062950000000001E-3</c:v>
                </c:pt>
                <c:pt idx="4704">
                  <c:v>1.9797470000000001E-2</c:v>
                </c:pt>
                <c:pt idx="4705">
                  <c:v>9.4771869999999998E-3</c:v>
                </c:pt>
                <c:pt idx="4706">
                  <c:v>7.852309E-3</c:v>
                </c:pt>
                <c:pt idx="4707">
                  <c:v>7.4929439999999996E-3</c:v>
                </c:pt>
                <c:pt idx="4708">
                  <c:v>1.919185E-2</c:v>
                </c:pt>
                <c:pt idx="4709">
                  <c:v>1.622873E-2</c:v>
                </c:pt>
                <c:pt idx="4710">
                  <c:v>9.0984819999999998E-3</c:v>
                </c:pt>
                <c:pt idx="4711">
                  <c:v>1.415196E-2</c:v>
                </c:pt>
                <c:pt idx="4712">
                  <c:v>1.21058E-2</c:v>
                </c:pt>
                <c:pt idx="4713">
                  <c:v>9.5856719999999999E-3</c:v>
                </c:pt>
                <c:pt idx="4714">
                  <c:v>1.6594709999999999E-2</c:v>
                </c:pt>
                <c:pt idx="4715">
                  <c:v>1.125256E-2</c:v>
                </c:pt>
                <c:pt idx="4716">
                  <c:v>1.653783E-2</c:v>
                </c:pt>
                <c:pt idx="4717">
                  <c:v>1.290907E-2</c:v>
                </c:pt>
                <c:pt idx="4718">
                  <c:v>8.5447059999999991E-3</c:v>
                </c:pt>
                <c:pt idx="4719">
                  <c:v>1.80103E-2</c:v>
                </c:pt>
                <c:pt idx="4720">
                  <c:v>1.483872E-2</c:v>
                </c:pt>
                <c:pt idx="4721">
                  <c:v>1.1149569999999999E-2</c:v>
                </c:pt>
                <c:pt idx="4722">
                  <c:v>1.533312E-2</c:v>
                </c:pt>
                <c:pt idx="4723">
                  <c:v>1.062307E-2</c:v>
                </c:pt>
                <c:pt idx="4724">
                  <c:v>1.123525E-2</c:v>
                </c:pt>
                <c:pt idx="4725">
                  <c:v>1.643667E-2</c:v>
                </c:pt>
                <c:pt idx="4726">
                  <c:v>8.6485160000000002E-3</c:v>
                </c:pt>
                <c:pt idx="4727">
                  <c:v>8.4493859999999997E-3</c:v>
                </c:pt>
                <c:pt idx="4728">
                  <c:v>1.9694440000000001E-2</c:v>
                </c:pt>
                <c:pt idx="4729">
                  <c:v>1.062813E-2</c:v>
                </c:pt>
                <c:pt idx="4730">
                  <c:v>8.0668319999999995E-3</c:v>
                </c:pt>
                <c:pt idx="4731">
                  <c:v>1.2450900000000001E-2</c:v>
                </c:pt>
                <c:pt idx="4732">
                  <c:v>1.038559E-2</c:v>
                </c:pt>
                <c:pt idx="4733">
                  <c:v>1.590331E-2</c:v>
                </c:pt>
                <c:pt idx="4734">
                  <c:v>8.7083639999999997E-3</c:v>
                </c:pt>
                <c:pt idx="4735">
                  <c:v>1.6073520000000001E-2</c:v>
                </c:pt>
                <c:pt idx="4736">
                  <c:v>1.590867E-2</c:v>
                </c:pt>
                <c:pt idx="4737">
                  <c:v>1.8307480000000001E-2</c:v>
                </c:pt>
                <c:pt idx="4738">
                  <c:v>1.615861E-2</c:v>
                </c:pt>
                <c:pt idx="4739">
                  <c:v>8.5345109999999998E-3</c:v>
                </c:pt>
                <c:pt idx="4740">
                  <c:v>1.6726479999999998E-2</c:v>
                </c:pt>
                <c:pt idx="4741">
                  <c:v>1.0546740000000001E-2</c:v>
                </c:pt>
                <c:pt idx="4742">
                  <c:v>1.674078E-2</c:v>
                </c:pt>
                <c:pt idx="4743">
                  <c:v>7.593313E-3</c:v>
                </c:pt>
                <c:pt idx="4744">
                  <c:v>9.0192250000000005E-3</c:v>
                </c:pt>
                <c:pt idx="4745">
                  <c:v>8.5830939999999994E-3</c:v>
                </c:pt>
                <c:pt idx="4746">
                  <c:v>1.771853E-2</c:v>
                </c:pt>
                <c:pt idx="4747">
                  <c:v>1.029353E-2</c:v>
                </c:pt>
                <c:pt idx="4748">
                  <c:v>1.5130859999999999E-2</c:v>
                </c:pt>
                <c:pt idx="4749">
                  <c:v>1.7098619999999998E-2</c:v>
                </c:pt>
                <c:pt idx="4750">
                  <c:v>2.0025009999999999E-2</c:v>
                </c:pt>
                <c:pt idx="4751">
                  <c:v>1.1687380000000001E-2</c:v>
                </c:pt>
                <c:pt idx="4752">
                  <c:v>1.431662E-2</c:v>
                </c:pt>
                <c:pt idx="4753">
                  <c:v>7.1760729999999998E-3</c:v>
                </c:pt>
                <c:pt idx="4754">
                  <c:v>8.3337329999999994E-3</c:v>
                </c:pt>
                <c:pt idx="4755">
                  <c:v>9.3964630000000007E-3</c:v>
                </c:pt>
                <c:pt idx="4756">
                  <c:v>1.1190759999999999E-2</c:v>
                </c:pt>
                <c:pt idx="4757">
                  <c:v>1.5629179999999999E-2</c:v>
                </c:pt>
                <c:pt idx="4758">
                  <c:v>1.723297E-2</c:v>
                </c:pt>
                <c:pt idx="4759">
                  <c:v>1.29103E-2</c:v>
                </c:pt>
                <c:pt idx="4760">
                  <c:v>8.8589849999999998E-3</c:v>
                </c:pt>
                <c:pt idx="4761">
                  <c:v>1.7858829999999999E-2</c:v>
                </c:pt>
                <c:pt idx="4762">
                  <c:v>1.0419049999999999E-2</c:v>
                </c:pt>
                <c:pt idx="4763">
                  <c:v>1.047637E-2</c:v>
                </c:pt>
                <c:pt idx="4764">
                  <c:v>9.9001200000000001E-3</c:v>
                </c:pt>
                <c:pt idx="4765">
                  <c:v>1.5199819999999999E-2</c:v>
                </c:pt>
                <c:pt idx="4766">
                  <c:v>7.9356670000000004E-3</c:v>
                </c:pt>
                <c:pt idx="4767">
                  <c:v>1.336824E-2</c:v>
                </c:pt>
                <c:pt idx="4768">
                  <c:v>1.82585E-2</c:v>
                </c:pt>
                <c:pt idx="4769">
                  <c:v>9.7388360000000007E-3</c:v>
                </c:pt>
                <c:pt idx="4770">
                  <c:v>1.8189790000000001E-2</c:v>
                </c:pt>
                <c:pt idx="4771">
                  <c:v>9.63024E-3</c:v>
                </c:pt>
                <c:pt idx="4772">
                  <c:v>1.0150370000000001E-2</c:v>
                </c:pt>
                <c:pt idx="4773">
                  <c:v>2.038154E-2</c:v>
                </c:pt>
                <c:pt idx="4774">
                  <c:v>8.1047340000000006E-3</c:v>
                </c:pt>
                <c:pt idx="4775">
                  <c:v>1.0879170000000001E-2</c:v>
                </c:pt>
                <c:pt idx="4776">
                  <c:v>1.2001680000000001E-2</c:v>
                </c:pt>
                <c:pt idx="4777">
                  <c:v>1.3178830000000001E-2</c:v>
                </c:pt>
                <c:pt idx="4778">
                  <c:v>2.2405100000000001E-2</c:v>
                </c:pt>
                <c:pt idx="4779">
                  <c:v>1.8864740000000001E-2</c:v>
                </c:pt>
                <c:pt idx="4780">
                  <c:v>9.5337219999999997E-3</c:v>
                </c:pt>
                <c:pt idx="4781">
                  <c:v>1.6317809999999999E-2</c:v>
                </c:pt>
                <c:pt idx="4782">
                  <c:v>1.7147320000000001E-2</c:v>
                </c:pt>
                <c:pt idx="4783">
                  <c:v>1.8727239999999999E-2</c:v>
                </c:pt>
                <c:pt idx="4784">
                  <c:v>9.4068199999999998E-3</c:v>
                </c:pt>
                <c:pt idx="4785">
                  <c:v>1.397355E-2</c:v>
                </c:pt>
                <c:pt idx="4786">
                  <c:v>1.2575390000000001E-2</c:v>
                </c:pt>
                <c:pt idx="4787">
                  <c:v>1.10189E-2</c:v>
                </c:pt>
                <c:pt idx="4788">
                  <c:v>2.023084E-2</c:v>
                </c:pt>
                <c:pt idx="4789">
                  <c:v>7.3251599999999998E-3</c:v>
                </c:pt>
                <c:pt idx="4790">
                  <c:v>9.1156090000000002E-3</c:v>
                </c:pt>
                <c:pt idx="4791">
                  <c:v>9.1883420000000004E-3</c:v>
                </c:pt>
                <c:pt idx="4792">
                  <c:v>1.847501E-2</c:v>
                </c:pt>
                <c:pt idx="4793">
                  <c:v>7.975668E-3</c:v>
                </c:pt>
                <c:pt idx="4794">
                  <c:v>1.061727E-2</c:v>
                </c:pt>
                <c:pt idx="4795">
                  <c:v>1.1206509999999999E-2</c:v>
                </c:pt>
                <c:pt idx="4796">
                  <c:v>1.087335E-2</c:v>
                </c:pt>
                <c:pt idx="4797">
                  <c:v>1.7235589999999999E-2</c:v>
                </c:pt>
                <c:pt idx="4798">
                  <c:v>9.7628339999999997E-3</c:v>
                </c:pt>
                <c:pt idx="4799">
                  <c:v>1.270695E-2</c:v>
                </c:pt>
                <c:pt idx="4800">
                  <c:v>1.1855299999999999E-2</c:v>
                </c:pt>
                <c:pt idx="4801">
                  <c:v>1.1417739999999999E-2</c:v>
                </c:pt>
                <c:pt idx="4802">
                  <c:v>1.1616710000000001E-2</c:v>
                </c:pt>
                <c:pt idx="4803">
                  <c:v>8.749817E-3</c:v>
                </c:pt>
                <c:pt idx="4804">
                  <c:v>1.5717620000000002E-2</c:v>
                </c:pt>
                <c:pt idx="4805">
                  <c:v>1.367109E-2</c:v>
                </c:pt>
                <c:pt idx="4806">
                  <c:v>1.6964050000000001E-2</c:v>
                </c:pt>
                <c:pt idx="4807">
                  <c:v>1.00204E-2</c:v>
                </c:pt>
                <c:pt idx="4808">
                  <c:v>9.375553E-3</c:v>
                </c:pt>
                <c:pt idx="4809">
                  <c:v>1.0109369999999999E-2</c:v>
                </c:pt>
                <c:pt idx="4810">
                  <c:v>8.8384569999999992E-3</c:v>
                </c:pt>
                <c:pt idx="4811">
                  <c:v>2.2294720000000001E-2</c:v>
                </c:pt>
                <c:pt idx="4812">
                  <c:v>7.6062919999999997E-3</c:v>
                </c:pt>
                <c:pt idx="4813">
                  <c:v>8.9875210000000001E-3</c:v>
                </c:pt>
                <c:pt idx="4814">
                  <c:v>1.2143060000000001E-2</c:v>
                </c:pt>
                <c:pt idx="4815">
                  <c:v>1.182655E-2</c:v>
                </c:pt>
                <c:pt idx="4816">
                  <c:v>1.7540839999999999E-2</c:v>
                </c:pt>
                <c:pt idx="4817">
                  <c:v>2.0062380000000001E-2</c:v>
                </c:pt>
                <c:pt idx="4818">
                  <c:v>1.8982300000000001E-2</c:v>
                </c:pt>
                <c:pt idx="4819">
                  <c:v>1.5217899999999999E-2</c:v>
                </c:pt>
                <c:pt idx="4820">
                  <c:v>1.044758E-2</c:v>
                </c:pt>
                <c:pt idx="4821">
                  <c:v>7.8713910000000002E-3</c:v>
                </c:pt>
                <c:pt idx="4822">
                  <c:v>1.12768E-2</c:v>
                </c:pt>
                <c:pt idx="4823">
                  <c:v>1.3809180000000001E-2</c:v>
                </c:pt>
                <c:pt idx="4824">
                  <c:v>1.147856E-2</c:v>
                </c:pt>
                <c:pt idx="4825">
                  <c:v>1.3180900000000001E-2</c:v>
                </c:pt>
                <c:pt idx="4826">
                  <c:v>1.298125E-2</c:v>
                </c:pt>
                <c:pt idx="4827">
                  <c:v>1.7362539999999999E-2</c:v>
                </c:pt>
                <c:pt idx="4828">
                  <c:v>5.9564370000000002E-3</c:v>
                </c:pt>
                <c:pt idx="4829">
                  <c:v>7.2940949999999996E-3</c:v>
                </c:pt>
                <c:pt idx="4830">
                  <c:v>8.9222840000000008E-3</c:v>
                </c:pt>
                <c:pt idx="4831">
                  <c:v>1.784546E-2</c:v>
                </c:pt>
                <c:pt idx="4832">
                  <c:v>1.7173259999999999E-2</c:v>
                </c:pt>
                <c:pt idx="4833">
                  <c:v>8.4382750000000003E-3</c:v>
                </c:pt>
                <c:pt idx="4834">
                  <c:v>1.682051E-2</c:v>
                </c:pt>
                <c:pt idx="4835">
                  <c:v>9.7464179999999997E-3</c:v>
                </c:pt>
                <c:pt idx="4836">
                  <c:v>1.416395E-2</c:v>
                </c:pt>
                <c:pt idx="4837">
                  <c:v>1.17359E-2</c:v>
                </c:pt>
                <c:pt idx="4838">
                  <c:v>1.212629E-2</c:v>
                </c:pt>
                <c:pt idx="4839">
                  <c:v>1.313596E-2</c:v>
                </c:pt>
                <c:pt idx="4840">
                  <c:v>1.001554E-2</c:v>
                </c:pt>
                <c:pt idx="4841">
                  <c:v>1.1132629999999999E-2</c:v>
                </c:pt>
                <c:pt idx="4842">
                  <c:v>1.748802E-2</c:v>
                </c:pt>
                <c:pt idx="4843">
                  <c:v>1.4146229999999999E-2</c:v>
                </c:pt>
                <c:pt idx="4844">
                  <c:v>1.15475E-2</c:v>
                </c:pt>
                <c:pt idx="4845">
                  <c:v>1.099256E-2</c:v>
                </c:pt>
                <c:pt idx="4846">
                  <c:v>1.5630910000000001E-2</c:v>
                </c:pt>
                <c:pt idx="4847">
                  <c:v>1.263802E-2</c:v>
                </c:pt>
                <c:pt idx="4848">
                  <c:v>1.044493E-2</c:v>
                </c:pt>
                <c:pt idx="4849">
                  <c:v>9.4934440000000002E-3</c:v>
                </c:pt>
                <c:pt idx="4850">
                  <c:v>1.8704189999999999E-2</c:v>
                </c:pt>
                <c:pt idx="4851">
                  <c:v>1.524446E-2</c:v>
                </c:pt>
                <c:pt idx="4852">
                  <c:v>1.259626E-2</c:v>
                </c:pt>
                <c:pt idx="4853">
                  <c:v>9.8889819999999993E-3</c:v>
                </c:pt>
                <c:pt idx="4854">
                  <c:v>2.250595E-2</c:v>
                </c:pt>
                <c:pt idx="4855">
                  <c:v>1.8572689999999999E-2</c:v>
                </c:pt>
                <c:pt idx="4856">
                  <c:v>1.2831830000000001E-2</c:v>
                </c:pt>
                <c:pt idx="4857">
                  <c:v>8.8701279999999997E-3</c:v>
                </c:pt>
                <c:pt idx="4858">
                  <c:v>1.104773E-2</c:v>
                </c:pt>
                <c:pt idx="4859">
                  <c:v>1.9759450000000001E-2</c:v>
                </c:pt>
                <c:pt idx="4860">
                  <c:v>1.2216609999999999E-2</c:v>
                </c:pt>
                <c:pt idx="4861">
                  <c:v>1.337325E-2</c:v>
                </c:pt>
                <c:pt idx="4862">
                  <c:v>8.6314830000000006E-3</c:v>
                </c:pt>
                <c:pt idx="4863">
                  <c:v>7.4465649999999996E-3</c:v>
                </c:pt>
                <c:pt idx="4864">
                  <c:v>1.648314E-2</c:v>
                </c:pt>
                <c:pt idx="4865">
                  <c:v>1.0073550000000001E-2</c:v>
                </c:pt>
                <c:pt idx="4866">
                  <c:v>9.0691599999999997E-3</c:v>
                </c:pt>
                <c:pt idx="4867">
                  <c:v>9.02296E-3</c:v>
                </c:pt>
                <c:pt idx="4868">
                  <c:v>8.0706030000000008E-3</c:v>
                </c:pt>
                <c:pt idx="4869">
                  <c:v>1.7827630000000001E-2</c:v>
                </c:pt>
                <c:pt idx="4870">
                  <c:v>1.7747499999999999E-2</c:v>
                </c:pt>
                <c:pt idx="4871">
                  <c:v>1.168025E-2</c:v>
                </c:pt>
                <c:pt idx="4872">
                  <c:v>1.081589E-2</c:v>
                </c:pt>
                <c:pt idx="4873">
                  <c:v>1.7184120000000001E-2</c:v>
                </c:pt>
                <c:pt idx="4874">
                  <c:v>8.905797E-3</c:v>
                </c:pt>
                <c:pt idx="4875">
                  <c:v>1.32094E-2</c:v>
                </c:pt>
                <c:pt idx="4876">
                  <c:v>1.917464E-2</c:v>
                </c:pt>
                <c:pt idx="4877">
                  <c:v>1.7628169999999999E-2</c:v>
                </c:pt>
                <c:pt idx="4878">
                  <c:v>2.0433059999999999E-2</c:v>
                </c:pt>
                <c:pt idx="4879">
                  <c:v>1.641449E-2</c:v>
                </c:pt>
                <c:pt idx="4880">
                  <c:v>9.7190369999999998E-3</c:v>
                </c:pt>
                <c:pt idx="4881">
                  <c:v>1.524291E-2</c:v>
                </c:pt>
                <c:pt idx="4882">
                  <c:v>1.2618529999999999E-2</c:v>
                </c:pt>
                <c:pt idx="4883">
                  <c:v>1.298942E-2</c:v>
                </c:pt>
                <c:pt idx="4884">
                  <c:v>1.7562580000000001E-2</c:v>
                </c:pt>
                <c:pt idx="4885">
                  <c:v>1.8499080000000001E-2</c:v>
                </c:pt>
                <c:pt idx="4886">
                  <c:v>8.0440129999999992E-3</c:v>
                </c:pt>
                <c:pt idx="4887">
                  <c:v>1.6691009999999999E-2</c:v>
                </c:pt>
                <c:pt idx="4888">
                  <c:v>1.0144459999999999E-2</c:v>
                </c:pt>
                <c:pt idx="4889">
                  <c:v>1.0338440000000001E-2</c:v>
                </c:pt>
                <c:pt idx="4890">
                  <c:v>1.197441E-2</c:v>
                </c:pt>
                <c:pt idx="4891">
                  <c:v>1.2407629999999999E-2</c:v>
                </c:pt>
                <c:pt idx="4892">
                  <c:v>1.290527E-2</c:v>
                </c:pt>
                <c:pt idx="4893">
                  <c:v>1.689065E-2</c:v>
                </c:pt>
                <c:pt idx="4894">
                  <c:v>1.198282E-2</c:v>
                </c:pt>
                <c:pt idx="4895">
                  <c:v>1.4135089999999999E-2</c:v>
                </c:pt>
                <c:pt idx="4896">
                  <c:v>1.015196E-2</c:v>
                </c:pt>
                <c:pt idx="4897">
                  <c:v>1.486823E-2</c:v>
                </c:pt>
                <c:pt idx="4898">
                  <c:v>9.64105E-3</c:v>
                </c:pt>
                <c:pt idx="4899">
                  <c:v>1.3521149999999999E-2</c:v>
                </c:pt>
                <c:pt idx="4900">
                  <c:v>1.0175129999999999E-2</c:v>
                </c:pt>
                <c:pt idx="4901">
                  <c:v>2.061849E-2</c:v>
                </c:pt>
                <c:pt idx="4902">
                  <c:v>1.919448E-2</c:v>
                </c:pt>
                <c:pt idx="4903">
                  <c:v>9.8641979999999994E-3</c:v>
                </c:pt>
                <c:pt idx="4904">
                  <c:v>9.462916E-3</c:v>
                </c:pt>
                <c:pt idx="4905">
                  <c:v>1.119741E-2</c:v>
                </c:pt>
                <c:pt idx="4906">
                  <c:v>1.032928E-2</c:v>
                </c:pt>
                <c:pt idx="4907">
                  <c:v>1.466246E-2</c:v>
                </c:pt>
                <c:pt idx="4908">
                  <c:v>9.3187540000000003E-3</c:v>
                </c:pt>
                <c:pt idx="4909">
                  <c:v>1.121397E-2</c:v>
                </c:pt>
                <c:pt idx="4910">
                  <c:v>9.7249280000000007E-3</c:v>
                </c:pt>
                <c:pt idx="4911">
                  <c:v>1.5888619999999999E-2</c:v>
                </c:pt>
                <c:pt idx="4912">
                  <c:v>1.0759990000000001E-2</c:v>
                </c:pt>
                <c:pt idx="4913">
                  <c:v>2.0199390000000001E-2</c:v>
                </c:pt>
                <c:pt idx="4914">
                  <c:v>1.021475E-2</c:v>
                </c:pt>
                <c:pt idx="4915">
                  <c:v>1.241333E-2</c:v>
                </c:pt>
                <c:pt idx="4916">
                  <c:v>1.1228429999999999E-2</c:v>
                </c:pt>
                <c:pt idx="4917">
                  <c:v>9.4788909999999997E-3</c:v>
                </c:pt>
                <c:pt idx="4918">
                  <c:v>8.8534359999999993E-3</c:v>
                </c:pt>
                <c:pt idx="4919">
                  <c:v>1.4314729999999999E-2</c:v>
                </c:pt>
                <c:pt idx="4920">
                  <c:v>1.1473229999999999E-2</c:v>
                </c:pt>
                <c:pt idx="4921">
                  <c:v>1.039849E-2</c:v>
                </c:pt>
                <c:pt idx="4922">
                  <c:v>1.719627E-2</c:v>
                </c:pt>
                <c:pt idx="4923">
                  <c:v>1.46902E-2</c:v>
                </c:pt>
                <c:pt idx="4924">
                  <c:v>8.9484460000000005E-3</c:v>
                </c:pt>
                <c:pt idx="4925">
                  <c:v>1.6966910000000002E-2</c:v>
                </c:pt>
                <c:pt idx="4926">
                  <c:v>1.7903059999999998E-2</c:v>
                </c:pt>
                <c:pt idx="4927">
                  <c:v>8.7691239999999997E-3</c:v>
                </c:pt>
                <c:pt idx="4928">
                  <c:v>1.106766E-2</c:v>
                </c:pt>
                <c:pt idx="4929">
                  <c:v>1.422109E-2</c:v>
                </c:pt>
                <c:pt idx="4930">
                  <c:v>1.646591E-2</c:v>
                </c:pt>
                <c:pt idx="4931">
                  <c:v>1.005384E-2</c:v>
                </c:pt>
                <c:pt idx="4932">
                  <c:v>1.1122140000000001E-2</c:v>
                </c:pt>
                <c:pt idx="4933">
                  <c:v>1.020068E-2</c:v>
                </c:pt>
                <c:pt idx="4934">
                  <c:v>6.8758090000000001E-3</c:v>
                </c:pt>
                <c:pt idx="4935">
                  <c:v>1.274638E-2</c:v>
                </c:pt>
                <c:pt idx="4936">
                  <c:v>1.5863909999999998E-2</c:v>
                </c:pt>
                <c:pt idx="4937">
                  <c:v>9.5342450000000002E-3</c:v>
                </c:pt>
                <c:pt idx="4938">
                  <c:v>8.1897229999999994E-3</c:v>
                </c:pt>
                <c:pt idx="4939">
                  <c:v>2.125676E-2</c:v>
                </c:pt>
                <c:pt idx="4940">
                  <c:v>1.6509550000000001E-2</c:v>
                </c:pt>
                <c:pt idx="4941">
                  <c:v>1.064594E-2</c:v>
                </c:pt>
                <c:pt idx="4942">
                  <c:v>1.580844E-2</c:v>
                </c:pt>
                <c:pt idx="4943">
                  <c:v>1.0812E-2</c:v>
                </c:pt>
                <c:pt idx="4944">
                  <c:v>1.0008110000000001E-2</c:v>
                </c:pt>
                <c:pt idx="4945">
                  <c:v>1.6141030000000001E-2</c:v>
                </c:pt>
                <c:pt idx="4946">
                  <c:v>1.121113E-2</c:v>
                </c:pt>
                <c:pt idx="4947">
                  <c:v>1.515208E-2</c:v>
                </c:pt>
                <c:pt idx="4948">
                  <c:v>1.9273749999999999E-2</c:v>
                </c:pt>
                <c:pt idx="4949">
                  <c:v>1.6395440000000001E-2</c:v>
                </c:pt>
                <c:pt idx="4950">
                  <c:v>6.531556E-3</c:v>
                </c:pt>
                <c:pt idx="4951">
                  <c:v>1.189516E-2</c:v>
                </c:pt>
                <c:pt idx="4952">
                  <c:v>1.374327E-2</c:v>
                </c:pt>
                <c:pt idx="4953">
                  <c:v>9.4168089999999999E-3</c:v>
                </c:pt>
                <c:pt idx="4954">
                  <c:v>1.098504E-2</c:v>
                </c:pt>
                <c:pt idx="4955">
                  <c:v>1.2798449999999999E-2</c:v>
                </c:pt>
                <c:pt idx="4956">
                  <c:v>8.0228409999999993E-3</c:v>
                </c:pt>
                <c:pt idx="4957">
                  <c:v>1.471837E-2</c:v>
                </c:pt>
                <c:pt idx="4958">
                  <c:v>7.9363390000000006E-3</c:v>
                </c:pt>
                <c:pt idx="4959">
                  <c:v>8.8721589999999993E-3</c:v>
                </c:pt>
                <c:pt idx="4960">
                  <c:v>1.249337E-2</c:v>
                </c:pt>
                <c:pt idx="4961">
                  <c:v>1.50642E-2</c:v>
                </c:pt>
                <c:pt idx="4962">
                  <c:v>1.11208E-2</c:v>
                </c:pt>
                <c:pt idx="4963">
                  <c:v>1.544616E-2</c:v>
                </c:pt>
                <c:pt idx="4964">
                  <c:v>1.4954159999999999E-2</c:v>
                </c:pt>
                <c:pt idx="4965">
                  <c:v>1.1377150000000001E-2</c:v>
                </c:pt>
                <c:pt idx="4966">
                  <c:v>1.0406840000000001E-2</c:v>
                </c:pt>
                <c:pt idx="4967">
                  <c:v>1.3999309999999999E-2</c:v>
                </c:pt>
                <c:pt idx="4968">
                  <c:v>2.119766E-2</c:v>
                </c:pt>
                <c:pt idx="4969">
                  <c:v>1.1958470000000001E-2</c:v>
                </c:pt>
                <c:pt idx="4970">
                  <c:v>1.1646210000000001E-2</c:v>
                </c:pt>
                <c:pt idx="4971">
                  <c:v>8.1390549999999992E-3</c:v>
                </c:pt>
                <c:pt idx="4972">
                  <c:v>8.855478E-3</c:v>
                </c:pt>
                <c:pt idx="4973">
                  <c:v>1.130635E-2</c:v>
                </c:pt>
                <c:pt idx="4974">
                  <c:v>8.1557850000000005E-3</c:v>
                </c:pt>
                <c:pt idx="4975">
                  <c:v>1.079598E-2</c:v>
                </c:pt>
                <c:pt idx="4976">
                  <c:v>1.115988E-2</c:v>
                </c:pt>
                <c:pt idx="4977">
                  <c:v>1.7854519999999999E-2</c:v>
                </c:pt>
                <c:pt idx="4978">
                  <c:v>2.2304399999999999E-2</c:v>
                </c:pt>
                <c:pt idx="4979">
                  <c:v>1.2320670000000001E-2</c:v>
                </c:pt>
                <c:pt idx="4980">
                  <c:v>1.295675E-2</c:v>
                </c:pt>
                <c:pt idx="4981">
                  <c:v>1.2427489999999999E-2</c:v>
                </c:pt>
                <c:pt idx="4982">
                  <c:v>1.90384E-2</c:v>
                </c:pt>
                <c:pt idx="4983">
                  <c:v>8.4260849999999998E-3</c:v>
                </c:pt>
                <c:pt idx="4984">
                  <c:v>1.4599900000000001E-2</c:v>
                </c:pt>
                <c:pt idx="4985">
                  <c:v>1.0793519999999999E-2</c:v>
                </c:pt>
                <c:pt idx="4986">
                  <c:v>1.296399E-2</c:v>
                </c:pt>
                <c:pt idx="4987">
                  <c:v>1.6863139999999999E-2</c:v>
                </c:pt>
                <c:pt idx="4988">
                  <c:v>1.0041049999999999E-2</c:v>
                </c:pt>
                <c:pt idx="4989">
                  <c:v>1.0947989999999999E-2</c:v>
                </c:pt>
                <c:pt idx="4990">
                  <c:v>1.6259889999999999E-2</c:v>
                </c:pt>
                <c:pt idx="4991">
                  <c:v>2.2906010000000001E-2</c:v>
                </c:pt>
                <c:pt idx="4992">
                  <c:v>1.3944109999999999E-2</c:v>
                </c:pt>
                <c:pt idx="4993">
                  <c:v>8.0532320000000004E-3</c:v>
                </c:pt>
                <c:pt idx="4994">
                  <c:v>1.321113E-2</c:v>
                </c:pt>
                <c:pt idx="4995">
                  <c:v>1.246503E-2</c:v>
                </c:pt>
                <c:pt idx="4996">
                  <c:v>2.0207429999999998E-2</c:v>
                </c:pt>
                <c:pt idx="4997">
                  <c:v>1.206306E-2</c:v>
                </c:pt>
                <c:pt idx="4998">
                  <c:v>8.3105450000000008E-3</c:v>
                </c:pt>
                <c:pt idx="4999">
                  <c:v>1.16645E-2</c:v>
                </c:pt>
                <c:pt idx="5000">
                  <c:v>1.6001580000000001E-2</c:v>
                </c:pt>
                <c:pt idx="5001">
                  <c:v>1.376484E-2</c:v>
                </c:pt>
                <c:pt idx="5002">
                  <c:v>9.2673559999999992E-3</c:v>
                </c:pt>
                <c:pt idx="5003">
                  <c:v>1.8495689999999999E-2</c:v>
                </c:pt>
                <c:pt idx="5004">
                  <c:v>9.5364760000000003E-3</c:v>
                </c:pt>
                <c:pt idx="5005">
                  <c:v>1.3948189999999999E-2</c:v>
                </c:pt>
                <c:pt idx="5006">
                  <c:v>1.184024E-2</c:v>
                </c:pt>
                <c:pt idx="5007">
                  <c:v>7.9230140000000008E-3</c:v>
                </c:pt>
                <c:pt idx="5008">
                  <c:v>1.4860709999999999E-2</c:v>
                </c:pt>
                <c:pt idx="5009">
                  <c:v>7.7567859999999999E-3</c:v>
                </c:pt>
                <c:pt idx="5010">
                  <c:v>1.3277199999999999E-2</c:v>
                </c:pt>
                <c:pt idx="5011">
                  <c:v>9.5364400000000002E-3</c:v>
                </c:pt>
                <c:pt idx="5012">
                  <c:v>1.170653E-2</c:v>
                </c:pt>
                <c:pt idx="5013">
                  <c:v>1.346847E-2</c:v>
                </c:pt>
                <c:pt idx="5014">
                  <c:v>6.6220979999999999E-3</c:v>
                </c:pt>
                <c:pt idx="5015">
                  <c:v>2.2524909999999999E-2</c:v>
                </c:pt>
                <c:pt idx="5016">
                  <c:v>1.2852860000000001E-2</c:v>
                </c:pt>
                <c:pt idx="5017">
                  <c:v>1.18318E-2</c:v>
                </c:pt>
                <c:pt idx="5018">
                  <c:v>1.013697E-2</c:v>
                </c:pt>
                <c:pt idx="5019">
                  <c:v>1.255305E-2</c:v>
                </c:pt>
                <c:pt idx="5020">
                  <c:v>1.238978E-2</c:v>
                </c:pt>
                <c:pt idx="5021">
                  <c:v>1.8196940000000002E-2</c:v>
                </c:pt>
                <c:pt idx="5022">
                  <c:v>9.4973209999999995E-3</c:v>
                </c:pt>
                <c:pt idx="5023">
                  <c:v>1.2737429999999999E-2</c:v>
                </c:pt>
                <c:pt idx="5024">
                  <c:v>9.6651040000000008E-3</c:v>
                </c:pt>
                <c:pt idx="5025">
                  <c:v>1.349712E-2</c:v>
                </c:pt>
                <c:pt idx="5026">
                  <c:v>1.5957840000000001E-2</c:v>
                </c:pt>
                <c:pt idx="5027">
                  <c:v>1.088359E-2</c:v>
                </c:pt>
                <c:pt idx="5028">
                  <c:v>1.101276E-2</c:v>
                </c:pt>
                <c:pt idx="5029">
                  <c:v>1.6301679999999999E-2</c:v>
                </c:pt>
                <c:pt idx="5030">
                  <c:v>1.0653920000000001E-2</c:v>
                </c:pt>
                <c:pt idx="5031">
                  <c:v>1.335355E-2</c:v>
                </c:pt>
                <c:pt idx="5032">
                  <c:v>1.012678E-2</c:v>
                </c:pt>
                <c:pt idx="5033">
                  <c:v>7.4182670000000001E-3</c:v>
                </c:pt>
                <c:pt idx="5034">
                  <c:v>1.111554E-2</c:v>
                </c:pt>
                <c:pt idx="5035">
                  <c:v>1.4937560000000001E-2</c:v>
                </c:pt>
                <c:pt idx="5036">
                  <c:v>1.12157E-2</c:v>
                </c:pt>
                <c:pt idx="5037">
                  <c:v>1.0383750000000001E-2</c:v>
                </c:pt>
                <c:pt idx="5038">
                  <c:v>9.4411700000000005E-3</c:v>
                </c:pt>
                <c:pt idx="5039">
                  <c:v>1.2908630000000001E-2</c:v>
                </c:pt>
                <c:pt idx="5040">
                  <c:v>1.019509E-2</c:v>
                </c:pt>
                <c:pt idx="5041">
                  <c:v>1.1761000000000001E-2</c:v>
                </c:pt>
                <c:pt idx="5042">
                  <c:v>1.332824E-2</c:v>
                </c:pt>
                <c:pt idx="5043">
                  <c:v>1.751896E-2</c:v>
                </c:pt>
                <c:pt idx="5044">
                  <c:v>2.3216690000000002E-2</c:v>
                </c:pt>
                <c:pt idx="5045">
                  <c:v>1.050248E-2</c:v>
                </c:pt>
                <c:pt idx="5046">
                  <c:v>1.134426E-2</c:v>
                </c:pt>
                <c:pt idx="5047">
                  <c:v>8.1649089999999997E-3</c:v>
                </c:pt>
                <c:pt idx="5048">
                  <c:v>1.2997959999999999E-2</c:v>
                </c:pt>
                <c:pt idx="5049">
                  <c:v>1.703942E-2</c:v>
                </c:pt>
                <c:pt idx="5050">
                  <c:v>1.593052E-2</c:v>
                </c:pt>
                <c:pt idx="5051">
                  <c:v>9.0921620000000009E-3</c:v>
                </c:pt>
                <c:pt idx="5052">
                  <c:v>1.217187E-2</c:v>
                </c:pt>
                <c:pt idx="5053">
                  <c:v>1.273494E-2</c:v>
                </c:pt>
                <c:pt idx="5054">
                  <c:v>1.7635270000000002E-2</c:v>
                </c:pt>
                <c:pt idx="5055">
                  <c:v>1.3256189999999999E-2</c:v>
                </c:pt>
                <c:pt idx="5056">
                  <c:v>8.7729980000000006E-3</c:v>
                </c:pt>
                <c:pt idx="5057">
                  <c:v>1.0913030000000001E-2</c:v>
                </c:pt>
                <c:pt idx="5058">
                  <c:v>1.2174290000000001E-2</c:v>
                </c:pt>
                <c:pt idx="5059">
                  <c:v>1.0664140000000001E-2</c:v>
                </c:pt>
                <c:pt idx="5060">
                  <c:v>9.5737089999999997E-3</c:v>
                </c:pt>
                <c:pt idx="5061">
                  <c:v>1.220794E-2</c:v>
                </c:pt>
                <c:pt idx="5062">
                  <c:v>1.374789E-2</c:v>
                </c:pt>
                <c:pt idx="5063">
                  <c:v>1.8664300000000002E-2</c:v>
                </c:pt>
                <c:pt idx="5064">
                  <c:v>1.0119960000000001E-2</c:v>
                </c:pt>
                <c:pt idx="5065">
                  <c:v>1.5458889999999999E-2</c:v>
                </c:pt>
                <c:pt idx="5066">
                  <c:v>1.0765250000000001E-2</c:v>
                </c:pt>
                <c:pt idx="5067">
                  <c:v>1.0226600000000001E-2</c:v>
                </c:pt>
                <c:pt idx="5068">
                  <c:v>1.3702829999999999E-2</c:v>
                </c:pt>
                <c:pt idx="5069">
                  <c:v>7.8388669999999994E-3</c:v>
                </c:pt>
                <c:pt idx="5070">
                  <c:v>9.4764429999999993E-3</c:v>
                </c:pt>
                <c:pt idx="5071">
                  <c:v>8.8501759999999995E-3</c:v>
                </c:pt>
                <c:pt idx="5072">
                  <c:v>1.327418E-2</c:v>
                </c:pt>
                <c:pt idx="5073">
                  <c:v>8.7711070000000002E-3</c:v>
                </c:pt>
                <c:pt idx="5074">
                  <c:v>1.2378200000000001E-2</c:v>
                </c:pt>
                <c:pt idx="5075">
                  <c:v>1.056561E-2</c:v>
                </c:pt>
                <c:pt idx="5076">
                  <c:v>1.089204E-2</c:v>
                </c:pt>
                <c:pt idx="5077">
                  <c:v>1.8390030000000002E-2</c:v>
                </c:pt>
                <c:pt idx="5078">
                  <c:v>1.0306839999999999E-2</c:v>
                </c:pt>
                <c:pt idx="5079">
                  <c:v>1.5865009999999999E-2</c:v>
                </c:pt>
                <c:pt idx="5080">
                  <c:v>1.436316E-2</c:v>
                </c:pt>
                <c:pt idx="5081">
                  <c:v>1.1712500000000001E-2</c:v>
                </c:pt>
                <c:pt idx="5082">
                  <c:v>1.032459E-2</c:v>
                </c:pt>
                <c:pt idx="5083">
                  <c:v>9.5628239999999993E-3</c:v>
                </c:pt>
                <c:pt idx="5084">
                  <c:v>1.4284659999999999E-2</c:v>
                </c:pt>
                <c:pt idx="5085">
                  <c:v>1.3500379999999999E-2</c:v>
                </c:pt>
                <c:pt idx="5086">
                  <c:v>1.905633E-2</c:v>
                </c:pt>
                <c:pt idx="5087">
                  <c:v>1.4928510000000001E-2</c:v>
                </c:pt>
                <c:pt idx="5088">
                  <c:v>8.992E-3</c:v>
                </c:pt>
                <c:pt idx="5089">
                  <c:v>1.9362290000000001E-2</c:v>
                </c:pt>
                <c:pt idx="5090">
                  <c:v>1.4735470000000001E-2</c:v>
                </c:pt>
                <c:pt idx="5091">
                  <c:v>1.52736E-2</c:v>
                </c:pt>
                <c:pt idx="5092">
                  <c:v>1.5489599999999999E-2</c:v>
                </c:pt>
                <c:pt idx="5093">
                  <c:v>1.5856370000000002E-2</c:v>
                </c:pt>
                <c:pt idx="5094">
                  <c:v>1.105163E-2</c:v>
                </c:pt>
                <c:pt idx="5095">
                  <c:v>1.5622270000000001E-2</c:v>
                </c:pt>
                <c:pt idx="5096">
                  <c:v>1.9638849999999999E-2</c:v>
                </c:pt>
                <c:pt idx="5097">
                  <c:v>1.7079110000000002E-2</c:v>
                </c:pt>
                <c:pt idx="5098">
                  <c:v>8.2650450000000004E-3</c:v>
                </c:pt>
                <c:pt idx="5099">
                  <c:v>1.0165449999999999E-2</c:v>
                </c:pt>
                <c:pt idx="5100">
                  <c:v>9.1137330000000006E-3</c:v>
                </c:pt>
                <c:pt idx="5101">
                  <c:v>2.0872559999999998E-2</c:v>
                </c:pt>
                <c:pt idx="5102">
                  <c:v>1.233123E-2</c:v>
                </c:pt>
                <c:pt idx="5103">
                  <c:v>7.0689230000000004E-3</c:v>
                </c:pt>
                <c:pt idx="5104">
                  <c:v>1.936121E-2</c:v>
                </c:pt>
                <c:pt idx="5105">
                  <c:v>1.5409310000000001E-2</c:v>
                </c:pt>
                <c:pt idx="5106">
                  <c:v>1.283845E-2</c:v>
                </c:pt>
                <c:pt idx="5107">
                  <c:v>1.3762E-2</c:v>
                </c:pt>
                <c:pt idx="5108">
                  <c:v>1.2266310000000001E-2</c:v>
                </c:pt>
                <c:pt idx="5109">
                  <c:v>1.2400710000000001E-2</c:v>
                </c:pt>
                <c:pt idx="5110">
                  <c:v>9.1698730000000003E-3</c:v>
                </c:pt>
                <c:pt idx="5111">
                  <c:v>8.1113709999999992E-3</c:v>
                </c:pt>
                <c:pt idx="5112">
                  <c:v>9.8931460000000002E-3</c:v>
                </c:pt>
                <c:pt idx="5113">
                  <c:v>1.0526590000000001E-2</c:v>
                </c:pt>
                <c:pt idx="5114">
                  <c:v>9.9746039999999998E-3</c:v>
                </c:pt>
                <c:pt idx="5115">
                  <c:v>8.5125960000000007E-3</c:v>
                </c:pt>
                <c:pt idx="5116">
                  <c:v>1.1374769999999999E-2</c:v>
                </c:pt>
                <c:pt idx="5117">
                  <c:v>1.1616690000000001E-2</c:v>
                </c:pt>
                <c:pt idx="5118">
                  <c:v>1.710743E-2</c:v>
                </c:pt>
                <c:pt idx="5119">
                  <c:v>1.389608E-2</c:v>
                </c:pt>
                <c:pt idx="5120">
                  <c:v>1.7298339999999999E-2</c:v>
                </c:pt>
                <c:pt idx="5121">
                  <c:v>1.4156510000000001E-2</c:v>
                </c:pt>
                <c:pt idx="5122">
                  <c:v>8.7618339999999996E-3</c:v>
                </c:pt>
                <c:pt idx="5123">
                  <c:v>1.2764370000000001E-2</c:v>
                </c:pt>
                <c:pt idx="5124">
                  <c:v>1.151597E-2</c:v>
                </c:pt>
                <c:pt idx="5125">
                  <c:v>1.9801579999999999E-2</c:v>
                </c:pt>
                <c:pt idx="5126">
                  <c:v>1.319742E-2</c:v>
                </c:pt>
                <c:pt idx="5127">
                  <c:v>1.0222749999999999E-2</c:v>
                </c:pt>
                <c:pt idx="5128">
                  <c:v>8.9758849999999994E-3</c:v>
                </c:pt>
                <c:pt idx="5129">
                  <c:v>2.2721410000000001E-2</c:v>
                </c:pt>
                <c:pt idx="5130">
                  <c:v>1.6646020000000001E-2</c:v>
                </c:pt>
                <c:pt idx="5131">
                  <c:v>1.1017819999999999E-2</c:v>
                </c:pt>
                <c:pt idx="5132">
                  <c:v>1.020889E-2</c:v>
                </c:pt>
                <c:pt idx="5133">
                  <c:v>1.9967289999999999E-2</c:v>
                </c:pt>
                <c:pt idx="5134">
                  <c:v>1.430154E-2</c:v>
                </c:pt>
                <c:pt idx="5135">
                  <c:v>1.379768E-2</c:v>
                </c:pt>
                <c:pt idx="5136">
                  <c:v>1.332471E-2</c:v>
                </c:pt>
                <c:pt idx="5137">
                  <c:v>9.6522899999999991E-3</c:v>
                </c:pt>
                <c:pt idx="5138">
                  <c:v>1.4595179999999999E-2</c:v>
                </c:pt>
                <c:pt idx="5139">
                  <c:v>1.6175180000000001E-2</c:v>
                </c:pt>
                <c:pt idx="5140">
                  <c:v>1.555818E-2</c:v>
                </c:pt>
                <c:pt idx="5141">
                  <c:v>8.7856229999999993E-3</c:v>
                </c:pt>
                <c:pt idx="5142">
                  <c:v>1.2359210000000001E-2</c:v>
                </c:pt>
                <c:pt idx="5143">
                  <c:v>2.0507239999999999E-2</c:v>
                </c:pt>
                <c:pt idx="5144">
                  <c:v>7.4131350000000004E-3</c:v>
                </c:pt>
                <c:pt idx="5145">
                  <c:v>1.5927810000000001E-2</c:v>
                </c:pt>
                <c:pt idx="5146">
                  <c:v>1.6295750000000001E-2</c:v>
                </c:pt>
                <c:pt idx="5147">
                  <c:v>1.3802200000000001E-2</c:v>
                </c:pt>
                <c:pt idx="5148">
                  <c:v>2.1113079999999999E-2</c:v>
                </c:pt>
                <c:pt idx="5149">
                  <c:v>8.8455700000000005E-3</c:v>
                </c:pt>
                <c:pt idx="5150">
                  <c:v>1.188468E-2</c:v>
                </c:pt>
                <c:pt idx="5151">
                  <c:v>1.1374199999999999E-2</c:v>
                </c:pt>
                <c:pt idx="5152">
                  <c:v>1.9039710000000001E-2</c:v>
                </c:pt>
                <c:pt idx="5153">
                  <c:v>1.8845270000000001E-2</c:v>
                </c:pt>
                <c:pt idx="5154">
                  <c:v>1.7576959999999999E-2</c:v>
                </c:pt>
                <c:pt idx="5155">
                  <c:v>1.434566E-2</c:v>
                </c:pt>
                <c:pt idx="5156">
                  <c:v>1.058366E-2</c:v>
                </c:pt>
                <c:pt idx="5157">
                  <c:v>2.0798520000000001E-2</c:v>
                </c:pt>
                <c:pt idx="5158">
                  <c:v>1.6972029999999999E-2</c:v>
                </c:pt>
                <c:pt idx="5159">
                  <c:v>1.5221500000000001E-2</c:v>
                </c:pt>
                <c:pt idx="5160">
                  <c:v>1.2304529999999999E-2</c:v>
                </c:pt>
                <c:pt idx="5161">
                  <c:v>9.1115020000000005E-3</c:v>
                </c:pt>
                <c:pt idx="5162">
                  <c:v>2.2233619999999999E-2</c:v>
                </c:pt>
                <c:pt idx="5163">
                  <c:v>9.5906740000000004E-3</c:v>
                </c:pt>
                <c:pt idx="5164">
                  <c:v>1.571699E-2</c:v>
                </c:pt>
                <c:pt idx="5165">
                  <c:v>1.228566E-2</c:v>
                </c:pt>
                <c:pt idx="5166">
                  <c:v>1.913053E-2</c:v>
                </c:pt>
                <c:pt idx="5167">
                  <c:v>9.1029330000000006E-3</c:v>
                </c:pt>
                <c:pt idx="5168">
                  <c:v>1.2204420000000001E-2</c:v>
                </c:pt>
                <c:pt idx="5169">
                  <c:v>1.229806E-2</c:v>
                </c:pt>
                <c:pt idx="5170">
                  <c:v>1.1134700000000001E-2</c:v>
                </c:pt>
                <c:pt idx="5171">
                  <c:v>1.1585379999999999E-2</c:v>
                </c:pt>
                <c:pt idx="5172">
                  <c:v>7.9936279999999992E-3</c:v>
                </c:pt>
                <c:pt idx="5173">
                  <c:v>1.5769780000000001E-2</c:v>
                </c:pt>
                <c:pt idx="5174">
                  <c:v>9.5955520000000002E-3</c:v>
                </c:pt>
                <c:pt idx="5175">
                  <c:v>1.9931910000000001E-2</c:v>
                </c:pt>
                <c:pt idx="5176">
                  <c:v>9.5860210000000001E-3</c:v>
                </c:pt>
                <c:pt idx="5177">
                  <c:v>1.5255390000000001E-2</c:v>
                </c:pt>
                <c:pt idx="5178">
                  <c:v>1.1575159999999999E-2</c:v>
                </c:pt>
                <c:pt idx="5179">
                  <c:v>1.3624829999999999E-2</c:v>
                </c:pt>
                <c:pt idx="5180">
                  <c:v>1.394476E-2</c:v>
                </c:pt>
                <c:pt idx="5181">
                  <c:v>2.0095829999999999E-2</c:v>
                </c:pt>
                <c:pt idx="5182">
                  <c:v>1.2915070000000001E-2</c:v>
                </c:pt>
                <c:pt idx="5183">
                  <c:v>9.0235969999999995E-3</c:v>
                </c:pt>
                <c:pt idx="5184">
                  <c:v>9.0466009999999996E-3</c:v>
                </c:pt>
                <c:pt idx="5185">
                  <c:v>1.853279E-2</c:v>
                </c:pt>
                <c:pt idx="5186">
                  <c:v>1.2513740000000001E-2</c:v>
                </c:pt>
                <c:pt idx="5187">
                  <c:v>9.4982939999999991E-3</c:v>
                </c:pt>
                <c:pt idx="5188">
                  <c:v>1.243116E-2</c:v>
                </c:pt>
                <c:pt idx="5189">
                  <c:v>1.2757920000000001E-2</c:v>
                </c:pt>
                <c:pt idx="5190">
                  <c:v>1.244048E-2</c:v>
                </c:pt>
                <c:pt idx="5191">
                  <c:v>1.8917199999999999E-2</c:v>
                </c:pt>
                <c:pt idx="5192">
                  <c:v>1.122502E-2</c:v>
                </c:pt>
                <c:pt idx="5193">
                  <c:v>9.1465000000000001E-3</c:v>
                </c:pt>
                <c:pt idx="5194">
                  <c:v>2.0921200000000001E-2</c:v>
                </c:pt>
                <c:pt idx="5195">
                  <c:v>1.3925180000000001E-2</c:v>
                </c:pt>
                <c:pt idx="5196">
                  <c:v>1.1252969999999999E-2</c:v>
                </c:pt>
                <c:pt idx="5197">
                  <c:v>8.0462950000000002E-3</c:v>
                </c:pt>
                <c:pt idx="5198">
                  <c:v>9.2925509999999996E-3</c:v>
                </c:pt>
                <c:pt idx="5199">
                  <c:v>1.006407E-2</c:v>
                </c:pt>
                <c:pt idx="5200">
                  <c:v>1.174002E-2</c:v>
                </c:pt>
                <c:pt idx="5201">
                  <c:v>1.189257E-2</c:v>
                </c:pt>
                <c:pt idx="5202">
                  <c:v>1.7682110000000001E-2</c:v>
                </c:pt>
                <c:pt idx="5203">
                  <c:v>1.1509399999999999E-2</c:v>
                </c:pt>
                <c:pt idx="5204">
                  <c:v>1.221203E-2</c:v>
                </c:pt>
                <c:pt idx="5205">
                  <c:v>1.308339E-2</c:v>
                </c:pt>
                <c:pt idx="5206">
                  <c:v>2.0844310000000001E-2</c:v>
                </c:pt>
                <c:pt idx="5207">
                  <c:v>1.7296490000000001E-2</c:v>
                </c:pt>
                <c:pt idx="5208">
                  <c:v>9.0361850000000004E-3</c:v>
                </c:pt>
                <c:pt idx="5209">
                  <c:v>1.1316730000000001E-2</c:v>
                </c:pt>
                <c:pt idx="5210">
                  <c:v>1.9446919999999999E-2</c:v>
                </c:pt>
                <c:pt idx="5211">
                  <c:v>1.518836E-2</c:v>
                </c:pt>
                <c:pt idx="5212">
                  <c:v>1.471046E-2</c:v>
                </c:pt>
                <c:pt idx="5213">
                  <c:v>9.8680469999999996E-3</c:v>
                </c:pt>
                <c:pt idx="5214">
                  <c:v>1.3173890000000001E-2</c:v>
                </c:pt>
                <c:pt idx="5215">
                  <c:v>1.0532659999999999E-2</c:v>
                </c:pt>
                <c:pt idx="5216">
                  <c:v>2.055479E-2</c:v>
                </c:pt>
                <c:pt idx="5217">
                  <c:v>9.5602859999999994E-3</c:v>
                </c:pt>
                <c:pt idx="5218">
                  <c:v>1.5512069999999999E-2</c:v>
                </c:pt>
                <c:pt idx="5219">
                  <c:v>1.1408700000000001E-2</c:v>
                </c:pt>
                <c:pt idx="5220">
                  <c:v>1.821619E-2</c:v>
                </c:pt>
                <c:pt idx="5221">
                  <c:v>1.1885639999999999E-2</c:v>
                </c:pt>
                <c:pt idx="5222">
                  <c:v>8.6629879999999999E-3</c:v>
                </c:pt>
                <c:pt idx="5223">
                  <c:v>1.086255E-2</c:v>
                </c:pt>
                <c:pt idx="5224">
                  <c:v>1.179681E-2</c:v>
                </c:pt>
                <c:pt idx="5225">
                  <c:v>2.021247E-2</c:v>
                </c:pt>
                <c:pt idx="5226">
                  <c:v>1.3329280000000001E-2</c:v>
                </c:pt>
                <c:pt idx="5227">
                  <c:v>1.273562E-2</c:v>
                </c:pt>
                <c:pt idx="5228">
                  <c:v>1.7352200000000002E-2</c:v>
                </c:pt>
                <c:pt idx="5229">
                  <c:v>2.157543E-2</c:v>
                </c:pt>
                <c:pt idx="5230">
                  <c:v>1.044028E-2</c:v>
                </c:pt>
                <c:pt idx="5231">
                  <c:v>9.0352149999999992E-3</c:v>
                </c:pt>
                <c:pt idx="5232">
                  <c:v>1.0292279999999999E-2</c:v>
                </c:pt>
                <c:pt idx="5233">
                  <c:v>1.6001520000000002E-2</c:v>
                </c:pt>
                <c:pt idx="5234">
                  <c:v>1.8082239999999999E-2</c:v>
                </c:pt>
                <c:pt idx="5235">
                  <c:v>1.9226210000000001E-2</c:v>
                </c:pt>
                <c:pt idx="5236">
                  <c:v>9.9978250000000001E-3</c:v>
                </c:pt>
                <c:pt idx="5237">
                  <c:v>1.2750610000000001E-2</c:v>
                </c:pt>
                <c:pt idx="5238">
                  <c:v>1.9022710000000002E-2</c:v>
                </c:pt>
                <c:pt idx="5239">
                  <c:v>1.6055699999999999E-2</c:v>
                </c:pt>
                <c:pt idx="5240">
                  <c:v>1.7543340000000001E-2</c:v>
                </c:pt>
                <c:pt idx="5241">
                  <c:v>1.1143200000000001E-2</c:v>
                </c:pt>
                <c:pt idx="5242">
                  <c:v>1.007886E-2</c:v>
                </c:pt>
                <c:pt idx="5243">
                  <c:v>1.275626E-2</c:v>
                </c:pt>
                <c:pt idx="5244">
                  <c:v>2.0467180000000001E-2</c:v>
                </c:pt>
                <c:pt idx="5245">
                  <c:v>1.0576479999999999E-2</c:v>
                </c:pt>
                <c:pt idx="5246">
                  <c:v>1.684095E-2</c:v>
                </c:pt>
                <c:pt idx="5247">
                  <c:v>1.013796E-2</c:v>
                </c:pt>
                <c:pt idx="5248">
                  <c:v>1.5209189999999999E-2</c:v>
                </c:pt>
                <c:pt idx="5249">
                  <c:v>1.5357259999999999E-2</c:v>
                </c:pt>
                <c:pt idx="5250">
                  <c:v>1.0478410000000001E-2</c:v>
                </c:pt>
                <c:pt idx="5251">
                  <c:v>1.0137820000000001E-2</c:v>
                </c:pt>
                <c:pt idx="5252">
                  <c:v>1.008323E-2</c:v>
                </c:pt>
                <c:pt idx="5253">
                  <c:v>1.215279E-2</c:v>
                </c:pt>
                <c:pt idx="5254">
                  <c:v>1.0959730000000001E-2</c:v>
                </c:pt>
                <c:pt idx="5255">
                  <c:v>1.8590010000000001E-2</c:v>
                </c:pt>
                <c:pt idx="5256">
                  <c:v>8.4454330000000005E-3</c:v>
                </c:pt>
                <c:pt idx="5257">
                  <c:v>1.6536869999999999E-2</c:v>
                </c:pt>
                <c:pt idx="5258">
                  <c:v>1.1187580000000001E-2</c:v>
                </c:pt>
                <c:pt idx="5259">
                  <c:v>7.9161059999999991E-3</c:v>
                </c:pt>
                <c:pt idx="5260">
                  <c:v>1.2447450000000001E-2</c:v>
                </c:pt>
                <c:pt idx="5261">
                  <c:v>1.6970030000000001E-2</c:v>
                </c:pt>
                <c:pt idx="5262">
                  <c:v>9.7757790000000001E-3</c:v>
                </c:pt>
                <c:pt idx="5263">
                  <c:v>7.9602419999999993E-3</c:v>
                </c:pt>
                <c:pt idx="5264">
                  <c:v>1.6099769999999999E-2</c:v>
                </c:pt>
                <c:pt idx="5265">
                  <c:v>1.4878890000000001E-2</c:v>
                </c:pt>
                <c:pt idx="5266">
                  <c:v>1.4175989999999999E-2</c:v>
                </c:pt>
                <c:pt idx="5267">
                  <c:v>1.7874919999999999E-2</c:v>
                </c:pt>
                <c:pt idx="5268">
                  <c:v>1.6997330000000001E-2</c:v>
                </c:pt>
                <c:pt idx="5269">
                  <c:v>1.231793E-2</c:v>
                </c:pt>
                <c:pt idx="5270">
                  <c:v>1.2133059999999999E-2</c:v>
                </c:pt>
                <c:pt idx="5271">
                  <c:v>1.2905059999999999E-2</c:v>
                </c:pt>
                <c:pt idx="5272">
                  <c:v>1.2269189999999999E-2</c:v>
                </c:pt>
                <c:pt idx="5273">
                  <c:v>1.1797169999999999E-2</c:v>
                </c:pt>
                <c:pt idx="5274">
                  <c:v>1.182067E-2</c:v>
                </c:pt>
                <c:pt idx="5275">
                  <c:v>1.365998E-2</c:v>
                </c:pt>
                <c:pt idx="5276">
                  <c:v>1.6516349999999999E-2</c:v>
                </c:pt>
                <c:pt idx="5277">
                  <c:v>1.2063229999999999E-2</c:v>
                </c:pt>
                <c:pt idx="5278">
                  <c:v>1.8164530000000002E-2</c:v>
                </c:pt>
                <c:pt idx="5279">
                  <c:v>1.081464E-2</c:v>
                </c:pt>
                <c:pt idx="5280">
                  <c:v>1.253727E-2</c:v>
                </c:pt>
                <c:pt idx="5281">
                  <c:v>1.109272E-2</c:v>
                </c:pt>
                <c:pt idx="5282">
                  <c:v>2.0901380000000001E-2</c:v>
                </c:pt>
                <c:pt idx="5283">
                  <c:v>1.9042860000000002E-2</c:v>
                </c:pt>
                <c:pt idx="5284">
                  <c:v>1.7021089999999999E-2</c:v>
                </c:pt>
                <c:pt idx="5285">
                  <c:v>1.2642810000000001E-2</c:v>
                </c:pt>
                <c:pt idx="5286">
                  <c:v>9.4521510000000006E-3</c:v>
                </c:pt>
                <c:pt idx="5287">
                  <c:v>1.450166E-2</c:v>
                </c:pt>
                <c:pt idx="5288">
                  <c:v>1.083896E-2</c:v>
                </c:pt>
                <c:pt idx="5289">
                  <c:v>7.5914440000000001E-3</c:v>
                </c:pt>
                <c:pt idx="5290">
                  <c:v>8.9301980000000003E-3</c:v>
                </c:pt>
                <c:pt idx="5291">
                  <c:v>1.093099E-2</c:v>
                </c:pt>
                <c:pt idx="5292">
                  <c:v>2.0581220000000001E-2</c:v>
                </c:pt>
                <c:pt idx="5293">
                  <c:v>9.5028890000000005E-3</c:v>
                </c:pt>
                <c:pt idx="5294">
                  <c:v>1.121279E-2</c:v>
                </c:pt>
                <c:pt idx="5295">
                  <c:v>8.1431549999999991E-3</c:v>
                </c:pt>
                <c:pt idx="5296">
                  <c:v>9.4544260000000001E-3</c:v>
                </c:pt>
                <c:pt idx="5297">
                  <c:v>2.2503450000000001E-2</c:v>
                </c:pt>
                <c:pt idx="5298">
                  <c:v>1.8632679999999999E-2</c:v>
                </c:pt>
                <c:pt idx="5299">
                  <c:v>9.0942330000000002E-3</c:v>
                </c:pt>
                <c:pt idx="5300">
                  <c:v>1.4721679999999999E-2</c:v>
                </c:pt>
                <c:pt idx="5301">
                  <c:v>9.4514330000000004E-3</c:v>
                </c:pt>
                <c:pt idx="5302">
                  <c:v>1.146484E-2</c:v>
                </c:pt>
                <c:pt idx="5303">
                  <c:v>1.1708929999999999E-2</c:v>
                </c:pt>
                <c:pt idx="5304">
                  <c:v>9.076364E-3</c:v>
                </c:pt>
                <c:pt idx="5305">
                  <c:v>1.073003E-2</c:v>
                </c:pt>
                <c:pt idx="5306">
                  <c:v>1.6377989999999999E-2</c:v>
                </c:pt>
                <c:pt idx="5307">
                  <c:v>1.4801699999999999E-2</c:v>
                </c:pt>
                <c:pt idx="5308">
                  <c:v>1.1868709999999999E-2</c:v>
                </c:pt>
                <c:pt idx="5309">
                  <c:v>9.1033290000000003E-3</c:v>
                </c:pt>
                <c:pt idx="5310">
                  <c:v>9.2901779999999996E-3</c:v>
                </c:pt>
                <c:pt idx="5311">
                  <c:v>1.460151E-2</c:v>
                </c:pt>
                <c:pt idx="5312">
                  <c:v>1.7652480000000002E-2</c:v>
                </c:pt>
                <c:pt idx="5313">
                  <c:v>1.6371460000000001E-2</c:v>
                </c:pt>
                <c:pt idx="5314">
                  <c:v>1.2672589999999999E-2</c:v>
                </c:pt>
                <c:pt idx="5315">
                  <c:v>9.075184E-3</c:v>
                </c:pt>
                <c:pt idx="5316">
                  <c:v>1.145587E-2</c:v>
                </c:pt>
                <c:pt idx="5317">
                  <c:v>1.7044070000000001E-2</c:v>
                </c:pt>
                <c:pt idx="5318">
                  <c:v>8.992725E-3</c:v>
                </c:pt>
                <c:pt idx="5319">
                  <c:v>1.1080899999999999E-2</c:v>
                </c:pt>
                <c:pt idx="5320">
                  <c:v>1.3430579999999999E-2</c:v>
                </c:pt>
                <c:pt idx="5321">
                  <c:v>1.176604E-2</c:v>
                </c:pt>
                <c:pt idx="5322">
                  <c:v>1.166203E-2</c:v>
                </c:pt>
                <c:pt idx="5323">
                  <c:v>1.160888E-2</c:v>
                </c:pt>
                <c:pt idx="5324">
                  <c:v>8.3484140000000002E-3</c:v>
                </c:pt>
                <c:pt idx="5325">
                  <c:v>9.6408050000000006E-3</c:v>
                </c:pt>
                <c:pt idx="5326">
                  <c:v>1.3663720000000001E-2</c:v>
                </c:pt>
                <c:pt idx="5327">
                  <c:v>1.100515E-2</c:v>
                </c:pt>
                <c:pt idx="5328">
                  <c:v>9.5714240000000003E-3</c:v>
                </c:pt>
                <c:pt idx="5329">
                  <c:v>1.638651E-2</c:v>
                </c:pt>
                <c:pt idx="5330">
                  <c:v>1.236608E-2</c:v>
                </c:pt>
                <c:pt idx="5331">
                  <c:v>1.127744E-2</c:v>
                </c:pt>
                <c:pt idx="5332">
                  <c:v>1.422563E-2</c:v>
                </c:pt>
                <c:pt idx="5333">
                  <c:v>9.2505580000000007E-3</c:v>
                </c:pt>
                <c:pt idx="5334">
                  <c:v>1.2487669999999999E-2</c:v>
                </c:pt>
                <c:pt idx="5335">
                  <c:v>7.5834279999999997E-3</c:v>
                </c:pt>
                <c:pt idx="5336">
                  <c:v>9.883134E-3</c:v>
                </c:pt>
                <c:pt idx="5337">
                  <c:v>1.784614E-2</c:v>
                </c:pt>
                <c:pt idx="5338">
                  <c:v>1.2344300000000001E-2</c:v>
                </c:pt>
                <c:pt idx="5339">
                  <c:v>1.3692050000000001E-2</c:v>
                </c:pt>
                <c:pt idx="5340">
                  <c:v>7.5387129999999998E-3</c:v>
                </c:pt>
                <c:pt idx="5341">
                  <c:v>1.6760069999999998E-2</c:v>
                </c:pt>
                <c:pt idx="5342">
                  <c:v>1.7810940000000001E-2</c:v>
                </c:pt>
                <c:pt idx="5343">
                  <c:v>1.514679E-2</c:v>
                </c:pt>
                <c:pt idx="5344">
                  <c:v>9.6246049999999996E-3</c:v>
                </c:pt>
                <c:pt idx="5345">
                  <c:v>9.4105720000000007E-3</c:v>
                </c:pt>
                <c:pt idx="5346">
                  <c:v>1.9376859999999999E-2</c:v>
                </c:pt>
                <c:pt idx="5347">
                  <c:v>1.569779E-2</c:v>
                </c:pt>
                <c:pt idx="5348">
                  <c:v>1.042739E-2</c:v>
                </c:pt>
                <c:pt idx="5349">
                  <c:v>1.6548719999999999E-2</c:v>
                </c:pt>
                <c:pt idx="5350">
                  <c:v>1.241548E-2</c:v>
                </c:pt>
                <c:pt idx="5351">
                  <c:v>1.77252E-2</c:v>
                </c:pt>
                <c:pt idx="5352">
                  <c:v>1.7559600000000002E-2</c:v>
                </c:pt>
                <c:pt idx="5353">
                  <c:v>1.263413E-2</c:v>
                </c:pt>
                <c:pt idx="5354">
                  <c:v>9.3416539999999996E-3</c:v>
                </c:pt>
                <c:pt idx="5355">
                  <c:v>1.690589E-2</c:v>
                </c:pt>
                <c:pt idx="5356">
                  <c:v>1.0297600000000001E-2</c:v>
                </c:pt>
                <c:pt idx="5357">
                  <c:v>1.6691790000000001E-2</c:v>
                </c:pt>
                <c:pt idx="5358">
                  <c:v>1.218926E-2</c:v>
                </c:pt>
                <c:pt idx="5359">
                  <c:v>1.791295E-2</c:v>
                </c:pt>
                <c:pt idx="5360">
                  <c:v>1.525457E-2</c:v>
                </c:pt>
                <c:pt idx="5361">
                  <c:v>1.1617270000000001E-2</c:v>
                </c:pt>
                <c:pt idx="5362">
                  <c:v>1.0324699999999999E-2</c:v>
                </c:pt>
                <c:pt idx="5363">
                  <c:v>1.0085530000000001E-2</c:v>
                </c:pt>
                <c:pt idx="5364">
                  <c:v>1.0661749999999999E-2</c:v>
                </c:pt>
                <c:pt idx="5365">
                  <c:v>1.191419E-2</c:v>
                </c:pt>
                <c:pt idx="5366">
                  <c:v>1.933499E-2</c:v>
                </c:pt>
                <c:pt idx="5367">
                  <c:v>9.6000080000000002E-3</c:v>
                </c:pt>
                <c:pt idx="5368">
                  <c:v>1.4463729999999999E-2</c:v>
                </c:pt>
                <c:pt idx="5369">
                  <c:v>2.152896E-2</c:v>
                </c:pt>
                <c:pt idx="5370">
                  <c:v>2.1445019999999999E-2</c:v>
                </c:pt>
                <c:pt idx="5371">
                  <c:v>1.129612E-2</c:v>
                </c:pt>
                <c:pt idx="5372">
                  <c:v>1.171264E-2</c:v>
                </c:pt>
                <c:pt idx="5373">
                  <c:v>1.1399319999999999E-2</c:v>
                </c:pt>
                <c:pt idx="5374">
                  <c:v>1.2303150000000001E-2</c:v>
                </c:pt>
                <c:pt idx="5375">
                  <c:v>1.017873E-2</c:v>
                </c:pt>
                <c:pt idx="5376">
                  <c:v>1.361452E-2</c:v>
                </c:pt>
                <c:pt idx="5377">
                  <c:v>9.4971429999999996E-3</c:v>
                </c:pt>
                <c:pt idx="5378">
                  <c:v>9.9635660000000001E-3</c:v>
                </c:pt>
                <c:pt idx="5379">
                  <c:v>2.4183639999999999E-2</c:v>
                </c:pt>
                <c:pt idx="5380">
                  <c:v>1.7823329999999998E-2</c:v>
                </c:pt>
                <c:pt idx="5381">
                  <c:v>1.161483E-2</c:v>
                </c:pt>
                <c:pt idx="5382">
                  <c:v>9.7601900000000002E-3</c:v>
                </c:pt>
                <c:pt idx="5383">
                  <c:v>1.5069870000000001E-2</c:v>
                </c:pt>
                <c:pt idx="5384">
                  <c:v>2.1822959999999999E-2</c:v>
                </c:pt>
                <c:pt idx="5385">
                  <c:v>1.035701E-2</c:v>
                </c:pt>
                <c:pt idx="5386">
                  <c:v>1.144478E-2</c:v>
                </c:pt>
                <c:pt idx="5387">
                  <c:v>9.9812960000000006E-3</c:v>
                </c:pt>
                <c:pt idx="5388">
                  <c:v>8.8267559999999998E-3</c:v>
                </c:pt>
                <c:pt idx="5389">
                  <c:v>1.0986920000000001E-2</c:v>
                </c:pt>
                <c:pt idx="5390">
                  <c:v>1.7654699999999999E-2</c:v>
                </c:pt>
                <c:pt idx="5391">
                  <c:v>1.200801E-2</c:v>
                </c:pt>
                <c:pt idx="5392">
                  <c:v>1.695311E-2</c:v>
                </c:pt>
                <c:pt idx="5393">
                  <c:v>2.0426329999999999E-2</c:v>
                </c:pt>
              </c:numCache>
            </c:numRef>
          </c:yVal>
        </c:ser>
        <c:ser>
          <c:idx val="0"/>
          <c:order val="0"/>
          <c:tx>
            <c:strRef>
              <c:f>'AgaChk1X_520_2018_06_23 (A)'!$Q$1:$Q$2</c:f>
              <c:strCache>
                <c:ptCount val="1"/>
                <c:pt idx="0">
                  <c:v>Cross-Corr Highest Peak mm/s rms</c:v>
                </c:pt>
              </c:strCache>
            </c:strRef>
          </c:tx>
          <c:marker>
            <c:symbol val="none"/>
          </c:marker>
          <c:yVal>
            <c:numRef>
              <c:f>'AgaChk1X_520_2018_06_23 (A)'!$Q$5397:$Q$10790</c:f>
              <c:numCache>
                <c:formatCode>0.000</c:formatCode>
                <c:ptCount val="5394"/>
                <c:pt idx="0">
                  <c:v>1.2997969999999999E-2</c:v>
                </c:pt>
                <c:pt idx="1">
                  <c:v>1.1094130000000001E-2</c:v>
                </c:pt>
                <c:pt idx="2">
                  <c:v>7.8477730000000006E-3</c:v>
                </c:pt>
                <c:pt idx="3">
                  <c:v>5.2451360000000001E-3</c:v>
                </c:pt>
                <c:pt idx="4">
                  <c:v>1.0216569999999999E-2</c:v>
                </c:pt>
                <c:pt idx="5">
                  <c:v>1.1775010000000001E-2</c:v>
                </c:pt>
                <c:pt idx="6">
                  <c:v>1.054912E-2</c:v>
                </c:pt>
                <c:pt idx="7">
                  <c:v>1.224972E-2</c:v>
                </c:pt>
                <c:pt idx="8">
                  <c:v>1.3937069999999999E-2</c:v>
                </c:pt>
                <c:pt idx="9">
                  <c:v>1.1190510000000001E-2</c:v>
                </c:pt>
                <c:pt idx="10">
                  <c:v>1.050151E-2</c:v>
                </c:pt>
                <c:pt idx="11">
                  <c:v>1.157423E-2</c:v>
                </c:pt>
                <c:pt idx="12">
                  <c:v>1.5127410000000001E-2</c:v>
                </c:pt>
                <c:pt idx="13">
                  <c:v>1.1872590000000001E-2</c:v>
                </c:pt>
                <c:pt idx="14">
                  <c:v>8.3067560000000002E-3</c:v>
                </c:pt>
                <c:pt idx="15">
                  <c:v>7.8473320000000003E-3</c:v>
                </c:pt>
                <c:pt idx="16">
                  <c:v>9.1195440000000003E-3</c:v>
                </c:pt>
                <c:pt idx="17">
                  <c:v>9.1494550000000008E-3</c:v>
                </c:pt>
                <c:pt idx="18">
                  <c:v>1.1994640000000001E-2</c:v>
                </c:pt>
                <c:pt idx="19">
                  <c:v>1.265555E-2</c:v>
                </c:pt>
                <c:pt idx="20">
                  <c:v>1.6274839999999999E-2</c:v>
                </c:pt>
                <c:pt idx="21">
                  <c:v>8.1406510000000005E-3</c:v>
                </c:pt>
                <c:pt idx="22">
                  <c:v>1.0375759999999999E-2</c:v>
                </c:pt>
                <c:pt idx="23">
                  <c:v>8.9334719999999996E-3</c:v>
                </c:pt>
                <c:pt idx="24">
                  <c:v>7.9564609999999997E-3</c:v>
                </c:pt>
                <c:pt idx="25">
                  <c:v>1.114825E-2</c:v>
                </c:pt>
                <c:pt idx="26">
                  <c:v>8.0582510000000006E-3</c:v>
                </c:pt>
                <c:pt idx="27">
                  <c:v>1.1265259999999999E-2</c:v>
                </c:pt>
                <c:pt idx="28">
                  <c:v>8.2297289999999999E-3</c:v>
                </c:pt>
                <c:pt idx="29">
                  <c:v>9.3975069999999994E-3</c:v>
                </c:pt>
                <c:pt idx="30">
                  <c:v>1.3056669999999999E-2</c:v>
                </c:pt>
                <c:pt idx="31">
                  <c:v>8.5808189999999999E-3</c:v>
                </c:pt>
                <c:pt idx="32">
                  <c:v>8.3757250000000005E-3</c:v>
                </c:pt>
                <c:pt idx="33">
                  <c:v>1.2655619999999999E-2</c:v>
                </c:pt>
                <c:pt idx="34">
                  <c:v>7.5014879999999997E-3</c:v>
                </c:pt>
                <c:pt idx="35">
                  <c:v>6.6570989999999997E-3</c:v>
                </c:pt>
                <c:pt idx="36">
                  <c:v>7.0710290000000004E-3</c:v>
                </c:pt>
                <c:pt idx="37">
                  <c:v>1.104431E-2</c:v>
                </c:pt>
                <c:pt idx="38">
                  <c:v>1.191888E-2</c:v>
                </c:pt>
                <c:pt idx="39">
                  <c:v>1.0055069999999999E-2</c:v>
                </c:pt>
                <c:pt idx="40">
                  <c:v>7.3704230000000001E-3</c:v>
                </c:pt>
                <c:pt idx="41">
                  <c:v>1.193315E-2</c:v>
                </c:pt>
                <c:pt idx="42">
                  <c:v>1.3210960000000001E-2</c:v>
                </c:pt>
                <c:pt idx="43">
                  <c:v>7.9311859999999998E-3</c:v>
                </c:pt>
                <c:pt idx="44">
                  <c:v>8.7881750000000005E-3</c:v>
                </c:pt>
                <c:pt idx="45">
                  <c:v>8.8681039999999999E-3</c:v>
                </c:pt>
                <c:pt idx="46">
                  <c:v>8.6079299999999997E-3</c:v>
                </c:pt>
                <c:pt idx="47">
                  <c:v>1.000593E-2</c:v>
                </c:pt>
                <c:pt idx="48">
                  <c:v>1.044555E-2</c:v>
                </c:pt>
                <c:pt idx="49">
                  <c:v>9.9198910000000001E-3</c:v>
                </c:pt>
                <c:pt idx="50">
                  <c:v>8.5668649999999999E-3</c:v>
                </c:pt>
                <c:pt idx="51">
                  <c:v>1.0187659999999999E-2</c:v>
                </c:pt>
                <c:pt idx="52">
                  <c:v>1.021706E-2</c:v>
                </c:pt>
                <c:pt idx="53">
                  <c:v>1.4264590000000001E-2</c:v>
                </c:pt>
                <c:pt idx="54">
                  <c:v>1.146662E-2</c:v>
                </c:pt>
                <c:pt idx="55">
                  <c:v>9.187621E-3</c:v>
                </c:pt>
                <c:pt idx="56">
                  <c:v>1.2759360000000001E-2</c:v>
                </c:pt>
                <c:pt idx="57">
                  <c:v>1.242659E-2</c:v>
                </c:pt>
                <c:pt idx="58">
                  <c:v>7.7705020000000003E-3</c:v>
                </c:pt>
                <c:pt idx="59">
                  <c:v>9.9645859999999992E-3</c:v>
                </c:pt>
                <c:pt idx="60">
                  <c:v>1.0902530000000001E-2</c:v>
                </c:pt>
                <c:pt idx="61">
                  <c:v>1.46217E-2</c:v>
                </c:pt>
                <c:pt idx="62">
                  <c:v>1.0589680000000001E-2</c:v>
                </c:pt>
                <c:pt idx="63">
                  <c:v>1.6320830000000001E-2</c:v>
                </c:pt>
                <c:pt idx="64">
                  <c:v>1.011155E-2</c:v>
                </c:pt>
                <c:pt idx="65">
                  <c:v>1.3403989999999999E-2</c:v>
                </c:pt>
                <c:pt idx="66">
                  <c:v>9.4346550000000001E-3</c:v>
                </c:pt>
                <c:pt idx="67">
                  <c:v>1.256035E-2</c:v>
                </c:pt>
                <c:pt idx="68">
                  <c:v>1.048144E-2</c:v>
                </c:pt>
                <c:pt idx="69">
                  <c:v>1.033456E-2</c:v>
                </c:pt>
                <c:pt idx="70">
                  <c:v>9.3320399999999998E-3</c:v>
                </c:pt>
                <c:pt idx="71">
                  <c:v>9.1546730000000003E-3</c:v>
                </c:pt>
                <c:pt idx="72">
                  <c:v>1.247759E-2</c:v>
                </c:pt>
                <c:pt idx="73">
                  <c:v>7.0080409999999996E-3</c:v>
                </c:pt>
                <c:pt idx="74">
                  <c:v>9.9907759999999998E-3</c:v>
                </c:pt>
                <c:pt idx="75">
                  <c:v>1.3124129999999999E-2</c:v>
                </c:pt>
                <c:pt idx="76">
                  <c:v>1.094389E-2</c:v>
                </c:pt>
                <c:pt idx="77">
                  <c:v>1.4349870000000001E-2</c:v>
                </c:pt>
                <c:pt idx="78">
                  <c:v>1.250161E-2</c:v>
                </c:pt>
                <c:pt idx="79">
                  <c:v>1.1086830000000001E-2</c:v>
                </c:pt>
                <c:pt idx="80">
                  <c:v>1.189954E-2</c:v>
                </c:pt>
                <c:pt idx="81">
                  <c:v>1.145594E-2</c:v>
                </c:pt>
                <c:pt idx="82">
                  <c:v>9.6355350000000006E-3</c:v>
                </c:pt>
                <c:pt idx="83">
                  <c:v>1.0554569999999999E-2</c:v>
                </c:pt>
                <c:pt idx="84">
                  <c:v>6.7684440000000002E-3</c:v>
                </c:pt>
                <c:pt idx="85">
                  <c:v>8.9754009999999992E-3</c:v>
                </c:pt>
                <c:pt idx="86">
                  <c:v>1.019926E-2</c:v>
                </c:pt>
                <c:pt idx="87">
                  <c:v>1.5026309999999999E-2</c:v>
                </c:pt>
                <c:pt idx="88">
                  <c:v>1.136407E-2</c:v>
                </c:pt>
                <c:pt idx="89">
                  <c:v>8.1161170000000008E-3</c:v>
                </c:pt>
                <c:pt idx="90">
                  <c:v>1.4354530000000001E-2</c:v>
                </c:pt>
                <c:pt idx="91">
                  <c:v>9.7977789999999995E-3</c:v>
                </c:pt>
                <c:pt idx="92">
                  <c:v>9.2553600000000007E-3</c:v>
                </c:pt>
                <c:pt idx="93">
                  <c:v>1.187828E-2</c:v>
                </c:pt>
                <c:pt idx="94">
                  <c:v>1.3866079999999999E-2</c:v>
                </c:pt>
                <c:pt idx="95">
                  <c:v>8.4912210000000002E-3</c:v>
                </c:pt>
                <c:pt idx="96">
                  <c:v>1.4213389999999999E-2</c:v>
                </c:pt>
                <c:pt idx="97">
                  <c:v>8.5503469999999998E-3</c:v>
                </c:pt>
                <c:pt idx="98">
                  <c:v>8.5762719999999994E-3</c:v>
                </c:pt>
                <c:pt idx="99">
                  <c:v>9.2807150000000001E-3</c:v>
                </c:pt>
                <c:pt idx="100">
                  <c:v>1.1485230000000001E-2</c:v>
                </c:pt>
                <c:pt idx="101">
                  <c:v>1.223692E-2</c:v>
                </c:pt>
                <c:pt idx="102">
                  <c:v>1.347083E-2</c:v>
                </c:pt>
                <c:pt idx="103">
                  <c:v>9.0531569999999992E-3</c:v>
                </c:pt>
                <c:pt idx="104">
                  <c:v>1.325204E-2</c:v>
                </c:pt>
                <c:pt idx="105">
                  <c:v>1.5407499999999999E-2</c:v>
                </c:pt>
                <c:pt idx="106">
                  <c:v>1.0319790000000001E-2</c:v>
                </c:pt>
                <c:pt idx="107">
                  <c:v>1.623548E-2</c:v>
                </c:pt>
                <c:pt idx="108">
                  <c:v>1.222205E-2</c:v>
                </c:pt>
                <c:pt idx="109">
                  <c:v>1.117519E-2</c:v>
                </c:pt>
                <c:pt idx="110">
                  <c:v>8.9616629999999999E-3</c:v>
                </c:pt>
                <c:pt idx="111">
                  <c:v>9.349296E-3</c:v>
                </c:pt>
                <c:pt idx="112">
                  <c:v>1.1756890000000001E-2</c:v>
                </c:pt>
                <c:pt idx="113">
                  <c:v>1.075855E-2</c:v>
                </c:pt>
                <c:pt idx="114">
                  <c:v>1.220388E-2</c:v>
                </c:pt>
                <c:pt idx="115">
                  <c:v>1.1379709999999999E-2</c:v>
                </c:pt>
                <c:pt idx="116">
                  <c:v>1.0843500000000001E-2</c:v>
                </c:pt>
                <c:pt idx="117">
                  <c:v>1.017274E-2</c:v>
                </c:pt>
                <c:pt idx="118">
                  <c:v>1.181727E-2</c:v>
                </c:pt>
                <c:pt idx="119">
                  <c:v>9.2888720000000001E-3</c:v>
                </c:pt>
                <c:pt idx="120">
                  <c:v>1.2852519999999999E-2</c:v>
                </c:pt>
                <c:pt idx="121">
                  <c:v>1.380115E-2</c:v>
                </c:pt>
                <c:pt idx="122">
                  <c:v>1.125311E-2</c:v>
                </c:pt>
                <c:pt idx="123">
                  <c:v>9.1718909999999997E-3</c:v>
                </c:pt>
                <c:pt idx="124">
                  <c:v>9.9376099999999995E-3</c:v>
                </c:pt>
                <c:pt idx="125">
                  <c:v>1.0724050000000001E-2</c:v>
                </c:pt>
                <c:pt idx="126">
                  <c:v>1.0344229999999999E-2</c:v>
                </c:pt>
                <c:pt idx="127">
                  <c:v>9.6510880000000004E-3</c:v>
                </c:pt>
                <c:pt idx="128">
                  <c:v>7.5211000000000002E-3</c:v>
                </c:pt>
                <c:pt idx="129">
                  <c:v>1.34366E-2</c:v>
                </c:pt>
                <c:pt idx="130">
                  <c:v>8.6596169999999997E-3</c:v>
                </c:pt>
                <c:pt idx="131">
                  <c:v>1.5947650000000001E-2</c:v>
                </c:pt>
                <c:pt idx="132">
                  <c:v>6.7757449999999997E-3</c:v>
                </c:pt>
                <c:pt idx="133">
                  <c:v>9.4065950000000002E-3</c:v>
                </c:pt>
                <c:pt idx="134">
                  <c:v>7.239278E-3</c:v>
                </c:pt>
                <c:pt idx="135">
                  <c:v>1.203835E-2</c:v>
                </c:pt>
                <c:pt idx="136">
                  <c:v>1.356312E-2</c:v>
                </c:pt>
                <c:pt idx="137">
                  <c:v>1.2620849999999999E-2</c:v>
                </c:pt>
                <c:pt idx="138">
                  <c:v>9.8403789999999998E-3</c:v>
                </c:pt>
                <c:pt idx="139">
                  <c:v>6.7033919999999999E-3</c:v>
                </c:pt>
                <c:pt idx="140">
                  <c:v>9.7543600000000001E-3</c:v>
                </c:pt>
                <c:pt idx="141">
                  <c:v>7.6754370000000002E-3</c:v>
                </c:pt>
                <c:pt idx="142">
                  <c:v>1.034964E-2</c:v>
                </c:pt>
                <c:pt idx="143">
                  <c:v>1.12826E-2</c:v>
                </c:pt>
                <c:pt idx="144">
                  <c:v>9.4752929999999992E-3</c:v>
                </c:pt>
                <c:pt idx="145">
                  <c:v>9.1440099999999993E-3</c:v>
                </c:pt>
                <c:pt idx="146">
                  <c:v>1.2664750000000001E-2</c:v>
                </c:pt>
                <c:pt idx="147">
                  <c:v>1.0028759999999999E-2</c:v>
                </c:pt>
                <c:pt idx="148">
                  <c:v>8.8999700000000001E-3</c:v>
                </c:pt>
                <c:pt idx="149">
                  <c:v>8.5645110000000003E-3</c:v>
                </c:pt>
                <c:pt idx="150">
                  <c:v>1.6234769999999999E-2</c:v>
                </c:pt>
                <c:pt idx="151">
                  <c:v>1.135567E-2</c:v>
                </c:pt>
                <c:pt idx="152">
                  <c:v>1.4043750000000001E-2</c:v>
                </c:pt>
                <c:pt idx="153">
                  <c:v>1.438411E-2</c:v>
                </c:pt>
                <c:pt idx="154">
                  <c:v>1.5488719999999999E-2</c:v>
                </c:pt>
                <c:pt idx="155">
                  <c:v>1.8053010000000001E-2</c:v>
                </c:pt>
                <c:pt idx="156">
                  <c:v>1.1019019999999999E-2</c:v>
                </c:pt>
                <c:pt idx="157">
                  <c:v>9.3723090000000005E-3</c:v>
                </c:pt>
                <c:pt idx="158">
                  <c:v>1.1245730000000001E-2</c:v>
                </c:pt>
                <c:pt idx="159">
                  <c:v>5.7847569999999997E-3</c:v>
                </c:pt>
                <c:pt idx="160">
                  <c:v>1.074255E-2</c:v>
                </c:pt>
                <c:pt idx="161">
                  <c:v>1.4817520000000001E-2</c:v>
                </c:pt>
                <c:pt idx="162">
                  <c:v>8.8302410000000008E-3</c:v>
                </c:pt>
                <c:pt idx="163">
                  <c:v>9.5351189999999999E-3</c:v>
                </c:pt>
                <c:pt idx="164">
                  <c:v>1.548092E-2</c:v>
                </c:pt>
                <c:pt idx="165">
                  <c:v>1.2052780000000001E-2</c:v>
                </c:pt>
                <c:pt idx="166">
                  <c:v>9.3749239999999998E-3</c:v>
                </c:pt>
                <c:pt idx="167">
                  <c:v>8.9263810000000006E-3</c:v>
                </c:pt>
                <c:pt idx="168">
                  <c:v>1.3903550000000001E-2</c:v>
                </c:pt>
                <c:pt idx="169">
                  <c:v>4.6844749999999996E-3</c:v>
                </c:pt>
                <c:pt idx="170">
                  <c:v>1.6683440000000001E-2</c:v>
                </c:pt>
                <c:pt idx="171">
                  <c:v>1.019749E-2</c:v>
                </c:pt>
                <c:pt idx="172">
                  <c:v>9.4265189999999995E-3</c:v>
                </c:pt>
                <c:pt idx="173">
                  <c:v>7.3004919999999996E-3</c:v>
                </c:pt>
                <c:pt idx="174">
                  <c:v>1.0652480000000001E-2</c:v>
                </c:pt>
                <c:pt idx="175">
                  <c:v>1.543053E-2</c:v>
                </c:pt>
                <c:pt idx="176">
                  <c:v>1.3034530000000001E-2</c:v>
                </c:pt>
                <c:pt idx="177">
                  <c:v>7.6055430000000002E-3</c:v>
                </c:pt>
                <c:pt idx="178">
                  <c:v>7.609602E-3</c:v>
                </c:pt>
                <c:pt idx="179">
                  <c:v>1.0588749999999999E-2</c:v>
                </c:pt>
                <c:pt idx="180">
                  <c:v>9.6338420000000001E-3</c:v>
                </c:pt>
                <c:pt idx="181">
                  <c:v>8.9175920000000002E-3</c:v>
                </c:pt>
                <c:pt idx="182">
                  <c:v>1.3746070000000001E-2</c:v>
                </c:pt>
                <c:pt idx="183">
                  <c:v>8.6650979999999996E-3</c:v>
                </c:pt>
                <c:pt idx="184">
                  <c:v>7.475672E-3</c:v>
                </c:pt>
                <c:pt idx="185">
                  <c:v>8.4772210000000001E-3</c:v>
                </c:pt>
                <c:pt idx="186">
                  <c:v>1.3929459999999999E-2</c:v>
                </c:pt>
                <c:pt idx="187">
                  <c:v>1.1553590000000001E-2</c:v>
                </c:pt>
                <c:pt idx="188">
                  <c:v>1.1005910000000001E-2</c:v>
                </c:pt>
                <c:pt idx="189">
                  <c:v>1.7797799999999999E-2</c:v>
                </c:pt>
                <c:pt idx="190">
                  <c:v>7.3924430000000003E-3</c:v>
                </c:pt>
                <c:pt idx="191">
                  <c:v>1.272452E-2</c:v>
                </c:pt>
                <c:pt idx="192">
                  <c:v>1.2382840000000001E-2</c:v>
                </c:pt>
                <c:pt idx="193">
                  <c:v>1.115843E-2</c:v>
                </c:pt>
                <c:pt idx="194">
                  <c:v>1.0439520000000001E-2</c:v>
                </c:pt>
                <c:pt idx="195">
                  <c:v>9.0576340000000002E-3</c:v>
                </c:pt>
                <c:pt idx="196">
                  <c:v>1.6501410000000001E-2</c:v>
                </c:pt>
                <c:pt idx="197">
                  <c:v>8.7156890000000004E-3</c:v>
                </c:pt>
                <c:pt idx="198">
                  <c:v>9.8975239999999996E-3</c:v>
                </c:pt>
                <c:pt idx="199">
                  <c:v>1.269853E-2</c:v>
                </c:pt>
                <c:pt idx="200">
                  <c:v>9.9049910000000001E-3</c:v>
                </c:pt>
                <c:pt idx="201">
                  <c:v>1.094823E-2</c:v>
                </c:pt>
                <c:pt idx="202">
                  <c:v>1.3100179999999999E-2</c:v>
                </c:pt>
                <c:pt idx="203">
                  <c:v>9.4634760000000002E-3</c:v>
                </c:pt>
                <c:pt idx="204">
                  <c:v>1.6369290000000002E-2</c:v>
                </c:pt>
                <c:pt idx="205">
                  <c:v>1.0057109999999999E-2</c:v>
                </c:pt>
                <c:pt idx="206">
                  <c:v>1.293766E-2</c:v>
                </c:pt>
                <c:pt idx="207">
                  <c:v>7.8293700000000004E-3</c:v>
                </c:pt>
                <c:pt idx="208">
                  <c:v>1.3416620000000001E-2</c:v>
                </c:pt>
                <c:pt idx="209">
                  <c:v>9.9233710000000003E-3</c:v>
                </c:pt>
                <c:pt idx="210">
                  <c:v>1.0046009999999999E-2</c:v>
                </c:pt>
                <c:pt idx="211">
                  <c:v>5.4814579999999998E-3</c:v>
                </c:pt>
                <c:pt idx="212">
                  <c:v>1.0060319999999999E-2</c:v>
                </c:pt>
                <c:pt idx="213">
                  <c:v>1.038031E-2</c:v>
                </c:pt>
                <c:pt idx="214">
                  <c:v>9.719297E-3</c:v>
                </c:pt>
                <c:pt idx="215">
                  <c:v>1.103763E-2</c:v>
                </c:pt>
                <c:pt idx="216">
                  <c:v>1.2878229999999999E-2</c:v>
                </c:pt>
                <c:pt idx="217">
                  <c:v>9.0714520000000007E-3</c:v>
                </c:pt>
                <c:pt idx="218">
                  <c:v>1.072355E-2</c:v>
                </c:pt>
                <c:pt idx="219">
                  <c:v>8.7010190000000008E-3</c:v>
                </c:pt>
                <c:pt idx="220">
                  <c:v>1.1450739999999999E-2</c:v>
                </c:pt>
                <c:pt idx="221">
                  <c:v>9.8817499999999999E-3</c:v>
                </c:pt>
                <c:pt idx="222">
                  <c:v>9.9171199999999998E-3</c:v>
                </c:pt>
                <c:pt idx="223">
                  <c:v>1.533318E-2</c:v>
                </c:pt>
                <c:pt idx="224">
                  <c:v>1.383323E-2</c:v>
                </c:pt>
                <c:pt idx="225">
                  <c:v>9.6832600000000008E-3</c:v>
                </c:pt>
                <c:pt idx="226">
                  <c:v>9.5106229999999993E-3</c:v>
                </c:pt>
                <c:pt idx="227">
                  <c:v>1.4758510000000001E-2</c:v>
                </c:pt>
                <c:pt idx="228">
                  <c:v>1.5352849999999999E-2</c:v>
                </c:pt>
                <c:pt idx="229">
                  <c:v>8.4144990000000006E-3</c:v>
                </c:pt>
                <c:pt idx="230">
                  <c:v>1.3896469999999999E-2</c:v>
                </c:pt>
                <c:pt idx="231">
                  <c:v>9.3856389999999994E-3</c:v>
                </c:pt>
                <c:pt idx="232">
                  <c:v>9.6843999999999993E-3</c:v>
                </c:pt>
                <c:pt idx="233">
                  <c:v>1.44885E-2</c:v>
                </c:pt>
                <c:pt idx="234">
                  <c:v>1.04814E-2</c:v>
                </c:pt>
                <c:pt idx="235">
                  <c:v>1.2851919999999999E-2</c:v>
                </c:pt>
                <c:pt idx="236">
                  <c:v>9.0806970000000004E-3</c:v>
                </c:pt>
                <c:pt idx="237">
                  <c:v>9.0730370000000008E-3</c:v>
                </c:pt>
                <c:pt idx="238">
                  <c:v>8.1689659999999997E-3</c:v>
                </c:pt>
                <c:pt idx="239">
                  <c:v>5.8792599999999999E-3</c:v>
                </c:pt>
                <c:pt idx="240">
                  <c:v>1.376113E-2</c:v>
                </c:pt>
                <c:pt idx="241">
                  <c:v>1.089529E-2</c:v>
                </c:pt>
                <c:pt idx="242">
                  <c:v>1.0852570000000001E-2</c:v>
                </c:pt>
                <c:pt idx="243">
                  <c:v>7.9305320000000006E-3</c:v>
                </c:pt>
                <c:pt idx="244">
                  <c:v>1.277903E-2</c:v>
                </c:pt>
                <c:pt idx="245">
                  <c:v>1.357242E-2</c:v>
                </c:pt>
                <c:pt idx="246">
                  <c:v>1.213494E-2</c:v>
                </c:pt>
                <c:pt idx="247">
                  <c:v>1.010527E-2</c:v>
                </c:pt>
                <c:pt idx="248">
                  <c:v>7.5702019999999998E-3</c:v>
                </c:pt>
                <c:pt idx="249">
                  <c:v>9.7541250000000006E-3</c:v>
                </c:pt>
                <c:pt idx="250">
                  <c:v>9.9864859999999993E-3</c:v>
                </c:pt>
                <c:pt idx="251">
                  <c:v>6.6927250000000001E-3</c:v>
                </c:pt>
                <c:pt idx="252">
                  <c:v>1.1760329999999999E-2</c:v>
                </c:pt>
                <c:pt idx="253">
                  <c:v>1.096371E-2</c:v>
                </c:pt>
                <c:pt idx="254">
                  <c:v>1.0199969999999999E-2</c:v>
                </c:pt>
                <c:pt idx="255">
                  <c:v>7.0055409999999997E-3</c:v>
                </c:pt>
                <c:pt idx="256">
                  <c:v>1.1541920000000001E-2</c:v>
                </c:pt>
                <c:pt idx="257">
                  <c:v>1.1903510000000001E-2</c:v>
                </c:pt>
                <c:pt idx="258">
                  <c:v>1.2836200000000001E-2</c:v>
                </c:pt>
                <c:pt idx="259">
                  <c:v>7.5291159999999998E-3</c:v>
                </c:pt>
                <c:pt idx="260">
                  <c:v>1.126578E-2</c:v>
                </c:pt>
                <c:pt idx="261">
                  <c:v>1.400531E-2</c:v>
                </c:pt>
                <c:pt idx="262">
                  <c:v>1.2503729999999999E-2</c:v>
                </c:pt>
                <c:pt idx="263">
                  <c:v>9.9506879999999992E-3</c:v>
                </c:pt>
                <c:pt idx="264">
                  <c:v>1.4244079999999999E-2</c:v>
                </c:pt>
                <c:pt idx="265">
                  <c:v>1.0079019999999999E-2</c:v>
                </c:pt>
                <c:pt idx="266">
                  <c:v>1.6882580000000001E-2</c:v>
                </c:pt>
                <c:pt idx="267">
                  <c:v>1.174599E-2</c:v>
                </c:pt>
                <c:pt idx="268">
                  <c:v>9.7087609999999998E-3</c:v>
                </c:pt>
                <c:pt idx="269">
                  <c:v>1.2693400000000001E-2</c:v>
                </c:pt>
                <c:pt idx="270">
                  <c:v>1.5275769999999999E-2</c:v>
                </c:pt>
                <c:pt idx="271">
                  <c:v>7.8840579999999993E-3</c:v>
                </c:pt>
                <c:pt idx="272">
                  <c:v>9.6879010000000005E-3</c:v>
                </c:pt>
                <c:pt idx="273">
                  <c:v>1.1504779999999999E-2</c:v>
                </c:pt>
                <c:pt idx="274">
                  <c:v>1.4847930000000001E-2</c:v>
                </c:pt>
                <c:pt idx="275">
                  <c:v>1.241255E-2</c:v>
                </c:pt>
                <c:pt idx="276">
                  <c:v>1.581606E-2</c:v>
                </c:pt>
                <c:pt idx="277">
                  <c:v>8.3112849999999999E-3</c:v>
                </c:pt>
                <c:pt idx="278">
                  <c:v>1.0806090000000001E-2</c:v>
                </c:pt>
                <c:pt idx="279">
                  <c:v>1.120311E-2</c:v>
                </c:pt>
                <c:pt idx="280">
                  <c:v>6.6113480000000004E-3</c:v>
                </c:pt>
                <c:pt idx="281">
                  <c:v>1.015374E-2</c:v>
                </c:pt>
                <c:pt idx="282">
                  <c:v>1.0004910000000001E-2</c:v>
                </c:pt>
                <c:pt idx="283">
                  <c:v>1.394191E-2</c:v>
                </c:pt>
                <c:pt idx="284">
                  <c:v>1.333293E-2</c:v>
                </c:pt>
                <c:pt idx="285">
                  <c:v>8.6526069999999997E-3</c:v>
                </c:pt>
                <c:pt idx="286">
                  <c:v>1.023105E-2</c:v>
                </c:pt>
                <c:pt idx="287">
                  <c:v>7.0805529999999998E-3</c:v>
                </c:pt>
                <c:pt idx="288">
                  <c:v>1.7058159999999999E-2</c:v>
                </c:pt>
                <c:pt idx="289">
                  <c:v>1.196038E-2</c:v>
                </c:pt>
                <c:pt idx="290">
                  <c:v>7.8391899999999994E-3</c:v>
                </c:pt>
                <c:pt idx="291">
                  <c:v>1.077524E-2</c:v>
                </c:pt>
                <c:pt idx="292">
                  <c:v>1.214469E-2</c:v>
                </c:pt>
                <c:pt idx="293">
                  <c:v>1.390566E-2</c:v>
                </c:pt>
                <c:pt idx="294">
                  <c:v>9.2480089999999997E-3</c:v>
                </c:pt>
                <c:pt idx="295">
                  <c:v>1.159293E-2</c:v>
                </c:pt>
                <c:pt idx="296">
                  <c:v>9.1045669999999992E-3</c:v>
                </c:pt>
                <c:pt idx="297">
                  <c:v>8.6804680000000002E-3</c:v>
                </c:pt>
                <c:pt idx="298">
                  <c:v>9.4711559999999997E-3</c:v>
                </c:pt>
                <c:pt idx="299">
                  <c:v>1.259892E-2</c:v>
                </c:pt>
                <c:pt idx="300">
                  <c:v>1.0223299999999999E-2</c:v>
                </c:pt>
                <c:pt idx="301">
                  <c:v>8.0327550000000008E-3</c:v>
                </c:pt>
                <c:pt idx="302">
                  <c:v>7.8980279999999996E-3</c:v>
                </c:pt>
                <c:pt idx="303">
                  <c:v>1.021595E-2</c:v>
                </c:pt>
                <c:pt idx="304">
                  <c:v>9.1459339999999997E-3</c:v>
                </c:pt>
                <c:pt idx="305">
                  <c:v>1.230462E-2</c:v>
                </c:pt>
                <c:pt idx="306">
                  <c:v>7.9712020000000001E-3</c:v>
                </c:pt>
                <c:pt idx="307">
                  <c:v>1.251855E-2</c:v>
                </c:pt>
                <c:pt idx="308">
                  <c:v>9.2063560000000006E-3</c:v>
                </c:pt>
                <c:pt idx="309">
                  <c:v>9.8871959999999991E-3</c:v>
                </c:pt>
                <c:pt idx="310">
                  <c:v>1.1892069999999999E-2</c:v>
                </c:pt>
                <c:pt idx="311">
                  <c:v>1.358937E-2</c:v>
                </c:pt>
                <c:pt idx="312">
                  <c:v>1.335766E-2</c:v>
                </c:pt>
                <c:pt idx="313">
                  <c:v>9.5635830000000005E-3</c:v>
                </c:pt>
                <c:pt idx="314">
                  <c:v>1.28714E-2</c:v>
                </c:pt>
                <c:pt idx="315">
                  <c:v>1.063981E-2</c:v>
                </c:pt>
                <c:pt idx="316">
                  <c:v>1.002492E-2</c:v>
                </c:pt>
                <c:pt idx="317">
                  <c:v>9.9152809999999997E-3</c:v>
                </c:pt>
                <c:pt idx="318">
                  <c:v>1.061607E-2</c:v>
                </c:pt>
                <c:pt idx="319">
                  <c:v>1.0585509999999999E-2</c:v>
                </c:pt>
                <c:pt idx="320">
                  <c:v>1.1128269999999999E-2</c:v>
                </c:pt>
                <c:pt idx="321">
                  <c:v>1.1255660000000001E-2</c:v>
                </c:pt>
                <c:pt idx="322">
                  <c:v>1.448284E-2</c:v>
                </c:pt>
                <c:pt idx="323">
                  <c:v>1.0061479999999999E-2</c:v>
                </c:pt>
                <c:pt idx="324">
                  <c:v>9.9854660000000001E-3</c:v>
                </c:pt>
                <c:pt idx="325">
                  <c:v>1.3296540000000001E-2</c:v>
                </c:pt>
                <c:pt idx="326">
                  <c:v>1.0572120000000001E-2</c:v>
                </c:pt>
                <c:pt idx="327">
                  <c:v>1.284892E-2</c:v>
                </c:pt>
                <c:pt idx="328">
                  <c:v>9.0553270000000002E-3</c:v>
                </c:pt>
                <c:pt idx="329">
                  <c:v>7.4735549999999998E-3</c:v>
                </c:pt>
                <c:pt idx="330">
                  <c:v>8.2610979999999997E-3</c:v>
                </c:pt>
                <c:pt idx="331">
                  <c:v>8.1371180000000005E-3</c:v>
                </c:pt>
                <c:pt idx="332">
                  <c:v>1.403691E-2</c:v>
                </c:pt>
                <c:pt idx="333">
                  <c:v>8.6016459999999993E-3</c:v>
                </c:pt>
                <c:pt idx="334">
                  <c:v>1.0469869999999999E-2</c:v>
                </c:pt>
                <c:pt idx="335">
                  <c:v>8.1363649999999996E-3</c:v>
                </c:pt>
                <c:pt idx="336">
                  <c:v>8.1718280000000008E-3</c:v>
                </c:pt>
                <c:pt idx="337">
                  <c:v>1.1623120000000001E-2</c:v>
                </c:pt>
                <c:pt idx="338">
                  <c:v>8.4989839999999994E-3</c:v>
                </c:pt>
                <c:pt idx="339">
                  <c:v>9.6288299999999997E-3</c:v>
                </c:pt>
                <c:pt idx="340">
                  <c:v>1.0216579999999999E-2</c:v>
                </c:pt>
                <c:pt idx="341">
                  <c:v>1.1426199999999999E-2</c:v>
                </c:pt>
                <c:pt idx="342">
                  <c:v>1.375668E-2</c:v>
                </c:pt>
                <c:pt idx="343">
                  <c:v>1.3047370000000001E-2</c:v>
                </c:pt>
                <c:pt idx="344">
                  <c:v>9.7473709999999995E-3</c:v>
                </c:pt>
                <c:pt idx="345">
                  <c:v>9.0540680000000002E-3</c:v>
                </c:pt>
                <c:pt idx="346">
                  <c:v>1.223162E-2</c:v>
                </c:pt>
                <c:pt idx="347">
                  <c:v>8.6161550000000003E-3</c:v>
                </c:pt>
                <c:pt idx="348">
                  <c:v>1.557626E-2</c:v>
                </c:pt>
                <c:pt idx="349">
                  <c:v>1.315378E-2</c:v>
                </c:pt>
                <c:pt idx="350">
                  <c:v>1.3035059999999999E-2</c:v>
                </c:pt>
                <c:pt idx="351">
                  <c:v>9.5596269999999994E-3</c:v>
                </c:pt>
                <c:pt idx="352">
                  <c:v>9.4796629999999993E-3</c:v>
                </c:pt>
                <c:pt idx="353">
                  <c:v>1.2445599999999999E-2</c:v>
                </c:pt>
                <c:pt idx="354">
                  <c:v>9.2170289999999998E-3</c:v>
                </c:pt>
                <c:pt idx="355">
                  <c:v>1.094476E-2</c:v>
                </c:pt>
                <c:pt idx="356">
                  <c:v>1.076328E-2</c:v>
                </c:pt>
                <c:pt idx="357">
                  <c:v>1.3013540000000001E-2</c:v>
                </c:pt>
                <c:pt idx="358">
                  <c:v>8.2791480000000001E-3</c:v>
                </c:pt>
                <c:pt idx="359">
                  <c:v>9.5234770000000007E-3</c:v>
                </c:pt>
                <c:pt idx="360">
                  <c:v>8.1360100000000008E-3</c:v>
                </c:pt>
                <c:pt idx="361">
                  <c:v>1.147229E-2</c:v>
                </c:pt>
                <c:pt idx="362">
                  <c:v>8.8106499999999997E-3</c:v>
                </c:pt>
                <c:pt idx="363">
                  <c:v>9.3410969999999996E-3</c:v>
                </c:pt>
                <c:pt idx="364">
                  <c:v>9.7821209999999995E-3</c:v>
                </c:pt>
                <c:pt idx="365">
                  <c:v>1.3656160000000001E-2</c:v>
                </c:pt>
                <c:pt idx="366">
                  <c:v>1.047728E-2</c:v>
                </c:pt>
                <c:pt idx="367">
                  <c:v>1.2027889999999999E-2</c:v>
                </c:pt>
                <c:pt idx="368">
                  <c:v>1.245457E-2</c:v>
                </c:pt>
                <c:pt idx="369">
                  <c:v>9.0654299999999993E-3</c:v>
                </c:pt>
                <c:pt idx="370">
                  <c:v>1.665291E-2</c:v>
                </c:pt>
                <c:pt idx="371">
                  <c:v>7.8684970000000003E-3</c:v>
                </c:pt>
                <c:pt idx="372">
                  <c:v>7.5948960000000003E-3</c:v>
                </c:pt>
                <c:pt idx="373">
                  <c:v>1.419318E-2</c:v>
                </c:pt>
                <c:pt idx="374">
                  <c:v>1.2134600000000001E-2</c:v>
                </c:pt>
                <c:pt idx="375">
                  <c:v>1.479051E-2</c:v>
                </c:pt>
                <c:pt idx="376">
                  <c:v>1.4178390000000001E-2</c:v>
                </c:pt>
                <c:pt idx="377">
                  <c:v>7.8104170000000001E-3</c:v>
                </c:pt>
                <c:pt idx="378">
                  <c:v>9.7631920000000004E-3</c:v>
                </c:pt>
                <c:pt idx="379">
                  <c:v>1.2324659999999999E-2</c:v>
                </c:pt>
                <c:pt idx="380">
                  <c:v>1.0008110000000001E-2</c:v>
                </c:pt>
                <c:pt idx="381">
                  <c:v>9.0482719999999996E-3</c:v>
                </c:pt>
                <c:pt idx="382">
                  <c:v>1.1879600000000001E-2</c:v>
                </c:pt>
                <c:pt idx="383">
                  <c:v>1.073474E-2</c:v>
                </c:pt>
                <c:pt idx="384">
                  <c:v>1.2227770000000001E-2</c:v>
                </c:pt>
                <c:pt idx="385">
                  <c:v>7.7368819999999996E-3</c:v>
                </c:pt>
                <c:pt idx="386">
                  <c:v>7.5257359999999999E-3</c:v>
                </c:pt>
                <c:pt idx="387">
                  <c:v>1.316312E-2</c:v>
                </c:pt>
                <c:pt idx="388">
                  <c:v>7.4358039999999999E-3</c:v>
                </c:pt>
                <c:pt idx="389">
                  <c:v>1.332328E-2</c:v>
                </c:pt>
                <c:pt idx="390">
                  <c:v>7.5077779999999997E-3</c:v>
                </c:pt>
                <c:pt idx="391">
                  <c:v>9.1319569999999996E-3</c:v>
                </c:pt>
                <c:pt idx="392">
                  <c:v>9.0695120000000001E-3</c:v>
                </c:pt>
                <c:pt idx="393">
                  <c:v>1.176718E-2</c:v>
                </c:pt>
                <c:pt idx="394">
                  <c:v>1.556709E-2</c:v>
                </c:pt>
                <c:pt idx="395">
                  <c:v>1.339198E-2</c:v>
                </c:pt>
                <c:pt idx="396">
                  <c:v>9.0790739999999995E-3</c:v>
                </c:pt>
                <c:pt idx="397">
                  <c:v>9.7846740000000001E-3</c:v>
                </c:pt>
                <c:pt idx="398">
                  <c:v>1.515501E-2</c:v>
                </c:pt>
                <c:pt idx="399">
                  <c:v>7.3606590000000003E-3</c:v>
                </c:pt>
                <c:pt idx="400">
                  <c:v>1.332679E-2</c:v>
                </c:pt>
                <c:pt idx="401">
                  <c:v>7.0978899999999999E-3</c:v>
                </c:pt>
                <c:pt idx="402">
                  <c:v>6.6742440000000002E-3</c:v>
                </c:pt>
                <c:pt idx="403">
                  <c:v>8.6513010000000001E-3</c:v>
                </c:pt>
                <c:pt idx="404">
                  <c:v>1.0451220000000001E-2</c:v>
                </c:pt>
                <c:pt idx="405">
                  <c:v>8.2256640000000006E-3</c:v>
                </c:pt>
                <c:pt idx="406">
                  <c:v>1.0246760000000001E-2</c:v>
                </c:pt>
                <c:pt idx="407">
                  <c:v>1.006926E-2</c:v>
                </c:pt>
                <c:pt idx="408">
                  <c:v>6.5199380000000003E-3</c:v>
                </c:pt>
                <c:pt idx="409">
                  <c:v>1.092949E-2</c:v>
                </c:pt>
                <c:pt idx="410">
                  <c:v>1.173925E-2</c:v>
                </c:pt>
                <c:pt idx="411">
                  <c:v>8.2337469999999996E-3</c:v>
                </c:pt>
                <c:pt idx="412">
                  <c:v>9.723687E-3</c:v>
                </c:pt>
                <c:pt idx="413">
                  <c:v>1.350575E-2</c:v>
                </c:pt>
                <c:pt idx="414">
                  <c:v>1.4139240000000001E-2</c:v>
                </c:pt>
                <c:pt idx="415">
                  <c:v>1.3074570000000001E-2</c:v>
                </c:pt>
                <c:pt idx="416">
                  <c:v>1.140125E-2</c:v>
                </c:pt>
                <c:pt idx="417">
                  <c:v>1.019173E-2</c:v>
                </c:pt>
                <c:pt idx="418">
                  <c:v>8.5744459999999995E-3</c:v>
                </c:pt>
                <c:pt idx="419">
                  <c:v>1.2735420000000001E-2</c:v>
                </c:pt>
                <c:pt idx="420">
                  <c:v>1.0071790000000001E-2</c:v>
                </c:pt>
                <c:pt idx="421">
                  <c:v>1.2686370000000001E-2</c:v>
                </c:pt>
                <c:pt idx="422">
                  <c:v>9.088268E-3</c:v>
                </c:pt>
                <c:pt idx="423">
                  <c:v>7.6537649999999999E-3</c:v>
                </c:pt>
                <c:pt idx="424">
                  <c:v>1.3457169999999999E-2</c:v>
                </c:pt>
                <c:pt idx="425">
                  <c:v>1.4024170000000001E-2</c:v>
                </c:pt>
                <c:pt idx="426">
                  <c:v>1.4635530000000001E-2</c:v>
                </c:pt>
                <c:pt idx="427">
                  <c:v>1.0799700000000001E-2</c:v>
                </c:pt>
                <c:pt idx="428">
                  <c:v>9.1328160000000002E-3</c:v>
                </c:pt>
                <c:pt idx="429">
                  <c:v>9.7454559999999996E-3</c:v>
                </c:pt>
                <c:pt idx="430">
                  <c:v>7.7271479999999997E-3</c:v>
                </c:pt>
                <c:pt idx="431">
                  <c:v>1.5030150000000001E-2</c:v>
                </c:pt>
                <c:pt idx="432">
                  <c:v>1.0197579999999999E-2</c:v>
                </c:pt>
                <c:pt idx="433">
                  <c:v>8.9441959999999997E-3</c:v>
                </c:pt>
                <c:pt idx="434">
                  <c:v>9.1151189999999997E-3</c:v>
                </c:pt>
                <c:pt idx="435">
                  <c:v>8.5174039999999993E-3</c:v>
                </c:pt>
                <c:pt idx="436">
                  <c:v>8.6585010000000007E-3</c:v>
                </c:pt>
                <c:pt idx="437">
                  <c:v>1.191909E-2</c:v>
                </c:pt>
                <c:pt idx="438">
                  <c:v>9.8039319999999996E-3</c:v>
                </c:pt>
                <c:pt idx="439">
                  <c:v>1.4514930000000001E-2</c:v>
                </c:pt>
                <c:pt idx="440">
                  <c:v>1.0171299999999999E-2</c:v>
                </c:pt>
                <c:pt idx="441">
                  <c:v>1.488889E-2</c:v>
                </c:pt>
                <c:pt idx="442">
                  <c:v>1.1534630000000001E-2</c:v>
                </c:pt>
                <c:pt idx="443">
                  <c:v>1.336322E-2</c:v>
                </c:pt>
                <c:pt idx="444">
                  <c:v>1.122218E-2</c:v>
                </c:pt>
                <c:pt idx="445">
                  <c:v>8.8705720000000002E-3</c:v>
                </c:pt>
                <c:pt idx="446">
                  <c:v>1.096977E-2</c:v>
                </c:pt>
                <c:pt idx="447">
                  <c:v>1.2334070000000001E-2</c:v>
                </c:pt>
                <c:pt idx="448">
                  <c:v>1.009285E-2</c:v>
                </c:pt>
                <c:pt idx="449">
                  <c:v>7.9972029999999996E-3</c:v>
                </c:pt>
                <c:pt idx="450">
                  <c:v>1.421065E-2</c:v>
                </c:pt>
                <c:pt idx="451">
                  <c:v>1.4785690000000001E-2</c:v>
                </c:pt>
                <c:pt idx="452">
                  <c:v>1.3250970000000001E-2</c:v>
                </c:pt>
                <c:pt idx="453">
                  <c:v>9.638219E-3</c:v>
                </c:pt>
                <c:pt idx="454">
                  <c:v>9.8668639999999995E-3</c:v>
                </c:pt>
                <c:pt idx="455">
                  <c:v>8.0587349999999992E-3</c:v>
                </c:pt>
                <c:pt idx="456">
                  <c:v>7.9115720000000004E-3</c:v>
                </c:pt>
                <c:pt idx="457">
                  <c:v>7.8336480000000003E-3</c:v>
                </c:pt>
                <c:pt idx="458">
                  <c:v>1.029333E-2</c:v>
                </c:pt>
                <c:pt idx="459">
                  <c:v>9.9001439999999996E-3</c:v>
                </c:pt>
                <c:pt idx="460">
                  <c:v>9.0139250000000008E-3</c:v>
                </c:pt>
                <c:pt idx="461">
                  <c:v>1.152998E-2</c:v>
                </c:pt>
                <c:pt idx="462">
                  <c:v>1.093295E-2</c:v>
                </c:pt>
                <c:pt idx="463">
                  <c:v>1.352576E-2</c:v>
                </c:pt>
                <c:pt idx="464">
                  <c:v>7.9600399999999998E-3</c:v>
                </c:pt>
                <c:pt idx="465">
                  <c:v>7.2042510000000001E-3</c:v>
                </c:pt>
                <c:pt idx="466">
                  <c:v>8.5793050000000006E-3</c:v>
                </c:pt>
                <c:pt idx="467">
                  <c:v>1.5239290000000001E-2</c:v>
                </c:pt>
                <c:pt idx="468">
                  <c:v>7.9750940000000003E-3</c:v>
                </c:pt>
                <c:pt idx="469">
                  <c:v>1.638879E-2</c:v>
                </c:pt>
                <c:pt idx="470">
                  <c:v>1.311907E-2</c:v>
                </c:pt>
                <c:pt idx="471">
                  <c:v>1.0329730000000001E-2</c:v>
                </c:pt>
                <c:pt idx="472">
                  <c:v>1.1459759999999999E-2</c:v>
                </c:pt>
                <c:pt idx="473">
                  <c:v>9.0111380000000001E-3</c:v>
                </c:pt>
                <c:pt idx="474">
                  <c:v>9.9432319999999998E-3</c:v>
                </c:pt>
                <c:pt idx="475">
                  <c:v>8.7215130000000002E-3</c:v>
                </c:pt>
                <c:pt idx="476">
                  <c:v>1.247175E-2</c:v>
                </c:pt>
                <c:pt idx="477">
                  <c:v>1.4863690000000001E-2</c:v>
                </c:pt>
                <c:pt idx="478">
                  <c:v>9.4753070000000005E-3</c:v>
                </c:pt>
                <c:pt idx="479">
                  <c:v>1.225336E-2</c:v>
                </c:pt>
                <c:pt idx="480">
                  <c:v>1.111997E-2</c:v>
                </c:pt>
                <c:pt idx="481">
                  <c:v>7.8595330000000001E-3</c:v>
                </c:pt>
                <c:pt idx="482">
                  <c:v>9.3493320000000001E-3</c:v>
                </c:pt>
                <c:pt idx="483">
                  <c:v>1.165128E-2</c:v>
                </c:pt>
                <c:pt idx="484">
                  <c:v>9.9095650000000004E-3</c:v>
                </c:pt>
                <c:pt idx="485">
                  <c:v>1.209321E-2</c:v>
                </c:pt>
                <c:pt idx="486">
                  <c:v>1.0666119999999999E-2</c:v>
                </c:pt>
                <c:pt idx="487">
                  <c:v>9.857045E-3</c:v>
                </c:pt>
                <c:pt idx="488">
                  <c:v>1.014701E-2</c:v>
                </c:pt>
                <c:pt idx="489">
                  <c:v>1.17561E-2</c:v>
                </c:pt>
                <c:pt idx="490">
                  <c:v>8.6451229999999993E-3</c:v>
                </c:pt>
                <c:pt idx="491">
                  <c:v>1.5715119999999999E-2</c:v>
                </c:pt>
                <c:pt idx="492">
                  <c:v>9.5166169999999998E-3</c:v>
                </c:pt>
                <c:pt idx="493">
                  <c:v>9.5996429999999997E-3</c:v>
                </c:pt>
                <c:pt idx="494">
                  <c:v>8.9324520000000004E-3</c:v>
                </c:pt>
                <c:pt idx="495">
                  <c:v>1.0934309999999999E-2</c:v>
                </c:pt>
                <c:pt idx="496">
                  <c:v>1.206723E-2</c:v>
                </c:pt>
                <c:pt idx="497">
                  <c:v>8.6037790000000006E-3</c:v>
                </c:pt>
                <c:pt idx="498">
                  <c:v>5.5155239999999999E-3</c:v>
                </c:pt>
                <c:pt idx="499">
                  <c:v>7.8479480000000004E-3</c:v>
                </c:pt>
                <c:pt idx="500">
                  <c:v>8.9024129999999996E-3</c:v>
                </c:pt>
                <c:pt idx="501">
                  <c:v>1.0185029999999999E-2</c:v>
                </c:pt>
                <c:pt idx="502">
                  <c:v>9.7445580000000004E-3</c:v>
                </c:pt>
                <c:pt idx="503">
                  <c:v>1.193085E-2</c:v>
                </c:pt>
                <c:pt idx="504">
                  <c:v>1.275189E-2</c:v>
                </c:pt>
                <c:pt idx="505">
                  <c:v>1.0754440000000001E-2</c:v>
                </c:pt>
                <c:pt idx="506">
                  <c:v>1.1102000000000001E-2</c:v>
                </c:pt>
                <c:pt idx="507">
                  <c:v>1.103168E-2</c:v>
                </c:pt>
                <c:pt idx="508">
                  <c:v>1.1331580000000001E-2</c:v>
                </c:pt>
                <c:pt idx="509">
                  <c:v>1.232517E-2</c:v>
                </c:pt>
                <c:pt idx="510">
                  <c:v>8.7038359999999995E-3</c:v>
                </c:pt>
                <c:pt idx="511">
                  <c:v>1.13843E-2</c:v>
                </c:pt>
                <c:pt idx="512">
                  <c:v>1.493889E-2</c:v>
                </c:pt>
                <c:pt idx="513">
                  <c:v>1.014615E-2</c:v>
                </c:pt>
                <c:pt idx="514">
                  <c:v>1.358911E-2</c:v>
                </c:pt>
                <c:pt idx="515">
                  <c:v>1.154642E-2</c:v>
                </c:pt>
                <c:pt idx="516">
                  <c:v>1.249462E-2</c:v>
                </c:pt>
                <c:pt idx="517">
                  <c:v>1.0856319999999999E-2</c:v>
                </c:pt>
                <c:pt idx="518">
                  <c:v>1.079609E-2</c:v>
                </c:pt>
                <c:pt idx="519">
                  <c:v>1.333354E-2</c:v>
                </c:pt>
                <c:pt idx="520">
                  <c:v>1.699442E-2</c:v>
                </c:pt>
                <c:pt idx="521">
                  <c:v>1.1808920000000001E-2</c:v>
                </c:pt>
                <c:pt idx="522">
                  <c:v>1.0003E-2</c:v>
                </c:pt>
                <c:pt idx="523">
                  <c:v>7.9272630000000004E-3</c:v>
                </c:pt>
                <c:pt idx="524">
                  <c:v>1.214338E-2</c:v>
                </c:pt>
                <c:pt idx="525">
                  <c:v>1.065997E-2</c:v>
                </c:pt>
                <c:pt idx="526">
                  <c:v>1.2314820000000001E-2</c:v>
                </c:pt>
                <c:pt idx="527">
                  <c:v>1.3770869999999999E-2</c:v>
                </c:pt>
                <c:pt idx="528">
                  <c:v>1.629452E-2</c:v>
                </c:pt>
                <c:pt idx="529">
                  <c:v>1.345033E-2</c:v>
                </c:pt>
                <c:pt idx="530">
                  <c:v>9.0445879999999992E-3</c:v>
                </c:pt>
                <c:pt idx="531">
                  <c:v>1.0127229999999999E-2</c:v>
                </c:pt>
                <c:pt idx="532">
                  <c:v>1.1739370000000001E-2</c:v>
                </c:pt>
                <c:pt idx="533">
                  <c:v>1.265781E-2</c:v>
                </c:pt>
                <c:pt idx="534">
                  <c:v>1.220166E-2</c:v>
                </c:pt>
                <c:pt idx="535">
                  <c:v>1.124812E-2</c:v>
                </c:pt>
                <c:pt idx="536">
                  <c:v>1.0248790000000001E-2</c:v>
                </c:pt>
                <c:pt idx="537">
                  <c:v>7.327727E-3</c:v>
                </c:pt>
                <c:pt idx="538">
                  <c:v>1.6924600000000001E-2</c:v>
                </c:pt>
                <c:pt idx="539">
                  <c:v>1.018403E-2</c:v>
                </c:pt>
                <c:pt idx="540">
                  <c:v>1.1693759999999999E-2</c:v>
                </c:pt>
                <c:pt idx="541">
                  <c:v>1.18038E-2</c:v>
                </c:pt>
                <c:pt idx="542">
                  <c:v>7.0694310000000002E-3</c:v>
                </c:pt>
                <c:pt idx="543">
                  <c:v>9.4359950000000008E-3</c:v>
                </c:pt>
                <c:pt idx="544">
                  <c:v>1.546558E-2</c:v>
                </c:pt>
                <c:pt idx="545">
                  <c:v>1.0613529999999999E-2</c:v>
                </c:pt>
                <c:pt idx="546">
                  <c:v>1.0794669999999999E-2</c:v>
                </c:pt>
                <c:pt idx="547">
                  <c:v>8.2376610000000003E-3</c:v>
                </c:pt>
                <c:pt idx="548">
                  <c:v>8.3030150000000004E-3</c:v>
                </c:pt>
                <c:pt idx="549">
                  <c:v>1.152247E-2</c:v>
                </c:pt>
                <c:pt idx="550">
                  <c:v>9.0023510000000004E-3</c:v>
                </c:pt>
                <c:pt idx="551">
                  <c:v>7.4233399999999996E-3</c:v>
                </c:pt>
                <c:pt idx="552">
                  <c:v>1.3789910000000001E-2</c:v>
                </c:pt>
                <c:pt idx="553">
                  <c:v>1.1654390000000001E-2</c:v>
                </c:pt>
                <c:pt idx="554">
                  <c:v>7.634928E-3</c:v>
                </c:pt>
                <c:pt idx="555">
                  <c:v>1.2530060000000001E-2</c:v>
                </c:pt>
                <c:pt idx="556">
                  <c:v>8.9011249999999993E-3</c:v>
                </c:pt>
                <c:pt idx="557">
                  <c:v>1.038587E-2</c:v>
                </c:pt>
                <c:pt idx="558">
                  <c:v>1.09268E-2</c:v>
                </c:pt>
                <c:pt idx="559">
                  <c:v>1.482081E-2</c:v>
                </c:pt>
                <c:pt idx="560">
                  <c:v>1.238384E-2</c:v>
                </c:pt>
                <c:pt idx="561">
                  <c:v>1.0035830000000001E-2</c:v>
                </c:pt>
                <c:pt idx="562">
                  <c:v>1.7780029999999999E-2</c:v>
                </c:pt>
                <c:pt idx="563">
                  <c:v>9.1969249999999999E-3</c:v>
                </c:pt>
                <c:pt idx="564">
                  <c:v>1.462374E-2</c:v>
                </c:pt>
                <c:pt idx="565">
                  <c:v>1.099283E-2</c:v>
                </c:pt>
                <c:pt idx="566">
                  <c:v>6.825083E-3</c:v>
                </c:pt>
                <c:pt idx="567">
                  <c:v>8.8291040000000008E-3</c:v>
                </c:pt>
                <c:pt idx="568">
                  <c:v>1.478821E-2</c:v>
                </c:pt>
                <c:pt idx="569">
                  <c:v>1.136675E-2</c:v>
                </c:pt>
                <c:pt idx="570">
                  <c:v>9.5033380000000001E-3</c:v>
                </c:pt>
                <c:pt idx="571">
                  <c:v>1.2159339999999999E-2</c:v>
                </c:pt>
                <c:pt idx="572">
                  <c:v>1.321555E-2</c:v>
                </c:pt>
                <c:pt idx="573">
                  <c:v>1.1682730000000001E-2</c:v>
                </c:pt>
                <c:pt idx="574">
                  <c:v>1.179127E-2</c:v>
                </c:pt>
                <c:pt idx="575">
                  <c:v>1.1514699999999999E-2</c:v>
                </c:pt>
                <c:pt idx="576">
                  <c:v>1.184637E-2</c:v>
                </c:pt>
                <c:pt idx="577">
                  <c:v>1.617969E-2</c:v>
                </c:pt>
                <c:pt idx="578">
                  <c:v>9.0640619999999995E-3</c:v>
                </c:pt>
                <c:pt idx="579">
                  <c:v>9.6251129999999994E-3</c:v>
                </c:pt>
                <c:pt idx="580">
                  <c:v>1.0270670000000001E-2</c:v>
                </c:pt>
                <c:pt idx="581">
                  <c:v>1.6555980000000001E-2</c:v>
                </c:pt>
                <c:pt idx="582">
                  <c:v>1.1265219999999999E-2</c:v>
                </c:pt>
                <c:pt idx="583">
                  <c:v>7.8615630000000002E-3</c:v>
                </c:pt>
                <c:pt idx="584">
                  <c:v>1.406407E-2</c:v>
                </c:pt>
                <c:pt idx="585">
                  <c:v>7.4230329999999999E-3</c:v>
                </c:pt>
                <c:pt idx="586">
                  <c:v>7.6274009999999998E-3</c:v>
                </c:pt>
                <c:pt idx="587">
                  <c:v>1.1513809999999999E-2</c:v>
                </c:pt>
                <c:pt idx="588">
                  <c:v>1.0162050000000001E-2</c:v>
                </c:pt>
                <c:pt idx="589">
                  <c:v>1.232316E-2</c:v>
                </c:pt>
                <c:pt idx="590">
                  <c:v>9.5069430000000003E-3</c:v>
                </c:pt>
                <c:pt idx="591">
                  <c:v>1.22611E-2</c:v>
                </c:pt>
                <c:pt idx="592">
                  <c:v>1.033824E-2</c:v>
                </c:pt>
                <c:pt idx="593">
                  <c:v>1.273531E-2</c:v>
                </c:pt>
                <c:pt idx="594">
                  <c:v>1.17416E-2</c:v>
                </c:pt>
                <c:pt idx="595">
                  <c:v>1.346142E-2</c:v>
                </c:pt>
                <c:pt idx="596">
                  <c:v>1.066861E-2</c:v>
                </c:pt>
                <c:pt idx="597">
                  <c:v>6.881089E-3</c:v>
                </c:pt>
                <c:pt idx="598">
                  <c:v>7.2720500000000004E-3</c:v>
                </c:pt>
                <c:pt idx="599">
                  <c:v>1.5197789999999999E-2</c:v>
                </c:pt>
                <c:pt idx="600">
                  <c:v>9.8229800000000003E-3</c:v>
                </c:pt>
                <c:pt idx="601">
                  <c:v>1.605347E-2</c:v>
                </c:pt>
                <c:pt idx="602">
                  <c:v>8.122031E-3</c:v>
                </c:pt>
                <c:pt idx="603">
                  <c:v>1.014662E-2</c:v>
                </c:pt>
                <c:pt idx="604">
                  <c:v>1.1985569999999999E-2</c:v>
                </c:pt>
                <c:pt idx="605">
                  <c:v>1.308227E-2</c:v>
                </c:pt>
                <c:pt idx="606">
                  <c:v>6.7692439999999998E-3</c:v>
                </c:pt>
                <c:pt idx="607">
                  <c:v>1.209816E-2</c:v>
                </c:pt>
                <c:pt idx="608">
                  <c:v>1.1811489999999999E-2</c:v>
                </c:pt>
                <c:pt idx="609">
                  <c:v>8.4430170000000006E-3</c:v>
                </c:pt>
                <c:pt idx="610">
                  <c:v>1.4105980000000001E-2</c:v>
                </c:pt>
                <c:pt idx="611">
                  <c:v>9.3887169999999995E-3</c:v>
                </c:pt>
                <c:pt idx="612">
                  <c:v>1.1901180000000001E-2</c:v>
                </c:pt>
                <c:pt idx="613">
                  <c:v>1.001135E-2</c:v>
                </c:pt>
                <c:pt idx="614">
                  <c:v>1.0697160000000001E-2</c:v>
                </c:pt>
                <c:pt idx="615">
                  <c:v>1.1743740000000001E-2</c:v>
                </c:pt>
                <c:pt idx="616">
                  <c:v>8.2918430000000001E-3</c:v>
                </c:pt>
                <c:pt idx="617">
                  <c:v>1.0730699999999999E-2</c:v>
                </c:pt>
                <c:pt idx="618">
                  <c:v>1.8692480000000001E-2</c:v>
                </c:pt>
                <c:pt idx="619">
                  <c:v>1.387738E-2</c:v>
                </c:pt>
                <c:pt idx="620">
                  <c:v>1.6002949999999998E-2</c:v>
                </c:pt>
                <c:pt idx="621">
                  <c:v>8.1351979999999997E-3</c:v>
                </c:pt>
                <c:pt idx="622">
                  <c:v>8.909775E-3</c:v>
                </c:pt>
                <c:pt idx="623">
                  <c:v>1.261557E-2</c:v>
                </c:pt>
                <c:pt idx="624">
                  <c:v>9.7260360000000004E-3</c:v>
                </c:pt>
                <c:pt idx="625">
                  <c:v>1.0631710000000001E-2</c:v>
                </c:pt>
                <c:pt idx="626">
                  <c:v>1.0819250000000001E-2</c:v>
                </c:pt>
                <c:pt idx="627">
                  <c:v>9.482875E-3</c:v>
                </c:pt>
                <c:pt idx="628">
                  <c:v>1.496771E-2</c:v>
                </c:pt>
                <c:pt idx="629">
                  <c:v>7.2857909999999998E-3</c:v>
                </c:pt>
                <c:pt idx="630">
                  <c:v>1.125432E-2</c:v>
                </c:pt>
                <c:pt idx="631">
                  <c:v>1.045858E-2</c:v>
                </c:pt>
                <c:pt idx="632">
                  <c:v>1.040715E-2</c:v>
                </c:pt>
                <c:pt idx="633">
                  <c:v>1.29286E-2</c:v>
                </c:pt>
                <c:pt idx="634">
                  <c:v>1.2028550000000001E-2</c:v>
                </c:pt>
                <c:pt idx="635">
                  <c:v>6.6852489999999999E-3</c:v>
                </c:pt>
                <c:pt idx="636">
                  <c:v>1.6683900000000002E-2</c:v>
                </c:pt>
                <c:pt idx="637">
                  <c:v>1.453627E-2</c:v>
                </c:pt>
                <c:pt idx="638">
                  <c:v>1.3739609999999999E-2</c:v>
                </c:pt>
                <c:pt idx="639">
                  <c:v>1.1109809999999999E-2</c:v>
                </c:pt>
                <c:pt idx="640">
                  <c:v>1.270721E-2</c:v>
                </c:pt>
                <c:pt idx="641">
                  <c:v>9.3428629999999999E-3</c:v>
                </c:pt>
                <c:pt idx="642">
                  <c:v>1.807783E-2</c:v>
                </c:pt>
                <c:pt idx="643">
                  <c:v>1.1361639999999999E-2</c:v>
                </c:pt>
                <c:pt idx="644">
                  <c:v>1.1152830000000001E-2</c:v>
                </c:pt>
                <c:pt idx="645">
                  <c:v>1.6469259999999999E-2</c:v>
                </c:pt>
                <c:pt idx="646">
                  <c:v>1.016369E-2</c:v>
                </c:pt>
                <c:pt idx="647">
                  <c:v>8.3545010000000003E-3</c:v>
                </c:pt>
                <c:pt idx="648">
                  <c:v>7.9904120000000006E-3</c:v>
                </c:pt>
                <c:pt idx="649">
                  <c:v>9.4113410000000002E-3</c:v>
                </c:pt>
                <c:pt idx="650">
                  <c:v>8.3546409999999995E-3</c:v>
                </c:pt>
                <c:pt idx="651">
                  <c:v>8.5233440000000004E-3</c:v>
                </c:pt>
                <c:pt idx="652">
                  <c:v>9.301999E-3</c:v>
                </c:pt>
                <c:pt idx="653">
                  <c:v>7.8573689999999995E-3</c:v>
                </c:pt>
                <c:pt idx="654">
                  <c:v>1.05892E-2</c:v>
                </c:pt>
                <c:pt idx="655">
                  <c:v>8.2805929999999993E-3</c:v>
                </c:pt>
                <c:pt idx="656">
                  <c:v>7.3460940000000001E-3</c:v>
                </c:pt>
                <c:pt idx="657">
                  <c:v>1.3359299999999999E-2</c:v>
                </c:pt>
                <c:pt idx="658">
                  <c:v>1.469992E-2</c:v>
                </c:pt>
                <c:pt idx="659">
                  <c:v>7.5973300000000002E-3</c:v>
                </c:pt>
                <c:pt idx="660">
                  <c:v>1.8335560000000001E-2</c:v>
                </c:pt>
                <c:pt idx="661">
                  <c:v>6.7565730000000001E-3</c:v>
                </c:pt>
                <c:pt idx="662">
                  <c:v>7.4894439999999996E-3</c:v>
                </c:pt>
                <c:pt idx="663">
                  <c:v>1.0604250000000001E-2</c:v>
                </c:pt>
                <c:pt idx="664">
                  <c:v>9.4443659999999992E-3</c:v>
                </c:pt>
                <c:pt idx="665">
                  <c:v>1.0506410000000001E-2</c:v>
                </c:pt>
                <c:pt idx="666">
                  <c:v>9.3601889999999997E-3</c:v>
                </c:pt>
                <c:pt idx="667">
                  <c:v>8.3858809999999995E-3</c:v>
                </c:pt>
                <c:pt idx="668">
                  <c:v>7.6333590000000002E-3</c:v>
                </c:pt>
                <c:pt idx="669">
                  <c:v>1.320728E-2</c:v>
                </c:pt>
                <c:pt idx="670">
                  <c:v>1.6363389999999998E-2</c:v>
                </c:pt>
                <c:pt idx="671">
                  <c:v>1.1948479999999999E-2</c:v>
                </c:pt>
                <c:pt idx="672">
                  <c:v>1.0710290000000001E-2</c:v>
                </c:pt>
                <c:pt idx="673">
                  <c:v>1.0184189999999999E-2</c:v>
                </c:pt>
                <c:pt idx="674">
                  <c:v>1.3379129999999999E-2</c:v>
                </c:pt>
                <c:pt idx="675">
                  <c:v>1.005003E-2</c:v>
                </c:pt>
                <c:pt idx="676">
                  <c:v>1.046219E-2</c:v>
                </c:pt>
                <c:pt idx="677">
                  <c:v>8.0433359999999999E-3</c:v>
                </c:pt>
                <c:pt idx="678">
                  <c:v>1.3686510000000001E-2</c:v>
                </c:pt>
                <c:pt idx="679">
                  <c:v>1.199034E-2</c:v>
                </c:pt>
                <c:pt idx="680">
                  <c:v>1.2085800000000001E-2</c:v>
                </c:pt>
                <c:pt idx="681">
                  <c:v>1.037331E-2</c:v>
                </c:pt>
                <c:pt idx="682">
                  <c:v>8.0006980000000005E-3</c:v>
                </c:pt>
                <c:pt idx="683">
                  <c:v>1.277582E-2</c:v>
                </c:pt>
                <c:pt idx="684">
                  <c:v>1.3718009999999999E-2</c:v>
                </c:pt>
                <c:pt idx="685">
                  <c:v>1.1706029999999999E-2</c:v>
                </c:pt>
                <c:pt idx="686">
                  <c:v>9.2596910000000004E-3</c:v>
                </c:pt>
                <c:pt idx="687">
                  <c:v>9.8238779999999994E-3</c:v>
                </c:pt>
                <c:pt idx="688">
                  <c:v>7.7349109999999997E-3</c:v>
                </c:pt>
                <c:pt idx="689">
                  <c:v>1.4861030000000001E-2</c:v>
                </c:pt>
                <c:pt idx="690">
                  <c:v>1.299122E-2</c:v>
                </c:pt>
                <c:pt idx="691">
                  <c:v>1.07679E-2</c:v>
                </c:pt>
                <c:pt idx="692">
                  <c:v>9.1490249999999999E-3</c:v>
                </c:pt>
                <c:pt idx="693">
                  <c:v>1.3773199999999999E-2</c:v>
                </c:pt>
                <c:pt idx="694">
                  <c:v>1.365661E-2</c:v>
                </c:pt>
                <c:pt idx="695">
                  <c:v>1.0653960000000001E-2</c:v>
                </c:pt>
                <c:pt idx="696">
                  <c:v>1.120676E-2</c:v>
                </c:pt>
                <c:pt idx="697">
                  <c:v>9.5821229999999997E-3</c:v>
                </c:pt>
                <c:pt idx="698">
                  <c:v>1.1867809999999999E-2</c:v>
                </c:pt>
                <c:pt idx="699">
                  <c:v>1.2913600000000001E-2</c:v>
                </c:pt>
                <c:pt idx="700">
                  <c:v>9.9585650000000008E-3</c:v>
                </c:pt>
                <c:pt idx="701">
                  <c:v>7.3515539999999997E-3</c:v>
                </c:pt>
                <c:pt idx="702">
                  <c:v>1.247998E-2</c:v>
                </c:pt>
                <c:pt idx="703">
                  <c:v>1.3116869999999999E-2</c:v>
                </c:pt>
                <c:pt idx="704">
                  <c:v>1.5367270000000001E-2</c:v>
                </c:pt>
                <c:pt idx="705">
                  <c:v>1.5784409999999999E-2</c:v>
                </c:pt>
                <c:pt idx="706">
                  <c:v>9.0354530000000006E-3</c:v>
                </c:pt>
                <c:pt idx="707">
                  <c:v>1.0303440000000001E-2</c:v>
                </c:pt>
                <c:pt idx="708">
                  <c:v>1.077242E-2</c:v>
                </c:pt>
                <c:pt idx="709">
                  <c:v>1.2408489999999999E-2</c:v>
                </c:pt>
                <c:pt idx="710">
                  <c:v>1.0214579999999999E-2</c:v>
                </c:pt>
                <c:pt idx="711">
                  <c:v>1.221306E-2</c:v>
                </c:pt>
                <c:pt idx="712">
                  <c:v>9.6462179999999998E-3</c:v>
                </c:pt>
                <c:pt idx="713">
                  <c:v>1.1194310000000001E-2</c:v>
                </c:pt>
                <c:pt idx="714">
                  <c:v>7.7283530000000003E-3</c:v>
                </c:pt>
                <c:pt idx="715">
                  <c:v>8.7398549999999995E-3</c:v>
                </c:pt>
                <c:pt idx="716">
                  <c:v>1.3924239999999999E-2</c:v>
                </c:pt>
                <c:pt idx="717">
                  <c:v>7.6219520000000004E-3</c:v>
                </c:pt>
                <c:pt idx="718">
                  <c:v>1.270714E-2</c:v>
                </c:pt>
                <c:pt idx="719">
                  <c:v>1.3746649999999999E-2</c:v>
                </c:pt>
                <c:pt idx="720">
                  <c:v>1.3928909999999999E-2</c:v>
                </c:pt>
                <c:pt idx="721">
                  <c:v>9.6596949999999994E-3</c:v>
                </c:pt>
                <c:pt idx="722">
                  <c:v>7.2604319999999998E-3</c:v>
                </c:pt>
                <c:pt idx="723">
                  <c:v>1.438598E-2</c:v>
                </c:pt>
                <c:pt idx="724">
                  <c:v>9.7165189999999999E-3</c:v>
                </c:pt>
                <c:pt idx="725">
                  <c:v>8.4833860000000007E-3</c:v>
                </c:pt>
                <c:pt idx="726">
                  <c:v>1.505165E-2</c:v>
                </c:pt>
                <c:pt idx="727">
                  <c:v>1.279216E-2</c:v>
                </c:pt>
                <c:pt idx="728">
                  <c:v>1.547198E-2</c:v>
                </c:pt>
                <c:pt idx="729">
                  <c:v>1.222677E-2</c:v>
                </c:pt>
                <c:pt idx="730">
                  <c:v>1.0131329999999999E-2</c:v>
                </c:pt>
                <c:pt idx="731">
                  <c:v>7.6215900000000001E-3</c:v>
                </c:pt>
                <c:pt idx="732">
                  <c:v>1.51269E-2</c:v>
                </c:pt>
                <c:pt idx="733">
                  <c:v>8.9116679999999993E-3</c:v>
                </c:pt>
                <c:pt idx="734">
                  <c:v>9.2483419999999997E-3</c:v>
                </c:pt>
                <c:pt idx="735">
                  <c:v>1.237329E-2</c:v>
                </c:pt>
                <c:pt idx="736">
                  <c:v>1.0190950000000001E-2</c:v>
                </c:pt>
                <c:pt idx="737">
                  <c:v>8.1639009999999994E-3</c:v>
                </c:pt>
                <c:pt idx="738">
                  <c:v>1.009666E-2</c:v>
                </c:pt>
                <c:pt idx="739">
                  <c:v>9.4906450000000007E-3</c:v>
                </c:pt>
                <c:pt idx="740">
                  <c:v>1.1758289999999999E-2</c:v>
                </c:pt>
                <c:pt idx="741">
                  <c:v>9.6933079999999994E-3</c:v>
                </c:pt>
                <c:pt idx="742">
                  <c:v>9.5342780000000002E-3</c:v>
                </c:pt>
                <c:pt idx="743">
                  <c:v>1.133286E-2</c:v>
                </c:pt>
                <c:pt idx="744">
                  <c:v>8.9325350000000001E-3</c:v>
                </c:pt>
                <c:pt idx="745">
                  <c:v>1.120575E-2</c:v>
                </c:pt>
                <c:pt idx="746">
                  <c:v>9.8569499999999997E-3</c:v>
                </c:pt>
                <c:pt idx="747">
                  <c:v>7.9314299999999997E-3</c:v>
                </c:pt>
                <c:pt idx="748">
                  <c:v>1.267627E-2</c:v>
                </c:pt>
                <c:pt idx="749">
                  <c:v>1.223757E-2</c:v>
                </c:pt>
                <c:pt idx="750">
                  <c:v>9.5024979999999998E-3</c:v>
                </c:pt>
                <c:pt idx="751">
                  <c:v>1.0022690000000001E-2</c:v>
                </c:pt>
                <c:pt idx="752">
                  <c:v>1.165749E-2</c:v>
                </c:pt>
                <c:pt idx="753">
                  <c:v>6.9861330000000003E-3</c:v>
                </c:pt>
                <c:pt idx="754">
                  <c:v>1.2188879999999999E-2</c:v>
                </c:pt>
                <c:pt idx="755">
                  <c:v>1.6858350000000001E-2</c:v>
                </c:pt>
                <c:pt idx="756">
                  <c:v>9.4475819999999995E-3</c:v>
                </c:pt>
                <c:pt idx="757">
                  <c:v>1.0424869999999999E-2</c:v>
                </c:pt>
                <c:pt idx="758">
                  <c:v>1.244804E-2</c:v>
                </c:pt>
                <c:pt idx="759">
                  <c:v>1.310835E-2</c:v>
                </c:pt>
                <c:pt idx="760">
                  <c:v>9.7161810000000008E-3</c:v>
                </c:pt>
                <c:pt idx="761">
                  <c:v>1.079082E-2</c:v>
                </c:pt>
                <c:pt idx="762">
                  <c:v>7.5180469999999999E-3</c:v>
                </c:pt>
                <c:pt idx="763">
                  <c:v>1.080272E-2</c:v>
                </c:pt>
                <c:pt idx="764">
                  <c:v>9.8570099999999994E-3</c:v>
                </c:pt>
                <c:pt idx="765">
                  <c:v>8.7232019999999993E-3</c:v>
                </c:pt>
                <c:pt idx="766">
                  <c:v>1.0203780000000001E-2</c:v>
                </c:pt>
                <c:pt idx="767">
                  <c:v>7.9423649999999998E-3</c:v>
                </c:pt>
                <c:pt idx="768">
                  <c:v>1.127358E-2</c:v>
                </c:pt>
                <c:pt idx="769">
                  <c:v>1.232889E-2</c:v>
                </c:pt>
                <c:pt idx="770">
                  <c:v>1.2035830000000001E-2</c:v>
                </c:pt>
                <c:pt idx="771">
                  <c:v>7.2736379999999998E-3</c:v>
                </c:pt>
                <c:pt idx="772">
                  <c:v>6.6698360000000002E-3</c:v>
                </c:pt>
                <c:pt idx="773">
                  <c:v>1.03643E-2</c:v>
                </c:pt>
                <c:pt idx="774">
                  <c:v>8.8041639999999997E-3</c:v>
                </c:pt>
                <c:pt idx="775">
                  <c:v>8.9043739999999996E-3</c:v>
                </c:pt>
                <c:pt idx="776">
                  <c:v>9.2938369999999992E-3</c:v>
                </c:pt>
                <c:pt idx="777">
                  <c:v>1.1984989999999999E-2</c:v>
                </c:pt>
                <c:pt idx="778">
                  <c:v>8.8417070000000007E-3</c:v>
                </c:pt>
                <c:pt idx="779">
                  <c:v>8.6732010000000002E-3</c:v>
                </c:pt>
                <c:pt idx="780">
                  <c:v>1.4765830000000001E-2</c:v>
                </c:pt>
                <c:pt idx="781">
                  <c:v>1.36201E-2</c:v>
                </c:pt>
                <c:pt idx="782">
                  <c:v>1.17319E-2</c:v>
                </c:pt>
                <c:pt idx="783">
                  <c:v>1.1613480000000001E-2</c:v>
                </c:pt>
                <c:pt idx="784">
                  <c:v>1.1503599999999999E-2</c:v>
                </c:pt>
                <c:pt idx="785">
                  <c:v>1.123385E-2</c:v>
                </c:pt>
                <c:pt idx="786">
                  <c:v>8.7244320000000007E-3</c:v>
                </c:pt>
                <c:pt idx="787">
                  <c:v>9.6846020000000005E-3</c:v>
                </c:pt>
                <c:pt idx="788">
                  <c:v>1.2010430000000001E-2</c:v>
                </c:pt>
                <c:pt idx="789">
                  <c:v>1.0705839999999999E-2</c:v>
                </c:pt>
                <c:pt idx="790">
                  <c:v>1.3173819999999999E-2</c:v>
                </c:pt>
                <c:pt idx="791">
                  <c:v>1.0900450000000001E-2</c:v>
                </c:pt>
                <c:pt idx="792">
                  <c:v>1.732506E-2</c:v>
                </c:pt>
                <c:pt idx="793">
                  <c:v>1.343826E-2</c:v>
                </c:pt>
                <c:pt idx="794">
                  <c:v>1.432463E-2</c:v>
                </c:pt>
                <c:pt idx="795">
                  <c:v>9.2264540000000003E-3</c:v>
                </c:pt>
                <c:pt idx="796">
                  <c:v>1.029095E-2</c:v>
                </c:pt>
                <c:pt idx="797">
                  <c:v>1.2613060000000001E-2</c:v>
                </c:pt>
                <c:pt idx="798">
                  <c:v>9.0606109999999997E-3</c:v>
                </c:pt>
                <c:pt idx="799">
                  <c:v>1.050354E-2</c:v>
                </c:pt>
                <c:pt idx="800">
                  <c:v>1.517758E-2</c:v>
                </c:pt>
                <c:pt idx="801">
                  <c:v>1.308496E-2</c:v>
                </c:pt>
                <c:pt idx="802">
                  <c:v>1.094957E-2</c:v>
                </c:pt>
                <c:pt idx="803">
                  <c:v>1.0258919999999999E-2</c:v>
                </c:pt>
                <c:pt idx="804">
                  <c:v>7.5679320000000003E-3</c:v>
                </c:pt>
                <c:pt idx="805">
                  <c:v>1.089823E-2</c:v>
                </c:pt>
                <c:pt idx="806">
                  <c:v>1.502126E-2</c:v>
                </c:pt>
                <c:pt idx="807">
                  <c:v>1.2729280000000001E-2</c:v>
                </c:pt>
                <c:pt idx="808">
                  <c:v>1.0166E-2</c:v>
                </c:pt>
                <c:pt idx="809">
                  <c:v>7.5754200000000002E-3</c:v>
                </c:pt>
                <c:pt idx="810">
                  <c:v>1.4511430000000001E-2</c:v>
                </c:pt>
                <c:pt idx="811">
                  <c:v>1.299318E-2</c:v>
                </c:pt>
                <c:pt idx="812">
                  <c:v>1.205669E-2</c:v>
                </c:pt>
                <c:pt idx="813">
                  <c:v>1.132437E-2</c:v>
                </c:pt>
                <c:pt idx="814">
                  <c:v>7.0455270000000002E-3</c:v>
                </c:pt>
                <c:pt idx="815">
                  <c:v>1.0015120000000001E-2</c:v>
                </c:pt>
                <c:pt idx="816">
                  <c:v>9.9817169999999993E-3</c:v>
                </c:pt>
                <c:pt idx="817">
                  <c:v>8.848079E-3</c:v>
                </c:pt>
                <c:pt idx="818">
                  <c:v>1.0887340000000001E-2</c:v>
                </c:pt>
                <c:pt idx="819">
                  <c:v>1.274576E-2</c:v>
                </c:pt>
                <c:pt idx="820">
                  <c:v>9.9706819999999998E-3</c:v>
                </c:pt>
                <c:pt idx="821">
                  <c:v>1.0815679999999999E-2</c:v>
                </c:pt>
                <c:pt idx="822">
                  <c:v>7.307432E-3</c:v>
                </c:pt>
                <c:pt idx="823">
                  <c:v>9.5515340000000004E-3</c:v>
                </c:pt>
                <c:pt idx="824">
                  <c:v>1.05556E-2</c:v>
                </c:pt>
                <c:pt idx="825">
                  <c:v>8.4741260000000002E-3</c:v>
                </c:pt>
                <c:pt idx="826">
                  <c:v>1.239649E-2</c:v>
                </c:pt>
                <c:pt idx="827">
                  <c:v>9.8089340000000001E-3</c:v>
                </c:pt>
                <c:pt idx="828">
                  <c:v>1.521697E-2</c:v>
                </c:pt>
                <c:pt idx="829">
                  <c:v>1.1799270000000001E-2</c:v>
                </c:pt>
                <c:pt idx="830">
                  <c:v>1.0187959999999999E-2</c:v>
                </c:pt>
                <c:pt idx="831">
                  <c:v>1.4828910000000001E-2</c:v>
                </c:pt>
                <c:pt idx="832">
                  <c:v>1.0305409999999999E-2</c:v>
                </c:pt>
                <c:pt idx="833">
                  <c:v>1.282296E-2</c:v>
                </c:pt>
                <c:pt idx="834">
                  <c:v>1.033821E-2</c:v>
                </c:pt>
                <c:pt idx="835">
                  <c:v>1.1055280000000001E-2</c:v>
                </c:pt>
                <c:pt idx="836">
                  <c:v>1.2468709999999999E-2</c:v>
                </c:pt>
                <c:pt idx="837">
                  <c:v>1.227521E-2</c:v>
                </c:pt>
                <c:pt idx="838">
                  <c:v>9.0827660000000008E-3</c:v>
                </c:pt>
                <c:pt idx="839">
                  <c:v>7.9024070000000002E-3</c:v>
                </c:pt>
                <c:pt idx="840">
                  <c:v>7.6569730000000001E-3</c:v>
                </c:pt>
                <c:pt idx="841">
                  <c:v>1.322805E-2</c:v>
                </c:pt>
                <c:pt idx="842">
                  <c:v>8.1673570000000001E-3</c:v>
                </c:pt>
                <c:pt idx="843">
                  <c:v>1.258543E-2</c:v>
                </c:pt>
                <c:pt idx="844">
                  <c:v>8.8358680000000002E-3</c:v>
                </c:pt>
                <c:pt idx="845">
                  <c:v>1.138363E-2</c:v>
                </c:pt>
                <c:pt idx="846">
                  <c:v>9.2647349999999996E-3</c:v>
                </c:pt>
                <c:pt idx="847">
                  <c:v>9.7468769999999993E-3</c:v>
                </c:pt>
                <c:pt idx="848">
                  <c:v>8.0555639999999994E-3</c:v>
                </c:pt>
                <c:pt idx="849">
                  <c:v>1.1044760000000001E-2</c:v>
                </c:pt>
                <c:pt idx="850">
                  <c:v>9.2846209999999998E-3</c:v>
                </c:pt>
                <c:pt idx="851">
                  <c:v>1.183177E-2</c:v>
                </c:pt>
                <c:pt idx="852">
                  <c:v>1.217446E-2</c:v>
                </c:pt>
                <c:pt idx="853">
                  <c:v>9.1038230000000005E-3</c:v>
                </c:pt>
                <c:pt idx="854">
                  <c:v>6.5379870000000003E-3</c:v>
                </c:pt>
                <c:pt idx="855">
                  <c:v>9.3093970000000005E-3</c:v>
                </c:pt>
                <c:pt idx="856">
                  <c:v>8.7991019999999996E-3</c:v>
                </c:pt>
                <c:pt idx="857">
                  <c:v>8.0621219999999997E-3</c:v>
                </c:pt>
                <c:pt idx="858">
                  <c:v>1.165791E-2</c:v>
                </c:pt>
                <c:pt idx="859">
                  <c:v>1.44157E-2</c:v>
                </c:pt>
                <c:pt idx="860">
                  <c:v>1.7101189999999999E-2</c:v>
                </c:pt>
                <c:pt idx="861">
                  <c:v>9.0503570000000002E-3</c:v>
                </c:pt>
                <c:pt idx="862">
                  <c:v>7.7868679999999997E-3</c:v>
                </c:pt>
                <c:pt idx="863">
                  <c:v>1.10528E-2</c:v>
                </c:pt>
                <c:pt idx="864">
                  <c:v>1.089189E-2</c:v>
                </c:pt>
                <c:pt idx="865">
                  <c:v>9.0764490000000003E-3</c:v>
                </c:pt>
                <c:pt idx="866">
                  <c:v>9.4921060000000002E-3</c:v>
                </c:pt>
                <c:pt idx="867">
                  <c:v>1.192739E-2</c:v>
                </c:pt>
                <c:pt idx="868">
                  <c:v>7.2263420000000002E-3</c:v>
                </c:pt>
                <c:pt idx="869">
                  <c:v>6.8681590000000004E-3</c:v>
                </c:pt>
                <c:pt idx="870">
                  <c:v>6.7662870000000002E-3</c:v>
                </c:pt>
                <c:pt idx="871">
                  <c:v>1.0454669999999999E-2</c:v>
                </c:pt>
                <c:pt idx="872">
                  <c:v>1.3188460000000001E-2</c:v>
                </c:pt>
                <c:pt idx="873">
                  <c:v>9.8845809999999999E-3</c:v>
                </c:pt>
                <c:pt idx="874">
                  <c:v>1.0054799999999999E-2</c:v>
                </c:pt>
                <c:pt idx="875">
                  <c:v>8.8815990000000004E-3</c:v>
                </c:pt>
                <c:pt idx="876">
                  <c:v>1.259528E-2</c:v>
                </c:pt>
                <c:pt idx="877">
                  <c:v>1.1577860000000001E-2</c:v>
                </c:pt>
                <c:pt idx="878">
                  <c:v>8.5796440000000009E-3</c:v>
                </c:pt>
                <c:pt idx="879">
                  <c:v>9.9333110000000002E-3</c:v>
                </c:pt>
                <c:pt idx="880">
                  <c:v>1.449141E-2</c:v>
                </c:pt>
                <c:pt idx="881">
                  <c:v>8.4925680000000007E-3</c:v>
                </c:pt>
                <c:pt idx="882">
                  <c:v>8.8876960000000005E-3</c:v>
                </c:pt>
                <c:pt idx="883">
                  <c:v>1.1114860000000001E-2</c:v>
                </c:pt>
                <c:pt idx="884">
                  <c:v>8.8073300000000004E-3</c:v>
                </c:pt>
                <c:pt idx="885">
                  <c:v>1.1604440000000001E-2</c:v>
                </c:pt>
                <c:pt idx="886">
                  <c:v>1.065464E-2</c:v>
                </c:pt>
                <c:pt idx="887">
                  <c:v>1.325659E-2</c:v>
                </c:pt>
                <c:pt idx="888">
                  <c:v>1.0975250000000001E-2</c:v>
                </c:pt>
                <c:pt idx="889">
                  <c:v>1.124232E-2</c:v>
                </c:pt>
                <c:pt idx="890">
                  <c:v>1.317106E-2</c:v>
                </c:pt>
                <c:pt idx="891">
                  <c:v>1.088356E-2</c:v>
                </c:pt>
                <c:pt idx="892">
                  <c:v>8.6024489999999999E-3</c:v>
                </c:pt>
                <c:pt idx="893">
                  <c:v>1.080361E-2</c:v>
                </c:pt>
                <c:pt idx="894">
                  <c:v>9.2951430000000005E-3</c:v>
                </c:pt>
                <c:pt idx="895">
                  <c:v>1.3843940000000001E-2</c:v>
                </c:pt>
                <c:pt idx="896">
                  <c:v>1.226083E-2</c:v>
                </c:pt>
                <c:pt idx="897">
                  <c:v>9.0208579999999997E-3</c:v>
                </c:pt>
                <c:pt idx="898">
                  <c:v>7.2804189999999998E-3</c:v>
                </c:pt>
                <c:pt idx="899">
                  <c:v>1.3153160000000001E-2</c:v>
                </c:pt>
                <c:pt idx="900">
                  <c:v>1.2977839999999999E-2</c:v>
                </c:pt>
                <c:pt idx="901">
                  <c:v>1.083669E-2</c:v>
                </c:pt>
                <c:pt idx="902">
                  <c:v>1.159657E-2</c:v>
                </c:pt>
                <c:pt idx="903">
                  <c:v>1.034207E-2</c:v>
                </c:pt>
                <c:pt idx="904">
                  <c:v>8.2034940000000004E-3</c:v>
                </c:pt>
                <c:pt idx="905">
                  <c:v>1.560049E-2</c:v>
                </c:pt>
                <c:pt idx="906">
                  <c:v>9.6908350000000001E-3</c:v>
                </c:pt>
                <c:pt idx="907">
                  <c:v>1.0612720000000001E-2</c:v>
                </c:pt>
                <c:pt idx="908">
                  <c:v>1.164944E-2</c:v>
                </c:pt>
                <c:pt idx="909">
                  <c:v>1.011311E-2</c:v>
                </c:pt>
                <c:pt idx="910">
                  <c:v>1.0227429999999999E-2</c:v>
                </c:pt>
                <c:pt idx="911">
                  <c:v>9.5634580000000004E-3</c:v>
                </c:pt>
                <c:pt idx="912">
                  <c:v>1.086694E-2</c:v>
                </c:pt>
                <c:pt idx="913">
                  <c:v>1.05895E-2</c:v>
                </c:pt>
                <c:pt idx="914">
                  <c:v>1.0390770000000001E-2</c:v>
                </c:pt>
                <c:pt idx="915">
                  <c:v>1.0396829999999999E-2</c:v>
                </c:pt>
                <c:pt idx="916">
                  <c:v>1.080064E-2</c:v>
                </c:pt>
                <c:pt idx="917">
                  <c:v>1.3395229999999999E-2</c:v>
                </c:pt>
                <c:pt idx="918">
                  <c:v>8.6359929999999998E-3</c:v>
                </c:pt>
                <c:pt idx="919">
                  <c:v>1.096432E-2</c:v>
                </c:pt>
                <c:pt idx="920">
                  <c:v>1.0301940000000001E-2</c:v>
                </c:pt>
                <c:pt idx="921">
                  <c:v>1.062626E-2</c:v>
                </c:pt>
                <c:pt idx="922">
                  <c:v>9.0106379999999996E-3</c:v>
                </c:pt>
                <c:pt idx="923">
                  <c:v>8.7240459999999992E-3</c:v>
                </c:pt>
                <c:pt idx="924">
                  <c:v>9.3244850000000004E-3</c:v>
                </c:pt>
                <c:pt idx="925">
                  <c:v>1.473121E-2</c:v>
                </c:pt>
                <c:pt idx="926">
                  <c:v>8.300343E-3</c:v>
                </c:pt>
                <c:pt idx="927">
                  <c:v>9.6007509999999994E-3</c:v>
                </c:pt>
                <c:pt idx="928">
                  <c:v>7.8335939999999993E-3</c:v>
                </c:pt>
                <c:pt idx="929">
                  <c:v>1.255067E-2</c:v>
                </c:pt>
                <c:pt idx="930">
                  <c:v>1.084858E-2</c:v>
                </c:pt>
                <c:pt idx="931">
                  <c:v>1.314035E-2</c:v>
                </c:pt>
                <c:pt idx="932">
                  <c:v>8.6128339999999998E-3</c:v>
                </c:pt>
                <c:pt idx="933">
                  <c:v>1.653961E-2</c:v>
                </c:pt>
                <c:pt idx="934">
                  <c:v>1.3371630000000001E-2</c:v>
                </c:pt>
                <c:pt idx="935">
                  <c:v>1.041919E-2</c:v>
                </c:pt>
                <c:pt idx="936">
                  <c:v>1.4490370000000001E-2</c:v>
                </c:pt>
                <c:pt idx="937">
                  <c:v>7.1935269999999999E-3</c:v>
                </c:pt>
                <c:pt idx="938">
                  <c:v>8.7933420000000009E-3</c:v>
                </c:pt>
                <c:pt idx="939">
                  <c:v>8.2569870000000004E-3</c:v>
                </c:pt>
                <c:pt idx="940">
                  <c:v>1.063799E-2</c:v>
                </c:pt>
                <c:pt idx="941">
                  <c:v>1.0471090000000001E-2</c:v>
                </c:pt>
                <c:pt idx="942">
                  <c:v>9.0871170000000005E-3</c:v>
                </c:pt>
                <c:pt idx="943">
                  <c:v>1.2338999999999999E-2</c:v>
                </c:pt>
                <c:pt idx="944">
                  <c:v>9.4174299999999992E-3</c:v>
                </c:pt>
                <c:pt idx="945">
                  <c:v>1.4875650000000001E-2</c:v>
                </c:pt>
                <c:pt idx="946">
                  <c:v>9.0402499999999997E-3</c:v>
                </c:pt>
                <c:pt idx="947">
                  <c:v>1.004006E-2</c:v>
                </c:pt>
                <c:pt idx="948">
                  <c:v>9.9580490000000001E-3</c:v>
                </c:pt>
                <c:pt idx="949">
                  <c:v>6.344471E-3</c:v>
                </c:pt>
                <c:pt idx="950">
                  <c:v>1.1317229999999999E-2</c:v>
                </c:pt>
                <c:pt idx="951">
                  <c:v>9.8664379999999999E-3</c:v>
                </c:pt>
                <c:pt idx="952">
                  <c:v>1.2649860000000001E-2</c:v>
                </c:pt>
                <c:pt idx="953">
                  <c:v>9.7277059999999992E-3</c:v>
                </c:pt>
                <c:pt idx="954">
                  <c:v>1.1242490000000001E-2</c:v>
                </c:pt>
                <c:pt idx="955">
                  <c:v>9.3955180000000003E-3</c:v>
                </c:pt>
                <c:pt idx="956">
                  <c:v>1.327309E-2</c:v>
                </c:pt>
                <c:pt idx="957">
                  <c:v>1.0419339999999999E-2</c:v>
                </c:pt>
                <c:pt idx="958">
                  <c:v>9.6971369999999998E-3</c:v>
                </c:pt>
                <c:pt idx="959">
                  <c:v>9.3537759999999994E-3</c:v>
                </c:pt>
                <c:pt idx="960">
                  <c:v>8.8459420000000007E-3</c:v>
                </c:pt>
                <c:pt idx="961">
                  <c:v>1.429135E-2</c:v>
                </c:pt>
                <c:pt idx="962">
                  <c:v>1.027788E-2</c:v>
                </c:pt>
                <c:pt idx="963">
                  <c:v>1.139603E-2</c:v>
                </c:pt>
                <c:pt idx="964">
                  <c:v>1.0556400000000001E-2</c:v>
                </c:pt>
                <c:pt idx="965">
                  <c:v>1.168307E-2</c:v>
                </c:pt>
                <c:pt idx="966">
                  <c:v>1.5054150000000001E-2</c:v>
                </c:pt>
                <c:pt idx="967">
                  <c:v>1.0857230000000001E-2</c:v>
                </c:pt>
                <c:pt idx="968">
                  <c:v>1.3342680000000001E-2</c:v>
                </c:pt>
                <c:pt idx="969">
                  <c:v>1.0159029999999999E-2</c:v>
                </c:pt>
                <c:pt idx="970">
                  <c:v>1.0615869999999999E-2</c:v>
                </c:pt>
                <c:pt idx="971">
                  <c:v>1.479073E-2</c:v>
                </c:pt>
                <c:pt idx="972">
                  <c:v>1.1807979999999999E-2</c:v>
                </c:pt>
                <c:pt idx="973">
                  <c:v>1.2673790000000001E-2</c:v>
                </c:pt>
                <c:pt idx="974">
                  <c:v>1.158667E-2</c:v>
                </c:pt>
                <c:pt idx="975">
                  <c:v>1.3318379999999999E-2</c:v>
                </c:pt>
                <c:pt idx="976">
                  <c:v>1.312955E-2</c:v>
                </c:pt>
                <c:pt idx="977">
                  <c:v>1.123417E-2</c:v>
                </c:pt>
                <c:pt idx="978">
                  <c:v>1.2499039999999999E-2</c:v>
                </c:pt>
                <c:pt idx="979">
                  <c:v>1.078309E-2</c:v>
                </c:pt>
                <c:pt idx="980">
                  <c:v>9.7428419999999998E-3</c:v>
                </c:pt>
                <c:pt idx="981">
                  <c:v>1.269176E-2</c:v>
                </c:pt>
                <c:pt idx="982">
                  <c:v>8.0213630000000001E-3</c:v>
                </c:pt>
                <c:pt idx="983">
                  <c:v>8.7081910000000005E-3</c:v>
                </c:pt>
                <c:pt idx="984">
                  <c:v>1.0228879999999999E-2</c:v>
                </c:pt>
                <c:pt idx="985">
                  <c:v>8.6224979999999993E-3</c:v>
                </c:pt>
                <c:pt idx="986">
                  <c:v>8.2369369999999997E-3</c:v>
                </c:pt>
                <c:pt idx="987">
                  <c:v>7.1178389999999999E-3</c:v>
                </c:pt>
                <c:pt idx="988">
                  <c:v>1.2083129999999999E-2</c:v>
                </c:pt>
                <c:pt idx="989">
                  <c:v>9.8691089999999992E-3</c:v>
                </c:pt>
                <c:pt idx="990">
                  <c:v>1.16937E-2</c:v>
                </c:pt>
                <c:pt idx="991">
                  <c:v>9.755873E-3</c:v>
                </c:pt>
                <c:pt idx="992">
                  <c:v>9.7090579999999996E-3</c:v>
                </c:pt>
                <c:pt idx="993">
                  <c:v>1.152096E-2</c:v>
                </c:pt>
                <c:pt idx="994">
                  <c:v>1.0625849999999999E-2</c:v>
                </c:pt>
                <c:pt idx="995">
                  <c:v>1.040223E-2</c:v>
                </c:pt>
                <c:pt idx="996">
                  <c:v>8.2482990000000006E-3</c:v>
                </c:pt>
                <c:pt idx="997">
                  <c:v>9.362535E-3</c:v>
                </c:pt>
                <c:pt idx="998">
                  <c:v>9.0992969999999992E-3</c:v>
                </c:pt>
                <c:pt idx="999">
                  <c:v>1.356192E-2</c:v>
                </c:pt>
                <c:pt idx="1000">
                  <c:v>1.256171E-2</c:v>
                </c:pt>
                <c:pt idx="1001">
                  <c:v>1.4540910000000001E-2</c:v>
                </c:pt>
                <c:pt idx="1002">
                  <c:v>8.2673290000000003E-3</c:v>
                </c:pt>
                <c:pt idx="1003">
                  <c:v>9.3807890000000005E-3</c:v>
                </c:pt>
                <c:pt idx="1004">
                  <c:v>7.1170920000000002E-3</c:v>
                </c:pt>
                <c:pt idx="1005">
                  <c:v>1.0057470000000001E-2</c:v>
                </c:pt>
                <c:pt idx="1006">
                  <c:v>1.3332399999999999E-2</c:v>
                </c:pt>
                <c:pt idx="1007">
                  <c:v>9.1255250000000006E-3</c:v>
                </c:pt>
                <c:pt idx="1008">
                  <c:v>9.4242779999999995E-3</c:v>
                </c:pt>
                <c:pt idx="1009">
                  <c:v>7.6569990000000003E-3</c:v>
                </c:pt>
                <c:pt idx="1010">
                  <c:v>1.45839E-2</c:v>
                </c:pt>
                <c:pt idx="1011">
                  <c:v>1.370792E-2</c:v>
                </c:pt>
                <c:pt idx="1012">
                  <c:v>1.3164550000000001E-2</c:v>
                </c:pt>
                <c:pt idx="1013">
                  <c:v>9.1716269999999999E-3</c:v>
                </c:pt>
                <c:pt idx="1014">
                  <c:v>1.106851E-2</c:v>
                </c:pt>
                <c:pt idx="1015">
                  <c:v>1.2128679999999999E-2</c:v>
                </c:pt>
                <c:pt idx="1016">
                  <c:v>1.0249329999999999E-2</c:v>
                </c:pt>
                <c:pt idx="1017">
                  <c:v>1.195089E-2</c:v>
                </c:pt>
                <c:pt idx="1018">
                  <c:v>1.540542E-2</c:v>
                </c:pt>
                <c:pt idx="1019">
                  <c:v>9.2291030000000007E-3</c:v>
                </c:pt>
                <c:pt idx="1020">
                  <c:v>1.563196E-2</c:v>
                </c:pt>
                <c:pt idx="1021">
                  <c:v>1.2871560000000001E-2</c:v>
                </c:pt>
                <c:pt idx="1022">
                  <c:v>1.269001E-2</c:v>
                </c:pt>
                <c:pt idx="1023">
                  <c:v>1.0581449999999999E-2</c:v>
                </c:pt>
                <c:pt idx="1024">
                  <c:v>1.174826E-2</c:v>
                </c:pt>
                <c:pt idx="1025">
                  <c:v>8.4068660000000007E-3</c:v>
                </c:pt>
                <c:pt idx="1026">
                  <c:v>1.0786530000000001E-2</c:v>
                </c:pt>
                <c:pt idx="1027">
                  <c:v>1.31862E-2</c:v>
                </c:pt>
                <c:pt idx="1028">
                  <c:v>1.2137729999999999E-2</c:v>
                </c:pt>
                <c:pt idx="1029">
                  <c:v>1.089655E-2</c:v>
                </c:pt>
                <c:pt idx="1030">
                  <c:v>1.3694309999999999E-2</c:v>
                </c:pt>
                <c:pt idx="1031">
                  <c:v>9.2808500000000002E-3</c:v>
                </c:pt>
                <c:pt idx="1032">
                  <c:v>1.323677E-2</c:v>
                </c:pt>
                <c:pt idx="1033">
                  <c:v>1.001866E-2</c:v>
                </c:pt>
                <c:pt idx="1034">
                  <c:v>1.182335E-2</c:v>
                </c:pt>
                <c:pt idx="1035">
                  <c:v>1.470898E-2</c:v>
                </c:pt>
                <c:pt idx="1036">
                  <c:v>1.234737E-2</c:v>
                </c:pt>
                <c:pt idx="1037">
                  <c:v>1.2312780000000001E-2</c:v>
                </c:pt>
                <c:pt idx="1038">
                  <c:v>1.2481280000000001E-2</c:v>
                </c:pt>
                <c:pt idx="1039">
                  <c:v>1.1309069999999999E-2</c:v>
                </c:pt>
                <c:pt idx="1040">
                  <c:v>1.292563E-2</c:v>
                </c:pt>
                <c:pt idx="1041">
                  <c:v>1.1543339999999999E-2</c:v>
                </c:pt>
                <c:pt idx="1042">
                  <c:v>8.4182010000000002E-3</c:v>
                </c:pt>
                <c:pt idx="1043">
                  <c:v>8.9612719999999993E-3</c:v>
                </c:pt>
                <c:pt idx="1044">
                  <c:v>1.0832430000000001E-2</c:v>
                </c:pt>
                <c:pt idx="1045">
                  <c:v>9.8146510000000006E-3</c:v>
                </c:pt>
                <c:pt idx="1046">
                  <c:v>8.8065090000000006E-3</c:v>
                </c:pt>
                <c:pt idx="1047">
                  <c:v>1.095226E-2</c:v>
                </c:pt>
                <c:pt idx="1048">
                  <c:v>9.0200499999999999E-3</c:v>
                </c:pt>
                <c:pt idx="1049">
                  <c:v>1.004649E-2</c:v>
                </c:pt>
                <c:pt idx="1050">
                  <c:v>1.230003E-2</c:v>
                </c:pt>
                <c:pt idx="1051">
                  <c:v>1.2471660000000001E-2</c:v>
                </c:pt>
                <c:pt idx="1052">
                  <c:v>1.020858E-2</c:v>
                </c:pt>
                <c:pt idx="1053">
                  <c:v>6.4496379999999997E-3</c:v>
                </c:pt>
                <c:pt idx="1054">
                  <c:v>6.2603240000000003E-3</c:v>
                </c:pt>
                <c:pt idx="1055">
                  <c:v>1.1952559999999999E-2</c:v>
                </c:pt>
                <c:pt idx="1056">
                  <c:v>1.436218E-2</c:v>
                </c:pt>
                <c:pt idx="1057">
                  <c:v>1.271191E-2</c:v>
                </c:pt>
                <c:pt idx="1058">
                  <c:v>1.374913E-2</c:v>
                </c:pt>
                <c:pt idx="1059">
                  <c:v>1.360136E-2</c:v>
                </c:pt>
                <c:pt idx="1060">
                  <c:v>1.158881E-2</c:v>
                </c:pt>
                <c:pt idx="1061">
                  <c:v>1.020676E-2</c:v>
                </c:pt>
                <c:pt idx="1062">
                  <c:v>1.473151E-2</c:v>
                </c:pt>
                <c:pt idx="1063">
                  <c:v>1.3940930000000001E-2</c:v>
                </c:pt>
                <c:pt idx="1064">
                  <c:v>1.020482E-2</c:v>
                </c:pt>
                <c:pt idx="1065">
                  <c:v>5.3102770000000004E-3</c:v>
                </c:pt>
                <c:pt idx="1066">
                  <c:v>1.109767E-2</c:v>
                </c:pt>
                <c:pt idx="1067">
                  <c:v>9.8054260000000008E-3</c:v>
                </c:pt>
                <c:pt idx="1068">
                  <c:v>1.204159E-2</c:v>
                </c:pt>
                <c:pt idx="1069">
                  <c:v>1.0929120000000001E-2</c:v>
                </c:pt>
                <c:pt idx="1070">
                  <c:v>1.095145E-2</c:v>
                </c:pt>
                <c:pt idx="1071">
                  <c:v>1.1069799999999999E-2</c:v>
                </c:pt>
                <c:pt idx="1072">
                  <c:v>1.045926E-2</c:v>
                </c:pt>
                <c:pt idx="1073">
                  <c:v>7.8535549999999999E-3</c:v>
                </c:pt>
                <c:pt idx="1074">
                  <c:v>1.073614E-2</c:v>
                </c:pt>
                <c:pt idx="1075">
                  <c:v>1.353059E-2</c:v>
                </c:pt>
                <c:pt idx="1076">
                  <c:v>6.1665160000000004E-3</c:v>
                </c:pt>
                <c:pt idx="1077">
                  <c:v>8.3930640000000004E-3</c:v>
                </c:pt>
                <c:pt idx="1078">
                  <c:v>7.8460890000000005E-3</c:v>
                </c:pt>
                <c:pt idx="1079">
                  <c:v>1.04931E-2</c:v>
                </c:pt>
                <c:pt idx="1080">
                  <c:v>9.2499460000000002E-3</c:v>
                </c:pt>
                <c:pt idx="1081">
                  <c:v>6.9625709999999999E-3</c:v>
                </c:pt>
                <c:pt idx="1082">
                  <c:v>8.4757800000000005E-3</c:v>
                </c:pt>
                <c:pt idx="1083">
                  <c:v>1.07759E-2</c:v>
                </c:pt>
                <c:pt idx="1084">
                  <c:v>1.3876879999999999E-2</c:v>
                </c:pt>
                <c:pt idx="1085">
                  <c:v>1.290236E-2</c:v>
                </c:pt>
                <c:pt idx="1086">
                  <c:v>1.196036E-2</c:v>
                </c:pt>
                <c:pt idx="1087">
                  <c:v>1.6319859999999999E-2</c:v>
                </c:pt>
                <c:pt idx="1088">
                  <c:v>9.0213700000000008E-3</c:v>
                </c:pt>
                <c:pt idx="1089">
                  <c:v>1.218378E-2</c:v>
                </c:pt>
                <c:pt idx="1090">
                  <c:v>1.0123210000000001E-2</c:v>
                </c:pt>
                <c:pt idx="1091">
                  <c:v>1.5952649999999999E-2</c:v>
                </c:pt>
                <c:pt idx="1092">
                  <c:v>1.045725E-2</c:v>
                </c:pt>
                <c:pt idx="1093">
                  <c:v>1.2668820000000001E-2</c:v>
                </c:pt>
                <c:pt idx="1094">
                  <c:v>9.5707759999999996E-3</c:v>
                </c:pt>
                <c:pt idx="1095">
                  <c:v>1.221217E-2</c:v>
                </c:pt>
                <c:pt idx="1096">
                  <c:v>1.4058360000000001E-2</c:v>
                </c:pt>
                <c:pt idx="1097">
                  <c:v>1.176049E-2</c:v>
                </c:pt>
                <c:pt idx="1098">
                  <c:v>1.1163299999999999E-2</c:v>
                </c:pt>
                <c:pt idx="1099">
                  <c:v>1.34638E-2</c:v>
                </c:pt>
                <c:pt idx="1100">
                  <c:v>8.5927580000000007E-3</c:v>
                </c:pt>
                <c:pt idx="1101">
                  <c:v>1.2342759999999999E-2</c:v>
                </c:pt>
                <c:pt idx="1102">
                  <c:v>1.289856E-2</c:v>
                </c:pt>
                <c:pt idx="1103">
                  <c:v>1.1680309999999999E-2</c:v>
                </c:pt>
                <c:pt idx="1104">
                  <c:v>1.6535520000000001E-2</c:v>
                </c:pt>
                <c:pt idx="1105">
                  <c:v>8.9064620000000004E-3</c:v>
                </c:pt>
                <c:pt idx="1106">
                  <c:v>8.300722E-3</c:v>
                </c:pt>
                <c:pt idx="1107">
                  <c:v>1.11669E-2</c:v>
                </c:pt>
                <c:pt idx="1108">
                  <c:v>1.1859949999999999E-2</c:v>
                </c:pt>
                <c:pt idx="1109">
                  <c:v>1.407246E-2</c:v>
                </c:pt>
                <c:pt idx="1110">
                  <c:v>1.0235930000000001E-2</c:v>
                </c:pt>
                <c:pt idx="1111">
                  <c:v>1.6689240000000001E-2</c:v>
                </c:pt>
                <c:pt idx="1112">
                  <c:v>1.3474679999999999E-2</c:v>
                </c:pt>
                <c:pt idx="1113">
                  <c:v>9.0450740000000002E-3</c:v>
                </c:pt>
                <c:pt idx="1114">
                  <c:v>1.277264E-2</c:v>
                </c:pt>
                <c:pt idx="1115">
                  <c:v>1.056936E-2</c:v>
                </c:pt>
                <c:pt idx="1116">
                  <c:v>1.2505759999999999E-2</c:v>
                </c:pt>
                <c:pt idx="1117">
                  <c:v>1.1757129999999999E-2</c:v>
                </c:pt>
                <c:pt idx="1118">
                  <c:v>1.056706E-2</c:v>
                </c:pt>
                <c:pt idx="1119">
                  <c:v>8.0383160000000002E-3</c:v>
                </c:pt>
                <c:pt idx="1120">
                  <c:v>1.2680240000000001E-2</c:v>
                </c:pt>
                <c:pt idx="1121">
                  <c:v>1.065965E-2</c:v>
                </c:pt>
                <c:pt idx="1122">
                  <c:v>8.3109199999999994E-3</c:v>
                </c:pt>
                <c:pt idx="1123">
                  <c:v>1.164165E-2</c:v>
                </c:pt>
                <c:pt idx="1124">
                  <c:v>1.186366E-2</c:v>
                </c:pt>
                <c:pt idx="1125">
                  <c:v>9.5487899999999997E-3</c:v>
                </c:pt>
                <c:pt idx="1126">
                  <c:v>8.9656489999999991E-3</c:v>
                </c:pt>
                <c:pt idx="1127">
                  <c:v>9.6225140000000004E-3</c:v>
                </c:pt>
                <c:pt idx="1128">
                  <c:v>1.0615110000000001E-2</c:v>
                </c:pt>
                <c:pt idx="1129">
                  <c:v>1.0202360000000001E-2</c:v>
                </c:pt>
                <c:pt idx="1130">
                  <c:v>1.075898E-2</c:v>
                </c:pt>
                <c:pt idx="1131">
                  <c:v>1.1529090000000001E-2</c:v>
                </c:pt>
                <c:pt idx="1132">
                  <c:v>8.9610860000000001E-3</c:v>
                </c:pt>
                <c:pt idx="1133">
                  <c:v>1.180783E-2</c:v>
                </c:pt>
                <c:pt idx="1134">
                  <c:v>1.057114E-2</c:v>
                </c:pt>
                <c:pt idx="1135">
                  <c:v>1.390928E-2</c:v>
                </c:pt>
                <c:pt idx="1136">
                  <c:v>7.5170489999999996E-3</c:v>
                </c:pt>
                <c:pt idx="1137">
                  <c:v>1.0466700000000001E-2</c:v>
                </c:pt>
                <c:pt idx="1138">
                  <c:v>1.237371E-2</c:v>
                </c:pt>
                <c:pt idx="1139">
                  <c:v>9.178706E-3</c:v>
                </c:pt>
                <c:pt idx="1140">
                  <c:v>1.29497E-2</c:v>
                </c:pt>
                <c:pt idx="1141">
                  <c:v>1.1335059999999999E-2</c:v>
                </c:pt>
                <c:pt idx="1142">
                  <c:v>1.1912000000000001E-2</c:v>
                </c:pt>
                <c:pt idx="1143">
                  <c:v>7.8661200000000008E-3</c:v>
                </c:pt>
                <c:pt idx="1144">
                  <c:v>1.0400619999999999E-2</c:v>
                </c:pt>
                <c:pt idx="1145">
                  <c:v>9.3332080000000008E-3</c:v>
                </c:pt>
                <c:pt idx="1146">
                  <c:v>9.6079479999999998E-3</c:v>
                </c:pt>
                <c:pt idx="1147">
                  <c:v>1.124709E-2</c:v>
                </c:pt>
                <c:pt idx="1148">
                  <c:v>9.0818789999999993E-3</c:v>
                </c:pt>
                <c:pt idx="1149">
                  <c:v>9.1440719999999996E-3</c:v>
                </c:pt>
                <c:pt idx="1150">
                  <c:v>1.2063219999999999E-2</c:v>
                </c:pt>
                <c:pt idx="1151">
                  <c:v>1.191092E-2</c:v>
                </c:pt>
                <c:pt idx="1152">
                  <c:v>8.5812040000000003E-3</c:v>
                </c:pt>
                <c:pt idx="1153">
                  <c:v>9.34222E-3</c:v>
                </c:pt>
                <c:pt idx="1154">
                  <c:v>1.2240269999999999E-2</c:v>
                </c:pt>
                <c:pt idx="1155">
                  <c:v>1.2002850000000001E-2</c:v>
                </c:pt>
                <c:pt idx="1156">
                  <c:v>1.0883220000000001E-2</c:v>
                </c:pt>
                <c:pt idx="1157">
                  <c:v>9.8830570000000006E-3</c:v>
                </c:pt>
                <c:pt idx="1158">
                  <c:v>8.0134899999999998E-3</c:v>
                </c:pt>
                <c:pt idx="1159">
                  <c:v>7.2115900000000004E-3</c:v>
                </c:pt>
                <c:pt idx="1160">
                  <c:v>1.019829E-2</c:v>
                </c:pt>
                <c:pt idx="1161">
                  <c:v>1.296188E-2</c:v>
                </c:pt>
                <c:pt idx="1162">
                  <c:v>9.7347890000000006E-3</c:v>
                </c:pt>
                <c:pt idx="1163">
                  <c:v>1.090358E-2</c:v>
                </c:pt>
                <c:pt idx="1164">
                  <c:v>9.9624850000000001E-3</c:v>
                </c:pt>
                <c:pt idx="1165">
                  <c:v>1.497444E-2</c:v>
                </c:pt>
                <c:pt idx="1166">
                  <c:v>1.456176E-2</c:v>
                </c:pt>
                <c:pt idx="1167">
                  <c:v>8.3545849999999994E-3</c:v>
                </c:pt>
                <c:pt idx="1168">
                  <c:v>1.3694329999999999E-2</c:v>
                </c:pt>
                <c:pt idx="1169">
                  <c:v>6.8752370000000002E-3</c:v>
                </c:pt>
                <c:pt idx="1170">
                  <c:v>1.539243E-2</c:v>
                </c:pt>
                <c:pt idx="1171">
                  <c:v>1.1523759999999999E-2</c:v>
                </c:pt>
                <c:pt idx="1172">
                  <c:v>1.0245519999999999E-2</c:v>
                </c:pt>
                <c:pt idx="1173">
                  <c:v>1.386071E-2</c:v>
                </c:pt>
                <c:pt idx="1174">
                  <c:v>9.6259650000000002E-3</c:v>
                </c:pt>
                <c:pt idx="1175">
                  <c:v>8.2977490000000001E-3</c:v>
                </c:pt>
                <c:pt idx="1176">
                  <c:v>8.3574329999999992E-3</c:v>
                </c:pt>
                <c:pt idx="1177">
                  <c:v>1.011691E-2</c:v>
                </c:pt>
                <c:pt idx="1178">
                  <c:v>9.2598769999999997E-3</c:v>
                </c:pt>
                <c:pt idx="1179">
                  <c:v>1.56607E-2</c:v>
                </c:pt>
                <c:pt idx="1180">
                  <c:v>1.3622860000000001E-2</c:v>
                </c:pt>
                <c:pt idx="1181">
                  <c:v>7.8347829999999997E-3</c:v>
                </c:pt>
                <c:pt idx="1182">
                  <c:v>1.5669510000000001E-2</c:v>
                </c:pt>
                <c:pt idx="1183">
                  <c:v>1.297064E-2</c:v>
                </c:pt>
                <c:pt idx="1184">
                  <c:v>9.689385E-3</c:v>
                </c:pt>
                <c:pt idx="1185">
                  <c:v>1.1077E-2</c:v>
                </c:pt>
                <c:pt idx="1186">
                  <c:v>5.3044260000000001E-3</c:v>
                </c:pt>
                <c:pt idx="1187">
                  <c:v>1.50612E-2</c:v>
                </c:pt>
                <c:pt idx="1188">
                  <c:v>1.148154E-2</c:v>
                </c:pt>
                <c:pt idx="1189">
                  <c:v>9.9945980000000004E-3</c:v>
                </c:pt>
                <c:pt idx="1190">
                  <c:v>1.3800949999999999E-2</c:v>
                </c:pt>
                <c:pt idx="1191">
                  <c:v>1.052637E-2</c:v>
                </c:pt>
                <c:pt idx="1192">
                  <c:v>1.0936929999999999E-2</c:v>
                </c:pt>
                <c:pt idx="1193">
                  <c:v>7.6759979999999998E-3</c:v>
                </c:pt>
                <c:pt idx="1194">
                  <c:v>1.4282019999999999E-2</c:v>
                </c:pt>
                <c:pt idx="1195">
                  <c:v>1.037561E-2</c:v>
                </c:pt>
                <c:pt idx="1196">
                  <c:v>1.0783910000000001E-2</c:v>
                </c:pt>
                <c:pt idx="1197">
                  <c:v>9.4033069999999996E-3</c:v>
                </c:pt>
                <c:pt idx="1198">
                  <c:v>1.0210469999999999E-2</c:v>
                </c:pt>
                <c:pt idx="1199">
                  <c:v>1.6014549999999999E-2</c:v>
                </c:pt>
                <c:pt idx="1200">
                  <c:v>1.071015E-2</c:v>
                </c:pt>
                <c:pt idx="1201">
                  <c:v>1.187071E-2</c:v>
                </c:pt>
                <c:pt idx="1202">
                  <c:v>1.4112070000000001E-2</c:v>
                </c:pt>
                <c:pt idx="1203">
                  <c:v>1.4427779999999999E-2</c:v>
                </c:pt>
                <c:pt idx="1204">
                  <c:v>1.0593190000000001E-2</c:v>
                </c:pt>
                <c:pt idx="1205">
                  <c:v>1.19825E-2</c:v>
                </c:pt>
                <c:pt idx="1206">
                  <c:v>1.2862200000000001E-2</c:v>
                </c:pt>
                <c:pt idx="1207">
                  <c:v>1.130959E-2</c:v>
                </c:pt>
                <c:pt idx="1208">
                  <c:v>1.457525E-2</c:v>
                </c:pt>
                <c:pt idx="1209">
                  <c:v>1.057497E-2</c:v>
                </c:pt>
                <c:pt idx="1210">
                  <c:v>1.1355479999999999E-2</c:v>
                </c:pt>
                <c:pt idx="1211">
                  <c:v>2.0123530000000001E-2</c:v>
                </c:pt>
                <c:pt idx="1212">
                  <c:v>8.5572080000000002E-3</c:v>
                </c:pt>
                <c:pt idx="1213">
                  <c:v>1.0378719999999999E-2</c:v>
                </c:pt>
                <c:pt idx="1214">
                  <c:v>1.323448E-2</c:v>
                </c:pt>
                <c:pt idx="1215">
                  <c:v>9.7464530000000004E-3</c:v>
                </c:pt>
                <c:pt idx="1216">
                  <c:v>1.072182E-2</c:v>
                </c:pt>
                <c:pt idx="1217">
                  <c:v>1.487174E-2</c:v>
                </c:pt>
                <c:pt idx="1218">
                  <c:v>7.5715979999999997E-3</c:v>
                </c:pt>
                <c:pt idx="1219">
                  <c:v>1.143915E-2</c:v>
                </c:pt>
                <c:pt idx="1220">
                  <c:v>1.195039E-2</c:v>
                </c:pt>
                <c:pt idx="1221">
                  <c:v>1.201081E-2</c:v>
                </c:pt>
                <c:pt idx="1222">
                  <c:v>1.246777E-2</c:v>
                </c:pt>
                <c:pt idx="1223">
                  <c:v>1.4810520000000001E-2</c:v>
                </c:pt>
                <c:pt idx="1224">
                  <c:v>1.3358480000000001E-2</c:v>
                </c:pt>
                <c:pt idx="1225">
                  <c:v>1.084453E-2</c:v>
                </c:pt>
                <c:pt idx="1226">
                  <c:v>9.9787699999999997E-3</c:v>
                </c:pt>
                <c:pt idx="1227">
                  <c:v>1.0202930000000001E-2</c:v>
                </c:pt>
                <c:pt idx="1228">
                  <c:v>1.1371930000000001E-2</c:v>
                </c:pt>
                <c:pt idx="1229">
                  <c:v>1.2088049999999999E-2</c:v>
                </c:pt>
                <c:pt idx="1230">
                  <c:v>8.1204329999999998E-3</c:v>
                </c:pt>
                <c:pt idx="1231">
                  <c:v>1.491076E-2</c:v>
                </c:pt>
                <c:pt idx="1232">
                  <c:v>1.237485E-2</c:v>
                </c:pt>
                <c:pt idx="1233">
                  <c:v>7.1133719999999998E-3</c:v>
                </c:pt>
                <c:pt idx="1234">
                  <c:v>9.4513389999999996E-3</c:v>
                </c:pt>
                <c:pt idx="1235">
                  <c:v>1.1125380000000001E-2</c:v>
                </c:pt>
                <c:pt idx="1236">
                  <c:v>1.0985699999999999E-2</c:v>
                </c:pt>
                <c:pt idx="1237">
                  <c:v>1.0877349999999999E-2</c:v>
                </c:pt>
                <c:pt idx="1238">
                  <c:v>1.105158E-2</c:v>
                </c:pt>
                <c:pt idx="1239">
                  <c:v>1.162679E-2</c:v>
                </c:pt>
                <c:pt idx="1240">
                  <c:v>1.4026429999999999E-2</c:v>
                </c:pt>
                <c:pt idx="1241">
                  <c:v>8.0236349999999994E-3</c:v>
                </c:pt>
                <c:pt idx="1242">
                  <c:v>9.0788380000000005E-3</c:v>
                </c:pt>
                <c:pt idx="1243">
                  <c:v>1.38207E-2</c:v>
                </c:pt>
                <c:pt idx="1244">
                  <c:v>1.0646050000000001E-2</c:v>
                </c:pt>
                <c:pt idx="1245">
                  <c:v>1.114443E-2</c:v>
                </c:pt>
                <c:pt idx="1246">
                  <c:v>9.3851149999999994E-3</c:v>
                </c:pt>
                <c:pt idx="1247">
                  <c:v>1.521053E-2</c:v>
                </c:pt>
                <c:pt idx="1248">
                  <c:v>1.1184110000000001E-2</c:v>
                </c:pt>
                <c:pt idx="1249">
                  <c:v>1.5761649999999999E-2</c:v>
                </c:pt>
                <c:pt idx="1250">
                  <c:v>1.1697310000000001E-2</c:v>
                </c:pt>
                <c:pt idx="1251">
                  <c:v>1.203503E-2</c:v>
                </c:pt>
                <c:pt idx="1252">
                  <c:v>7.9378820000000003E-3</c:v>
                </c:pt>
                <c:pt idx="1253">
                  <c:v>7.9327709999999999E-3</c:v>
                </c:pt>
                <c:pt idx="1254">
                  <c:v>8.6261289999999997E-3</c:v>
                </c:pt>
                <c:pt idx="1255">
                  <c:v>1.2200280000000001E-2</c:v>
                </c:pt>
                <c:pt idx="1256">
                  <c:v>1.1230489999999999E-2</c:v>
                </c:pt>
                <c:pt idx="1257">
                  <c:v>9.5664099999999992E-3</c:v>
                </c:pt>
                <c:pt idx="1258">
                  <c:v>1.1155180000000001E-2</c:v>
                </c:pt>
                <c:pt idx="1259">
                  <c:v>1.580438E-2</c:v>
                </c:pt>
                <c:pt idx="1260">
                  <c:v>1.6255780000000001E-2</c:v>
                </c:pt>
                <c:pt idx="1261">
                  <c:v>1.1320749999999999E-2</c:v>
                </c:pt>
                <c:pt idx="1262">
                  <c:v>1.447619E-2</c:v>
                </c:pt>
                <c:pt idx="1263">
                  <c:v>9.9173820000000006E-3</c:v>
                </c:pt>
                <c:pt idx="1264">
                  <c:v>8.5338589999999995E-3</c:v>
                </c:pt>
                <c:pt idx="1265">
                  <c:v>1.3073059999999999E-2</c:v>
                </c:pt>
                <c:pt idx="1266">
                  <c:v>9.7833020000000007E-3</c:v>
                </c:pt>
                <c:pt idx="1267">
                  <c:v>1.778424E-2</c:v>
                </c:pt>
                <c:pt idx="1268">
                  <c:v>1.082499E-2</c:v>
                </c:pt>
                <c:pt idx="1269">
                  <c:v>9.9173879999999992E-3</c:v>
                </c:pt>
                <c:pt idx="1270">
                  <c:v>1.4550199999999999E-2</c:v>
                </c:pt>
                <c:pt idx="1271">
                  <c:v>1.1135549999999999E-2</c:v>
                </c:pt>
                <c:pt idx="1272">
                  <c:v>1.079541E-2</c:v>
                </c:pt>
                <c:pt idx="1273">
                  <c:v>1.327742E-2</c:v>
                </c:pt>
                <c:pt idx="1274">
                  <c:v>1.20965E-2</c:v>
                </c:pt>
                <c:pt idx="1275">
                  <c:v>1.179853E-2</c:v>
                </c:pt>
                <c:pt idx="1276">
                  <c:v>1.1035E-2</c:v>
                </c:pt>
                <c:pt idx="1277">
                  <c:v>1.8837179999999999E-2</c:v>
                </c:pt>
                <c:pt idx="1278">
                  <c:v>1.0110630000000001E-2</c:v>
                </c:pt>
                <c:pt idx="1279">
                  <c:v>1.0445680000000001E-2</c:v>
                </c:pt>
                <c:pt idx="1280">
                  <c:v>9.5903710000000003E-3</c:v>
                </c:pt>
                <c:pt idx="1281">
                  <c:v>1.07639E-2</c:v>
                </c:pt>
                <c:pt idx="1282">
                  <c:v>1.1665699999999999E-2</c:v>
                </c:pt>
                <c:pt idx="1283">
                  <c:v>1.314032E-2</c:v>
                </c:pt>
                <c:pt idx="1284">
                  <c:v>1.221847E-2</c:v>
                </c:pt>
                <c:pt idx="1285">
                  <c:v>1.156887E-2</c:v>
                </c:pt>
                <c:pt idx="1286">
                  <c:v>1.0898049999999999E-2</c:v>
                </c:pt>
                <c:pt idx="1287">
                  <c:v>1.899118E-2</c:v>
                </c:pt>
                <c:pt idx="1288">
                  <c:v>1.3528210000000001E-2</c:v>
                </c:pt>
                <c:pt idx="1289">
                  <c:v>1.006116E-2</c:v>
                </c:pt>
                <c:pt idx="1290">
                  <c:v>1.5608850000000001E-2</c:v>
                </c:pt>
                <c:pt idx="1291">
                  <c:v>1.220369E-2</c:v>
                </c:pt>
                <c:pt idx="1292">
                  <c:v>1.4845000000000001E-2</c:v>
                </c:pt>
                <c:pt idx="1293">
                  <c:v>1.646651E-2</c:v>
                </c:pt>
                <c:pt idx="1294">
                  <c:v>1.1504540000000001E-2</c:v>
                </c:pt>
                <c:pt idx="1295">
                  <c:v>1.044261E-2</c:v>
                </c:pt>
                <c:pt idx="1296">
                  <c:v>1.2843149999999999E-2</c:v>
                </c:pt>
                <c:pt idx="1297">
                  <c:v>9.4532829999999998E-3</c:v>
                </c:pt>
                <c:pt idx="1298">
                  <c:v>8.9633600000000001E-3</c:v>
                </c:pt>
                <c:pt idx="1299">
                  <c:v>1.2300419999999999E-2</c:v>
                </c:pt>
                <c:pt idx="1300">
                  <c:v>1.223021E-2</c:v>
                </c:pt>
                <c:pt idx="1301">
                  <c:v>1.0306539999999999E-2</c:v>
                </c:pt>
                <c:pt idx="1302">
                  <c:v>8.5778910000000007E-3</c:v>
                </c:pt>
                <c:pt idx="1303">
                  <c:v>1.279513E-2</c:v>
                </c:pt>
                <c:pt idx="1304">
                  <c:v>9.9433520000000008E-3</c:v>
                </c:pt>
                <c:pt idx="1305">
                  <c:v>1.50502E-2</c:v>
                </c:pt>
                <c:pt idx="1306">
                  <c:v>1.157336E-2</c:v>
                </c:pt>
                <c:pt idx="1307">
                  <c:v>1.409761E-2</c:v>
                </c:pt>
                <c:pt idx="1308">
                  <c:v>1.087752E-2</c:v>
                </c:pt>
                <c:pt idx="1309">
                  <c:v>1.7246069999999999E-2</c:v>
                </c:pt>
                <c:pt idx="1310">
                  <c:v>2.0575880000000001E-2</c:v>
                </c:pt>
                <c:pt idx="1311">
                  <c:v>8.778592E-3</c:v>
                </c:pt>
                <c:pt idx="1312">
                  <c:v>1.0138039999999999E-2</c:v>
                </c:pt>
                <c:pt idx="1313">
                  <c:v>1.426067E-2</c:v>
                </c:pt>
                <c:pt idx="1314">
                  <c:v>1.562175E-2</c:v>
                </c:pt>
                <c:pt idx="1315">
                  <c:v>9.2075769999999998E-3</c:v>
                </c:pt>
                <c:pt idx="1316">
                  <c:v>8.8096049999999999E-3</c:v>
                </c:pt>
                <c:pt idx="1317">
                  <c:v>9.0373970000000008E-3</c:v>
                </c:pt>
                <c:pt idx="1318">
                  <c:v>1.6934859999999999E-2</c:v>
                </c:pt>
                <c:pt idx="1319">
                  <c:v>1.260996E-2</c:v>
                </c:pt>
                <c:pt idx="1320">
                  <c:v>1.3277840000000001E-2</c:v>
                </c:pt>
                <c:pt idx="1321">
                  <c:v>1.233662E-2</c:v>
                </c:pt>
                <c:pt idx="1322">
                  <c:v>1.1498960000000001E-2</c:v>
                </c:pt>
                <c:pt idx="1323">
                  <c:v>8.4160639999999991E-3</c:v>
                </c:pt>
                <c:pt idx="1324">
                  <c:v>1.7844260000000001E-2</c:v>
                </c:pt>
                <c:pt idx="1325">
                  <c:v>1.2939000000000001E-2</c:v>
                </c:pt>
                <c:pt idx="1326">
                  <c:v>9.7134779999999993E-3</c:v>
                </c:pt>
                <c:pt idx="1327">
                  <c:v>9.2208529999999993E-3</c:v>
                </c:pt>
                <c:pt idx="1328">
                  <c:v>1.282443E-2</c:v>
                </c:pt>
                <c:pt idx="1329">
                  <c:v>1.086428E-2</c:v>
                </c:pt>
                <c:pt idx="1330">
                  <c:v>9.2896160000000005E-3</c:v>
                </c:pt>
                <c:pt idx="1331">
                  <c:v>7.3135429999999996E-3</c:v>
                </c:pt>
                <c:pt idx="1332">
                  <c:v>1.5901740000000001E-2</c:v>
                </c:pt>
                <c:pt idx="1333">
                  <c:v>1.0522699999999999E-2</c:v>
                </c:pt>
                <c:pt idx="1334">
                  <c:v>1.001255E-2</c:v>
                </c:pt>
                <c:pt idx="1335">
                  <c:v>1.2591410000000001E-2</c:v>
                </c:pt>
                <c:pt idx="1336">
                  <c:v>1.173803E-2</c:v>
                </c:pt>
                <c:pt idx="1337">
                  <c:v>7.9704919999999992E-3</c:v>
                </c:pt>
                <c:pt idx="1338">
                  <c:v>1.1986409999999999E-2</c:v>
                </c:pt>
                <c:pt idx="1339">
                  <c:v>1.111295E-2</c:v>
                </c:pt>
                <c:pt idx="1340">
                  <c:v>1.283364E-2</c:v>
                </c:pt>
                <c:pt idx="1341">
                  <c:v>1.127503E-2</c:v>
                </c:pt>
                <c:pt idx="1342">
                  <c:v>9.9807679999999992E-3</c:v>
                </c:pt>
                <c:pt idx="1343">
                  <c:v>9.7334520000000001E-3</c:v>
                </c:pt>
                <c:pt idx="1344">
                  <c:v>1.2729020000000001E-2</c:v>
                </c:pt>
                <c:pt idx="1345">
                  <c:v>1.276618E-2</c:v>
                </c:pt>
                <c:pt idx="1346">
                  <c:v>1.1196279999999999E-2</c:v>
                </c:pt>
                <c:pt idx="1347">
                  <c:v>1.196264E-2</c:v>
                </c:pt>
                <c:pt idx="1348">
                  <c:v>1.5425090000000001E-2</c:v>
                </c:pt>
                <c:pt idx="1349">
                  <c:v>1.2914210000000001E-2</c:v>
                </c:pt>
                <c:pt idx="1350">
                  <c:v>1.09912E-2</c:v>
                </c:pt>
                <c:pt idx="1351">
                  <c:v>1.7603400000000002E-2</c:v>
                </c:pt>
                <c:pt idx="1352">
                  <c:v>9.9574629999999997E-3</c:v>
                </c:pt>
                <c:pt idx="1353">
                  <c:v>1.3552369999999999E-2</c:v>
                </c:pt>
                <c:pt idx="1354">
                  <c:v>1.397236E-2</c:v>
                </c:pt>
                <c:pt idx="1355">
                  <c:v>9.3157550000000002E-3</c:v>
                </c:pt>
                <c:pt idx="1356">
                  <c:v>9.6950119999999994E-3</c:v>
                </c:pt>
                <c:pt idx="1357">
                  <c:v>1.2205270000000001E-2</c:v>
                </c:pt>
                <c:pt idx="1358">
                  <c:v>1.136473E-2</c:v>
                </c:pt>
                <c:pt idx="1359">
                  <c:v>1.5433489999999999E-2</c:v>
                </c:pt>
                <c:pt idx="1360">
                  <c:v>1.8003689999999999E-2</c:v>
                </c:pt>
                <c:pt idx="1361">
                  <c:v>1.3109880000000001E-2</c:v>
                </c:pt>
                <c:pt idx="1362">
                  <c:v>9.8376390000000005E-3</c:v>
                </c:pt>
                <c:pt idx="1363">
                  <c:v>1.370035E-2</c:v>
                </c:pt>
                <c:pt idx="1364">
                  <c:v>8.1514120000000002E-3</c:v>
                </c:pt>
                <c:pt idx="1365">
                  <c:v>1.1990870000000001E-2</c:v>
                </c:pt>
                <c:pt idx="1366">
                  <c:v>1.6572839999999998E-2</c:v>
                </c:pt>
                <c:pt idx="1367">
                  <c:v>1.195385E-2</c:v>
                </c:pt>
                <c:pt idx="1368">
                  <c:v>1.309309E-2</c:v>
                </c:pt>
                <c:pt idx="1369">
                  <c:v>1.2627899999999999E-2</c:v>
                </c:pt>
                <c:pt idx="1370">
                  <c:v>1.2295499999999999E-2</c:v>
                </c:pt>
                <c:pt idx="1371">
                  <c:v>1.353324E-2</c:v>
                </c:pt>
                <c:pt idx="1372">
                  <c:v>1.509447E-2</c:v>
                </c:pt>
                <c:pt idx="1373">
                  <c:v>1.135187E-2</c:v>
                </c:pt>
                <c:pt idx="1374">
                  <c:v>9.0459679999999997E-3</c:v>
                </c:pt>
                <c:pt idx="1375">
                  <c:v>8.8768059999999992E-3</c:v>
                </c:pt>
                <c:pt idx="1376">
                  <c:v>9.8925439999999996E-3</c:v>
                </c:pt>
                <c:pt idx="1377">
                  <c:v>1.288711E-2</c:v>
                </c:pt>
                <c:pt idx="1378">
                  <c:v>1.4949530000000001E-2</c:v>
                </c:pt>
                <c:pt idx="1379">
                  <c:v>8.4228150000000002E-3</c:v>
                </c:pt>
                <c:pt idx="1380">
                  <c:v>8.4202930000000006E-3</c:v>
                </c:pt>
                <c:pt idx="1381">
                  <c:v>1.312491E-2</c:v>
                </c:pt>
                <c:pt idx="1382">
                  <c:v>1.18379E-2</c:v>
                </c:pt>
                <c:pt idx="1383">
                  <c:v>1.3593910000000001E-2</c:v>
                </c:pt>
                <c:pt idx="1384">
                  <c:v>1.279162E-2</c:v>
                </c:pt>
                <c:pt idx="1385">
                  <c:v>1.109805E-2</c:v>
                </c:pt>
                <c:pt idx="1386">
                  <c:v>1.4253770000000001E-2</c:v>
                </c:pt>
                <c:pt idx="1387">
                  <c:v>1.151245E-2</c:v>
                </c:pt>
                <c:pt idx="1388">
                  <c:v>8.6720719999999994E-3</c:v>
                </c:pt>
                <c:pt idx="1389">
                  <c:v>1.035551E-2</c:v>
                </c:pt>
                <c:pt idx="1390">
                  <c:v>1.525491E-2</c:v>
                </c:pt>
                <c:pt idx="1391">
                  <c:v>1.2922090000000001E-2</c:v>
                </c:pt>
                <c:pt idx="1392">
                  <c:v>1.6682809999999999E-2</c:v>
                </c:pt>
                <c:pt idx="1393">
                  <c:v>1.067501E-2</c:v>
                </c:pt>
                <c:pt idx="1394">
                  <c:v>9.0394810000000003E-3</c:v>
                </c:pt>
                <c:pt idx="1395">
                  <c:v>1.4029700000000001E-2</c:v>
                </c:pt>
                <c:pt idx="1396">
                  <c:v>1.3774379999999999E-2</c:v>
                </c:pt>
                <c:pt idx="1397">
                  <c:v>1.447086E-2</c:v>
                </c:pt>
                <c:pt idx="1398">
                  <c:v>1.8530479999999998E-2</c:v>
                </c:pt>
                <c:pt idx="1399">
                  <c:v>1.2351320000000001E-2</c:v>
                </c:pt>
                <c:pt idx="1400">
                  <c:v>1.01744E-2</c:v>
                </c:pt>
                <c:pt idx="1401">
                  <c:v>7.7553869999999999E-3</c:v>
                </c:pt>
                <c:pt idx="1402">
                  <c:v>1.3679200000000001E-2</c:v>
                </c:pt>
                <c:pt idx="1403">
                  <c:v>1.06052E-2</c:v>
                </c:pt>
                <c:pt idx="1404">
                  <c:v>1.5989380000000001E-2</c:v>
                </c:pt>
                <c:pt idx="1405">
                  <c:v>1.286474E-2</c:v>
                </c:pt>
                <c:pt idx="1406">
                  <c:v>8.9023650000000006E-3</c:v>
                </c:pt>
                <c:pt idx="1407">
                  <c:v>8.9716940000000005E-3</c:v>
                </c:pt>
                <c:pt idx="1408">
                  <c:v>1.0984910000000001E-2</c:v>
                </c:pt>
                <c:pt idx="1409">
                  <c:v>1.171254E-2</c:v>
                </c:pt>
                <c:pt idx="1410">
                  <c:v>8.9267280000000001E-3</c:v>
                </c:pt>
                <c:pt idx="1411">
                  <c:v>8.8409079999999998E-3</c:v>
                </c:pt>
                <c:pt idx="1412">
                  <c:v>1.187794E-2</c:v>
                </c:pt>
                <c:pt idx="1413">
                  <c:v>1.2953579999999999E-2</c:v>
                </c:pt>
                <c:pt idx="1414">
                  <c:v>1.227728E-2</c:v>
                </c:pt>
                <c:pt idx="1415">
                  <c:v>1.119826E-2</c:v>
                </c:pt>
                <c:pt idx="1416">
                  <c:v>1.105634E-2</c:v>
                </c:pt>
                <c:pt idx="1417">
                  <c:v>1.7445039999999998E-2</c:v>
                </c:pt>
                <c:pt idx="1418">
                  <c:v>1.6624880000000002E-2</c:v>
                </c:pt>
                <c:pt idx="1419">
                  <c:v>9.0808620000000003E-3</c:v>
                </c:pt>
                <c:pt idx="1420">
                  <c:v>1.106509E-2</c:v>
                </c:pt>
                <c:pt idx="1421">
                  <c:v>7.986791E-3</c:v>
                </c:pt>
                <c:pt idx="1422">
                  <c:v>1.2122020000000001E-2</c:v>
                </c:pt>
                <c:pt idx="1423">
                  <c:v>9.2355549999999995E-3</c:v>
                </c:pt>
                <c:pt idx="1424">
                  <c:v>9.9102870000000003E-3</c:v>
                </c:pt>
                <c:pt idx="1425">
                  <c:v>1.1769180000000001E-2</c:v>
                </c:pt>
                <c:pt idx="1426">
                  <c:v>1.6178789999999998E-2</c:v>
                </c:pt>
                <c:pt idx="1427">
                  <c:v>1.2811360000000001E-2</c:v>
                </c:pt>
                <c:pt idx="1428">
                  <c:v>1.101563E-2</c:v>
                </c:pt>
                <c:pt idx="1429">
                  <c:v>1.7724879999999998E-2</c:v>
                </c:pt>
                <c:pt idx="1430">
                  <c:v>1.538904E-2</c:v>
                </c:pt>
                <c:pt idx="1431">
                  <c:v>1.429003E-2</c:v>
                </c:pt>
                <c:pt idx="1432">
                  <c:v>9.7908289999999992E-3</c:v>
                </c:pt>
                <c:pt idx="1433">
                  <c:v>1.0910909999999999E-2</c:v>
                </c:pt>
                <c:pt idx="1434">
                  <c:v>8.9621649999999994E-3</c:v>
                </c:pt>
                <c:pt idx="1435">
                  <c:v>1.0823309999999999E-2</c:v>
                </c:pt>
                <c:pt idx="1436">
                  <c:v>1.7902419999999999E-2</c:v>
                </c:pt>
                <c:pt idx="1437">
                  <c:v>1.415748E-2</c:v>
                </c:pt>
                <c:pt idx="1438">
                  <c:v>1.1444269999999999E-2</c:v>
                </c:pt>
                <c:pt idx="1439">
                  <c:v>7.9736019999999998E-3</c:v>
                </c:pt>
                <c:pt idx="1440">
                  <c:v>1.150472E-2</c:v>
                </c:pt>
                <c:pt idx="1441">
                  <c:v>1.393582E-2</c:v>
                </c:pt>
                <c:pt idx="1442">
                  <c:v>8.2442560000000002E-3</c:v>
                </c:pt>
                <c:pt idx="1443">
                  <c:v>1.3320790000000001E-2</c:v>
                </c:pt>
                <c:pt idx="1444">
                  <c:v>1.161338E-2</c:v>
                </c:pt>
                <c:pt idx="1445">
                  <c:v>1.2432230000000001E-2</c:v>
                </c:pt>
                <c:pt idx="1446">
                  <c:v>1.394129E-2</c:v>
                </c:pt>
                <c:pt idx="1447">
                  <c:v>1.046474E-2</c:v>
                </c:pt>
                <c:pt idx="1448">
                  <c:v>1.06386E-2</c:v>
                </c:pt>
                <c:pt idx="1449">
                  <c:v>1.8001699999999999E-2</c:v>
                </c:pt>
                <c:pt idx="1450">
                  <c:v>9.1904069999999994E-3</c:v>
                </c:pt>
                <c:pt idx="1451">
                  <c:v>1.2869820000000001E-2</c:v>
                </c:pt>
                <c:pt idx="1452">
                  <c:v>1.138044E-2</c:v>
                </c:pt>
                <c:pt idx="1453">
                  <c:v>1.150748E-2</c:v>
                </c:pt>
                <c:pt idx="1454">
                  <c:v>1.2701759999999999E-2</c:v>
                </c:pt>
                <c:pt idx="1455">
                  <c:v>1.485845E-2</c:v>
                </c:pt>
                <c:pt idx="1456">
                  <c:v>1.6210769999999999E-2</c:v>
                </c:pt>
                <c:pt idx="1457">
                  <c:v>1.1420019999999999E-2</c:v>
                </c:pt>
                <c:pt idx="1458">
                  <c:v>1.398114E-2</c:v>
                </c:pt>
                <c:pt idx="1459">
                  <c:v>8.9803000000000001E-3</c:v>
                </c:pt>
                <c:pt idx="1460">
                  <c:v>1.3927709999999999E-2</c:v>
                </c:pt>
                <c:pt idx="1461">
                  <c:v>1.725529E-2</c:v>
                </c:pt>
                <c:pt idx="1462">
                  <c:v>1.177623E-2</c:v>
                </c:pt>
                <c:pt idx="1463">
                  <c:v>1.0732729999999999E-2</c:v>
                </c:pt>
                <c:pt idx="1464">
                  <c:v>1.351638E-2</c:v>
                </c:pt>
                <c:pt idx="1465">
                  <c:v>1.296566E-2</c:v>
                </c:pt>
                <c:pt idx="1466">
                  <c:v>7.5450789999999997E-3</c:v>
                </c:pt>
                <c:pt idx="1467">
                  <c:v>1.379942E-2</c:v>
                </c:pt>
                <c:pt idx="1468">
                  <c:v>1.312747E-2</c:v>
                </c:pt>
                <c:pt idx="1469">
                  <c:v>7.5115080000000001E-3</c:v>
                </c:pt>
                <c:pt idx="1470">
                  <c:v>8.9954579999999996E-3</c:v>
                </c:pt>
                <c:pt idx="1471">
                  <c:v>1.110713E-2</c:v>
                </c:pt>
                <c:pt idx="1472">
                  <c:v>1.6116220000000001E-2</c:v>
                </c:pt>
                <c:pt idx="1473">
                  <c:v>1.163927E-2</c:v>
                </c:pt>
                <c:pt idx="1474">
                  <c:v>1.077526E-2</c:v>
                </c:pt>
                <c:pt idx="1475">
                  <c:v>1.2192740000000001E-2</c:v>
                </c:pt>
                <c:pt idx="1476">
                  <c:v>1.328098E-2</c:v>
                </c:pt>
                <c:pt idx="1477">
                  <c:v>8.733312E-3</c:v>
                </c:pt>
                <c:pt idx="1478">
                  <c:v>1.2769519999999999E-2</c:v>
                </c:pt>
                <c:pt idx="1479">
                  <c:v>1.361248E-2</c:v>
                </c:pt>
                <c:pt idx="1480">
                  <c:v>1.0693080000000001E-2</c:v>
                </c:pt>
                <c:pt idx="1481">
                  <c:v>1.035997E-2</c:v>
                </c:pt>
                <c:pt idx="1482">
                  <c:v>1.5404340000000001E-2</c:v>
                </c:pt>
                <c:pt idx="1483">
                  <c:v>1.365445E-2</c:v>
                </c:pt>
                <c:pt idx="1484">
                  <c:v>1.0547910000000001E-2</c:v>
                </c:pt>
                <c:pt idx="1485">
                  <c:v>1.015256E-2</c:v>
                </c:pt>
                <c:pt idx="1486">
                  <c:v>1.4286210000000001E-2</c:v>
                </c:pt>
                <c:pt idx="1487">
                  <c:v>1.863244E-2</c:v>
                </c:pt>
                <c:pt idx="1488">
                  <c:v>1.087367E-2</c:v>
                </c:pt>
                <c:pt idx="1489">
                  <c:v>7.3028030000000001E-3</c:v>
                </c:pt>
                <c:pt idx="1490">
                  <c:v>1.392586E-2</c:v>
                </c:pt>
                <c:pt idx="1491">
                  <c:v>1.3960459999999999E-2</c:v>
                </c:pt>
                <c:pt idx="1492">
                  <c:v>1.3129139999999999E-2</c:v>
                </c:pt>
                <c:pt idx="1493">
                  <c:v>7.5218059999999998E-3</c:v>
                </c:pt>
                <c:pt idx="1494">
                  <c:v>1.3009629999999999E-2</c:v>
                </c:pt>
                <c:pt idx="1495">
                  <c:v>7.1792080000000003E-3</c:v>
                </c:pt>
                <c:pt idx="1496">
                  <c:v>1.0657389999999999E-2</c:v>
                </c:pt>
                <c:pt idx="1497">
                  <c:v>6.9909259999999997E-3</c:v>
                </c:pt>
                <c:pt idx="1498">
                  <c:v>1.105941E-2</c:v>
                </c:pt>
                <c:pt idx="1499">
                  <c:v>9.2013379999999999E-3</c:v>
                </c:pt>
                <c:pt idx="1500">
                  <c:v>9.7657990000000004E-3</c:v>
                </c:pt>
                <c:pt idx="1501">
                  <c:v>9.3148799999999993E-3</c:v>
                </c:pt>
                <c:pt idx="1502">
                  <c:v>1.209851E-2</c:v>
                </c:pt>
                <c:pt idx="1503">
                  <c:v>9.5963980000000008E-3</c:v>
                </c:pt>
                <c:pt idx="1504">
                  <c:v>1.08506E-2</c:v>
                </c:pt>
                <c:pt idx="1505">
                  <c:v>1.284516E-2</c:v>
                </c:pt>
                <c:pt idx="1506">
                  <c:v>1.3301210000000001E-2</c:v>
                </c:pt>
                <c:pt idx="1507">
                  <c:v>1.2168419999999999E-2</c:v>
                </c:pt>
                <c:pt idx="1508">
                  <c:v>1.48372E-2</c:v>
                </c:pt>
                <c:pt idx="1509">
                  <c:v>1.16609E-2</c:v>
                </c:pt>
                <c:pt idx="1510">
                  <c:v>1.019433E-2</c:v>
                </c:pt>
                <c:pt idx="1511">
                  <c:v>8.4852220000000006E-3</c:v>
                </c:pt>
                <c:pt idx="1512">
                  <c:v>1.557384E-2</c:v>
                </c:pt>
                <c:pt idx="1513">
                  <c:v>1.1694009999999999E-2</c:v>
                </c:pt>
                <c:pt idx="1514">
                  <c:v>1.352131E-2</c:v>
                </c:pt>
                <c:pt idx="1515">
                  <c:v>1.067625E-2</c:v>
                </c:pt>
                <c:pt idx="1516">
                  <c:v>8.5397330000000007E-3</c:v>
                </c:pt>
                <c:pt idx="1517">
                  <c:v>9.9117719999999992E-3</c:v>
                </c:pt>
                <c:pt idx="1518">
                  <c:v>1.5056369999999999E-2</c:v>
                </c:pt>
                <c:pt idx="1519">
                  <c:v>1.122561E-2</c:v>
                </c:pt>
                <c:pt idx="1520">
                  <c:v>9.616734E-3</c:v>
                </c:pt>
                <c:pt idx="1521">
                  <c:v>1.279659E-2</c:v>
                </c:pt>
                <c:pt idx="1522">
                  <c:v>1.1172059999999999E-2</c:v>
                </c:pt>
                <c:pt idx="1523">
                  <c:v>9.85399E-3</c:v>
                </c:pt>
                <c:pt idx="1524">
                  <c:v>1.548354E-2</c:v>
                </c:pt>
                <c:pt idx="1525">
                  <c:v>1.269703E-2</c:v>
                </c:pt>
                <c:pt idx="1526">
                  <c:v>1.043208E-2</c:v>
                </c:pt>
                <c:pt idx="1527">
                  <c:v>1.193662E-2</c:v>
                </c:pt>
                <c:pt idx="1528">
                  <c:v>7.0099689999999996E-3</c:v>
                </c:pt>
                <c:pt idx="1529">
                  <c:v>7.382942E-3</c:v>
                </c:pt>
                <c:pt idx="1530">
                  <c:v>8.3744319999999994E-3</c:v>
                </c:pt>
                <c:pt idx="1531">
                  <c:v>1.7340120000000001E-2</c:v>
                </c:pt>
                <c:pt idx="1532">
                  <c:v>9.7461200000000005E-3</c:v>
                </c:pt>
                <c:pt idx="1533">
                  <c:v>1.5332210000000001E-2</c:v>
                </c:pt>
                <c:pt idx="1534">
                  <c:v>8.5324179999999999E-3</c:v>
                </c:pt>
                <c:pt idx="1535">
                  <c:v>8.8992840000000004E-3</c:v>
                </c:pt>
                <c:pt idx="1536">
                  <c:v>8.0485609999999992E-3</c:v>
                </c:pt>
                <c:pt idx="1537">
                  <c:v>1.087666E-2</c:v>
                </c:pt>
                <c:pt idx="1538">
                  <c:v>1.0852809999999999E-2</c:v>
                </c:pt>
                <c:pt idx="1539">
                  <c:v>1.172613E-2</c:v>
                </c:pt>
                <c:pt idx="1540">
                  <c:v>1.5936390000000002E-2</c:v>
                </c:pt>
                <c:pt idx="1541">
                  <c:v>1.451038E-2</c:v>
                </c:pt>
                <c:pt idx="1542">
                  <c:v>1.003826E-2</c:v>
                </c:pt>
                <c:pt idx="1543">
                  <c:v>1.2340530000000001E-2</c:v>
                </c:pt>
                <c:pt idx="1544">
                  <c:v>1.181977E-2</c:v>
                </c:pt>
                <c:pt idx="1545">
                  <c:v>1.0863329999999999E-2</c:v>
                </c:pt>
                <c:pt idx="1546">
                  <c:v>9.8547779999999998E-3</c:v>
                </c:pt>
                <c:pt idx="1547">
                  <c:v>9.2757059999999999E-3</c:v>
                </c:pt>
                <c:pt idx="1548">
                  <c:v>1.141843E-2</c:v>
                </c:pt>
                <c:pt idx="1549">
                  <c:v>1.354228E-2</c:v>
                </c:pt>
                <c:pt idx="1550">
                  <c:v>9.5479759999999997E-3</c:v>
                </c:pt>
                <c:pt idx="1551">
                  <c:v>1.3321680000000001E-2</c:v>
                </c:pt>
                <c:pt idx="1552">
                  <c:v>1.122103E-2</c:v>
                </c:pt>
                <c:pt idx="1553">
                  <c:v>1.224359E-2</c:v>
                </c:pt>
                <c:pt idx="1554">
                  <c:v>1.1126499999999999E-2</c:v>
                </c:pt>
                <c:pt idx="1555">
                  <c:v>9.4337780000000003E-3</c:v>
                </c:pt>
                <c:pt idx="1556">
                  <c:v>1.083602E-2</c:v>
                </c:pt>
                <c:pt idx="1557">
                  <c:v>1.091254E-2</c:v>
                </c:pt>
                <c:pt idx="1558">
                  <c:v>9.5780339999999992E-3</c:v>
                </c:pt>
                <c:pt idx="1559">
                  <c:v>1.0366520000000001E-2</c:v>
                </c:pt>
                <c:pt idx="1560">
                  <c:v>1.1147509999999999E-2</c:v>
                </c:pt>
                <c:pt idx="1561">
                  <c:v>1.374936E-2</c:v>
                </c:pt>
                <c:pt idx="1562">
                  <c:v>8.1379910000000007E-3</c:v>
                </c:pt>
                <c:pt idx="1563">
                  <c:v>1.4183350000000001E-2</c:v>
                </c:pt>
                <c:pt idx="1564">
                  <c:v>1.0902770000000001E-2</c:v>
                </c:pt>
                <c:pt idx="1565">
                  <c:v>1.128143E-2</c:v>
                </c:pt>
                <c:pt idx="1566">
                  <c:v>8.3649290000000001E-3</c:v>
                </c:pt>
                <c:pt idx="1567">
                  <c:v>1.544732E-2</c:v>
                </c:pt>
                <c:pt idx="1568">
                  <c:v>6.6913270000000004E-3</c:v>
                </c:pt>
                <c:pt idx="1569">
                  <c:v>9.5049420000000006E-3</c:v>
                </c:pt>
                <c:pt idx="1570">
                  <c:v>1.0917069999999999E-2</c:v>
                </c:pt>
                <c:pt idx="1571">
                  <c:v>9.7264069999999994E-3</c:v>
                </c:pt>
                <c:pt idx="1572">
                  <c:v>1.2132510000000001E-2</c:v>
                </c:pt>
                <c:pt idx="1573">
                  <c:v>1.11317E-2</c:v>
                </c:pt>
                <c:pt idx="1574">
                  <c:v>9.0157750000000002E-3</c:v>
                </c:pt>
                <c:pt idx="1575">
                  <c:v>1.12126E-2</c:v>
                </c:pt>
                <c:pt idx="1576">
                  <c:v>1.144906E-2</c:v>
                </c:pt>
                <c:pt idx="1577">
                  <c:v>9.1836160000000003E-3</c:v>
                </c:pt>
                <c:pt idx="1578">
                  <c:v>1.0509340000000001E-2</c:v>
                </c:pt>
                <c:pt idx="1579">
                  <c:v>1.2987449999999999E-2</c:v>
                </c:pt>
                <c:pt idx="1580">
                  <c:v>9.1682859999999994E-3</c:v>
                </c:pt>
                <c:pt idx="1581">
                  <c:v>1.07499E-2</c:v>
                </c:pt>
                <c:pt idx="1582">
                  <c:v>1.0019709999999999E-2</c:v>
                </c:pt>
                <c:pt idx="1583">
                  <c:v>9.7800270000000002E-3</c:v>
                </c:pt>
                <c:pt idx="1584">
                  <c:v>9.7611079999999992E-3</c:v>
                </c:pt>
                <c:pt idx="1585">
                  <c:v>1.123474E-2</c:v>
                </c:pt>
                <c:pt idx="1586">
                  <c:v>1.021296E-2</c:v>
                </c:pt>
                <c:pt idx="1587">
                  <c:v>8.9065580000000002E-3</c:v>
                </c:pt>
                <c:pt idx="1588">
                  <c:v>1.511294E-2</c:v>
                </c:pt>
                <c:pt idx="1589">
                  <c:v>1.2683699999999999E-2</c:v>
                </c:pt>
                <c:pt idx="1590">
                  <c:v>1.395211E-2</c:v>
                </c:pt>
                <c:pt idx="1591">
                  <c:v>1.102275E-2</c:v>
                </c:pt>
                <c:pt idx="1592">
                  <c:v>8.563223E-3</c:v>
                </c:pt>
                <c:pt idx="1593">
                  <c:v>1.1236940000000001E-2</c:v>
                </c:pt>
                <c:pt idx="1594">
                  <c:v>1.122541E-2</c:v>
                </c:pt>
                <c:pt idx="1595">
                  <c:v>9.9480149999999993E-3</c:v>
                </c:pt>
                <c:pt idx="1596">
                  <c:v>1.1023440000000001E-2</c:v>
                </c:pt>
                <c:pt idx="1597">
                  <c:v>8.4302979999999993E-3</c:v>
                </c:pt>
                <c:pt idx="1598">
                  <c:v>1.417438E-2</c:v>
                </c:pt>
                <c:pt idx="1599">
                  <c:v>1.297628E-2</c:v>
                </c:pt>
                <c:pt idx="1600">
                  <c:v>8.9847920000000001E-3</c:v>
                </c:pt>
                <c:pt idx="1601">
                  <c:v>1.1175320000000001E-2</c:v>
                </c:pt>
                <c:pt idx="1602">
                  <c:v>1.0143279999999999E-2</c:v>
                </c:pt>
                <c:pt idx="1603">
                  <c:v>9.2066660000000005E-3</c:v>
                </c:pt>
                <c:pt idx="1604">
                  <c:v>1.4417549999999999E-2</c:v>
                </c:pt>
                <c:pt idx="1605">
                  <c:v>9.9596600000000004E-3</c:v>
                </c:pt>
                <c:pt idx="1606">
                  <c:v>1.5494859999999999E-2</c:v>
                </c:pt>
                <c:pt idx="1607">
                  <c:v>1.2415320000000001E-2</c:v>
                </c:pt>
                <c:pt idx="1608">
                  <c:v>1.037473E-2</c:v>
                </c:pt>
                <c:pt idx="1609">
                  <c:v>9.1443710000000001E-3</c:v>
                </c:pt>
                <c:pt idx="1610">
                  <c:v>1.159138E-2</c:v>
                </c:pt>
                <c:pt idx="1611">
                  <c:v>7.6744339999999999E-3</c:v>
                </c:pt>
                <c:pt idx="1612">
                  <c:v>9.2845640000000004E-3</c:v>
                </c:pt>
                <c:pt idx="1613">
                  <c:v>9.9529679999999995E-3</c:v>
                </c:pt>
                <c:pt idx="1614">
                  <c:v>9.2113980000000008E-3</c:v>
                </c:pt>
                <c:pt idx="1615">
                  <c:v>9.0874079999999999E-3</c:v>
                </c:pt>
                <c:pt idx="1616">
                  <c:v>1.183681E-2</c:v>
                </c:pt>
                <c:pt idx="1617">
                  <c:v>1.3912000000000001E-2</c:v>
                </c:pt>
                <c:pt idx="1618">
                  <c:v>1.218374E-2</c:v>
                </c:pt>
                <c:pt idx="1619">
                  <c:v>1.208678E-2</c:v>
                </c:pt>
                <c:pt idx="1620">
                  <c:v>9.3766100000000005E-3</c:v>
                </c:pt>
                <c:pt idx="1621">
                  <c:v>1.0371450000000001E-2</c:v>
                </c:pt>
                <c:pt idx="1622">
                  <c:v>8.0875900000000004E-3</c:v>
                </c:pt>
                <c:pt idx="1623">
                  <c:v>1.055644E-2</c:v>
                </c:pt>
                <c:pt idx="1624">
                  <c:v>1.15906E-2</c:v>
                </c:pt>
                <c:pt idx="1625">
                  <c:v>8.9198260000000005E-3</c:v>
                </c:pt>
                <c:pt idx="1626">
                  <c:v>9.0562990000000003E-3</c:v>
                </c:pt>
                <c:pt idx="1627">
                  <c:v>9.3761569999999995E-3</c:v>
                </c:pt>
                <c:pt idx="1628">
                  <c:v>1.235632E-2</c:v>
                </c:pt>
                <c:pt idx="1629">
                  <c:v>1.450341E-2</c:v>
                </c:pt>
                <c:pt idx="1630">
                  <c:v>7.8236309999999993E-3</c:v>
                </c:pt>
                <c:pt idx="1631">
                  <c:v>1.312316E-2</c:v>
                </c:pt>
                <c:pt idx="1632">
                  <c:v>1.0028860000000001E-2</c:v>
                </c:pt>
                <c:pt idx="1633">
                  <c:v>1.3531140000000001E-2</c:v>
                </c:pt>
                <c:pt idx="1634">
                  <c:v>1.440021E-2</c:v>
                </c:pt>
                <c:pt idx="1635">
                  <c:v>1.166471E-2</c:v>
                </c:pt>
                <c:pt idx="1636">
                  <c:v>1.083013E-2</c:v>
                </c:pt>
                <c:pt idx="1637">
                  <c:v>5.9835770000000003E-3</c:v>
                </c:pt>
                <c:pt idx="1638">
                  <c:v>1.3614660000000001E-2</c:v>
                </c:pt>
                <c:pt idx="1639">
                  <c:v>1.2948309999999999E-2</c:v>
                </c:pt>
                <c:pt idx="1640">
                  <c:v>1.0234129999999999E-2</c:v>
                </c:pt>
                <c:pt idx="1641">
                  <c:v>1.147248E-2</c:v>
                </c:pt>
                <c:pt idx="1642">
                  <c:v>1.511385E-2</c:v>
                </c:pt>
                <c:pt idx="1643">
                  <c:v>1.18204E-2</c:v>
                </c:pt>
                <c:pt idx="1644">
                  <c:v>1.1078620000000001E-2</c:v>
                </c:pt>
                <c:pt idx="1645">
                  <c:v>8.978649E-3</c:v>
                </c:pt>
                <c:pt idx="1646">
                  <c:v>9.1445350000000005E-3</c:v>
                </c:pt>
                <c:pt idx="1647">
                  <c:v>9.6466799999999995E-3</c:v>
                </c:pt>
                <c:pt idx="1648">
                  <c:v>1.3875200000000001E-2</c:v>
                </c:pt>
                <c:pt idx="1649">
                  <c:v>1.232073E-2</c:v>
                </c:pt>
                <c:pt idx="1650">
                  <c:v>8.5466450000000003E-3</c:v>
                </c:pt>
                <c:pt idx="1651">
                  <c:v>1.035874E-2</c:v>
                </c:pt>
                <c:pt idx="1652">
                  <c:v>1.1130360000000001E-2</c:v>
                </c:pt>
                <c:pt idx="1653">
                  <c:v>1.223515E-2</c:v>
                </c:pt>
                <c:pt idx="1654">
                  <c:v>9.0185960000000003E-3</c:v>
                </c:pt>
                <c:pt idx="1655">
                  <c:v>1.407953E-2</c:v>
                </c:pt>
                <c:pt idx="1656">
                  <c:v>1.332268E-2</c:v>
                </c:pt>
                <c:pt idx="1657">
                  <c:v>8.6010800000000005E-3</c:v>
                </c:pt>
                <c:pt idx="1658">
                  <c:v>1.2068870000000001E-2</c:v>
                </c:pt>
                <c:pt idx="1659">
                  <c:v>9.1366539999999993E-3</c:v>
                </c:pt>
                <c:pt idx="1660">
                  <c:v>1.518252E-2</c:v>
                </c:pt>
                <c:pt idx="1661">
                  <c:v>7.4890989999999999E-3</c:v>
                </c:pt>
                <c:pt idx="1662">
                  <c:v>1.150663E-2</c:v>
                </c:pt>
                <c:pt idx="1663">
                  <c:v>9.0723999999999996E-3</c:v>
                </c:pt>
                <c:pt idx="1664">
                  <c:v>8.8495850000000001E-3</c:v>
                </c:pt>
                <c:pt idx="1665">
                  <c:v>1.286545E-2</c:v>
                </c:pt>
                <c:pt idx="1666">
                  <c:v>1.053758E-2</c:v>
                </c:pt>
                <c:pt idx="1667">
                  <c:v>1.038728E-2</c:v>
                </c:pt>
                <c:pt idx="1668">
                  <c:v>1.1249189999999999E-2</c:v>
                </c:pt>
                <c:pt idx="1669">
                  <c:v>1.0268019999999999E-2</c:v>
                </c:pt>
                <c:pt idx="1670">
                  <c:v>1.020488E-2</c:v>
                </c:pt>
                <c:pt idx="1671">
                  <c:v>1.03613E-2</c:v>
                </c:pt>
                <c:pt idx="1672">
                  <c:v>1.101829E-2</c:v>
                </c:pt>
                <c:pt idx="1673">
                  <c:v>8.2999509999999999E-3</c:v>
                </c:pt>
                <c:pt idx="1674">
                  <c:v>8.3156040000000007E-3</c:v>
                </c:pt>
                <c:pt idx="1675">
                  <c:v>1.281645E-2</c:v>
                </c:pt>
                <c:pt idx="1676">
                  <c:v>1.201577E-2</c:v>
                </c:pt>
                <c:pt idx="1677">
                  <c:v>1.5817009999999999E-2</c:v>
                </c:pt>
                <c:pt idx="1678">
                  <c:v>1.252029E-2</c:v>
                </c:pt>
                <c:pt idx="1679">
                  <c:v>8.3196439999999993E-3</c:v>
                </c:pt>
                <c:pt idx="1680">
                  <c:v>1.2581470000000001E-2</c:v>
                </c:pt>
                <c:pt idx="1681">
                  <c:v>7.7987100000000004E-3</c:v>
                </c:pt>
                <c:pt idx="1682">
                  <c:v>1.0754939999999999E-2</c:v>
                </c:pt>
                <c:pt idx="1683">
                  <c:v>7.2529250000000003E-3</c:v>
                </c:pt>
                <c:pt idx="1684">
                  <c:v>1.99861E-2</c:v>
                </c:pt>
                <c:pt idx="1685">
                  <c:v>1.545067E-2</c:v>
                </c:pt>
                <c:pt idx="1686">
                  <c:v>1.03021E-2</c:v>
                </c:pt>
                <c:pt idx="1687">
                  <c:v>1.0794720000000001E-2</c:v>
                </c:pt>
                <c:pt idx="1688">
                  <c:v>8.2624310000000006E-3</c:v>
                </c:pt>
                <c:pt idx="1689">
                  <c:v>1.507738E-2</c:v>
                </c:pt>
                <c:pt idx="1690">
                  <c:v>1.064125E-2</c:v>
                </c:pt>
                <c:pt idx="1691">
                  <c:v>1.196624E-2</c:v>
                </c:pt>
                <c:pt idx="1692">
                  <c:v>1.053075E-2</c:v>
                </c:pt>
                <c:pt idx="1693">
                  <c:v>9.7615770000000004E-3</c:v>
                </c:pt>
                <c:pt idx="1694">
                  <c:v>1.063651E-2</c:v>
                </c:pt>
                <c:pt idx="1695">
                  <c:v>9.7065989999999998E-3</c:v>
                </c:pt>
                <c:pt idx="1696">
                  <c:v>1.2500860000000001E-2</c:v>
                </c:pt>
                <c:pt idx="1697">
                  <c:v>8.6220959999999992E-3</c:v>
                </c:pt>
                <c:pt idx="1698">
                  <c:v>9.5141529999999992E-3</c:v>
                </c:pt>
                <c:pt idx="1699">
                  <c:v>1.3210599999999999E-2</c:v>
                </c:pt>
                <c:pt idx="1700">
                  <c:v>1.1985559999999999E-2</c:v>
                </c:pt>
                <c:pt idx="1701">
                  <c:v>1.0963570000000001E-2</c:v>
                </c:pt>
                <c:pt idx="1702">
                  <c:v>1.1094059999999999E-2</c:v>
                </c:pt>
                <c:pt idx="1703">
                  <c:v>8.3362479999999992E-3</c:v>
                </c:pt>
                <c:pt idx="1704">
                  <c:v>1.191044E-2</c:v>
                </c:pt>
                <c:pt idx="1705">
                  <c:v>1.2502070000000001E-2</c:v>
                </c:pt>
                <c:pt idx="1706">
                  <c:v>1.2050730000000001E-2</c:v>
                </c:pt>
                <c:pt idx="1707">
                  <c:v>1.4273249999999999E-2</c:v>
                </c:pt>
                <c:pt idx="1708">
                  <c:v>7.2776569999999999E-3</c:v>
                </c:pt>
                <c:pt idx="1709">
                  <c:v>7.8158919999999996E-3</c:v>
                </c:pt>
                <c:pt idx="1710">
                  <c:v>1.076036E-2</c:v>
                </c:pt>
                <c:pt idx="1711">
                  <c:v>1.2869149999999999E-2</c:v>
                </c:pt>
                <c:pt idx="1712">
                  <c:v>9.4187339999999998E-3</c:v>
                </c:pt>
                <c:pt idx="1713">
                  <c:v>1.313273E-2</c:v>
                </c:pt>
                <c:pt idx="1714">
                  <c:v>1.134372E-2</c:v>
                </c:pt>
                <c:pt idx="1715">
                  <c:v>8.0868099999999998E-3</c:v>
                </c:pt>
                <c:pt idx="1716">
                  <c:v>1.0574800000000001E-2</c:v>
                </c:pt>
                <c:pt idx="1717">
                  <c:v>8.9775270000000008E-3</c:v>
                </c:pt>
                <c:pt idx="1718">
                  <c:v>1.287481E-2</c:v>
                </c:pt>
                <c:pt idx="1719">
                  <c:v>9.2572669999999996E-3</c:v>
                </c:pt>
                <c:pt idx="1720">
                  <c:v>9.9592350000000003E-3</c:v>
                </c:pt>
                <c:pt idx="1721">
                  <c:v>1.3446140000000001E-2</c:v>
                </c:pt>
                <c:pt idx="1722">
                  <c:v>7.9326680000000004E-3</c:v>
                </c:pt>
                <c:pt idx="1723">
                  <c:v>1.218637E-2</c:v>
                </c:pt>
                <c:pt idx="1724">
                  <c:v>7.8639469999999996E-3</c:v>
                </c:pt>
                <c:pt idx="1725">
                  <c:v>9.0295229999999994E-3</c:v>
                </c:pt>
                <c:pt idx="1726">
                  <c:v>9.7408410000000001E-3</c:v>
                </c:pt>
                <c:pt idx="1727">
                  <c:v>7.5090089999999996E-3</c:v>
                </c:pt>
                <c:pt idx="1728">
                  <c:v>1.107442E-2</c:v>
                </c:pt>
                <c:pt idx="1729">
                  <c:v>9.0443989999999998E-3</c:v>
                </c:pt>
                <c:pt idx="1730">
                  <c:v>8.2443010000000008E-3</c:v>
                </c:pt>
                <c:pt idx="1731">
                  <c:v>1.072442E-2</c:v>
                </c:pt>
                <c:pt idx="1732">
                  <c:v>8.4122590000000001E-3</c:v>
                </c:pt>
                <c:pt idx="1733">
                  <c:v>1.2498489999999999E-2</c:v>
                </c:pt>
                <c:pt idx="1734">
                  <c:v>7.5366929999999997E-3</c:v>
                </c:pt>
                <c:pt idx="1735">
                  <c:v>8.8842079999999993E-3</c:v>
                </c:pt>
                <c:pt idx="1736">
                  <c:v>1.022557E-2</c:v>
                </c:pt>
                <c:pt idx="1737">
                  <c:v>6.7730969999999996E-3</c:v>
                </c:pt>
                <c:pt idx="1738">
                  <c:v>1.569591E-2</c:v>
                </c:pt>
                <c:pt idx="1739">
                  <c:v>1.2445990000000001E-2</c:v>
                </c:pt>
                <c:pt idx="1740">
                  <c:v>1.0645430000000001E-2</c:v>
                </c:pt>
                <c:pt idx="1741">
                  <c:v>6.6711829999999998E-3</c:v>
                </c:pt>
                <c:pt idx="1742">
                  <c:v>1.1909980000000001E-2</c:v>
                </c:pt>
                <c:pt idx="1743">
                  <c:v>1.500016E-2</c:v>
                </c:pt>
                <c:pt idx="1744">
                  <c:v>1.162292E-2</c:v>
                </c:pt>
                <c:pt idx="1745">
                  <c:v>1.052852E-2</c:v>
                </c:pt>
                <c:pt idx="1746">
                  <c:v>9.4923980000000008E-3</c:v>
                </c:pt>
                <c:pt idx="1747">
                  <c:v>1.292371E-2</c:v>
                </c:pt>
                <c:pt idx="1748">
                  <c:v>1.189484E-2</c:v>
                </c:pt>
                <c:pt idx="1749">
                  <c:v>1.6729580000000001E-2</c:v>
                </c:pt>
                <c:pt idx="1750">
                  <c:v>1.266755E-2</c:v>
                </c:pt>
                <c:pt idx="1751">
                  <c:v>1.1583619999999999E-2</c:v>
                </c:pt>
                <c:pt idx="1752">
                  <c:v>2.0476569999999999E-2</c:v>
                </c:pt>
                <c:pt idx="1753">
                  <c:v>1.085757E-2</c:v>
                </c:pt>
                <c:pt idx="1754">
                  <c:v>7.9821489999999991E-3</c:v>
                </c:pt>
                <c:pt idx="1755">
                  <c:v>1.1157129999999999E-2</c:v>
                </c:pt>
                <c:pt idx="1756">
                  <c:v>9.4149879999999991E-3</c:v>
                </c:pt>
                <c:pt idx="1757">
                  <c:v>1.1113919999999999E-2</c:v>
                </c:pt>
                <c:pt idx="1758">
                  <c:v>1.507986E-2</c:v>
                </c:pt>
                <c:pt idx="1759">
                  <c:v>9.2509010000000006E-3</c:v>
                </c:pt>
                <c:pt idx="1760">
                  <c:v>7.9528619999999998E-3</c:v>
                </c:pt>
                <c:pt idx="1761">
                  <c:v>1.2002560000000001E-2</c:v>
                </c:pt>
                <c:pt idx="1762">
                  <c:v>1.343567E-2</c:v>
                </c:pt>
                <c:pt idx="1763">
                  <c:v>8.3997159999999998E-3</c:v>
                </c:pt>
                <c:pt idx="1764">
                  <c:v>1.149622E-2</c:v>
                </c:pt>
                <c:pt idx="1765">
                  <c:v>1.344972E-2</c:v>
                </c:pt>
                <c:pt idx="1766">
                  <c:v>8.7827740000000001E-3</c:v>
                </c:pt>
                <c:pt idx="1767">
                  <c:v>1.046601E-2</c:v>
                </c:pt>
                <c:pt idx="1768">
                  <c:v>1.4477159999999999E-2</c:v>
                </c:pt>
                <c:pt idx="1769">
                  <c:v>9.9588139999999999E-3</c:v>
                </c:pt>
                <c:pt idx="1770">
                  <c:v>1.29398E-2</c:v>
                </c:pt>
                <c:pt idx="1771">
                  <c:v>1.309623E-2</c:v>
                </c:pt>
                <c:pt idx="1772">
                  <c:v>8.3065020000000003E-3</c:v>
                </c:pt>
                <c:pt idx="1773">
                  <c:v>1.222758E-2</c:v>
                </c:pt>
                <c:pt idx="1774">
                  <c:v>1.106822E-2</c:v>
                </c:pt>
                <c:pt idx="1775">
                  <c:v>1.148484E-2</c:v>
                </c:pt>
                <c:pt idx="1776">
                  <c:v>8.450328E-3</c:v>
                </c:pt>
                <c:pt idx="1777">
                  <c:v>1.309629E-2</c:v>
                </c:pt>
                <c:pt idx="1778">
                  <c:v>9.6640830000000004E-3</c:v>
                </c:pt>
                <c:pt idx="1779">
                  <c:v>1.477361E-2</c:v>
                </c:pt>
                <c:pt idx="1780">
                  <c:v>1.186742E-2</c:v>
                </c:pt>
                <c:pt idx="1781">
                  <c:v>8.6540499999999999E-3</c:v>
                </c:pt>
                <c:pt idx="1782">
                  <c:v>1.0413530000000001E-2</c:v>
                </c:pt>
                <c:pt idx="1783">
                  <c:v>1.156457E-2</c:v>
                </c:pt>
                <c:pt idx="1784">
                  <c:v>1.1793140000000001E-2</c:v>
                </c:pt>
                <c:pt idx="1785">
                  <c:v>9.7651100000000005E-3</c:v>
                </c:pt>
                <c:pt idx="1786">
                  <c:v>1.6019990000000001E-2</c:v>
                </c:pt>
                <c:pt idx="1787">
                  <c:v>1.064999E-2</c:v>
                </c:pt>
                <c:pt idx="1788">
                  <c:v>1.3977E-2</c:v>
                </c:pt>
                <c:pt idx="1789">
                  <c:v>1.4462559999999999E-2</c:v>
                </c:pt>
                <c:pt idx="1790">
                  <c:v>1.223639E-2</c:v>
                </c:pt>
                <c:pt idx="1791">
                  <c:v>1.04174E-2</c:v>
                </c:pt>
                <c:pt idx="1792">
                  <c:v>1.458164E-2</c:v>
                </c:pt>
                <c:pt idx="1793">
                  <c:v>1.4481310000000001E-2</c:v>
                </c:pt>
                <c:pt idx="1794">
                  <c:v>1.614028E-2</c:v>
                </c:pt>
                <c:pt idx="1795">
                  <c:v>9.401642E-3</c:v>
                </c:pt>
                <c:pt idx="1796">
                  <c:v>1.5184609999999999E-2</c:v>
                </c:pt>
                <c:pt idx="1797">
                  <c:v>1.278993E-2</c:v>
                </c:pt>
                <c:pt idx="1798">
                  <c:v>1.1119739999999999E-2</c:v>
                </c:pt>
                <c:pt idx="1799">
                  <c:v>1.041099E-2</c:v>
                </c:pt>
                <c:pt idx="1800">
                  <c:v>9.5819129999999992E-3</c:v>
                </c:pt>
                <c:pt idx="1801">
                  <c:v>7.9470349999999999E-3</c:v>
                </c:pt>
                <c:pt idx="1802">
                  <c:v>1.4902429999999999E-2</c:v>
                </c:pt>
                <c:pt idx="1803">
                  <c:v>7.9849980000000001E-3</c:v>
                </c:pt>
                <c:pt idx="1804">
                  <c:v>1.1680029999999999E-2</c:v>
                </c:pt>
                <c:pt idx="1805">
                  <c:v>1.016125E-2</c:v>
                </c:pt>
                <c:pt idx="1806">
                  <c:v>1.31793E-2</c:v>
                </c:pt>
                <c:pt idx="1807">
                  <c:v>1.2588E-2</c:v>
                </c:pt>
                <c:pt idx="1808">
                  <c:v>8.2568929999999995E-3</c:v>
                </c:pt>
                <c:pt idx="1809">
                  <c:v>1.251324E-2</c:v>
                </c:pt>
                <c:pt idx="1810">
                  <c:v>9.9657219999999998E-3</c:v>
                </c:pt>
                <c:pt idx="1811">
                  <c:v>9.8495130000000007E-3</c:v>
                </c:pt>
                <c:pt idx="1812">
                  <c:v>8.1768750000000001E-3</c:v>
                </c:pt>
                <c:pt idx="1813">
                  <c:v>9.8846560000000003E-3</c:v>
                </c:pt>
                <c:pt idx="1814">
                  <c:v>8.77789E-3</c:v>
                </c:pt>
                <c:pt idx="1815">
                  <c:v>1.065075E-2</c:v>
                </c:pt>
                <c:pt idx="1816">
                  <c:v>1.3514429999999999E-2</c:v>
                </c:pt>
                <c:pt idx="1817">
                  <c:v>9.5294200000000003E-3</c:v>
                </c:pt>
                <c:pt idx="1818">
                  <c:v>1.153524E-2</c:v>
                </c:pt>
                <c:pt idx="1819">
                  <c:v>9.5069249999999994E-3</c:v>
                </c:pt>
                <c:pt idx="1820">
                  <c:v>9.6585149999999995E-3</c:v>
                </c:pt>
                <c:pt idx="1821">
                  <c:v>8.5430780000000008E-3</c:v>
                </c:pt>
                <c:pt idx="1822">
                  <c:v>9.4434559999999994E-3</c:v>
                </c:pt>
                <c:pt idx="1823">
                  <c:v>1.3355499999999999E-2</c:v>
                </c:pt>
                <c:pt idx="1824">
                  <c:v>1.5948070000000002E-2</c:v>
                </c:pt>
                <c:pt idx="1825">
                  <c:v>8.4299249999999996E-3</c:v>
                </c:pt>
                <c:pt idx="1826">
                  <c:v>1.1501519999999999E-2</c:v>
                </c:pt>
                <c:pt idx="1827">
                  <c:v>1.314366E-2</c:v>
                </c:pt>
                <c:pt idx="1828">
                  <c:v>8.7145220000000006E-3</c:v>
                </c:pt>
                <c:pt idx="1829">
                  <c:v>1.4049890000000001E-2</c:v>
                </c:pt>
                <c:pt idx="1830">
                  <c:v>1.1379490000000001E-2</c:v>
                </c:pt>
                <c:pt idx="1831">
                  <c:v>1.2988929999999999E-2</c:v>
                </c:pt>
                <c:pt idx="1832">
                  <c:v>7.780917E-3</c:v>
                </c:pt>
                <c:pt idx="1833">
                  <c:v>8.3386869999999991E-3</c:v>
                </c:pt>
                <c:pt idx="1834">
                  <c:v>1.0701830000000001E-2</c:v>
                </c:pt>
                <c:pt idx="1835">
                  <c:v>1.3382740000000001E-2</c:v>
                </c:pt>
                <c:pt idx="1836">
                  <c:v>1.4726090000000001E-2</c:v>
                </c:pt>
                <c:pt idx="1837">
                  <c:v>6.2318859999999998E-3</c:v>
                </c:pt>
                <c:pt idx="1838">
                  <c:v>8.0404450000000002E-3</c:v>
                </c:pt>
                <c:pt idx="1839">
                  <c:v>1.043414E-2</c:v>
                </c:pt>
                <c:pt idx="1840">
                  <c:v>9.4899979999999995E-3</c:v>
                </c:pt>
                <c:pt idx="1841">
                  <c:v>1.478898E-2</c:v>
                </c:pt>
                <c:pt idx="1842">
                  <c:v>1.053217E-2</c:v>
                </c:pt>
                <c:pt idx="1843">
                  <c:v>1.052341E-2</c:v>
                </c:pt>
                <c:pt idx="1844">
                  <c:v>1.403011E-2</c:v>
                </c:pt>
                <c:pt idx="1845">
                  <c:v>1.4516889999999999E-2</c:v>
                </c:pt>
                <c:pt idx="1846">
                  <c:v>9.5143740000000008E-3</c:v>
                </c:pt>
                <c:pt idx="1847">
                  <c:v>1.393319E-2</c:v>
                </c:pt>
                <c:pt idx="1848">
                  <c:v>1.078407E-2</c:v>
                </c:pt>
                <c:pt idx="1849">
                  <c:v>9.0961730000000008E-3</c:v>
                </c:pt>
                <c:pt idx="1850">
                  <c:v>1.3041179999999999E-2</c:v>
                </c:pt>
                <c:pt idx="1851">
                  <c:v>8.5269979999999992E-3</c:v>
                </c:pt>
                <c:pt idx="1852">
                  <c:v>1.036458E-2</c:v>
                </c:pt>
                <c:pt idx="1853">
                  <c:v>8.4026429999999996E-3</c:v>
                </c:pt>
                <c:pt idx="1854">
                  <c:v>1.358141E-2</c:v>
                </c:pt>
                <c:pt idx="1855">
                  <c:v>1.166261E-2</c:v>
                </c:pt>
                <c:pt idx="1856">
                  <c:v>9.9918030000000005E-3</c:v>
                </c:pt>
                <c:pt idx="1857">
                  <c:v>1.257524E-2</c:v>
                </c:pt>
                <c:pt idx="1858">
                  <c:v>1.1621279999999999E-2</c:v>
                </c:pt>
                <c:pt idx="1859">
                  <c:v>9.4137660000000005E-3</c:v>
                </c:pt>
                <c:pt idx="1860">
                  <c:v>1.05129E-2</c:v>
                </c:pt>
                <c:pt idx="1861">
                  <c:v>7.3591209999999997E-3</c:v>
                </c:pt>
                <c:pt idx="1862">
                  <c:v>7.1016580000000003E-3</c:v>
                </c:pt>
                <c:pt idx="1863">
                  <c:v>1.403393E-2</c:v>
                </c:pt>
                <c:pt idx="1864">
                  <c:v>1.034356E-2</c:v>
                </c:pt>
                <c:pt idx="1865">
                  <c:v>7.7241360000000004E-3</c:v>
                </c:pt>
                <c:pt idx="1866">
                  <c:v>9.4762549999999994E-3</c:v>
                </c:pt>
                <c:pt idx="1867">
                  <c:v>9.3695359999999995E-3</c:v>
                </c:pt>
                <c:pt idx="1868">
                  <c:v>1.0515200000000001E-2</c:v>
                </c:pt>
                <c:pt idx="1869">
                  <c:v>9.6852550000000003E-3</c:v>
                </c:pt>
                <c:pt idx="1870">
                  <c:v>1.445627E-2</c:v>
                </c:pt>
                <c:pt idx="1871">
                  <c:v>9.9805989999999997E-3</c:v>
                </c:pt>
                <c:pt idx="1872">
                  <c:v>1.176457E-2</c:v>
                </c:pt>
                <c:pt idx="1873">
                  <c:v>7.3604889999999996E-3</c:v>
                </c:pt>
                <c:pt idx="1874">
                  <c:v>1.2893989999999999E-2</c:v>
                </c:pt>
                <c:pt idx="1875">
                  <c:v>9.1684920000000003E-3</c:v>
                </c:pt>
                <c:pt idx="1876">
                  <c:v>1.268742E-2</c:v>
                </c:pt>
                <c:pt idx="1877">
                  <c:v>7.6512180000000004E-3</c:v>
                </c:pt>
                <c:pt idx="1878">
                  <c:v>1.175854E-2</c:v>
                </c:pt>
                <c:pt idx="1879">
                  <c:v>1.1079530000000001E-2</c:v>
                </c:pt>
                <c:pt idx="1880">
                  <c:v>1.023015E-2</c:v>
                </c:pt>
                <c:pt idx="1881">
                  <c:v>1.1769079999999999E-2</c:v>
                </c:pt>
                <c:pt idx="1882">
                  <c:v>1.124842E-2</c:v>
                </c:pt>
                <c:pt idx="1883">
                  <c:v>9.2093260000000003E-3</c:v>
                </c:pt>
                <c:pt idx="1884">
                  <c:v>9.845332E-3</c:v>
                </c:pt>
                <c:pt idx="1885">
                  <c:v>9.6908580000000001E-3</c:v>
                </c:pt>
                <c:pt idx="1886">
                  <c:v>1.282666E-2</c:v>
                </c:pt>
                <c:pt idx="1887">
                  <c:v>8.9464769999999996E-3</c:v>
                </c:pt>
                <c:pt idx="1888">
                  <c:v>1.167646E-2</c:v>
                </c:pt>
                <c:pt idx="1889">
                  <c:v>1.214515E-2</c:v>
                </c:pt>
                <c:pt idx="1890">
                  <c:v>8.9239469999999998E-3</c:v>
                </c:pt>
                <c:pt idx="1891">
                  <c:v>1.353879E-2</c:v>
                </c:pt>
                <c:pt idx="1892">
                  <c:v>9.3183120000000005E-3</c:v>
                </c:pt>
                <c:pt idx="1893">
                  <c:v>7.6914169999999999E-3</c:v>
                </c:pt>
                <c:pt idx="1894">
                  <c:v>9.0539279999999993E-3</c:v>
                </c:pt>
                <c:pt idx="1895">
                  <c:v>9.2514999999999993E-3</c:v>
                </c:pt>
                <c:pt idx="1896">
                  <c:v>1.1031340000000001E-2</c:v>
                </c:pt>
                <c:pt idx="1897">
                  <c:v>8.9927229999999993E-3</c:v>
                </c:pt>
                <c:pt idx="1898">
                  <c:v>1.2671780000000001E-2</c:v>
                </c:pt>
                <c:pt idx="1899">
                  <c:v>1.0804909999999999E-2</c:v>
                </c:pt>
                <c:pt idx="1900">
                  <c:v>1.056793E-2</c:v>
                </c:pt>
                <c:pt idx="1901">
                  <c:v>1.6812170000000001E-2</c:v>
                </c:pt>
                <c:pt idx="1902">
                  <c:v>1.357774E-2</c:v>
                </c:pt>
                <c:pt idx="1903">
                  <c:v>1.444581E-2</c:v>
                </c:pt>
                <c:pt idx="1904">
                  <c:v>1.28231E-2</c:v>
                </c:pt>
                <c:pt idx="1905">
                  <c:v>1.1263850000000001E-2</c:v>
                </c:pt>
                <c:pt idx="1906">
                  <c:v>1.2917440000000001E-2</c:v>
                </c:pt>
                <c:pt idx="1907">
                  <c:v>9.9829159999999997E-3</c:v>
                </c:pt>
                <c:pt idx="1908">
                  <c:v>9.5894120000000003E-3</c:v>
                </c:pt>
                <c:pt idx="1909">
                  <c:v>7.3332909999999996E-3</c:v>
                </c:pt>
                <c:pt idx="1910">
                  <c:v>1.1860269999999999E-2</c:v>
                </c:pt>
                <c:pt idx="1911">
                  <c:v>1.0755860000000001E-2</c:v>
                </c:pt>
                <c:pt idx="1912">
                  <c:v>1.3125039999999999E-2</c:v>
                </c:pt>
                <c:pt idx="1913">
                  <c:v>1.51293E-2</c:v>
                </c:pt>
                <c:pt idx="1914">
                  <c:v>8.8447960000000003E-3</c:v>
                </c:pt>
                <c:pt idx="1915">
                  <c:v>6.3923690000000002E-3</c:v>
                </c:pt>
                <c:pt idx="1916">
                  <c:v>7.9637719999999992E-3</c:v>
                </c:pt>
                <c:pt idx="1917">
                  <c:v>1.5144650000000001E-2</c:v>
                </c:pt>
                <c:pt idx="1918">
                  <c:v>1.173305E-2</c:v>
                </c:pt>
                <c:pt idx="1919">
                  <c:v>1.0336700000000001E-2</c:v>
                </c:pt>
                <c:pt idx="1920">
                  <c:v>1.2083979999999999E-2</c:v>
                </c:pt>
                <c:pt idx="1921">
                  <c:v>8.7298840000000003E-3</c:v>
                </c:pt>
                <c:pt idx="1922">
                  <c:v>1.5258239999999999E-2</c:v>
                </c:pt>
                <c:pt idx="1923">
                  <c:v>8.1220900000000002E-3</c:v>
                </c:pt>
                <c:pt idx="1924">
                  <c:v>1.319531E-2</c:v>
                </c:pt>
                <c:pt idx="1925">
                  <c:v>1.2663499999999999E-2</c:v>
                </c:pt>
                <c:pt idx="1926">
                  <c:v>1.2952429999999999E-2</c:v>
                </c:pt>
                <c:pt idx="1927">
                  <c:v>1.0346849999999999E-2</c:v>
                </c:pt>
                <c:pt idx="1928">
                  <c:v>9.4153970000000007E-3</c:v>
                </c:pt>
                <c:pt idx="1929">
                  <c:v>1.0660599999999999E-2</c:v>
                </c:pt>
                <c:pt idx="1930">
                  <c:v>8.9379049999999995E-3</c:v>
                </c:pt>
                <c:pt idx="1931">
                  <c:v>1.551451E-2</c:v>
                </c:pt>
                <c:pt idx="1932">
                  <c:v>1.176724E-2</c:v>
                </c:pt>
                <c:pt idx="1933">
                  <c:v>1.046295E-2</c:v>
                </c:pt>
                <c:pt idx="1934">
                  <c:v>1.5849720000000001E-2</c:v>
                </c:pt>
                <c:pt idx="1935">
                  <c:v>1.4947179999999999E-2</c:v>
                </c:pt>
                <c:pt idx="1936">
                  <c:v>1.043352E-2</c:v>
                </c:pt>
                <c:pt idx="1937">
                  <c:v>1.342817E-2</c:v>
                </c:pt>
                <c:pt idx="1938">
                  <c:v>8.9374180000000008E-3</c:v>
                </c:pt>
                <c:pt idx="1939">
                  <c:v>1.222846E-2</c:v>
                </c:pt>
                <c:pt idx="1940">
                  <c:v>1.327649E-2</c:v>
                </c:pt>
                <c:pt idx="1941">
                  <c:v>9.5797460000000001E-3</c:v>
                </c:pt>
                <c:pt idx="1942">
                  <c:v>1.035179E-2</c:v>
                </c:pt>
                <c:pt idx="1943">
                  <c:v>1.2494099999999999E-2</c:v>
                </c:pt>
                <c:pt idx="1944">
                  <c:v>1.23979E-2</c:v>
                </c:pt>
                <c:pt idx="1945">
                  <c:v>1.6267710000000001E-2</c:v>
                </c:pt>
                <c:pt idx="1946">
                  <c:v>9.2076850000000002E-3</c:v>
                </c:pt>
                <c:pt idx="1947">
                  <c:v>8.6601460000000005E-3</c:v>
                </c:pt>
                <c:pt idx="1948">
                  <c:v>1.4074110000000001E-2</c:v>
                </c:pt>
                <c:pt idx="1949">
                  <c:v>9.2173150000000002E-3</c:v>
                </c:pt>
                <c:pt idx="1950">
                  <c:v>1.4058589999999999E-2</c:v>
                </c:pt>
                <c:pt idx="1951">
                  <c:v>1.100724E-2</c:v>
                </c:pt>
                <c:pt idx="1952">
                  <c:v>1.0701799999999999E-2</c:v>
                </c:pt>
                <c:pt idx="1953">
                  <c:v>9.6321810000000001E-3</c:v>
                </c:pt>
                <c:pt idx="1954">
                  <c:v>8.2143400000000005E-3</c:v>
                </c:pt>
                <c:pt idx="1955">
                  <c:v>1.168722E-2</c:v>
                </c:pt>
                <c:pt idx="1956">
                  <c:v>8.3794300000000002E-3</c:v>
                </c:pt>
                <c:pt idx="1957">
                  <c:v>1.5979420000000001E-2</c:v>
                </c:pt>
                <c:pt idx="1958">
                  <c:v>1.015044E-2</c:v>
                </c:pt>
                <c:pt idx="1959">
                  <c:v>1.0333409999999999E-2</c:v>
                </c:pt>
                <c:pt idx="1960">
                  <c:v>8.089476E-3</c:v>
                </c:pt>
                <c:pt idx="1961">
                  <c:v>8.7282750000000006E-3</c:v>
                </c:pt>
                <c:pt idx="1962">
                  <c:v>9.7386729999999998E-3</c:v>
                </c:pt>
                <c:pt idx="1963">
                  <c:v>1.2099779999999999E-2</c:v>
                </c:pt>
                <c:pt idx="1964">
                  <c:v>1.6587879999999999E-2</c:v>
                </c:pt>
                <c:pt idx="1965">
                  <c:v>8.9083119999999998E-3</c:v>
                </c:pt>
                <c:pt idx="1966">
                  <c:v>1.433194E-2</c:v>
                </c:pt>
                <c:pt idx="1967">
                  <c:v>8.3923020000000008E-3</c:v>
                </c:pt>
                <c:pt idx="1968">
                  <c:v>1.2314530000000001E-2</c:v>
                </c:pt>
                <c:pt idx="1969">
                  <c:v>1.166084E-2</c:v>
                </c:pt>
                <c:pt idx="1970">
                  <c:v>1.0079670000000001E-2</c:v>
                </c:pt>
                <c:pt idx="1971">
                  <c:v>9.2843630000000003E-3</c:v>
                </c:pt>
                <c:pt idx="1972">
                  <c:v>1.115553E-2</c:v>
                </c:pt>
                <c:pt idx="1973">
                  <c:v>9.8024380000000001E-3</c:v>
                </c:pt>
                <c:pt idx="1974">
                  <c:v>1.183558E-2</c:v>
                </c:pt>
                <c:pt idx="1975">
                  <c:v>1.201467E-2</c:v>
                </c:pt>
                <c:pt idx="1976">
                  <c:v>1.2230710000000001E-2</c:v>
                </c:pt>
                <c:pt idx="1977">
                  <c:v>1.4187369999999999E-2</c:v>
                </c:pt>
                <c:pt idx="1978">
                  <c:v>1.133675E-2</c:v>
                </c:pt>
                <c:pt idx="1979">
                  <c:v>1.286266E-2</c:v>
                </c:pt>
                <c:pt idx="1980">
                  <c:v>1.140038E-2</c:v>
                </c:pt>
                <c:pt idx="1981">
                  <c:v>1.0304600000000001E-2</c:v>
                </c:pt>
                <c:pt idx="1982">
                  <c:v>1.240837E-2</c:v>
                </c:pt>
                <c:pt idx="1983">
                  <c:v>1.004677E-2</c:v>
                </c:pt>
                <c:pt idx="1984">
                  <c:v>1.029293E-2</c:v>
                </c:pt>
                <c:pt idx="1985">
                  <c:v>1.0459420000000001E-2</c:v>
                </c:pt>
                <c:pt idx="1986">
                  <c:v>1.378278E-2</c:v>
                </c:pt>
                <c:pt idx="1987">
                  <c:v>1.3638569999999999E-2</c:v>
                </c:pt>
                <c:pt idx="1988">
                  <c:v>1.189218E-2</c:v>
                </c:pt>
                <c:pt idx="1989">
                  <c:v>1.2100090000000001E-2</c:v>
                </c:pt>
                <c:pt idx="1990">
                  <c:v>1.313167E-2</c:v>
                </c:pt>
                <c:pt idx="1991">
                  <c:v>1.1090590000000001E-2</c:v>
                </c:pt>
                <c:pt idx="1992">
                  <c:v>8.9400039999999997E-3</c:v>
                </c:pt>
                <c:pt idx="1993">
                  <c:v>1.042886E-2</c:v>
                </c:pt>
                <c:pt idx="1994">
                  <c:v>1.0585570000000001E-2</c:v>
                </c:pt>
                <c:pt idx="1995">
                  <c:v>1.6431270000000001E-2</c:v>
                </c:pt>
                <c:pt idx="1996">
                  <c:v>1.345526E-2</c:v>
                </c:pt>
                <c:pt idx="1997">
                  <c:v>7.5634400000000003E-3</c:v>
                </c:pt>
                <c:pt idx="1998">
                  <c:v>8.9393189999999994E-3</c:v>
                </c:pt>
                <c:pt idx="1999">
                  <c:v>1.046689E-2</c:v>
                </c:pt>
                <c:pt idx="2000">
                  <c:v>1.408041E-2</c:v>
                </c:pt>
                <c:pt idx="2001">
                  <c:v>1.0809610000000001E-2</c:v>
                </c:pt>
                <c:pt idx="2002">
                  <c:v>1.705332E-2</c:v>
                </c:pt>
                <c:pt idx="2003">
                  <c:v>1.2392459999999999E-2</c:v>
                </c:pt>
                <c:pt idx="2004">
                  <c:v>7.7030309999999999E-3</c:v>
                </c:pt>
                <c:pt idx="2005">
                  <c:v>1.4802630000000001E-2</c:v>
                </c:pt>
                <c:pt idx="2006">
                  <c:v>7.7869200000000001E-3</c:v>
                </c:pt>
                <c:pt idx="2007">
                  <c:v>1.098522E-2</c:v>
                </c:pt>
                <c:pt idx="2008">
                  <c:v>1.005355E-2</c:v>
                </c:pt>
                <c:pt idx="2009">
                  <c:v>1.016778E-2</c:v>
                </c:pt>
                <c:pt idx="2010">
                  <c:v>1.0316270000000001E-2</c:v>
                </c:pt>
                <c:pt idx="2011">
                  <c:v>1.2409470000000001E-2</c:v>
                </c:pt>
                <c:pt idx="2012">
                  <c:v>1.039088E-2</c:v>
                </c:pt>
                <c:pt idx="2013">
                  <c:v>1.082699E-2</c:v>
                </c:pt>
                <c:pt idx="2014">
                  <c:v>1.267706E-2</c:v>
                </c:pt>
                <c:pt idx="2015">
                  <c:v>1.6528149999999998E-2</c:v>
                </c:pt>
                <c:pt idx="2016">
                  <c:v>1.2717310000000001E-2</c:v>
                </c:pt>
                <c:pt idx="2017">
                  <c:v>1.4500570000000001E-2</c:v>
                </c:pt>
                <c:pt idx="2018">
                  <c:v>1.351172E-2</c:v>
                </c:pt>
                <c:pt idx="2019">
                  <c:v>1.7375290000000002E-2</c:v>
                </c:pt>
                <c:pt idx="2020">
                  <c:v>1.0856910000000001E-2</c:v>
                </c:pt>
                <c:pt idx="2021">
                  <c:v>9.7166660000000005E-3</c:v>
                </c:pt>
                <c:pt idx="2022">
                  <c:v>1.427319E-2</c:v>
                </c:pt>
                <c:pt idx="2023">
                  <c:v>1.1950870000000001E-2</c:v>
                </c:pt>
                <c:pt idx="2024">
                  <c:v>1.19779E-2</c:v>
                </c:pt>
                <c:pt idx="2025">
                  <c:v>1.062341E-2</c:v>
                </c:pt>
                <c:pt idx="2026">
                  <c:v>8.4472530000000001E-3</c:v>
                </c:pt>
                <c:pt idx="2027">
                  <c:v>8.9661319999999999E-3</c:v>
                </c:pt>
                <c:pt idx="2028">
                  <c:v>1.057422E-2</c:v>
                </c:pt>
                <c:pt idx="2029">
                  <c:v>1.1152459999999999E-2</c:v>
                </c:pt>
                <c:pt idx="2030">
                  <c:v>1.335455E-2</c:v>
                </c:pt>
                <c:pt idx="2031">
                  <c:v>1.398574E-2</c:v>
                </c:pt>
                <c:pt idx="2032">
                  <c:v>8.8853109999999999E-3</c:v>
                </c:pt>
                <c:pt idx="2033">
                  <c:v>1.169275E-2</c:v>
                </c:pt>
                <c:pt idx="2034">
                  <c:v>7.4322040000000004E-3</c:v>
                </c:pt>
                <c:pt idx="2035">
                  <c:v>1.257369E-2</c:v>
                </c:pt>
                <c:pt idx="2036">
                  <c:v>1.0131279999999999E-2</c:v>
                </c:pt>
                <c:pt idx="2037">
                  <c:v>1.7067039999999999E-2</c:v>
                </c:pt>
                <c:pt idx="2038">
                  <c:v>1.084335E-2</c:v>
                </c:pt>
                <c:pt idx="2039">
                  <c:v>1.5263830000000001E-2</c:v>
                </c:pt>
                <c:pt idx="2040">
                  <c:v>1.2115880000000001E-2</c:v>
                </c:pt>
                <c:pt idx="2041">
                  <c:v>1.481325E-2</c:v>
                </c:pt>
                <c:pt idx="2042">
                  <c:v>8.3502360000000005E-3</c:v>
                </c:pt>
                <c:pt idx="2043">
                  <c:v>1.1573989999999999E-2</c:v>
                </c:pt>
                <c:pt idx="2044">
                  <c:v>9.7697189999999996E-3</c:v>
                </c:pt>
                <c:pt idx="2045">
                  <c:v>1.106277E-2</c:v>
                </c:pt>
                <c:pt idx="2046">
                  <c:v>1.153416E-2</c:v>
                </c:pt>
                <c:pt idx="2047">
                  <c:v>1.032545E-2</c:v>
                </c:pt>
                <c:pt idx="2048">
                  <c:v>1.0151729999999999E-2</c:v>
                </c:pt>
                <c:pt idx="2049">
                  <c:v>1.1857049999999999E-2</c:v>
                </c:pt>
                <c:pt idx="2050">
                  <c:v>8.7556079999999998E-3</c:v>
                </c:pt>
                <c:pt idx="2051">
                  <c:v>9.4779919999999993E-3</c:v>
                </c:pt>
                <c:pt idx="2052">
                  <c:v>1.11263E-2</c:v>
                </c:pt>
                <c:pt idx="2053">
                  <c:v>1.1624239999999999E-2</c:v>
                </c:pt>
                <c:pt idx="2054">
                  <c:v>8.1819030000000008E-3</c:v>
                </c:pt>
                <c:pt idx="2055">
                  <c:v>1.3744589999999999E-2</c:v>
                </c:pt>
                <c:pt idx="2056">
                  <c:v>6.6713270000000003E-3</c:v>
                </c:pt>
                <c:pt idx="2057">
                  <c:v>1.170481E-2</c:v>
                </c:pt>
                <c:pt idx="2058">
                  <c:v>1.427669E-2</c:v>
                </c:pt>
                <c:pt idx="2059">
                  <c:v>7.3715960000000002E-3</c:v>
                </c:pt>
                <c:pt idx="2060">
                  <c:v>8.8231230000000004E-3</c:v>
                </c:pt>
                <c:pt idx="2061">
                  <c:v>1.023377E-2</c:v>
                </c:pt>
                <c:pt idx="2062">
                  <c:v>1.5323939999999999E-2</c:v>
                </c:pt>
                <c:pt idx="2063">
                  <c:v>1.314187E-2</c:v>
                </c:pt>
                <c:pt idx="2064">
                  <c:v>7.4777369999999999E-3</c:v>
                </c:pt>
                <c:pt idx="2065">
                  <c:v>9.4589830000000007E-3</c:v>
                </c:pt>
                <c:pt idx="2066">
                  <c:v>8.6070980000000005E-3</c:v>
                </c:pt>
                <c:pt idx="2067">
                  <c:v>1.293718E-2</c:v>
                </c:pt>
                <c:pt idx="2068">
                  <c:v>1.32941E-2</c:v>
                </c:pt>
                <c:pt idx="2069">
                  <c:v>1.6240609999999999E-2</c:v>
                </c:pt>
                <c:pt idx="2070">
                  <c:v>8.6769039999999992E-3</c:v>
                </c:pt>
                <c:pt idx="2071">
                  <c:v>1.00325E-2</c:v>
                </c:pt>
                <c:pt idx="2072">
                  <c:v>1.469226E-2</c:v>
                </c:pt>
                <c:pt idx="2073">
                  <c:v>1.6558159999999999E-2</c:v>
                </c:pt>
                <c:pt idx="2074">
                  <c:v>1.502964E-2</c:v>
                </c:pt>
                <c:pt idx="2075">
                  <c:v>1.4386400000000001E-2</c:v>
                </c:pt>
                <c:pt idx="2076">
                  <c:v>9.6694350000000005E-3</c:v>
                </c:pt>
                <c:pt idx="2077">
                  <c:v>9.6505570000000006E-3</c:v>
                </c:pt>
                <c:pt idx="2078">
                  <c:v>1.3358099999999999E-2</c:v>
                </c:pt>
                <c:pt idx="2079">
                  <c:v>1.286608E-2</c:v>
                </c:pt>
                <c:pt idx="2080">
                  <c:v>9.1712570000000004E-3</c:v>
                </c:pt>
                <c:pt idx="2081">
                  <c:v>1.2525069999999999E-2</c:v>
                </c:pt>
                <c:pt idx="2082">
                  <c:v>8.6047510000000008E-3</c:v>
                </c:pt>
                <c:pt idx="2083">
                  <c:v>1.181916E-2</c:v>
                </c:pt>
                <c:pt idx="2084">
                  <c:v>1.1988E-2</c:v>
                </c:pt>
                <c:pt idx="2085">
                  <c:v>9.2024910000000001E-3</c:v>
                </c:pt>
                <c:pt idx="2086">
                  <c:v>7.0429969999999996E-3</c:v>
                </c:pt>
                <c:pt idx="2087">
                  <c:v>1.471681E-2</c:v>
                </c:pt>
                <c:pt idx="2088">
                  <c:v>1.091699E-2</c:v>
                </c:pt>
                <c:pt idx="2089">
                  <c:v>1.252532E-2</c:v>
                </c:pt>
                <c:pt idx="2090">
                  <c:v>1.3589199999999999E-2</c:v>
                </c:pt>
                <c:pt idx="2091">
                  <c:v>1.0448549999999999E-2</c:v>
                </c:pt>
                <c:pt idx="2092">
                  <c:v>1.145873E-2</c:v>
                </c:pt>
                <c:pt idx="2093">
                  <c:v>8.8162199999999996E-3</c:v>
                </c:pt>
                <c:pt idx="2094">
                  <c:v>1.0945989999999999E-2</c:v>
                </c:pt>
                <c:pt idx="2095">
                  <c:v>1.132292E-2</c:v>
                </c:pt>
                <c:pt idx="2096">
                  <c:v>1.0361540000000001E-2</c:v>
                </c:pt>
                <c:pt idx="2097">
                  <c:v>1.0113260000000001E-2</c:v>
                </c:pt>
                <c:pt idx="2098">
                  <c:v>1.1804439999999999E-2</c:v>
                </c:pt>
                <c:pt idx="2099">
                  <c:v>1.8460009999999999E-2</c:v>
                </c:pt>
                <c:pt idx="2100">
                  <c:v>1.042886E-2</c:v>
                </c:pt>
                <c:pt idx="2101">
                  <c:v>7.1792139999999997E-3</c:v>
                </c:pt>
                <c:pt idx="2102">
                  <c:v>8.0487670000000001E-3</c:v>
                </c:pt>
                <c:pt idx="2103">
                  <c:v>9.2493220000000008E-3</c:v>
                </c:pt>
                <c:pt idx="2104">
                  <c:v>8.3131679999999993E-3</c:v>
                </c:pt>
                <c:pt idx="2105">
                  <c:v>1.3246269999999999E-2</c:v>
                </c:pt>
                <c:pt idx="2106">
                  <c:v>8.8219479999999996E-3</c:v>
                </c:pt>
                <c:pt idx="2107">
                  <c:v>1.030296E-2</c:v>
                </c:pt>
                <c:pt idx="2108">
                  <c:v>1.0518059999999999E-2</c:v>
                </c:pt>
                <c:pt idx="2109">
                  <c:v>1.196181E-2</c:v>
                </c:pt>
                <c:pt idx="2110">
                  <c:v>1.0586379999999999E-2</c:v>
                </c:pt>
                <c:pt idx="2111">
                  <c:v>1.172752E-2</c:v>
                </c:pt>
                <c:pt idx="2112">
                  <c:v>1.4113819999999999E-2</c:v>
                </c:pt>
                <c:pt idx="2113">
                  <c:v>1.134835E-2</c:v>
                </c:pt>
                <c:pt idx="2114">
                  <c:v>9.8870360000000001E-3</c:v>
                </c:pt>
                <c:pt idx="2115">
                  <c:v>1.0977560000000001E-2</c:v>
                </c:pt>
                <c:pt idx="2116">
                  <c:v>9.9068130000000004E-3</c:v>
                </c:pt>
                <c:pt idx="2117">
                  <c:v>8.100075E-3</c:v>
                </c:pt>
                <c:pt idx="2118">
                  <c:v>7.9412530000000005E-3</c:v>
                </c:pt>
                <c:pt idx="2119">
                  <c:v>1.238708E-2</c:v>
                </c:pt>
                <c:pt idx="2120">
                  <c:v>1.5591499999999999E-2</c:v>
                </c:pt>
                <c:pt idx="2121">
                  <c:v>1.067485E-2</c:v>
                </c:pt>
                <c:pt idx="2122">
                  <c:v>7.8810789999999992E-3</c:v>
                </c:pt>
                <c:pt idx="2123">
                  <c:v>1.284741E-2</c:v>
                </c:pt>
                <c:pt idx="2124">
                  <c:v>1.356424E-2</c:v>
                </c:pt>
                <c:pt idx="2125">
                  <c:v>9.8402569999999998E-3</c:v>
                </c:pt>
                <c:pt idx="2126">
                  <c:v>1.110121E-2</c:v>
                </c:pt>
                <c:pt idx="2127">
                  <c:v>1.0314210000000001E-2</c:v>
                </c:pt>
                <c:pt idx="2128">
                  <c:v>1.152705E-2</c:v>
                </c:pt>
                <c:pt idx="2129">
                  <c:v>8.221908E-3</c:v>
                </c:pt>
                <c:pt idx="2130">
                  <c:v>1.104804E-2</c:v>
                </c:pt>
                <c:pt idx="2131">
                  <c:v>1.5008530000000001E-2</c:v>
                </c:pt>
                <c:pt idx="2132">
                  <c:v>7.4645120000000004E-3</c:v>
                </c:pt>
                <c:pt idx="2133">
                  <c:v>8.7863549999999992E-3</c:v>
                </c:pt>
                <c:pt idx="2134">
                  <c:v>7.5656619999999999E-3</c:v>
                </c:pt>
                <c:pt idx="2135">
                  <c:v>1.22325E-2</c:v>
                </c:pt>
                <c:pt idx="2136">
                  <c:v>1.0866010000000001E-2</c:v>
                </c:pt>
                <c:pt idx="2137">
                  <c:v>1.195332E-2</c:v>
                </c:pt>
                <c:pt idx="2138">
                  <c:v>1.1331340000000001E-2</c:v>
                </c:pt>
                <c:pt idx="2139">
                  <c:v>1.012678E-2</c:v>
                </c:pt>
                <c:pt idx="2140">
                  <c:v>1.0570390000000001E-2</c:v>
                </c:pt>
                <c:pt idx="2141">
                  <c:v>9.2329089999999992E-3</c:v>
                </c:pt>
                <c:pt idx="2142">
                  <c:v>1.0207330000000001E-2</c:v>
                </c:pt>
                <c:pt idx="2143">
                  <c:v>1.1860610000000001E-2</c:v>
                </c:pt>
                <c:pt idx="2144">
                  <c:v>1.2063010000000001E-2</c:v>
                </c:pt>
                <c:pt idx="2145">
                  <c:v>9.9358650000000003E-3</c:v>
                </c:pt>
                <c:pt idx="2146">
                  <c:v>1.119473E-2</c:v>
                </c:pt>
                <c:pt idx="2147">
                  <c:v>1.119012E-2</c:v>
                </c:pt>
                <c:pt idx="2148">
                  <c:v>1.5801050000000001E-2</c:v>
                </c:pt>
                <c:pt idx="2149">
                  <c:v>1.258217E-2</c:v>
                </c:pt>
                <c:pt idx="2150">
                  <c:v>1.243471E-2</c:v>
                </c:pt>
                <c:pt idx="2151">
                  <c:v>1.0719279999999999E-2</c:v>
                </c:pt>
                <c:pt idx="2152">
                  <c:v>8.3159340000000005E-3</c:v>
                </c:pt>
                <c:pt idx="2153">
                  <c:v>1.198723E-2</c:v>
                </c:pt>
                <c:pt idx="2154">
                  <c:v>8.9997819999999996E-3</c:v>
                </c:pt>
                <c:pt idx="2155">
                  <c:v>1.3406090000000001E-2</c:v>
                </c:pt>
                <c:pt idx="2156">
                  <c:v>1.2307739999999999E-2</c:v>
                </c:pt>
                <c:pt idx="2157">
                  <c:v>1.1574360000000001E-2</c:v>
                </c:pt>
                <c:pt idx="2158">
                  <c:v>1.0275400000000001E-2</c:v>
                </c:pt>
                <c:pt idx="2159">
                  <c:v>1.186304E-2</c:v>
                </c:pt>
                <c:pt idx="2160">
                  <c:v>1.451177E-2</c:v>
                </c:pt>
                <c:pt idx="2161">
                  <c:v>9.4341479999999998E-3</c:v>
                </c:pt>
                <c:pt idx="2162">
                  <c:v>1.011425E-2</c:v>
                </c:pt>
                <c:pt idx="2163">
                  <c:v>1.142554E-2</c:v>
                </c:pt>
                <c:pt idx="2164">
                  <c:v>1.412066E-2</c:v>
                </c:pt>
                <c:pt idx="2165">
                  <c:v>7.9883560000000003E-3</c:v>
                </c:pt>
                <c:pt idx="2166">
                  <c:v>6.8820549999999998E-3</c:v>
                </c:pt>
                <c:pt idx="2167">
                  <c:v>8.5318040000000005E-3</c:v>
                </c:pt>
                <c:pt idx="2168">
                  <c:v>1.0167600000000001E-2</c:v>
                </c:pt>
                <c:pt idx="2169">
                  <c:v>1.124735E-2</c:v>
                </c:pt>
                <c:pt idx="2170">
                  <c:v>1.348568E-2</c:v>
                </c:pt>
                <c:pt idx="2171">
                  <c:v>9.1415769999999997E-3</c:v>
                </c:pt>
                <c:pt idx="2172">
                  <c:v>9.1546500000000003E-3</c:v>
                </c:pt>
                <c:pt idx="2173">
                  <c:v>1.216066E-2</c:v>
                </c:pt>
                <c:pt idx="2174">
                  <c:v>1.128269E-2</c:v>
                </c:pt>
                <c:pt idx="2175">
                  <c:v>9.15995E-3</c:v>
                </c:pt>
                <c:pt idx="2176">
                  <c:v>1.398842E-2</c:v>
                </c:pt>
                <c:pt idx="2177">
                  <c:v>1.032838E-2</c:v>
                </c:pt>
                <c:pt idx="2178">
                  <c:v>7.0914259999999996E-3</c:v>
                </c:pt>
                <c:pt idx="2179">
                  <c:v>9.9331550000000008E-3</c:v>
                </c:pt>
                <c:pt idx="2180">
                  <c:v>9.3647000000000001E-3</c:v>
                </c:pt>
                <c:pt idx="2181">
                  <c:v>1.370585E-2</c:v>
                </c:pt>
                <c:pt idx="2182">
                  <c:v>1.306823E-2</c:v>
                </c:pt>
                <c:pt idx="2183">
                  <c:v>1.365479E-2</c:v>
                </c:pt>
                <c:pt idx="2184">
                  <c:v>1.0416089999999999E-2</c:v>
                </c:pt>
                <c:pt idx="2185">
                  <c:v>1.4452990000000001E-2</c:v>
                </c:pt>
                <c:pt idx="2186">
                  <c:v>1.080411E-2</c:v>
                </c:pt>
                <c:pt idx="2187">
                  <c:v>1.2322380000000001E-2</c:v>
                </c:pt>
                <c:pt idx="2188">
                  <c:v>1.126893E-2</c:v>
                </c:pt>
                <c:pt idx="2189">
                  <c:v>1.5652760000000002E-2</c:v>
                </c:pt>
                <c:pt idx="2190">
                  <c:v>1.096599E-2</c:v>
                </c:pt>
                <c:pt idx="2191">
                  <c:v>9.0748740000000001E-3</c:v>
                </c:pt>
                <c:pt idx="2192">
                  <c:v>9.1747029999999993E-3</c:v>
                </c:pt>
                <c:pt idx="2193">
                  <c:v>9.7300449999999997E-3</c:v>
                </c:pt>
                <c:pt idx="2194">
                  <c:v>1.375934E-2</c:v>
                </c:pt>
                <c:pt idx="2195">
                  <c:v>1.2300439999999999E-2</c:v>
                </c:pt>
                <c:pt idx="2196">
                  <c:v>1.20176E-2</c:v>
                </c:pt>
                <c:pt idx="2197">
                  <c:v>1.270425E-2</c:v>
                </c:pt>
                <c:pt idx="2198">
                  <c:v>1.0573590000000001E-2</c:v>
                </c:pt>
                <c:pt idx="2199">
                  <c:v>1.586808E-2</c:v>
                </c:pt>
                <c:pt idx="2200">
                  <c:v>1.288972E-2</c:v>
                </c:pt>
                <c:pt idx="2201">
                  <c:v>1.342147E-2</c:v>
                </c:pt>
                <c:pt idx="2202">
                  <c:v>1.118129E-2</c:v>
                </c:pt>
                <c:pt idx="2203">
                  <c:v>1.089177E-2</c:v>
                </c:pt>
                <c:pt idx="2204">
                  <c:v>1.066812E-2</c:v>
                </c:pt>
                <c:pt idx="2205">
                  <c:v>7.8806889999999997E-3</c:v>
                </c:pt>
                <c:pt idx="2206">
                  <c:v>1.1904090000000001E-2</c:v>
                </c:pt>
                <c:pt idx="2207">
                  <c:v>1.2168780000000001E-2</c:v>
                </c:pt>
                <c:pt idx="2208">
                  <c:v>8.6134920000000004E-3</c:v>
                </c:pt>
                <c:pt idx="2209">
                  <c:v>1.115971E-2</c:v>
                </c:pt>
                <c:pt idx="2210">
                  <c:v>9.342632E-3</c:v>
                </c:pt>
                <c:pt idx="2211">
                  <c:v>1.072735E-2</c:v>
                </c:pt>
                <c:pt idx="2212">
                  <c:v>1.101865E-2</c:v>
                </c:pt>
                <c:pt idx="2213">
                  <c:v>7.9193979999999994E-3</c:v>
                </c:pt>
                <c:pt idx="2214">
                  <c:v>8.2235980000000004E-3</c:v>
                </c:pt>
                <c:pt idx="2215">
                  <c:v>1.1486039999999999E-2</c:v>
                </c:pt>
                <c:pt idx="2216">
                  <c:v>1.715299E-2</c:v>
                </c:pt>
                <c:pt idx="2217">
                  <c:v>9.0032940000000002E-3</c:v>
                </c:pt>
                <c:pt idx="2218">
                  <c:v>1.023604E-2</c:v>
                </c:pt>
                <c:pt idx="2219">
                  <c:v>1.039065E-2</c:v>
                </c:pt>
                <c:pt idx="2220">
                  <c:v>8.8533229999999997E-3</c:v>
                </c:pt>
                <c:pt idx="2221">
                  <c:v>1.363894E-2</c:v>
                </c:pt>
                <c:pt idx="2222">
                  <c:v>1.397086E-2</c:v>
                </c:pt>
                <c:pt idx="2223">
                  <c:v>1.273434E-2</c:v>
                </c:pt>
                <c:pt idx="2224">
                  <c:v>7.6797499999999999E-3</c:v>
                </c:pt>
                <c:pt idx="2225">
                  <c:v>1.1590100000000001E-2</c:v>
                </c:pt>
                <c:pt idx="2226">
                  <c:v>1.2077009999999999E-2</c:v>
                </c:pt>
                <c:pt idx="2227">
                  <c:v>6.6611129999999998E-3</c:v>
                </c:pt>
                <c:pt idx="2228">
                  <c:v>1.2776859999999999E-2</c:v>
                </c:pt>
                <c:pt idx="2229">
                  <c:v>1.045631E-2</c:v>
                </c:pt>
                <c:pt idx="2230">
                  <c:v>1.123116E-2</c:v>
                </c:pt>
                <c:pt idx="2231">
                  <c:v>1.132537E-2</c:v>
                </c:pt>
                <c:pt idx="2232">
                  <c:v>1.090781E-2</c:v>
                </c:pt>
                <c:pt idx="2233">
                  <c:v>1.314248E-2</c:v>
                </c:pt>
                <c:pt idx="2234">
                  <c:v>7.1734420000000004E-3</c:v>
                </c:pt>
                <c:pt idx="2235">
                  <c:v>1.116251E-2</c:v>
                </c:pt>
                <c:pt idx="2236">
                  <c:v>1.493454E-2</c:v>
                </c:pt>
                <c:pt idx="2237">
                  <c:v>1.7078429999999999E-2</c:v>
                </c:pt>
                <c:pt idx="2238">
                  <c:v>1.0151530000000001E-2</c:v>
                </c:pt>
                <c:pt idx="2239">
                  <c:v>1.361186E-2</c:v>
                </c:pt>
                <c:pt idx="2240">
                  <c:v>1.534077E-2</c:v>
                </c:pt>
                <c:pt idx="2241">
                  <c:v>1.1569070000000001E-2</c:v>
                </c:pt>
                <c:pt idx="2242">
                  <c:v>1.062008E-2</c:v>
                </c:pt>
                <c:pt idx="2243">
                  <c:v>1.3020189999999999E-2</c:v>
                </c:pt>
                <c:pt idx="2244">
                  <c:v>9.3534120000000002E-3</c:v>
                </c:pt>
                <c:pt idx="2245">
                  <c:v>1.2782709999999999E-2</c:v>
                </c:pt>
                <c:pt idx="2246">
                  <c:v>9.9102610000000001E-3</c:v>
                </c:pt>
                <c:pt idx="2247">
                  <c:v>1.335035E-2</c:v>
                </c:pt>
                <c:pt idx="2248">
                  <c:v>1.4194099999999999E-2</c:v>
                </c:pt>
                <c:pt idx="2249">
                  <c:v>8.6232740000000002E-3</c:v>
                </c:pt>
                <c:pt idx="2250">
                  <c:v>9.4787889999999996E-3</c:v>
                </c:pt>
                <c:pt idx="2251">
                  <c:v>1.300341E-2</c:v>
                </c:pt>
                <c:pt idx="2252">
                  <c:v>1.2573640000000001E-2</c:v>
                </c:pt>
                <c:pt idx="2253">
                  <c:v>1.7048790000000001E-2</c:v>
                </c:pt>
                <c:pt idx="2254">
                  <c:v>7.738015E-3</c:v>
                </c:pt>
                <c:pt idx="2255">
                  <c:v>1.071684E-2</c:v>
                </c:pt>
                <c:pt idx="2256">
                  <c:v>1.0974889999999999E-2</c:v>
                </c:pt>
                <c:pt idx="2257">
                  <c:v>1.318011E-2</c:v>
                </c:pt>
                <c:pt idx="2258">
                  <c:v>1.1929210000000001E-2</c:v>
                </c:pt>
                <c:pt idx="2259">
                  <c:v>7.9951169999999995E-3</c:v>
                </c:pt>
                <c:pt idx="2260">
                  <c:v>9.4738259999999994E-3</c:v>
                </c:pt>
                <c:pt idx="2261">
                  <c:v>1.242826E-2</c:v>
                </c:pt>
                <c:pt idx="2262">
                  <c:v>1.4073540000000001E-2</c:v>
                </c:pt>
                <c:pt idx="2263">
                  <c:v>1.341112E-2</c:v>
                </c:pt>
                <c:pt idx="2264">
                  <c:v>1.02045E-2</c:v>
                </c:pt>
                <c:pt idx="2265">
                  <c:v>1.397148E-2</c:v>
                </c:pt>
                <c:pt idx="2266">
                  <c:v>1.03348E-2</c:v>
                </c:pt>
                <c:pt idx="2267">
                  <c:v>9.9036009999999997E-3</c:v>
                </c:pt>
                <c:pt idx="2268">
                  <c:v>1.250649E-2</c:v>
                </c:pt>
                <c:pt idx="2269">
                  <c:v>1.332946E-2</c:v>
                </c:pt>
                <c:pt idx="2270">
                  <c:v>1.4177260000000001E-2</c:v>
                </c:pt>
                <c:pt idx="2271">
                  <c:v>1.2683450000000001E-2</c:v>
                </c:pt>
                <c:pt idx="2272">
                  <c:v>1.184341E-2</c:v>
                </c:pt>
                <c:pt idx="2273">
                  <c:v>1.1040589999999999E-2</c:v>
                </c:pt>
                <c:pt idx="2274">
                  <c:v>1.2441000000000001E-2</c:v>
                </c:pt>
                <c:pt idx="2275">
                  <c:v>1.335166E-2</c:v>
                </c:pt>
                <c:pt idx="2276">
                  <c:v>9.9171329999999999E-3</c:v>
                </c:pt>
                <c:pt idx="2277">
                  <c:v>1.435144E-2</c:v>
                </c:pt>
                <c:pt idx="2278">
                  <c:v>1.286868E-2</c:v>
                </c:pt>
                <c:pt idx="2279">
                  <c:v>1.176864E-2</c:v>
                </c:pt>
                <c:pt idx="2280">
                  <c:v>1.0237720000000001E-2</c:v>
                </c:pt>
                <c:pt idx="2281">
                  <c:v>1.145331E-2</c:v>
                </c:pt>
                <c:pt idx="2282">
                  <c:v>1.168868E-2</c:v>
                </c:pt>
                <c:pt idx="2283">
                  <c:v>9.6779429999999996E-3</c:v>
                </c:pt>
                <c:pt idx="2284">
                  <c:v>8.5932460000000006E-3</c:v>
                </c:pt>
                <c:pt idx="2285">
                  <c:v>9.9413069999999999E-3</c:v>
                </c:pt>
                <c:pt idx="2286">
                  <c:v>1.283142E-2</c:v>
                </c:pt>
                <c:pt idx="2287">
                  <c:v>1.155575E-2</c:v>
                </c:pt>
                <c:pt idx="2288">
                  <c:v>9.2014660000000002E-3</c:v>
                </c:pt>
                <c:pt idx="2289">
                  <c:v>1.152126E-2</c:v>
                </c:pt>
                <c:pt idx="2290">
                  <c:v>1.342903E-2</c:v>
                </c:pt>
                <c:pt idx="2291">
                  <c:v>1.1695759999999999E-2</c:v>
                </c:pt>
                <c:pt idx="2292">
                  <c:v>1.0786209999999999E-2</c:v>
                </c:pt>
                <c:pt idx="2293">
                  <c:v>1.1260910000000001E-2</c:v>
                </c:pt>
                <c:pt idx="2294">
                  <c:v>1.0828809999999999E-2</c:v>
                </c:pt>
                <c:pt idx="2295">
                  <c:v>1.5765299999999999E-2</c:v>
                </c:pt>
                <c:pt idx="2296">
                  <c:v>1.2694179999999999E-2</c:v>
                </c:pt>
                <c:pt idx="2297">
                  <c:v>9.4778919999999999E-3</c:v>
                </c:pt>
                <c:pt idx="2298">
                  <c:v>1.130748E-2</c:v>
                </c:pt>
                <c:pt idx="2299">
                  <c:v>1.313538E-2</c:v>
                </c:pt>
                <c:pt idx="2300">
                  <c:v>1.288182E-2</c:v>
                </c:pt>
                <c:pt idx="2301">
                  <c:v>1.6979029999999999E-2</c:v>
                </c:pt>
                <c:pt idx="2302">
                  <c:v>9.7864349999999996E-3</c:v>
                </c:pt>
                <c:pt idx="2303">
                  <c:v>1.0876149999999999E-2</c:v>
                </c:pt>
                <c:pt idx="2304">
                  <c:v>1.120028E-2</c:v>
                </c:pt>
                <c:pt idx="2305">
                  <c:v>9.4685740000000004E-3</c:v>
                </c:pt>
                <c:pt idx="2306">
                  <c:v>9.2431760000000005E-3</c:v>
                </c:pt>
                <c:pt idx="2307">
                  <c:v>9.5096269999999997E-3</c:v>
                </c:pt>
                <c:pt idx="2308">
                  <c:v>1.072469E-2</c:v>
                </c:pt>
                <c:pt idx="2309">
                  <c:v>1.2562800000000001E-2</c:v>
                </c:pt>
                <c:pt idx="2310">
                  <c:v>5.9115490000000003E-3</c:v>
                </c:pt>
                <c:pt idx="2311">
                  <c:v>1.3709300000000001E-2</c:v>
                </c:pt>
                <c:pt idx="2312">
                  <c:v>1.433303E-2</c:v>
                </c:pt>
                <c:pt idx="2313">
                  <c:v>1.1024620000000001E-2</c:v>
                </c:pt>
                <c:pt idx="2314">
                  <c:v>1.160133E-2</c:v>
                </c:pt>
                <c:pt idx="2315">
                  <c:v>1.254591E-2</c:v>
                </c:pt>
                <c:pt idx="2316">
                  <c:v>9.2535929999999992E-3</c:v>
                </c:pt>
                <c:pt idx="2317">
                  <c:v>1.238043E-2</c:v>
                </c:pt>
                <c:pt idx="2318">
                  <c:v>1.404774E-2</c:v>
                </c:pt>
                <c:pt idx="2319">
                  <c:v>1.295324E-2</c:v>
                </c:pt>
                <c:pt idx="2320">
                  <c:v>1.741585E-2</c:v>
                </c:pt>
                <c:pt idx="2321">
                  <c:v>9.7138169999999996E-3</c:v>
                </c:pt>
                <c:pt idx="2322">
                  <c:v>1.1035919999999999E-2</c:v>
                </c:pt>
                <c:pt idx="2323">
                  <c:v>7.7825400000000001E-3</c:v>
                </c:pt>
                <c:pt idx="2324">
                  <c:v>1.307697E-2</c:v>
                </c:pt>
                <c:pt idx="2325">
                  <c:v>1.168869E-2</c:v>
                </c:pt>
                <c:pt idx="2326">
                  <c:v>1.218702E-2</c:v>
                </c:pt>
                <c:pt idx="2327">
                  <c:v>9.4075700000000005E-3</c:v>
                </c:pt>
                <c:pt idx="2328">
                  <c:v>8.3091450000000004E-3</c:v>
                </c:pt>
                <c:pt idx="2329">
                  <c:v>1.188671E-2</c:v>
                </c:pt>
                <c:pt idx="2330">
                  <c:v>9.2851040000000006E-3</c:v>
                </c:pt>
                <c:pt idx="2331">
                  <c:v>1.3741690000000001E-2</c:v>
                </c:pt>
                <c:pt idx="2332">
                  <c:v>1.135619E-2</c:v>
                </c:pt>
                <c:pt idx="2333">
                  <c:v>1.1734430000000001E-2</c:v>
                </c:pt>
                <c:pt idx="2334">
                  <c:v>1.032949E-2</c:v>
                </c:pt>
                <c:pt idx="2335">
                  <c:v>9.2281040000000009E-3</c:v>
                </c:pt>
                <c:pt idx="2336">
                  <c:v>1.270166E-2</c:v>
                </c:pt>
                <c:pt idx="2337">
                  <c:v>9.6290830000000001E-3</c:v>
                </c:pt>
                <c:pt idx="2338">
                  <c:v>1.087142E-2</c:v>
                </c:pt>
                <c:pt idx="2339">
                  <c:v>1.1708339999999999E-2</c:v>
                </c:pt>
                <c:pt idx="2340">
                  <c:v>7.1735549999999999E-3</c:v>
                </c:pt>
                <c:pt idx="2341">
                  <c:v>1.056788E-2</c:v>
                </c:pt>
                <c:pt idx="2342">
                  <c:v>1.274716E-2</c:v>
                </c:pt>
                <c:pt idx="2343">
                  <c:v>9.2272059999999999E-3</c:v>
                </c:pt>
                <c:pt idx="2344">
                  <c:v>1.153096E-2</c:v>
                </c:pt>
                <c:pt idx="2345">
                  <c:v>1.094944E-2</c:v>
                </c:pt>
                <c:pt idx="2346">
                  <c:v>1.337641E-2</c:v>
                </c:pt>
                <c:pt idx="2347">
                  <c:v>1.0867949999999999E-2</c:v>
                </c:pt>
                <c:pt idx="2348">
                  <c:v>1.409582E-2</c:v>
                </c:pt>
                <c:pt idx="2349">
                  <c:v>9.6635239999999997E-3</c:v>
                </c:pt>
                <c:pt idx="2350">
                  <c:v>1.207601E-2</c:v>
                </c:pt>
                <c:pt idx="2351">
                  <c:v>1.004846E-2</c:v>
                </c:pt>
                <c:pt idx="2352">
                  <c:v>1.2728039999999999E-2</c:v>
                </c:pt>
                <c:pt idx="2353">
                  <c:v>1.4847920000000001E-2</c:v>
                </c:pt>
                <c:pt idx="2354">
                  <c:v>1.486373E-2</c:v>
                </c:pt>
                <c:pt idx="2355">
                  <c:v>1.397376E-2</c:v>
                </c:pt>
                <c:pt idx="2356">
                  <c:v>1.192007E-2</c:v>
                </c:pt>
                <c:pt idx="2357">
                  <c:v>9.9471830000000001E-3</c:v>
                </c:pt>
                <c:pt idx="2358">
                  <c:v>1.4770729999999999E-2</c:v>
                </c:pt>
                <c:pt idx="2359">
                  <c:v>1.179624E-2</c:v>
                </c:pt>
                <c:pt idx="2360">
                  <c:v>1.1359569999999999E-2</c:v>
                </c:pt>
                <c:pt idx="2361">
                  <c:v>7.202768E-3</c:v>
                </c:pt>
                <c:pt idx="2362">
                  <c:v>7.8178499999999995E-3</c:v>
                </c:pt>
                <c:pt idx="2363">
                  <c:v>1.5276130000000001E-2</c:v>
                </c:pt>
                <c:pt idx="2364">
                  <c:v>8.839441E-3</c:v>
                </c:pt>
                <c:pt idx="2365">
                  <c:v>1.486323E-2</c:v>
                </c:pt>
                <c:pt idx="2366">
                  <c:v>9.6933220000000007E-3</c:v>
                </c:pt>
                <c:pt idx="2367">
                  <c:v>8.2099489999999994E-3</c:v>
                </c:pt>
                <c:pt idx="2368">
                  <c:v>9.0781060000000007E-3</c:v>
                </c:pt>
                <c:pt idx="2369">
                  <c:v>1.111064E-2</c:v>
                </c:pt>
                <c:pt idx="2370">
                  <c:v>1.140888E-2</c:v>
                </c:pt>
                <c:pt idx="2371">
                  <c:v>1.4044900000000001E-2</c:v>
                </c:pt>
                <c:pt idx="2372">
                  <c:v>1.190016E-2</c:v>
                </c:pt>
                <c:pt idx="2373">
                  <c:v>9.1338059999999995E-3</c:v>
                </c:pt>
                <c:pt idx="2374">
                  <c:v>7.464989E-3</c:v>
                </c:pt>
                <c:pt idx="2375">
                  <c:v>8.7829469999999993E-3</c:v>
                </c:pt>
                <c:pt idx="2376">
                  <c:v>1.273527E-2</c:v>
                </c:pt>
                <c:pt idx="2377">
                  <c:v>1.040782E-2</c:v>
                </c:pt>
                <c:pt idx="2378">
                  <c:v>1.06158E-2</c:v>
                </c:pt>
                <c:pt idx="2379">
                  <c:v>1.228281E-2</c:v>
                </c:pt>
                <c:pt idx="2380">
                  <c:v>1.4280609999999999E-2</c:v>
                </c:pt>
                <c:pt idx="2381">
                  <c:v>1.1538919999999999E-2</c:v>
                </c:pt>
                <c:pt idx="2382">
                  <c:v>1.2287350000000001E-2</c:v>
                </c:pt>
                <c:pt idx="2383">
                  <c:v>1.0070040000000001E-2</c:v>
                </c:pt>
                <c:pt idx="2384">
                  <c:v>1.2098090000000001E-2</c:v>
                </c:pt>
                <c:pt idx="2385">
                  <c:v>1.374092E-2</c:v>
                </c:pt>
                <c:pt idx="2386">
                  <c:v>1.5334749999999999E-2</c:v>
                </c:pt>
                <c:pt idx="2387">
                  <c:v>1.0910639999999999E-2</c:v>
                </c:pt>
                <c:pt idx="2388">
                  <c:v>1.278313E-2</c:v>
                </c:pt>
                <c:pt idx="2389">
                  <c:v>1.066984E-2</c:v>
                </c:pt>
                <c:pt idx="2390">
                  <c:v>1.6046189999999998E-2</c:v>
                </c:pt>
                <c:pt idx="2391">
                  <c:v>1.555662E-2</c:v>
                </c:pt>
                <c:pt idx="2392">
                  <c:v>1.150578E-2</c:v>
                </c:pt>
                <c:pt idx="2393">
                  <c:v>1.204446E-2</c:v>
                </c:pt>
                <c:pt idx="2394">
                  <c:v>1.1652620000000001E-2</c:v>
                </c:pt>
                <c:pt idx="2395">
                  <c:v>1.304781E-2</c:v>
                </c:pt>
                <c:pt idx="2396">
                  <c:v>1.1791960000000001E-2</c:v>
                </c:pt>
                <c:pt idx="2397">
                  <c:v>1.185436E-2</c:v>
                </c:pt>
                <c:pt idx="2398">
                  <c:v>9.6105900000000005E-3</c:v>
                </c:pt>
                <c:pt idx="2399">
                  <c:v>8.7362399999999993E-3</c:v>
                </c:pt>
                <c:pt idx="2400">
                  <c:v>1.3281309999999999E-2</c:v>
                </c:pt>
                <c:pt idx="2401">
                  <c:v>8.449537E-3</c:v>
                </c:pt>
                <c:pt idx="2402">
                  <c:v>8.7208019999999997E-3</c:v>
                </c:pt>
                <c:pt idx="2403">
                  <c:v>8.1983549999999992E-3</c:v>
                </c:pt>
                <c:pt idx="2404">
                  <c:v>1.3313409999999999E-2</c:v>
                </c:pt>
                <c:pt idx="2405">
                  <c:v>1.116813E-2</c:v>
                </c:pt>
                <c:pt idx="2406">
                  <c:v>1.1715349999999999E-2</c:v>
                </c:pt>
                <c:pt idx="2407">
                  <c:v>1.000376E-2</c:v>
                </c:pt>
                <c:pt idx="2408">
                  <c:v>8.0946149999999994E-3</c:v>
                </c:pt>
                <c:pt idx="2409">
                  <c:v>8.1458490000000001E-3</c:v>
                </c:pt>
                <c:pt idx="2410">
                  <c:v>1.191412E-2</c:v>
                </c:pt>
                <c:pt idx="2411">
                  <c:v>1.1936560000000001E-2</c:v>
                </c:pt>
                <c:pt idx="2412">
                  <c:v>1.1559689999999999E-2</c:v>
                </c:pt>
                <c:pt idx="2413">
                  <c:v>9.4876560000000006E-3</c:v>
                </c:pt>
                <c:pt idx="2414">
                  <c:v>8.9582129999999996E-3</c:v>
                </c:pt>
                <c:pt idx="2415">
                  <c:v>8.6008279999999996E-3</c:v>
                </c:pt>
                <c:pt idx="2416">
                  <c:v>1.2900139999999999E-2</c:v>
                </c:pt>
                <c:pt idx="2417">
                  <c:v>1.0581220000000001E-2</c:v>
                </c:pt>
                <c:pt idx="2418">
                  <c:v>1.472411E-2</c:v>
                </c:pt>
                <c:pt idx="2419">
                  <c:v>9.3550939999999996E-3</c:v>
                </c:pt>
                <c:pt idx="2420">
                  <c:v>7.1614180000000001E-3</c:v>
                </c:pt>
                <c:pt idx="2421">
                  <c:v>1.1326650000000001E-2</c:v>
                </c:pt>
                <c:pt idx="2422">
                  <c:v>1.326981E-2</c:v>
                </c:pt>
                <c:pt idx="2423">
                  <c:v>1.06073E-2</c:v>
                </c:pt>
                <c:pt idx="2424">
                  <c:v>1.141524E-2</c:v>
                </c:pt>
                <c:pt idx="2425">
                  <c:v>1.253044E-2</c:v>
                </c:pt>
                <c:pt idx="2426">
                  <c:v>1.0080189999999999E-2</c:v>
                </c:pt>
                <c:pt idx="2427">
                  <c:v>1.1359899999999999E-2</c:v>
                </c:pt>
                <c:pt idx="2428">
                  <c:v>1.1958699999999999E-2</c:v>
                </c:pt>
                <c:pt idx="2429">
                  <c:v>1.1092629999999999E-2</c:v>
                </c:pt>
                <c:pt idx="2430">
                  <c:v>1.111055E-2</c:v>
                </c:pt>
                <c:pt idx="2431">
                  <c:v>1.244017E-2</c:v>
                </c:pt>
                <c:pt idx="2432">
                  <c:v>5.6118219999999998E-3</c:v>
                </c:pt>
                <c:pt idx="2433">
                  <c:v>9.7083619999999999E-3</c:v>
                </c:pt>
                <c:pt idx="2434">
                  <c:v>1.218823E-2</c:v>
                </c:pt>
                <c:pt idx="2435">
                  <c:v>9.9352799999999995E-3</c:v>
                </c:pt>
                <c:pt idx="2436">
                  <c:v>1.1060250000000001E-2</c:v>
                </c:pt>
                <c:pt idx="2437">
                  <c:v>8.3237090000000003E-3</c:v>
                </c:pt>
                <c:pt idx="2438">
                  <c:v>1.573919E-2</c:v>
                </c:pt>
                <c:pt idx="2439">
                  <c:v>1.0673490000000001E-2</c:v>
                </c:pt>
                <c:pt idx="2440">
                  <c:v>1.0803449999999999E-2</c:v>
                </c:pt>
                <c:pt idx="2441">
                  <c:v>1.251593E-2</c:v>
                </c:pt>
                <c:pt idx="2442">
                  <c:v>8.4390039999999999E-3</c:v>
                </c:pt>
                <c:pt idx="2443">
                  <c:v>9.4100829999999996E-3</c:v>
                </c:pt>
                <c:pt idx="2444">
                  <c:v>1.0687479999999999E-2</c:v>
                </c:pt>
                <c:pt idx="2445">
                  <c:v>1.310128E-2</c:v>
                </c:pt>
                <c:pt idx="2446">
                  <c:v>8.8677419999999996E-3</c:v>
                </c:pt>
                <c:pt idx="2447">
                  <c:v>1.15157E-2</c:v>
                </c:pt>
                <c:pt idx="2448">
                  <c:v>8.7097670000000002E-3</c:v>
                </c:pt>
                <c:pt idx="2449">
                  <c:v>1.406454E-2</c:v>
                </c:pt>
                <c:pt idx="2450">
                  <c:v>1.3189340000000001E-2</c:v>
                </c:pt>
                <c:pt idx="2451">
                  <c:v>1.02484E-2</c:v>
                </c:pt>
                <c:pt idx="2452">
                  <c:v>1.589051E-2</c:v>
                </c:pt>
                <c:pt idx="2453">
                  <c:v>8.9557049999999996E-3</c:v>
                </c:pt>
                <c:pt idx="2454">
                  <c:v>1.201054E-2</c:v>
                </c:pt>
                <c:pt idx="2455">
                  <c:v>1.2363270000000001E-2</c:v>
                </c:pt>
                <c:pt idx="2456">
                  <c:v>1.3506229999999999E-2</c:v>
                </c:pt>
                <c:pt idx="2457">
                  <c:v>9.145551E-3</c:v>
                </c:pt>
                <c:pt idx="2458">
                  <c:v>9.9965880000000007E-3</c:v>
                </c:pt>
                <c:pt idx="2459">
                  <c:v>1.074866E-2</c:v>
                </c:pt>
                <c:pt idx="2460">
                  <c:v>9.9353380000000002E-3</c:v>
                </c:pt>
                <c:pt idx="2461">
                  <c:v>7.3372740000000004E-3</c:v>
                </c:pt>
                <c:pt idx="2462">
                  <c:v>1.6794380000000001E-2</c:v>
                </c:pt>
                <c:pt idx="2463">
                  <c:v>8.9578950000000004E-3</c:v>
                </c:pt>
                <c:pt idx="2464">
                  <c:v>1.1200959999999999E-2</c:v>
                </c:pt>
                <c:pt idx="2465">
                  <c:v>9.7137709999999995E-3</c:v>
                </c:pt>
                <c:pt idx="2466">
                  <c:v>1.2224799999999999E-2</c:v>
                </c:pt>
                <c:pt idx="2467">
                  <c:v>1.426848E-2</c:v>
                </c:pt>
                <c:pt idx="2468">
                  <c:v>1.247097E-2</c:v>
                </c:pt>
                <c:pt idx="2469">
                  <c:v>1.0353609999999999E-2</c:v>
                </c:pt>
                <c:pt idx="2470">
                  <c:v>1.1350809999999999E-2</c:v>
                </c:pt>
                <c:pt idx="2471">
                  <c:v>1.282618E-2</c:v>
                </c:pt>
                <c:pt idx="2472">
                  <c:v>9.8284259999999995E-3</c:v>
                </c:pt>
                <c:pt idx="2473">
                  <c:v>1.37223E-2</c:v>
                </c:pt>
                <c:pt idx="2474">
                  <c:v>1.1253920000000001E-2</c:v>
                </c:pt>
                <c:pt idx="2475">
                  <c:v>1.055481E-2</c:v>
                </c:pt>
                <c:pt idx="2476">
                  <c:v>9.0323250000000008E-3</c:v>
                </c:pt>
                <c:pt idx="2477">
                  <c:v>1.160622E-2</c:v>
                </c:pt>
                <c:pt idx="2478">
                  <c:v>1.151547E-2</c:v>
                </c:pt>
                <c:pt idx="2479">
                  <c:v>1.2525029999999999E-2</c:v>
                </c:pt>
                <c:pt idx="2480">
                  <c:v>1.290471E-2</c:v>
                </c:pt>
                <c:pt idx="2481">
                  <c:v>9.0984680000000002E-3</c:v>
                </c:pt>
                <c:pt idx="2482">
                  <c:v>1.264883E-2</c:v>
                </c:pt>
                <c:pt idx="2483">
                  <c:v>7.8733339999999992E-3</c:v>
                </c:pt>
                <c:pt idx="2484">
                  <c:v>1.138604E-2</c:v>
                </c:pt>
                <c:pt idx="2485">
                  <c:v>1.133923E-2</c:v>
                </c:pt>
                <c:pt idx="2486">
                  <c:v>1.343988E-2</c:v>
                </c:pt>
                <c:pt idx="2487">
                  <c:v>1.6348580000000001E-2</c:v>
                </c:pt>
                <c:pt idx="2488">
                  <c:v>1.195616E-2</c:v>
                </c:pt>
                <c:pt idx="2489">
                  <c:v>9.9539020000000006E-3</c:v>
                </c:pt>
                <c:pt idx="2490">
                  <c:v>1.192205E-2</c:v>
                </c:pt>
                <c:pt idx="2491">
                  <c:v>1.066815E-2</c:v>
                </c:pt>
                <c:pt idx="2492">
                  <c:v>1.0171929999999999E-2</c:v>
                </c:pt>
                <c:pt idx="2493">
                  <c:v>8.8974889999999997E-3</c:v>
                </c:pt>
                <c:pt idx="2494">
                  <c:v>1.102646E-2</c:v>
                </c:pt>
                <c:pt idx="2495">
                  <c:v>1.6882520000000002E-2</c:v>
                </c:pt>
                <c:pt idx="2496">
                  <c:v>8.9748650000000003E-3</c:v>
                </c:pt>
                <c:pt idx="2497">
                  <c:v>1.703884E-2</c:v>
                </c:pt>
                <c:pt idx="2498">
                  <c:v>9.7453250000000009E-3</c:v>
                </c:pt>
                <c:pt idx="2499">
                  <c:v>9.785752E-3</c:v>
                </c:pt>
                <c:pt idx="2500">
                  <c:v>1.093066E-2</c:v>
                </c:pt>
                <c:pt idx="2501">
                  <c:v>1.325378E-2</c:v>
                </c:pt>
                <c:pt idx="2502">
                  <c:v>1.2460830000000001E-2</c:v>
                </c:pt>
                <c:pt idx="2503">
                  <c:v>1.2255790000000001E-2</c:v>
                </c:pt>
                <c:pt idx="2504">
                  <c:v>1.020999E-2</c:v>
                </c:pt>
                <c:pt idx="2505">
                  <c:v>1.7829210000000002E-2</c:v>
                </c:pt>
                <c:pt idx="2506">
                  <c:v>1.0486809999999999E-2</c:v>
                </c:pt>
                <c:pt idx="2507">
                  <c:v>8.4829199999999997E-3</c:v>
                </c:pt>
                <c:pt idx="2508">
                  <c:v>1.412062E-2</c:v>
                </c:pt>
                <c:pt idx="2509">
                  <c:v>1.4468399999999999E-2</c:v>
                </c:pt>
                <c:pt idx="2510">
                  <c:v>1.070717E-2</c:v>
                </c:pt>
                <c:pt idx="2511">
                  <c:v>1.026209E-2</c:v>
                </c:pt>
                <c:pt idx="2512">
                  <c:v>1.427789E-2</c:v>
                </c:pt>
                <c:pt idx="2513">
                  <c:v>1.2601370000000001E-2</c:v>
                </c:pt>
                <c:pt idx="2514">
                  <c:v>8.8389660000000002E-3</c:v>
                </c:pt>
                <c:pt idx="2515">
                  <c:v>1.2416140000000001E-2</c:v>
                </c:pt>
                <c:pt idx="2516">
                  <c:v>9.6775130000000004E-3</c:v>
                </c:pt>
                <c:pt idx="2517">
                  <c:v>8.9751710000000005E-3</c:v>
                </c:pt>
                <c:pt idx="2518">
                  <c:v>1.181162E-2</c:v>
                </c:pt>
                <c:pt idx="2519">
                  <c:v>1.195538E-2</c:v>
                </c:pt>
                <c:pt idx="2520">
                  <c:v>1.077824E-2</c:v>
                </c:pt>
                <c:pt idx="2521">
                  <c:v>7.5089930000000003E-3</c:v>
                </c:pt>
                <c:pt idx="2522">
                  <c:v>7.9543960000000007E-3</c:v>
                </c:pt>
                <c:pt idx="2523">
                  <c:v>7.2871799999999999E-3</c:v>
                </c:pt>
                <c:pt idx="2524">
                  <c:v>1.195388E-2</c:v>
                </c:pt>
                <c:pt idx="2525">
                  <c:v>9.7125969999999999E-3</c:v>
                </c:pt>
                <c:pt idx="2526">
                  <c:v>9.1145140000000006E-3</c:v>
                </c:pt>
                <c:pt idx="2527">
                  <c:v>9.1641099999999996E-3</c:v>
                </c:pt>
                <c:pt idx="2528">
                  <c:v>1.063886E-2</c:v>
                </c:pt>
                <c:pt idx="2529">
                  <c:v>1.2150050000000001E-2</c:v>
                </c:pt>
                <c:pt idx="2530">
                  <c:v>1.359697E-2</c:v>
                </c:pt>
                <c:pt idx="2531">
                  <c:v>1.39197E-2</c:v>
                </c:pt>
                <c:pt idx="2532">
                  <c:v>9.3063299999999998E-3</c:v>
                </c:pt>
                <c:pt idx="2533">
                  <c:v>1.173271E-2</c:v>
                </c:pt>
                <c:pt idx="2534">
                  <c:v>9.4157389999999994E-3</c:v>
                </c:pt>
                <c:pt idx="2535">
                  <c:v>1.4095180000000001E-2</c:v>
                </c:pt>
                <c:pt idx="2536">
                  <c:v>1.115504E-2</c:v>
                </c:pt>
                <c:pt idx="2537">
                  <c:v>1.3881950000000001E-2</c:v>
                </c:pt>
                <c:pt idx="2538">
                  <c:v>1.473094E-2</c:v>
                </c:pt>
                <c:pt idx="2539">
                  <c:v>1.518035E-2</c:v>
                </c:pt>
                <c:pt idx="2540">
                  <c:v>1.1806509999999999E-2</c:v>
                </c:pt>
                <c:pt idx="2541">
                  <c:v>7.7947010000000002E-3</c:v>
                </c:pt>
                <c:pt idx="2542">
                  <c:v>1.1253630000000001E-2</c:v>
                </c:pt>
                <c:pt idx="2543">
                  <c:v>1.112723E-2</c:v>
                </c:pt>
                <c:pt idx="2544">
                  <c:v>1.250714E-2</c:v>
                </c:pt>
                <c:pt idx="2545">
                  <c:v>7.8479940000000005E-3</c:v>
                </c:pt>
                <c:pt idx="2546">
                  <c:v>1.3065419999999999E-2</c:v>
                </c:pt>
                <c:pt idx="2547">
                  <c:v>1.039168E-2</c:v>
                </c:pt>
                <c:pt idx="2548">
                  <c:v>1.25518E-2</c:v>
                </c:pt>
                <c:pt idx="2549">
                  <c:v>7.0454660000000002E-3</c:v>
                </c:pt>
                <c:pt idx="2550">
                  <c:v>1.041158E-2</c:v>
                </c:pt>
                <c:pt idx="2551">
                  <c:v>1.186364E-2</c:v>
                </c:pt>
                <c:pt idx="2552">
                  <c:v>1.425892E-2</c:v>
                </c:pt>
                <c:pt idx="2553">
                  <c:v>1.4565349999999999E-2</c:v>
                </c:pt>
                <c:pt idx="2554">
                  <c:v>1.2005160000000001E-2</c:v>
                </c:pt>
                <c:pt idx="2555">
                  <c:v>7.4443699999999996E-3</c:v>
                </c:pt>
                <c:pt idx="2556">
                  <c:v>8.2712549999999999E-3</c:v>
                </c:pt>
                <c:pt idx="2557">
                  <c:v>1.0858049999999999E-2</c:v>
                </c:pt>
                <c:pt idx="2558">
                  <c:v>1.063151E-2</c:v>
                </c:pt>
                <c:pt idx="2559">
                  <c:v>9.1963270000000007E-3</c:v>
                </c:pt>
                <c:pt idx="2560">
                  <c:v>9.9411499999999993E-3</c:v>
                </c:pt>
                <c:pt idx="2561">
                  <c:v>1.3857410000000001E-2</c:v>
                </c:pt>
                <c:pt idx="2562">
                  <c:v>1.138144E-2</c:v>
                </c:pt>
                <c:pt idx="2563">
                  <c:v>1.074524E-2</c:v>
                </c:pt>
                <c:pt idx="2564">
                  <c:v>1.177634E-2</c:v>
                </c:pt>
                <c:pt idx="2565">
                  <c:v>9.4843849999999997E-3</c:v>
                </c:pt>
                <c:pt idx="2566">
                  <c:v>9.4513129999999994E-3</c:v>
                </c:pt>
                <c:pt idx="2567">
                  <c:v>1.245039E-2</c:v>
                </c:pt>
                <c:pt idx="2568">
                  <c:v>9.6791819999999997E-3</c:v>
                </c:pt>
                <c:pt idx="2569">
                  <c:v>1.1064539999999999E-2</c:v>
                </c:pt>
                <c:pt idx="2570">
                  <c:v>1.227748E-2</c:v>
                </c:pt>
                <c:pt idx="2571">
                  <c:v>1.1197739999999999E-2</c:v>
                </c:pt>
                <c:pt idx="2572">
                  <c:v>1.497705E-2</c:v>
                </c:pt>
                <c:pt idx="2573">
                  <c:v>7.5917700000000003E-3</c:v>
                </c:pt>
                <c:pt idx="2574">
                  <c:v>7.8389419999999998E-3</c:v>
                </c:pt>
                <c:pt idx="2575">
                  <c:v>1.0648309999999999E-2</c:v>
                </c:pt>
                <c:pt idx="2576">
                  <c:v>8.6456759999999997E-3</c:v>
                </c:pt>
                <c:pt idx="2577">
                  <c:v>9.580079E-3</c:v>
                </c:pt>
                <c:pt idx="2578">
                  <c:v>1.453399E-2</c:v>
                </c:pt>
                <c:pt idx="2579">
                  <c:v>1.0644870000000001E-2</c:v>
                </c:pt>
                <c:pt idx="2580">
                  <c:v>1.038127E-2</c:v>
                </c:pt>
                <c:pt idx="2581">
                  <c:v>1.269143E-2</c:v>
                </c:pt>
                <c:pt idx="2582">
                  <c:v>9.6016669999999995E-3</c:v>
                </c:pt>
                <c:pt idx="2583">
                  <c:v>1.1415669999999999E-2</c:v>
                </c:pt>
                <c:pt idx="2584">
                  <c:v>1.095315E-2</c:v>
                </c:pt>
                <c:pt idx="2585">
                  <c:v>1.126047E-2</c:v>
                </c:pt>
                <c:pt idx="2586">
                  <c:v>1.0892270000000001E-2</c:v>
                </c:pt>
                <c:pt idx="2587">
                  <c:v>9.8667879999999996E-3</c:v>
                </c:pt>
                <c:pt idx="2588">
                  <c:v>9.2191430000000008E-3</c:v>
                </c:pt>
                <c:pt idx="2589">
                  <c:v>9.0748159999999994E-3</c:v>
                </c:pt>
                <c:pt idx="2590">
                  <c:v>1.0851639999999999E-2</c:v>
                </c:pt>
                <c:pt idx="2591">
                  <c:v>1.606347E-2</c:v>
                </c:pt>
                <c:pt idx="2592">
                  <c:v>1.0682250000000001E-2</c:v>
                </c:pt>
                <c:pt idx="2593">
                  <c:v>1.0143900000000001E-2</c:v>
                </c:pt>
                <c:pt idx="2594">
                  <c:v>1.116529E-2</c:v>
                </c:pt>
                <c:pt idx="2595">
                  <c:v>8.3148660000000006E-3</c:v>
                </c:pt>
                <c:pt idx="2596">
                  <c:v>1.1845720000000001E-2</c:v>
                </c:pt>
                <c:pt idx="2597">
                  <c:v>7.9381739999999992E-3</c:v>
                </c:pt>
                <c:pt idx="2598">
                  <c:v>1.0702140000000001E-2</c:v>
                </c:pt>
                <c:pt idx="2599">
                  <c:v>1.1097549999999999E-2</c:v>
                </c:pt>
                <c:pt idx="2600">
                  <c:v>1.378281E-2</c:v>
                </c:pt>
                <c:pt idx="2601">
                  <c:v>1.014437E-2</c:v>
                </c:pt>
                <c:pt idx="2602">
                  <c:v>5.7840849999999996E-3</c:v>
                </c:pt>
                <c:pt idx="2603">
                  <c:v>7.4285729999999999E-3</c:v>
                </c:pt>
                <c:pt idx="2604">
                  <c:v>2.023438E-2</c:v>
                </c:pt>
                <c:pt idx="2605">
                  <c:v>1.2707400000000001E-2</c:v>
                </c:pt>
                <c:pt idx="2606">
                  <c:v>1.279631E-2</c:v>
                </c:pt>
                <c:pt idx="2607">
                  <c:v>1.2151210000000001E-2</c:v>
                </c:pt>
                <c:pt idx="2608">
                  <c:v>1.193374E-2</c:v>
                </c:pt>
                <c:pt idx="2609">
                  <c:v>8.7302520000000008E-3</c:v>
                </c:pt>
                <c:pt idx="2610">
                  <c:v>1.0122040000000001E-2</c:v>
                </c:pt>
                <c:pt idx="2611">
                  <c:v>9.6077079999999995E-3</c:v>
                </c:pt>
                <c:pt idx="2612">
                  <c:v>1.3148999999999999E-2</c:v>
                </c:pt>
                <c:pt idx="2613">
                  <c:v>1.33122E-2</c:v>
                </c:pt>
                <c:pt idx="2614">
                  <c:v>6.8219789999999997E-3</c:v>
                </c:pt>
                <c:pt idx="2615">
                  <c:v>1.4921129999999999E-2</c:v>
                </c:pt>
                <c:pt idx="2616">
                  <c:v>1.265121E-2</c:v>
                </c:pt>
                <c:pt idx="2617">
                  <c:v>1.022265E-2</c:v>
                </c:pt>
                <c:pt idx="2618">
                  <c:v>1.439848E-2</c:v>
                </c:pt>
                <c:pt idx="2619">
                  <c:v>1.0290880000000001E-2</c:v>
                </c:pt>
                <c:pt idx="2620">
                  <c:v>1.1729939999999999E-2</c:v>
                </c:pt>
                <c:pt idx="2621">
                  <c:v>7.0771569999999997E-3</c:v>
                </c:pt>
                <c:pt idx="2622">
                  <c:v>1.3130060000000001E-2</c:v>
                </c:pt>
                <c:pt idx="2623">
                  <c:v>9.1807880000000005E-3</c:v>
                </c:pt>
                <c:pt idx="2624">
                  <c:v>1.202252E-2</c:v>
                </c:pt>
                <c:pt idx="2625">
                  <c:v>1.5170929999999999E-2</c:v>
                </c:pt>
                <c:pt idx="2626">
                  <c:v>1.0846440000000001E-2</c:v>
                </c:pt>
                <c:pt idx="2627">
                  <c:v>8.7035059999999997E-3</c:v>
                </c:pt>
                <c:pt idx="2628">
                  <c:v>8.5895350000000006E-3</c:v>
                </c:pt>
                <c:pt idx="2629">
                  <c:v>9.7907959999999992E-3</c:v>
                </c:pt>
                <c:pt idx="2630">
                  <c:v>9.1199469999999998E-3</c:v>
                </c:pt>
                <c:pt idx="2631">
                  <c:v>1.209535E-2</c:v>
                </c:pt>
                <c:pt idx="2632">
                  <c:v>1.0522170000000001E-2</c:v>
                </c:pt>
                <c:pt idx="2633">
                  <c:v>1.4273549999999999E-2</c:v>
                </c:pt>
                <c:pt idx="2634">
                  <c:v>7.8363470000000005E-3</c:v>
                </c:pt>
                <c:pt idx="2635">
                  <c:v>1.009297E-2</c:v>
                </c:pt>
                <c:pt idx="2636">
                  <c:v>1.2776650000000001E-2</c:v>
                </c:pt>
                <c:pt idx="2637">
                  <c:v>9.3219849999999996E-3</c:v>
                </c:pt>
                <c:pt idx="2638">
                  <c:v>1.617832E-2</c:v>
                </c:pt>
                <c:pt idx="2639">
                  <c:v>1.0465500000000001E-2</c:v>
                </c:pt>
                <c:pt idx="2640">
                  <c:v>1.1418630000000001E-2</c:v>
                </c:pt>
                <c:pt idx="2641">
                  <c:v>9.6054009999999995E-3</c:v>
                </c:pt>
                <c:pt idx="2642">
                  <c:v>1.371548E-2</c:v>
                </c:pt>
                <c:pt idx="2643">
                  <c:v>1.191093E-2</c:v>
                </c:pt>
                <c:pt idx="2644">
                  <c:v>8.1554409999999994E-3</c:v>
                </c:pt>
                <c:pt idx="2645">
                  <c:v>9.8653779999999993E-3</c:v>
                </c:pt>
                <c:pt idx="2646">
                  <c:v>1.2719889999999999E-2</c:v>
                </c:pt>
                <c:pt idx="2647">
                  <c:v>1.1225570000000001E-2</c:v>
                </c:pt>
                <c:pt idx="2648">
                  <c:v>9.439668E-3</c:v>
                </c:pt>
                <c:pt idx="2649">
                  <c:v>1.138164E-2</c:v>
                </c:pt>
                <c:pt idx="2650">
                  <c:v>8.0625450000000008E-3</c:v>
                </c:pt>
                <c:pt idx="2651">
                  <c:v>8.9655429999999994E-3</c:v>
                </c:pt>
                <c:pt idx="2652">
                  <c:v>1.2801099999999999E-2</c:v>
                </c:pt>
                <c:pt idx="2653">
                  <c:v>1.3510889999999999E-2</c:v>
                </c:pt>
                <c:pt idx="2654">
                  <c:v>1.3324620000000001E-2</c:v>
                </c:pt>
                <c:pt idx="2655">
                  <c:v>1.326777E-2</c:v>
                </c:pt>
                <c:pt idx="2656">
                  <c:v>7.7690509999999999E-3</c:v>
                </c:pt>
                <c:pt idx="2657">
                  <c:v>1.1378839999999999E-2</c:v>
                </c:pt>
                <c:pt idx="2658">
                  <c:v>1.126942E-2</c:v>
                </c:pt>
                <c:pt idx="2659">
                  <c:v>1.528582E-2</c:v>
                </c:pt>
                <c:pt idx="2660">
                  <c:v>9.7544469999999994E-3</c:v>
                </c:pt>
                <c:pt idx="2661">
                  <c:v>9.9271629999999993E-3</c:v>
                </c:pt>
                <c:pt idx="2662">
                  <c:v>1.2192740000000001E-2</c:v>
                </c:pt>
                <c:pt idx="2663">
                  <c:v>1.1865219999999999E-2</c:v>
                </c:pt>
                <c:pt idx="2664">
                  <c:v>8.7094860000000007E-3</c:v>
                </c:pt>
                <c:pt idx="2665">
                  <c:v>8.5654949999999994E-3</c:v>
                </c:pt>
                <c:pt idx="2666">
                  <c:v>1.373567E-2</c:v>
                </c:pt>
                <c:pt idx="2667">
                  <c:v>1.047003E-2</c:v>
                </c:pt>
                <c:pt idx="2668">
                  <c:v>1.4858130000000001E-2</c:v>
                </c:pt>
                <c:pt idx="2669">
                  <c:v>1.000156E-2</c:v>
                </c:pt>
                <c:pt idx="2670">
                  <c:v>1.092333E-2</c:v>
                </c:pt>
                <c:pt idx="2671">
                  <c:v>1.1660500000000001E-2</c:v>
                </c:pt>
                <c:pt idx="2672">
                  <c:v>1.140706E-2</c:v>
                </c:pt>
                <c:pt idx="2673">
                  <c:v>1.1321080000000001E-2</c:v>
                </c:pt>
                <c:pt idx="2674">
                  <c:v>9.7608150000000008E-3</c:v>
                </c:pt>
                <c:pt idx="2675">
                  <c:v>1.1034159999999999E-2</c:v>
                </c:pt>
                <c:pt idx="2676">
                  <c:v>1.7315359999999998E-2</c:v>
                </c:pt>
                <c:pt idx="2677">
                  <c:v>1.053784E-2</c:v>
                </c:pt>
                <c:pt idx="2678">
                  <c:v>1.1173809999999999E-2</c:v>
                </c:pt>
                <c:pt idx="2679">
                  <c:v>1.144855E-2</c:v>
                </c:pt>
                <c:pt idx="2680">
                  <c:v>8.5168299999999995E-3</c:v>
                </c:pt>
                <c:pt idx="2681">
                  <c:v>1.294503E-2</c:v>
                </c:pt>
                <c:pt idx="2682">
                  <c:v>1.041661E-2</c:v>
                </c:pt>
                <c:pt idx="2683">
                  <c:v>1.172984E-2</c:v>
                </c:pt>
                <c:pt idx="2684">
                  <c:v>1.692463E-2</c:v>
                </c:pt>
                <c:pt idx="2685">
                  <c:v>8.6006729999999997E-3</c:v>
                </c:pt>
                <c:pt idx="2686">
                  <c:v>1.4517759999999999E-2</c:v>
                </c:pt>
                <c:pt idx="2687">
                  <c:v>1.288535E-2</c:v>
                </c:pt>
                <c:pt idx="2688">
                  <c:v>1.193142E-2</c:v>
                </c:pt>
                <c:pt idx="2689">
                  <c:v>9.9061459999999994E-3</c:v>
                </c:pt>
                <c:pt idx="2690">
                  <c:v>1.377069E-2</c:v>
                </c:pt>
                <c:pt idx="2691">
                  <c:v>9.8501289999999991E-3</c:v>
                </c:pt>
                <c:pt idx="2692">
                  <c:v>1.739423E-2</c:v>
                </c:pt>
                <c:pt idx="2693">
                  <c:v>9.4306419999999995E-3</c:v>
                </c:pt>
                <c:pt idx="2694">
                  <c:v>1.378031E-2</c:v>
                </c:pt>
                <c:pt idx="2695">
                  <c:v>1.078161E-2</c:v>
                </c:pt>
                <c:pt idx="2696">
                  <c:v>9.3412670000000003E-3</c:v>
                </c:pt>
                <c:pt idx="2697">
                  <c:v>8.5495310000000008E-3</c:v>
                </c:pt>
                <c:pt idx="2698">
                  <c:v>1.294522E-2</c:v>
                </c:pt>
                <c:pt idx="2699">
                  <c:v>9.6063199999999998E-3</c:v>
                </c:pt>
                <c:pt idx="2700">
                  <c:v>1.014026E-2</c:v>
                </c:pt>
                <c:pt idx="2701">
                  <c:v>1.0638659999999999E-2</c:v>
                </c:pt>
                <c:pt idx="2702">
                  <c:v>8.5360729999999999E-3</c:v>
                </c:pt>
                <c:pt idx="2703">
                  <c:v>1.036253E-2</c:v>
                </c:pt>
                <c:pt idx="2704">
                  <c:v>8.9683520000000006E-3</c:v>
                </c:pt>
                <c:pt idx="2705">
                  <c:v>1.33595E-2</c:v>
                </c:pt>
                <c:pt idx="2706">
                  <c:v>8.3878310000000001E-3</c:v>
                </c:pt>
                <c:pt idx="2707">
                  <c:v>1.007007E-2</c:v>
                </c:pt>
                <c:pt idx="2708">
                  <c:v>1.6361299999999999E-2</c:v>
                </c:pt>
                <c:pt idx="2709">
                  <c:v>7.9138560000000004E-3</c:v>
                </c:pt>
                <c:pt idx="2710">
                  <c:v>1.1763930000000001E-2</c:v>
                </c:pt>
                <c:pt idx="2711">
                  <c:v>1.2611560000000001E-2</c:v>
                </c:pt>
                <c:pt idx="2712">
                  <c:v>1.608619E-2</c:v>
                </c:pt>
                <c:pt idx="2713">
                  <c:v>9.8747899999999996E-3</c:v>
                </c:pt>
                <c:pt idx="2714">
                  <c:v>1.3258219999999999E-2</c:v>
                </c:pt>
                <c:pt idx="2715">
                  <c:v>9.8550670000000003E-3</c:v>
                </c:pt>
                <c:pt idx="2716">
                  <c:v>1.637649E-2</c:v>
                </c:pt>
                <c:pt idx="2717">
                  <c:v>9.5817969999999995E-3</c:v>
                </c:pt>
                <c:pt idx="2718">
                  <c:v>1.249889E-2</c:v>
                </c:pt>
                <c:pt idx="2719">
                  <c:v>1.445567E-2</c:v>
                </c:pt>
                <c:pt idx="2720">
                  <c:v>1.277083E-2</c:v>
                </c:pt>
                <c:pt idx="2721">
                  <c:v>1.0415499999999999E-2</c:v>
                </c:pt>
                <c:pt idx="2722">
                  <c:v>9.9524290000000005E-3</c:v>
                </c:pt>
                <c:pt idx="2723">
                  <c:v>7.645387E-3</c:v>
                </c:pt>
                <c:pt idx="2724">
                  <c:v>1.022139E-2</c:v>
                </c:pt>
                <c:pt idx="2725">
                  <c:v>1.297765E-2</c:v>
                </c:pt>
                <c:pt idx="2726">
                  <c:v>8.9668939999999996E-3</c:v>
                </c:pt>
                <c:pt idx="2727">
                  <c:v>1.1533059999999999E-2</c:v>
                </c:pt>
                <c:pt idx="2728">
                  <c:v>1.067443E-2</c:v>
                </c:pt>
                <c:pt idx="2729">
                  <c:v>1.0521050000000001E-2</c:v>
                </c:pt>
                <c:pt idx="2730">
                  <c:v>1.099574E-2</c:v>
                </c:pt>
                <c:pt idx="2731">
                  <c:v>9.5791269999999998E-3</c:v>
                </c:pt>
                <c:pt idx="2732">
                  <c:v>1.16267E-2</c:v>
                </c:pt>
                <c:pt idx="2733">
                  <c:v>8.4014580000000005E-3</c:v>
                </c:pt>
                <c:pt idx="2734">
                  <c:v>1.147363E-2</c:v>
                </c:pt>
                <c:pt idx="2735">
                  <c:v>1.6648380000000001E-2</c:v>
                </c:pt>
                <c:pt idx="2736">
                  <c:v>9.2358860000000004E-3</c:v>
                </c:pt>
                <c:pt idx="2737">
                  <c:v>9.9405129999999998E-3</c:v>
                </c:pt>
                <c:pt idx="2738">
                  <c:v>1.2318539999999999E-2</c:v>
                </c:pt>
                <c:pt idx="2739">
                  <c:v>8.2664829999999998E-3</c:v>
                </c:pt>
                <c:pt idx="2740">
                  <c:v>1.0484830000000001E-2</c:v>
                </c:pt>
                <c:pt idx="2741">
                  <c:v>1.456432E-2</c:v>
                </c:pt>
                <c:pt idx="2742">
                  <c:v>1.302035E-2</c:v>
                </c:pt>
                <c:pt idx="2743">
                  <c:v>1.07603E-2</c:v>
                </c:pt>
                <c:pt idx="2744">
                  <c:v>1.151932E-2</c:v>
                </c:pt>
                <c:pt idx="2745">
                  <c:v>1.45401E-2</c:v>
                </c:pt>
                <c:pt idx="2746">
                  <c:v>1.0732429999999999E-2</c:v>
                </c:pt>
                <c:pt idx="2747">
                  <c:v>8.4429919999999999E-3</c:v>
                </c:pt>
                <c:pt idx="2748">
                  <c:v>1.429618E-2</c:v>
                </c:pt>
                <c:pt idx="2749">
                  <c:v>1.2060130000000001E-2</c:v>
                </c:pt>
                <c:pt idx="2750">
                  <c:v>1.143481E-2</c:v>
                </c:pt>
                <c:pt idx="2751">
                  <c:v>1.43784E-2</c:v>
                </c:pt>
                <c:pt idx="2752">
                  <c:v>1.024094E-2</c:v>
                </c:pt>
                <c:pt idx="2753">
                  <c:v>1.38745E-2</c:v>
                </c:pt>
                <c:pt idx="2754">
                  <c:v>1.0936349999999999E-2</c:v>
                </c:pt>
                <c:pt idx="2755">
                  <c:v>9.5586119999999993E-3</c:v>
                </c:pt>
                <c:pt idx="2756">
                  <c:v>8.8239890000000008E-3</c:v>
                </c:pt>
                <c:pt idx="2757">
                  <c:v>9.7507429999999992E-3</c:v>
                </c:pt>
                <c:pt idx="2758">
                  <c:v>1.536009E-2</c:v>
                </c:pt>
                <c:pt idx="2759">
                  <c:v>1.1866099999999999E-2</c:v>
                </c:pt>
                <c:pt idx="2760">
                  <c:v>1.069783E-2</c:v>
                </c:pt>
                <c:pt idx="2761">
                  <c:v>6.0539399999999998E-3</c:v>
                </c:pt>
                <c:pt idx="2762">
                  <c:v>9.6175410000000003E-3</c:v>
                </c:pt>
                <c:pt idx="2763">
                  <c:v>1.071477E-2</c:v>
                </c:pt>
                <c:pt idx="2764">
                  <c:v>1.0991600000000001E-2</c:v>
                </c:pt>
                <c:pt idx="2765">
                  <c:v>1.0932280000000001E-2</c:v>
                </c:pt>
                <c:pt idx="2766">
                  <c:v>1.156752E-2</c:v>
                </c:pt>
                <c:pt idx="2767">
                  <c:v>1.0074069999999999E-2</c:v>
                </c:pt>
                <c:pt idx="2768">
                  <c:v>1.151259E-2</c:v>
                </c:pt>
                <c:pt idx="2769">
                  <c:v>8.0752129999999995E-3</c:v>
                </c:pt>
                <c:pt idx="2770">
                  <c:v>1.204968E-2</c:v>
                </c:pt>
                <c:pt idx="2771">
                  <c:v>7.4941390000000004E-3</c:v>
                </c:pt>
                <c:pt idx="2772">
                  <c:v>9.0181580000000001E-3</c:v>
                </c:pt>
                <c:pt idx="2773">
                  <c:v>1.3629240000000001E-2</c:v>
                </c:pt>
                <c:pt idx="2774">
                  <c:v>1.7629349999999998E-2</c:v>
                </c:pt>
                <c:pt idx="2775">
                  <c:v>1.3026390000000001E-2</c:v>
                </c:pt>
                <c:pt idx="2776">
                  <c:v>1.036114E-2</c:v>
                </c:pt>
                <c:pt idx="2777">
                  <c:v>9.3903900000000002E-3</c:v>
                </c:pt>
                <c:pt idx="2778">
                  <c:v>1.248818E-2</c:v>
                </c:pt>
                <c:pt idx="2779">
                  <c:v>1.131648E-2</c:v>
                </c:pt>
                <c:pt idx="2780">
                  <c:v>1.5860880000000001E-2</c:v>
                </c:pt>
                <c:pt idx="2781">
                  <c:v>9.8071129999999992E-3</c:v>
                </c:pt>
                <c:pt idx="2782">
                  <c:v>1.177739E-2</c:v>
                </c:pt>
                <c:pt idx="2783">
                  <c:v>1.087922E-2</c:v>
                </c:pt>
                <c:pt idx="2784">
                  <c:v>9.789687E-3</c:v>
                </c:pt>
                <c:pt idx="2785">
                  <c:v>1.277494E-2</c:v>
                </c:pt>
                <c:pt idx="2786">
                  <c:v>1.1785769999999999E-2</c:v>
                </c:pt>
                <c:pt idx="2787">
                  <c:v>1.406398E-2</c:v>
                </c:pt>
                <c:pt idx="2788">
                  <c:v>7.7561649999999998E-3</c:v>
                </c:pt>
                <c:pt idx="2789">
                  <c:v>9.6393169999999997E-3</c:v>
                </c:pt>
                <c:pt idx="2790">
                  <c:v>1.006369E-2</c:v>
                </c:pt>
                <c:pt idx="2791">
                  <c:v>8.8154670000000004E-3</c:v>
                </c:pt>
                <c:pt idx="2792">
                  <c:v>9.1974789999999997E-3</c:v>
                </c:pt>
                <c:pt idx="2793">
                  <c:v>9.2472560000000006E-3</c:v>
                </c:pt>
                <c:pt idx="2794">
                  <c:v>9.2895310000000002E-3</c:v>
                </c:pt>
                <c:pt idx="2795">
                  <c:v>1.244234E-2</c:v>
                </c:pt>
                <c:pt idx="2796">
                  <c:v>1.118005E-2</c:v>
                </c:pt>
                <c:pt idx="2797">
                  <c:v>1.2251140000000001E-2</c:v>
                </c:pt>
                <c:pt idx="2798">
                  <c:v>1.3793410000000001E-2</c:v>
                </c:pt>
                <c:pt idx="2799">
                  <c:v>1.475074E-2</c:v>
                </c:pt>
                <c:pt idx="2800">
                  <c:v>1.2119899999999999E-2</c:v>
                </c:pt>
                <c:pt idx="2801">
                  <c:v>1.245251E-2</c:v>
                </c:pt>
                <c:pt idx="2802">
                  <c:v>1.123527E-2</c:v>
                </c:pt>
                <c:pt idx="2803">
                  <c:v>1.172725E-2</c:v>
                </c:pt>
                <c:pt idx="2804">
                  <c:v>1.175884E-2</c:v>
                </c:pt>
                <c:pt idx="2805">
                  <c:v>1.117342E-2</c:v>
                </c:pt>
                <c:pt idx="2806">
                  <c:v>1.0192700000000001E-2</c:v>
                </c:pt>
                <c:pt idx="2807">
                  <c:v>1.1682329999999999E-2</c:v>
                </c:pt>
                <c:pt idx="2808">
                  <c:v>1.096725E-2</c:v>
                </c:pt>
                <c:pt idx="2809">
                  <c:v>1.6155280000000001E-2</c:v>
                </c:pt>
                <c:pt idx="2810">
                  <c:v>7.7476350000000001E-3</c:v>
                </c:pt>
                <c:pt idx="2811">
                  <c:v>1.6409E-2</c:v>
                </c:pt>
                <c:pt idx="2812">
                  <c:v>1.5207149999999999E-2</c:v>
                </c:pt>
                <c:pt idx="2813">
                  <c:v>1.6431100000000001E-2</c:v>
                </c:pt>
                <c:pt idx="2814">
                  <c:v>1.4785929999999999E-2</c:v>
                </c:pt>
                <c:pt idx="2815">
                  <c:v>1.371411E-2</c:v>
                </c:pt>
                <c:pt idx="2816">
                  <c:v>1.21014E-2</c:v>
                </c:pt>
                <c:pt idx="2817">
                  <c:v>1.050094E-2</c:v>
                </c:pt>
                <c:pt idx="2818">
                  <c:v>1.3204789999999999E-2</c:v>
                </c:pt>
                <c:pt idx="2819">
                  <c:v>1.1273149999999999E-2</c:v>
                </c:pt>
                <c:pt idx="2820">
                  <c:v>1.2458459999999999E-2</c:v>
                </c:pt>
                <c:pt idx="2821">
                  <c:v>1.0627910000000001E-2</c:v>
                </c:pt>
                <c:pt idx="2822">
                  <c:v>8.1014499999999996E-3</c:v>
                </c:pt>
                <c:pt idx="2823">
                  <c:v>1.2125840000000001E-2</c:v>
                </c:pt>
                <c:pt idx="2824">
                  <c:v>1.427849E-2</c:v>
                </c:pt>
                <c:pt idx="2825">
                  <c:v>1.437478E-2</c:v>
                </c:pt>
                <c:pt idx="2826">
                  <c:v>1.339982E-2</c:v>
                </c:pt>
                <c:pt idx="2827">
                  <c:v>1.047641E-2</c:v>
                </c:pt>
                <c:pt idx="2828">
                  <c:v>9.0133220000000007E-3</c:v>
                </c:pt>
                <c:pt idx="2829">
                  <c:v>7.3754780000000004E-3</c:v>
                </c:pt>
                <c:pt idx="2830">
                  <c:v>1.049693E-2</c:v>
                </c:pt>
                <c:pt idx="2831">
                  <c:v>1.1192860000000001E-2</c:v>
                </c:pt>
                <c:pt idx="2832">
                  <c:v>9.3247839999999992E-3</c:v>
                </c:pt>
                <c:pt idx="2833">
                  <c:v>1.015126E-2</c:v>
                </c:pt>
                <c:pt idx="2834">
                  <c:v>1.2613030000000001E-2</c:v>
                </c:pt>
                <c:pt idx="2835">
                  <c:v>1.015899E-2</c:v>
                </c:pt>
                <c:pt idx="2836">
                  <c:v>7.1055759999999997E-3</c:v>
                </c:pt>
                <c:pt idx="2837">
                  <c:v>9.2488759999999996E-3</c:v>
                </c:pt>
                <c:pt idx="2838">
                  <c:v>8.3100610000000005E-3</c:v>
                </c:pt>
                <c:pt idx="2839">
                  <c:v>8.9184510000000009E-3</c:v>
                </c:pt>
                <c:pt idx="2840">
                  <c:v>1.1295060000000001E-2</c:v>
                </c:pt>
                <c:pt idx="2841">
                  <c:v>8.5153099999999999E-3</c:v>
                </c:pt>
                <c:pt idx="2842">
                  <c:v>1.017119E-2</c:v>
                </c:pt>
                <c:pt idx="2843">
                  <c:v>1.377686E-2</c:v>
                </c:pt>
                <c:pt idx="2844">
                  <c:v>1.425849E-2</c:v>
                </c:pt>
                <c:pt idx="2845">
                  <c:v>1.22437E-2</c:v>
                </c:pt>
                <c:pt idx="2846">
                  <c:v>8.1586369999999998E-3</c:v>
                </c:pt>
                <c:pt idx="2847">
                  <c:v>1.1709580000000001E-2</c:v>
                </c:pt>
                <c:pt idx="2848">
                  <c:v>1.298304E-2</c:v>
                </c:pt>
                <c:pt idx="2849">
                  <c:v>8.9029360000000002E-3</c:v>
                </c:pt>
                <c:pt idx="2850">
                  <c:v>1.2365940000000001E-2</c:v>
                </c:pt>
                <c:pt idx="2851">
                  <c:v>1.319386E-2</c:v>
                </c:pt>
                <c:pt idx="2852">
                  <c:v>1.211659E-2</c:v>
                </c:pt>
                <c:pt idx="2853">
                  <c:v>1.397384E-2</c:v>
                </c:pt>
                <c:pt idx="2854">
                  <c:v>8.6046179999999996E-3</c:v>
                </c:pt>
                <c:pt idx="2855">
                  <c:v>1.028569E-2</c:v>
                </c:pt>
                <c:pt idx="2856">
                  <c:v>1.382503E-2</c:v>
                </c:pt>
                <c:pt idx="2857">
                  <c:v>1.1580379999999999E-2</c:v>
                </c:pt>
                <c:pt idx="2858">
                  <c:v>8.4025690000000004E-3</c:v>
                </c:pt>
                <c:pt idx="2859">
                  <c:v>1.204505E-2</c:v>
                </c:pt>
                <c:pt idx="2860">
                  <c:v>1.9230299999999999E-2</c:v>
                </c:pt>
                <c:pt idx="2861">
                  <c:v>1.0416409999999999E-2</c:v>
                </c:pt>
                <c:pt idx="2862">
                  <c:v>8.2011900000000006E-3</c:v>
                </c:pt>
                <c:pt idx="2863">
                  <c:v>1.3294200000000001E-2</c:v>
                </c:pt>
                <c:pt idx="2864">
                  <c:v>1.2792680000000001E-2</c:v>
                </c:pt>
                <c:pt idx="2865">
                  <c:v>8.1687370000000006E-3</c:v>
                </c:pt>
                <c:pt idx="2866">
                  <c:v>1.094519E-2</c:v>
                </c:pt>
                <c:pt idx="2867">
                  <c:v>1.158348E-2</c:v>
                </c:pt>
                <c:pt idx="2868">
                  <c:v>1.0003339999999999E-2</c:v>
                </c:pt>
                <c:pt idx="2869">
                  <c:v>1.104014E-2</c:v>
                </c:pt>
                <c:pt idx="2870">
                  <c:v>1.0570029999999999E-2</c:v>
                </c:pt>
                <c:pt idx="2871">
                  <c:v>1.31615E-2</c:v>
                </c:pt>
                <c:pt idx="2872">
                  <c:v>1.113567E-2</c:v>
                </c:pt>
                <c:pt idx="2873">
                  <c:v>1.325554E-2</c:v>
                </c:pt>
                <c:pt idx="2874">
                  <c:v>1.160286E-2</c:v>
                </c:pt>
                <c:pt idx="2875">
                  <c:v>1.313478E-2</c:v>
                </c:pt>
                <c:pt idx="2876">
                  <c:v>1.400298E-2</c:v>
                </c:pt>
                <c:pt idx="2877">
                  <c:v>1.202758E-2</c:v>
                </c:pt>
                <c:pt idx="2878">
                  <c:v>8.3145570000000002E-3</c:v>
                </c:pt>
                <c:pt idx="2879">
                  <c:v>1.686561E-2</c:v>
                </c:pt>
                <c:pt idx="2880">
                  <c:v>7.177587E-3</c:v>
                </c:pt>
                <c:pt idx="2881">
                  <c:v>1.380325E-2</c:v>
                </c:pt>
                <c:pt idx="2882">
                  <c:v>1.197751E-2</c:v>
                </c:pt>
                <c:pt idx="2883">
                  <c:v>1.153389E-2</c:v>
                </c:pt>
                <c:pt idx="2884">
                  <c:v>9.5128620000000004E-3</c:v>
                </c:pt>
                <c:pt idx="2885">
                  <c:v>1.50162E-2</c:v>
                </c:pt>
                <c:pt idx="2886">
                  <c:v>8.5772680000000007E-3</c:v>
                </c:pt>
                <c:pt idx="2887">
                  <c:v>1.0409949999999999E-2</c:v>
                </c:pt>
                <c:pt idx="2888">
                  <c:v>1.206279E-2</c:v>
                </c:pt>
                <c:pt idx="2889">
                  <c:v>1.1113680000000001E-2</c:v>
                </c:pt>
                <c:pt idx="2890">
                  <c:v>1.2480410000000001E-2</c:v>
                </c:pt>
                <c:pt idx="2891">
                  <c:v>1.077229E-2</c:v>
                </c:pt>
                <c:pt idx="2892">
                  <c:v>1.308644E-2</c:v>
                </c:pt>
                <c:pt idx="2893">
                  <c:v>9.9156420000000006E-3</c:v>
                </c:pt>
                <c:pt idx="2894">
                  <c:v>1.219581E-2</c:v>
                </c:pt>
                <c:pt idx="2895">
                  <c:v>9.6058559999999994E-3</c:v>
                </c:pt>
                <c:pt idx="2896">
                  <c:v>1.031116E-2</c:v>
                </c:pt>
                <c:pt idx="2897">
                  <c:v>1.431779E-2</c:v>
                </c:pt>
                <c:pt idx="2898">
                  <c:v>1.6961230000000001E-2</c:v>
                </c:pt>
                <c:pt idx="2899">
                  <c:v>1.075507E-2</c:v>
                </c:pt>
                <c:pt idx="2900">
                  <c:v>1.1405220000000001E-2</c:v>
                </c:pt>
                <c:pt idx="2901">
                  <c:v>1.403421E-2</c:v>
                </c:pt>
                <c:pt idx="2902">
                  <c:v>8.6891329999999999E-3</c:v>
                </c:pt>
                <c:pt idx="2903">
                  <c:v>1.3376890000000001E-2</c:v>
                </c:pt>
                <c:pt idx="2904">
                  <c:v>1.269411E-2</c:v>
                </c:pt>
                <c:pt idx="2905">
                  <c:v>1.115609E-2</c:v>
                </c:pt>
                <c:pt idx="2906">
                  <c:v>9.4037789999999993E-3</c:v>
                </c:pt>
                <c:pt idx="2907">
                  <c:v>9.3242659999999995E-3</c:v>
                </c:pt>
                <c:pt idx="2908">
                  <c:v>1.059861E-2</c:v>
                </c:pt>
                <c:pt idx="2909">
                  <c:v>1.0818019999999999E-2</c:v>
                </c:pt>
                <c:pt idx="2910">
                  <c:v>1.1971509999999999E-2</c:v>
                </c:pt>
                <c:pt idx="2911">
                  <c:v>6.7460949999999997E-3</c:v>
                </c:pt>
                <c:pt idx="2912">
                  <c:v>1.5865259999999999E-2</c:v>
                </c:pt>
                <c:pt idx="2913">
                  <c:v>1.185524E-2</c:v>
                </c:pt>
                <c:pt idx="2914">
                  <c:v>9.3795909999999996E-3</c:v>
                </c:pt>
                <c:pt idx="2915">
                  <c:v>1.613887E-2</c:v>
                </c:pt>
                <c:pt idx="2916">
                  <c:v>1.022264E-2</c:v>
                </c:pt>
                <c:pt idx="2917">
                  <c:v>1.1001779999999999E-2</c:v>
                </c:pt>
                <c:pt idx="2918">
                  <c:v>1.795018E-2</c:v>
                </c:pt>
                <c:pt idx="2919">
                  <c:v>1.227864E-2</c:v>
                </c:pt>
                <c:pt idx="2920">
                  <c:v>1.34711E-2</c:v>
                </c:pt>
                <c:pt idx="2921">
                  <c:v>1.3635400000000001E-2</c:v>
                </c:pt>
                <c:pt idx="2922">
                  <c:v>1.265203E-2</c:v>
                </c:pt>
                <c:pt idx="2923">
                  <c:v>8.5899900000000005E-3</c:v>
                </c:pt>
                <c:pt idx="2924">
                  <c:v>9.0321429999999994E-3</c:v>
                </c:pt>
                <c:pt idx="2925">
                  <c:v>8.5694220000000002E-3</c:v>
                </c:pt>
                <c:pt idx="2926">
                  <c:v>1.387525E-2</c:v>
                </c:pt>
                <c:pt idx="2927">
                  <c:v>1.0513730000000001E-2</c:v>
                </c:pt>
                <c:pt idx="2928">
                  <c:v>9.1102960000000004E-3</c:v>
                </c:pt>
                <c:pt idx="2929">
                  <c:v>1.092771E-2</c:v>
                </c:pt>
                <c:pt idx="2930">
                  <c:v>1.32949E-2</c:v>
                </c:pt>
                <c:pt idx="2931">
                  <c:v>8.8155999999999998E-3</c:v>
                </c:pt>
                <c:pt idx="2932">
                  <c:v>1.3509149999999999E-2</c:v>
                </c:pt>
                <c:pt idx="2933">
                  <c:v>1.3062310000000001E-2</c:v>
                </c:pt>
                <c:pt idx="2934">
                  <c:v>1.5234589999999999E-2</c:v>
                </c:pt>
                <c:pt idx="2935">
                  <c:v>1.174247E-2</c:v>
                </c:pt>
                <c:pt idx="2936">
                  <c:v>1.608882E-2</c:v>
                </c:pt>
                <c:pt idx="2937">
                  <c:v>1.3961889999999999E-2</c:v>
                </c:pt>
                <c:pt idx="2938">
                  <c:v>1.1222330000000001E-2</c:v>
                </c:pt>
                <c:pt idx="2939">
                  <c:v>9.1645370000000004E-3</c:v>
                </c:pt>
                <c:pt idx="2940">
                  <c:v>1.09312E-2</c:v>
                </c:pt>
                <c:pt idx="2941">
                  <c:v>8.3373249999999996E-3</c:v>
                </c:pt>
                <c:pt idx="2942">
                  <c:v>8.0834229999999993E-3</c:v>
                </c:pt>
                <c:pt idx="2943">
                  <c:v>9.5939330000000007E-3</c:v>
                </c:pt>
                <c:pt idx="2944">
                  <c:v>1.245741E-2</c:v>
                </c:pt>
                <c:pt idx="2945">
                  <c:v>9.1258639999999992E-3</c:v>
                </c:pt>
                <c:pt idx="2946">
                  <c:v>1.1535439999999999E-2</c:v>
                </c:pt>
                <c:pt idx="2947">
                  <c:v>1.3953500000000001E-2</c:v>
                </c:pt>
                <c:pt idx="2948">
                  <c:v>1.4773440000000001E-2</c:v>
                </c:pt>
                <c:pt idx="2949">
                  <c:v>1.059847E-2</c:v>
                </c:pt>
                <c:pt idx="2950">
                  <c:v>1.1375680000000001E-2</c:v>
                </c:pt>
                <c:pt idx="2951">
                  <c:v>1.114974E-2</c:v>
                </c:pt>
                <c:pt idx="2952">
                  <c:v>8.3248980000000007E-3</c:v>
                </c:pt>
                <c:pt idx="2953">
                  <c:v>1.388322E-2</c:v>
                </c:pt>
                <c:pt idx="2954">
                  <c:v>7.4330960000000001E-3</c:v>
                </c:pt>
                <c:pt idx="2955">
                  <c:v>9.5154200000000001E-3</c:v>
                </c:pt>
                <c:pt idx="2956">
                  <c:v>1.225094E-2</c:v>
                </c:pt>
                <c:pt idx="2957">
                  <c:v>8.5900979999999991E-3</c:v>
                </c:pt>
                <c:pt idx="2958">
                  <c:v>1.6724599999999999E-2</c:v>
                </c:pt>
                <c:pt idx="2959">
                  <c:v>1.2315349999999999E-2</c:v>
                </c:pt>
                <c:pt idx="2960">
                  <c:v>1.082985E-2</c:v>
                </c:pt>
                <c:pt idx="2961">
                  <c:v>1.0533850000000001E-2</c:v>
                </c:pt>
                <c:pt idx="2962">
                  <c:v>8.2238099999999998E-3</c:v>
                </c:pt>
                <c:pt idx="2963">
                  <c:v>9.4656789999999994E-3</c:v>
                </c:pt>
                <c:pt idx="2964">
                  <c:v>1.0060879999999999E-2</c:v>
                </c:pt>
                <c:pt idx="2965">
                  <c:v>8.31638E-3</c:v>
                </c:pt>
                <c:pt idx="2966">
                  <c:v>9.2384100000000007E-3</c:v>
                </c:pt>
                <c:pt idx="2967">
                  <c:v>1.0762819999999999E-2</c:v>
                </c:pt>
                <c:pt idx="2968">
                  <c:v>1.7736640000000001E-2</c:v>
                </c:pt>
                <c:pt idx="2969">
                  <c:v>1.097894E-2</c:v>
                </c:pt>
                <c:pt idx="2970">
                  <c:v>1.167937E-2</c:v>
                </c:pt>
                <c:pt idx="2971">
                  <c:v>1.0734870000000001E-2</c:v>
                </c:pt>
                <c:pt idx="2972">
                  <c:v>1.175264E-2</c:v>
                </c:pt>
                <c:pt idx="2973">
                  <c:v>1.080805E-2</c:v>
                </c:pt>
                <c:pt idx="2974">
                  <c:v>1.071531E-2</c:v>
                </c:pt>
                <c:pt idx="2975">
                  <c:v>1.3328090000000001E-2</c:v>
                </c:pt>
                <c:pt idx="2976">
                  <c:v>9.5382169999999999E-3</c:v>
                </c:pt>
                <c:pt idx="2977">
                  <c:v>1.0783040000000001E-2</c:v>
                </c:pt>
                <c:pt idx="2978">
                  <c:v>1.217351E-2</c:v>
                </c:pt>
                <c:pt idx="2979">
                  <c:v>8.9531330000000003E-3</c:v>
                </c:pt>
                <c:pt idx="2980">
                  <c:v>9.4816320000000003E-3</c:v>
                </c:pt>
                <c:pt idx="2981">
                  <c:v>9.2218760000000004E-3</c:v>
                </c:pt>
                <c:pt idx="2982">
                  <c:v>8.6485179999999991E-3</c:v>
                </c:pt>
                <c:pt idx="2983">
                  <c:v>1.2474819999999999E-2</c:v>
                </c:pt>
                <c:pt idx="2984">
                  <c:v>7.7526799999999996E-3</c:v>
                </c:pt>
                <c:pt idx="2985">
                  <c:v>1.078001E-2</c:v>
                </c:pt>
                <c:pt idx="2986">
                  <c:v>1.202492E-2</c:v>
                </c:pt>
                <c:pt idx="2987">
                  <c:v>1.176781E-2</c:v>
                </c:pt>
                <c:pt idx="2988">
                  <c:v>1.245421E-2</c:v>
                </c:pt>
                <c:pt idx="2989">
                  <c:v>1.0033210000000001E-2</c:v>
                </c:pt>
                <c:pt idx="2990">
                  <c:v>7.8227039999999998E-3</c:v>
                </c:pt>
                <c:pt idx="2991">
                  <c:v>1.504642E-2</c:v>
                </c:pt>
                <c:pt idx="2992">
                  <c:v>1.0372299999999999E-2</c:v>
                </c:pt>
                <c:pt idx="2993">
                  <c:v>1.2534160000000001E-2</c:v>
                </c:pt>
                <c:pt idx="2994">
                  <c:v>1.5570799999999999E-2</c:v>
                </c:pt>
                <c:pt idx="2995">
                  <c:v>9.7536949999999997E-3</c:v>
                </c:pt>
                <c:pt idx="2996">
                  <c:v>1.296725E-2</c:v>
                </c:pt>
                <c:pt idx="2997">
                  <c:v>1.3929820000000001E-2</c:v>
                </c:pt>
                <c:pt idx="2998">
                  <c:v>1.3261149999999999E-2</c:v>
                </c:pt>
                <c:pt idx="2999">
                  <c:v>1.492578E-2</c:v>
                </c:pt>
                <c:pt idx="3000">
                  <c:v>1.238276E-2</c:v>
                </c:pt>
                <c:pt idx="3001">
                  <c:v>8.9728810000000003E-3</c:v>
                </c:pt>
                <c:pt idx="3002">
                  <c:v>9.9418260000000008E-3</c:v>
                </c:pt>
                <c:pt idx="3003">
                  <c:v>1.311381E-2</c:v>
                </c:pt>
                <c:pt idx="3004">
                  <c:v>1.752482E-2</c:v>
                </c:pt>
                <c:pt idx="3005">
                  <c:v>9.8133999999999999E-3</c:v>
                </c:pt>
                <c:pt idx="3006">
                  <c:v>1.0943359999999999E-2</c:v>
                </c:pt>
                <c:pt idx="3007">
                  <c:v>1.1111009999999999E-2</c:v>
                </c:pt>
                <c:pt idx="3008">
                  <c:v>1.6961670000000002E-2</c:v>
                </c:pt>
                <c:pt idx="3009">
                  <c:v>1.4814020000000001E-2</c:v>
                </c:pt>
                <c:pt idx="3010">
                  <c:v>1.006023E-2</c:v>
                </c:pt>
                <c:pt idx="3011">
                  <c:v>1.0256059999999999E-2</c:v>
                </c:pt>
                <c:pt idx="3012">
                  <c:v>9.6679660000000001E-3</c:v>
                </c:pt>
                <c:pt idx="3013">
                  <c:v>1.417034E-2</c:v>
                </c:pt>
                <c:pt idx="3014">
                  <c:v>1.251565E-2</c:v>
                </c:pt>
                <c:pt idx="3015">
                  <c:v>9.4924060000000001E-3</c:v>
                </c:pt>
                <c:pt idx="3016">
                  <c:v>1.1350270000000001E-2</c:v>
                </c:pt>
                <c:pt idx="3017">
                  <c:v>1.020397E-2</c:v>
                </c:pt>
                <c:pt idx="3018">
                  <c:v>1.4430200000000001E-2</c:v>
                </c:pt>
                <c:pt idx="3019">
                  <c:v>1.455438E-2</c:v>
                </c:pt>
                <c:pt idx="3020">
                  <c:v>9.9819460000000002E-3</c:v>
                </c:pt>
                <c:pt idx="3021">
                  <c:v>1.3089140000000001E-2</c:v>
                </c:pt>
                <c:pt idx="3022">
                  <c:v>1.9702359999999999E-2</c:v>
                </c:pt>
                <c:pt idx="3023">
                  <c:v>1.1551169999999999E-2</c:v>
                </c:pt>
                <c:pt idx="3024">
                  <c:v>1.309136E-2</c:v>
                </c:pt>
                <c:pt idx="3025">
                  <c:v>1.737352E-2</c:v>
                </c:pt>
                <c:pt idx="3026">
                  <c:v>1.204182E-2</c:v>
                </c:pt>
                <c:pt idx="3027">
                  <c:v>9.4436980000000004E-3</c:v>
                </c:pt>
                <c:pt idx="3028">
                  <c:v>7.6123709999999997E-3</c:v>
                </c:pt>
                <c:pt idx="3029">
                  <c:v>1.4678979999999999E-2</c:v>
                </c:pt>
                <c:pt idx="3030">
                  <c:v>1.099264E-2</c:v>
                </c:pt>
                <c:pt idx="3031">
                  <c:v>9.6141490000000007E-3</c:v>
                </c:pt>
                <c:pt idx="3032">
                  <c:v>9.7112729999999994E-3</c:v>
                </c:pt>
                <c:pt idx="3033">
                  <c:v>1.057433E-2</c:v>
                </c:pt>
                <c:pt idx="3034">
                  <c:v>1.420898E-2</c:v>
                </c:pt>
                <c:pt idx="3035">
                  <c:v>9.2835409999999993E-3</c:v>
                </c:pt>
                <c:pt idx="3036">
                  <c:v>9.7665849999999995E-3</c:v>
                </c:pt>
                <c:pt idx="3037">
                  <c:v>1.4006879999999999E-2</c:v>
                </c:pt>
                <c:pt idx="3038">
                  <c:v>9.1761629999999993E-3</c:v>
                </c:pt>
                <c:pt idx="3039">
                  <c:v>1.2326749999999999E-2</c:v>
                </c:pt>
                <c:pt idx="3040">
                  <c:v>9.905189E-3</c:v>
                </c:pt>
                <c:pt idx="3041">
                  <c:v>1.5875340000000002E-2</c:v>
                </c:pt>
                <c:pt idx="3042">
                  <c:v>8.8237560000000003E-3</c:v>
                </c:pt>
                <c:pt idx="3043">
                  <c:v>8.8434780000000001E-3</c:v>
                </c:pt>
                <c:pt idx="3044">
                  <c:v>1.22191E-2</c:v>
                </c:pt>
                <c:pt idx="3045">
                  <c:v>1.358061E-2</c:v>
                </c:pt>
                <c:pt idx="3046">
                  <c:v>1.107608E-2</c:v>
                </c:pt>
                <c:pt idx="3047">
                  <c:v>1.1261180000000001E-2</c:v>
                </c:pt>
                <c:pt idx="3048">
                  <c:v>1.068446E-2</c:v>
                </c:pt>
                <c:pt idx="3049">
                  <c:v>1.0861269999999999E-2</c:v>
                </c:pt>
                <c:pt idx="3050">
                  <c:v>6.9201449999999999E-3</c:v>
                </c:pt>
                <c:pt idx="3051">
                  <c:v>1.1070460000000001E-2</c:v>
                </c:pt>
                <c:pt idx="3052">
                  <c:v>1.126747E-2</c:v>
                </c:pt>
                <c:pt idx="3053">
                  <c:v>9.7752459999999996E-3</c:v>
                </c:pt>
                <c:pt idx="3054">
                  <c:v>1.643091E-2</c:v>
                </c:pt>
                <c:pt idx="3055">
                  <c:v>1.1609589999999999E-2</c:v>
                </c:pt>
                <c:pt idx="3056">
                  <c:v>1.09835E-2</c:v>
                </c:pt>
                <c:pt idx="3057">
                  <c:v>1.390857E-2</c:v>
                </c:pt>
                <c:pt idx="3058">
                  <c:v>1.093176E-2</c:v>
                </c:pt>
                <c:pt idx="3059">
                  <c:v>1.236951E-2</c:v>
                </c:pt>
                <c:pt idx="3060">
                  <c:v>1.0893959999999999E-2</c:v>
                </c:pt>
                <c:pt idx="3061">
                  <c:v>8.6759679999999992E-3</c:v>
                </c:pt>
                <c:pt idx="3062">
                  <c:v>8.9898909999999999E-3</c:v>
                </c:pt>
                <c:pt idx="3063">
                  <c:v>1.39153E-2</c:v>
                </c:pt>
                <c:pt idx="3064">
                  <c:v>7.2321699999999996E-3</c:v>
                </c:pt>
                <c:pt idx="3065">
                  <c:v>1.627323E-2</c:v>
                </c:pt>
                <c:pt idx="3066">
                  <c:v>1.2930789999999999E-2</c:v>
                </c:pt>
                <c:pt idx="3067">
                  <c:v>9.5229919999999992E-3</c:v>
                </c:pt>
                <c:pt idx="3068">
                  <c:v>1.255738E-2</c:v>
                </c:pt>
                <c:pt idx="3069">
                  <c:v>8.7588619999999992E-3</c:v>
                </c:pt>
                <c:pt idx="3070">
                  <c:v>1.331093E-2</c:v>
                </c:pt>
                <c:pt idx="3071">
                  <c:v>1.3181E-2</c:v>
                </c:pt>
                <c:pt idx="3072">
                  <c:v>1.036251E-2</c:v>
                </c:pt>
                <c:pt idx="3073">
                  <c:v>9.4998800000000005E-3</c:v>
                </c:pt>
                <c:pt idx="3074">
                  <c:v>8.4111189999999999E-3</c:v>
                </c:pt>
                <c:pt idx="3075">
                  <c:v>1.409261E-2</c:v>
                </c:pt>
                <c:pt idx="3076">
                  <c:v>1.172228E-2</c:v>
                </c:pt>
                <c:pt idx="3077">
                  <c:v>6.9452480000000002E-3</c:v>
                </c:pt>
                <c:pt idx="3078">
                  <c:v>1.8657699999999999E-2</c:v>
                </c:pt>
                <c:pt idx="3079">
                  <c:v>1.131395E-2</c:v>
                </c:pt>
                <c:pt idx="3080">
                  <c:v>9.2672380000000006E-3</c:v>
                </c:pt>
                <c:pt idx="3081">
                  <c:v>7.367078E-3</c:v>
                </c:pt>
                <c:pt idx="3082">
                  <c:v>1.080271E-2</c:v>
                </c:pt>
                <c:pt idx="3083">
                  <c:v>1.051564E-2</c:v>
                </c:pt>
                <c:pt idx="3084">
                  <c:v>9.5937060000000005E-3</c:v>
                </c:pt>
                <c:pt idx="3085">
                  <c:v>1.0573010000000001E-2</c:v>
                </c:pt>
                <c:pt idx="3086">
                  <c:v>1.5550329999999999E-2</c:v>
                </c:pt>
                <c:pt idx="3087">
                  <c:v>8.8191280000000007E-3</c:v>
                </c:pt>
                <c:pt idx="3088">
                  <c:v>9.9653499999999996E-3</c:v>
                </c:pt>
                <c:pt idx="3089">
                  <c:v>1.028189E-2</c:v>
                </c:pt>
                <c:pt idx="3090">
                  <c:v>8.3042540000000005E-3</c:v>
                </c:pt>
                <c:pt idx="3091">
                  <c:v>1.141845E-2</c:v>
                </c:pt>
                <c:pt idx="3092">
                  <c:v>8.8686689999999992E-3</c:v>
                </c:pt>
                <c:pt idx="3093">
                  <c:v>1.3657000000000001E-2</c:v>
                </c:pt>
                <c:pt idx="3094">
                  <c:v>7.7755009999999998E-3</c:v>
                </c:pt>
                <c:pt idx="3095">
                  <c:v>1.1867259999999999E-2</c:v>
                </c:pt>
                <c:pt idx="3096">
                  <c:v>1.1843879999999999E-2</c:v>
                </c:pt>
                <c:pt idx="3097">
                  <c:v>8.1398059999999994E-3</c:v>
                </c:pt>
                <c:pt idx="3098">
                  <c:v>1.0886079999999999E-2</c:v>
                </c:pt>
                <c:pt idx="3099">
                  <c:v>1.025993E-2</c:v>
                </c:pt>
                <c:pt idx="3100">
                  <c:v>1.364231E-2</c:v>
                </c:pt>
                <c:pt idx="3101">
                  <c:v>9.2372949999999995E-3</c:v>
                </c:pt>
                <c:pt idx="3102">
                  <c:v>1.424306E-2</c:v>
                </c:pt>
                <c:pt idx="3103">
                  <c:v>1.101067E-2</c:v>
                </c:pt>
                <c:pt idx="3104">
                  <c:v>1.1737310000000001E-2</c:v>
                </c:pt>
                <c:pt idx="3105">
                  <c:v>1.4638129999999999E-2</c:v>
                </c:pt>
                <c:pt idx="3106">
                  <c:v>1.2026429999999999E-2</c:v>
                </c:pt>
                <c:pt idx="3107">
                  <c:v>1.0872E-2</c:v>
                </c:pt>
                <c:pt idx="3108">
                  <c:v>1.9526930000000001E-2</c:v>
                </c:pt>
                <c:pt idx="3109">
                  <c:v>8.9407629999999991E-3</c:v>
                </c:pt>
                <c:pt idx="3110">
                  <c:v>1.9503530000000002E-2</c:v>
                </c:pt>
                <c:pt idx="3111">
                  <c:v>8.2183929999999992E-3</c:v>
                </c:pt>
                <c:pt idx="3112">
                  <c:v>1.1781440000000001E-2</c:v>
                </c:pt>
                <c:pt idx="3113">
                  <c:v>1.9223029999999999E-2</c:v>
                </c:pt>
                <c:pt idx="3114">
                  <c:v>1.1026930000000001E-2</c:v>
                </c:pt>
                <c:pt idx="3115">
                  <c:v>1.5788480000000001E-2</c:v>
                </c:pt>
                <c:pt idx="3116">
                  <c:v>1.3080980000000001E-2</c:v>
                </c:pt>
                <c:pt idx="3117">
                  <c:v>1.3833130000000001E-2</c:v>
                </c:pt>
                <c:pt idx="3118">
                  <c:v>1.4021509999999999E-2</c:v>
                </c:pt>
                <c:pt idx="3119">
                  <c:v>8.9996209999999993E-3</c:v>
                </c:pt>
                <c:pt idx="3120">
                  <c:v>1.1596759999999999E-2</c:v>
                </c:pt>
                <c:pt idx="3121">
                  <c:v>7.9418170000000003E-3</c:v>
                </c:pt>
                <c:pt idx="3122">
                  <c:v>1.6008519999999998E-2</c:v>
                </c:pt>
                <c:pt idx="3123">
                  <c:v>9.2718890000000002E-3</c:v>
                </c:pt>
                <c:pt idx="3124">
                  <c:v>7.9651289999999996E-3</c:v>
                </c:pt>
                <c:pt idx="3125">
                  <c:v>1.333675E-2</c:v>
                </c:pt>
                <c:pt idx="3126">
                  <c:v>8.9466149999999998E-3</c:v>
                </c:pt>
                <c:pt idx="3127">
                  <c:v>1.041368E-2</c:v>
                </c:pt>
                <c:pt idx="3128">
                  <c:v>1.2077249999999999E-2</c:v>
                </c:pt>
                <c:pt idx="3129">
                  <c:v>9.0769849999999992E-3</c:v>
                </c:pt>
                <c:pt idx="3130">
                  <c:v>1.147432E-2</c:v>
                </c:pt>
                <c:pt idx="3131">
                  <c:v>1.144916E-2</c:v>
                </c:pt>
                <c:pt idx="3132">
                  <c:v>8.1943050000000007E-3</c:v>
                </c:pt>
                <c:pt idx="3133">
                  <c:v>1.064767E-2</c:v>
                </c:pt>
                <c:pt idx="3134">
                  <c:v>1.2043450000000001E-2</c:v>
                </c:pt>
                <c:pt idx="3135">
                  <c:v>1.147509E-2</c:v>
                </c:pt>
                <c:pt idx="3136">
                  <c:v>9.2882899999999994E-3</c:v>
                </c:pt>
                <c:pt idx="3137">
                  <c:v>9.8512189999999996E-3</c:v>
                </c:pt>
                <c:pt idx="3138">
                  <c:v>1.3043519999999999E-2</c:v>
                </c:pt>
                <c:pt idx="3139">
                  <c:v>1.6150560000000001E-2</c:v>
                </c:pt>
                <c:pt idx="3140">
                  <c:v>1.0786250000000001E-2</c:v>
                </c:pt>
                <c:pt idx="3141">
                  <c:v>1.727426E-2</c:v>
                </c:pt>
                <c:pt idx="3142">
                  <c:v>1.280153E-2</c:v>
                </c:pt>
                <c:pt idx="3143">
                  <c:v>1.086822E-2</c:v>
                </c:pt>
                <c:pt idx="3144">
                  <c:v>1.394983E-2</c:v>
                </c:pt>
                <c:pt idx="3145">
                  <c:v>9.4062729999999997E-3</c:v>
                </c:pt>
                <c:pt idx="3146">
                  <c:v>1.389018E-2</c:v>
                </c:pt>
                <c:pt idx="3147">
                  <c:v>1.2958620000000001E-2</c:v>
                </c:pt>
                <c:pt idx="3148">
                  <c:v>1.17745E-2</c:v>
                </c:pt>
                <c:pt idx="3149">
                  <c:v>1.5854770000000001E-2</c:v>
                </c:pt>
                <c:pt idx="3150">
                  <c:v>1.751407E-2</c:v>
                </c:pt>
                <c:pt idx="3151">
                  <c:v>1.0696850000000001E-2</c:v>
                </c:pt>
                <c:pt idx="3152">
                  <c:v>1.355198E-2</c:v>
                </c:pt>
                <c:pt idx="3153">
                  <c:v>7.7766060000000001E-3</c:v>
                </c:pt>
                <c:pt idx="3154">
                  <c:v>1.1100459999999999E-2</c:v>
                </c:pt>
                <c:pt idx="3155">
                  <c:v>7.4022430000000002E-3</c:v>
                </c:pt>
                <c:pt idx="3156">
                  <c:v>1.224839E-2</c:v>
                </c:pt>
                <c:pt idx="3157">
                  <c:v>1.107232E-2</c:v>
                </c:pt>
                <c:pt idx="3158">
                  <c:v>1.3000070000000001E-2</c:v>
                </c:pt>
                <c:pt idx="3159">
                  <c:v>1.1414570000000001E-2</c:v>
                </c:pt>
                <c:pt idx="3160">
                  <c:v>9.6644079999999993E-3</c:v>
                </c:pt>
                <c:pt idx="3161">
                  <c:v>1.2143569999999999E-2</c:v>
                </c:pt>
                <c:pt idx="3162">
                  <c:v>1.045446E-2</c:v>
                </c:pt>
                <c:pt idx="3163">
                  <c:v>8.9572200000000001E-3</c:v>
                </c:pt>
                <c:pt idx="3164">
                  <c:v>9.8443709999999993E-3</c:v>
                </c:pt>
                <c:pt idx="3165">
                  <c:v>1.786534E-2</c:v>
                </c:pt>
                <c:pt idx="3166">
                  <c:v>9.6817520000000001E-3</c:v>
                </c:pt>
                <c:pt idx="3167">
                  <c:v>1.513222E-2</c:v>
                </c:pt>
                <c:pt idx="3168">
                  <c:v>9.9216329999999991E-3</c:v>
                </c:pt>
                <c:pt idx="3169">
                  <c:v>1.134462E-2</c:v>
                </c:pt>
                <c:pt idx="3170">
                  <c:v>9.1051510000000006E-3</c:v>
                </c:pt>
                <c:pt idx="3171">
                  <c:v>1.6445000000000001E-2</c:v>
                </c:pt>
                <c:pt idx="3172">
                  <c:v>1.151377E-2</c:v>
                </c:pt>
                <c:pt idx="3173">
                  <c:v>9.5995270000000001E-3</c:v>
                </c:pt>
                <c:pt idx="3174">
                  <c:v>1.264528E-2</c:v>
                </c:pt>
                <c:pt idx="3175">
                  <c:v>1.039237E-2</c:v>
                </c:pt>
                <c:pt idx="3176">
                  <c:v>1.8348690000000001E-2</c:v>
                </c:pt>
                <c:pt idx="3177">
                  <c:v>1.2272440000000001E-2</c:v>
                </c:pt>
                <c:pt idx="3178">
                  <c:v>8.0731640000000007E-3</c:v>
                </c:pt>
                <c:pt idx="3179">
                  <c:v>5.5833510000000003E-3</c:v>
                </c:pt>
                <c:pt idx="3180">
                  <c:v>1.011077E-2</c:v>
                </c:pt>
                <c:pt idx="3181">
                  <c:v>1.7382109999999999E-2</c:v>
                </c:pt>
                <c:pt idx="3182">
                  <c:v>9.3667820000000006E-3</c:v>
                </c:pt>
                <c:pt idx="3183">
                  <c:v>8.2376250000000002E-3</c:v>
                </c:pt>
                <c:pt idx="3184">
                  <c:v>9.5278020000000001E-3</c:v>
                </c:pt>
                <c:pt idx="3185">
                  <c:v>1.1578919999999999E-2</c:v>
                </c:pt>
                <c:pt idx="3186">
                  <c:v>1.0574139999999999E-2</c:v>
                </c:pt>
                <c:pt idx="3187">
                  <c:v>1.6064189999999999E-2</c:v>
                </c:pt>
                <c:pt idx="3188">
                  <c:v>1.4727560000000001E-2</c:v>
                </c:pt>
                <c:pt idx="3189">
                  <c:v>1.10127E-2</c:v>
                </c:pt>
                <c:pt idx="3190">
                  <c:v>9.4445940000000006E-3</c:v>
                </c:pt>
                <c:pt idx="3191">
                  <c:v>1.3656939999999999E-2</c:v>
                </c:pt>
                <c:pt idx="3192">
                  <c:v>7.8209779999999993E-3</c:v>
                </c:pt>
                <c:pt idx="3193">
                  <c:v>1.601354E-2</c:v>
                </c:pt>
                <c:pt idx="3194">
                  <c:v>1.6478840000000002E-2</c:v>
                </c:pt>
                <c:pt idx="3195">
                  <c:v>1.030849E-2</c:v>
                </c:pt>
                <c:pt idx="3196">
                  <c:v>1.021711E-2</c:v>
                </c:pt>
                <c:pt idx="3197">
                  <c:v>1.3031539999999999E-2</c:v>
                </c:pt>
                <c:pt idx="3198">
                  <c:v>7.0965230000000004E-3</c:v>
                </c:pt>
                <c:pt idx="3199">
                  <c:v>1.281263E-2</c:v>
                </c:pt>
                <c:pt idx="3200">
                  <c:v>1.898004E-2</c:v>
                </c:pt>
                <c:pt idx="3201">
                  <c:v>1.162875E-2</c:v>
                </c:pt>
                <c:pt idx="3202">
                  <c:v>1.2210789999999999E-2</c:v>
                </c:pt>
                <c:pt idx="3203">
                  <c:v>9.6444640000000002E-3</c:v>
                </c:pt>
                <c:pt idx="3204">
                  <c:v>8.3715520000000009E-3</c:v>
                </c:pt>
                <c:pt idx="3205">
                  <c:v>9.5518700000000005E-3</c:v>
                </c:pt>
                <c:pt idx="3206">
                  <c:v>1.365106E-2</c:v>
                </c:pt>
                <c:pt idx="3207">
                  <c:v>1.331565E-2</c:v>
                </c:pt>
                <c:pt idx="3208">
                  <c:v>1.451802E-2</c:v>
                </c:pt>
                <c:pt idx="3209">
                  <c:v>1.073816E-2</c:v>
                </c:pt>
                <c:pt idx="3210">
                  <c:v>1.0733120000000001E-2</c:v>
                </c:pt>
                <c:pt idx="3211">
                  <c:v>9.7961899999999998E-3</c:v>
                </c:pt>
                <c:pt idx="3212">
                  <c:v>1.138232E-2</c:v>
                </c:pt>
                <c:pt idx="3213">
                  <c:v>9.9532319999999994E-3</c:v>
                </c:pt>
                <c:pt idx="3214">
                  <c:v>1.047591E-2</c:v>
                </c:pt>
                <c:pt idx="3215">
                  <c:v>9.9395089999999992E-3</c:v>
                </c:pt>
                <c:pt idx="3216">
                  <c:v>9.8691820000000006E-3</c:v>
                </c:pt>
                <c:pt idx="3217">
                  <c:v>1.130371E-2</c:v>
                </c:pt>
                <c:pt idx="3218">
                  <c:v>9.7860589999999997E-3</c:v>
                </c:pt>
                <c:pt idx="3219">
                  <c:v>1.3142330000000001E-2</c:v>
                </c:pt>
                <c:pt idx="3220">
                  <c:v>1.302825E-2</c:v>
                </c:pt>
                <c:pt idx="3221">
                  <c:v>1.46987E-2</c:v>
                </c:pt>
                <c:pt idx="3222">
                  <c:v>1.0497289999999999E-2</c:v>
                </c:pt>
                <c:pt idx="3223">
                  <c:v>1.6027530000000002E-2</c:v>
                </c:pt>
                <c:pt idx="3224">
                  <c:v>1.269203E-2</c:v>
                </c:pt>
                <c:pt idx="3225">
                  <c:v>1.2280340000000001E-2</c:v>
                </c:pt>
                <c:pt idx="3226">
                  <c:v>1.112344E-2</c:v>
                </c:pt>
                <c:pt idx="3227">
                  <c:v>1.0162890000000001E-2</c:v>
                </c:pt>
                <c:pt idx="3228">
                  <c:v>1.267647E-2</c:v>
                </c:pt>
                <c:pt idx="3229">
                  <c:v>1.17281E-2</c:v>
                </c:pt>
                <c:pt idx="3230">
                  <c:v>1.3711320000000001E-2</c:v>
                </c:pt>
                <c:pt idx="3231">
                  <c:v>1.19766E-2</c:v>
                </c:pt>
                <c:pt idx="3232">
                  <c:v>1.1127720000000001E-2</c:v>
                </c:pt>
                <c:pt idx="3233">
                  <c:v>1.143273E-2</c:v>
                </c:pt>
                <c:pt idx="3234">
                  <c:v>2.014148E-2</c:v>
                </c:pt>
                <c:pt idx="3235">
                  <c:v>1.573432E-2</c:v>
                </c:pt>
                <c:pt idx="3236">
                  <c:v>1.118035E-2</c:v>
                </c:pt>
                <c:pt idx="3237">
                  <c:v>7.5769540000000003E-3</c:v>
                </c:pt>
                <c:pt idx="3238">
                  <c:v>8.7927760000000004E-3</c:v>
                </c:pt>
                <c:pt idx="3239">
                  <c:v>9.0681849999999994E-3</c:v>
                </c:pt>
                <c:pt idx="3240">
                  <c:v>1.3400830000000001E-2</c:v>
                </c:pt>
                <c:pt idx="3241">
                  <c:v>9.5899699999999997E-3</c:v>
                </c:pt>
                <c:pt idx="3242">
                  <c:v>8.9348780000000003E-3</c:v>
                </c:pt>
                <c:pt idx="3243">
                  <c:v>1.137581E-2</c:v>
                </c:pt>
                <c:pt idx="3244">
                  <c:v>9.3980209999999995E-3</c:v>
                </c:pt>
                <c:pt idx="3245">
                  <c:v>1.1429480000000001E-2</c:v>
                </c:pt>
                <c:pt idx="3246">
                  <c:v>1.083374E-2</c:v>
                </c:pt>
                <c:pt idx="3247">
                  <c:v>9.9095599999999995E-3</c:v>
                </c:pt>
                <c:pt idx="3248">
                  <c:v>7.7052199999999996E-3</c:v>
                </c:pt>
                <c:pt idx="3249">
                  <c:v>8.1965570000000001E-3</c:v>
                </c:pt>
                <c:pt idx="3250">
                  <c:v>1.519418E-2</c:v>
                </c:pt>
                <c:pt idx="3251">
                  <c:v>8.0773449999999997E-3</c:v>
                </c:pt>
                <c:pt idx="3252">
                  <c:v>1.0518110000000001E-2</c:v>
                </c:pt>
                <c:pt idx="3253">
                  <c:v>1.03683E-2</c:v>
                </c:pt>
                <c:pt idx="3254">
                  <c:v>1.055465E-2</c:v>
                </c:pt>
                <c:pt idx="3255">
                  <c:v>9.6626409999999996E-3</c:v>
                </c:pt>
                <c:pt idx="3256">
                  <c:v>1.172491E-2</c:v>
                </c:pt>
                <c:pt idx="3257">
                  <c:v>1.2163500000000001E-2</c:v>
                </c:pt>
                <c:pt idx="3258">
                  <c:v>9.4641069999999994E-3</c:v>
                </c:pt>
                <c:pt idx="3259">
                  <c:v>1.2107140000000001E-2</c:v>
                </c:pt>
                <c:pt idx="3260">
                  <c:v>1.5827589999999999E-2</c:v>
                </c:pt>
                <c:pt idx="3261">
                  <c:v>1.0653299999999999E-2</c:v>
                </c:pt>
                <c:pt idx="3262">
                  <c:v>8.8301419999999992E-3</c:v>
                </c:pt>
                <c:pt idx="3263">
                  <c:v>1.183795E-2</c:v>
                </c:pt>
                <c:pt idx="3264">
                  <c:v>1.0067649999999999E-2</c:v>
                </c:pt>
                <c:pt idx="3265">
                  <c:v>1.474395E-2</c:v>
                </c:pt>
                <c:pt idx="3266">
                  <c:v>1.5412800000000001E-2</c:v>
                </c:pt>
                <c:pt idx="3267">
                  <c:v>7.8613880000000004E-3</c:v>
                </c:pt>
                <c:pt idx="3268">
                  <c:v>8.8582350000000008E-3</c:v>
                </c:pt>
                <c:pt idx="3269">
                  <c:v>1.197701E-2</c:v>
                </c:pt>
                <c:pt idx="3270">
                  <c:v>9.9365129999999992E-3</c:v>
                </c:pt>
                <c:pt idx="3271">
                  <c:v>9.0380479999999999E-3</c:v>
                </c:pt>
                <c:pt idx="3272">
                  <c:v>1.506332E-2</c:v>
                </c:pt>
                <c:pt idx="3273">
                  <c:v>1.303348E-2</c:v>
                </c:pt>
                <c:pt idx="3274">
                  <c:v>1.270493E-2</c:v>
                </c:pt>
                <c:pt idx="3275">
                  <c:v>1.0693319999999999E-2</c:v>
                </c:pt>
                <c:pt idx="3276">
                  <c:v>1.08947E-2</c:v>
                </c:pt>
                <c:pt idx="3277">
                  <c:v>1.1620800000000001E-2</c:v>
                </c:pt>
                <c:pt idx="3278">
                  <c:v>1.272651E-2</c:v>
                </c:pt>
                <c:pt idx="3279">
                  <c:v>1.3720990000000001E-2</c:v>
                </c:pt>
                <c:pt idx="3280">
                  <c:v>1.1716030000000001E-2</c:v>
                </c:pt>
                <c:pt idx="3281">
                  <c:v>1.220445E-2</c:v>
                </c:pt>
                <c:pt idx="3282">
                  <c:v>1.035376E-2</c:v>
                </c:pt>
                <c:pt idx="3283">
                  <c:v>7.5791870000000003E-3</c:v>
                </c:pt>
                <c:pt idx="3284">
                  <c:v>1.168253E-2</c:v>
                </c:pt>
                <c:pt idx="3285">
                  <c:v>1.1920170000000001E-2</c:v>
                </c:pt>
                <c:pt idx="3286">
                  <c:v>1.3372210000000001E-2</c:v>
                </c:pt>
                <c:pt idx="3287">
                  <c:v>8.7636880000000004E-3</c:v>
                </c:pt>
                <c:pt idx="3288">
                  <c:v>8.7520199999999992E-3</c:v>
                </c:pt>
                <c:pt idx="3289">
                  <c:v>1.383037E-2</c:v>
                </c:pt>
                <c:pt idx="3290">
                  <c:v>8.778068E-3</c:v>
                </c:pt>
                <c:pt idx="3291">
                  <c:v>1.3753410000000001E-2</c:v>
                </c:pt>
                <c:pt idx="3292">
                  <c:v>1.1309939999999999E-2</c:v>
                </c:pt>
                <c:pt idx="3293">
                  <c:v>1.3136760000000001E-2</c:v>
                </c:pt>
                <c:pt idx="3294">
                  <c:v>1.35785E-2</c:v>
                </c:pt>
                <c:pt idx="3295">
                  <c:v>1.4020380000000001E-2</c:v>
                </c:pt>
                <c:pt idx="3296">
                  <c:v>1.2797380000000001E-2</c:v>
                </c:pt>
                <c:pt idx="3297">
                  <c:v>1.009876E-2</c:v>
                </c:pt>
                <c:pt idx="3298">
                  <c:v>7.2673540000000002E-3</c:v>
                </c:pt>
                <c:pt idx="3299">
                  <c:v>6.4886479999999996E-3</c:v>
                </c:pt>
                <c:pt idx="3300">
                  <c:v>1.468144E-2</c:v>
                </c:pt>
                <c:pt idx="3301">
                  <c:v>1.300545E-2</c:v>
                </c:pt>
                <c:pt idx="3302">
                  <c:v>1.0296140000000001E-2</c:v>
                </c:pt>
                <c:pt idx="3303">
                  <c:v>1.1409259999999999E-2</c:v>
                </c:pt>
                <c:pt idx="3304">
                  <c:v>8.8769620000000004E-3</c:v>
                </c:pt>
                <c:pt idx="3305">
                  <c:v>9.2863389999999994E-3</c:v>
                </c:pt>
                <c:pt idx="3306">
                  <c:v>1.6330859999999999E-2</c:v>
                </c:pt>
                <c:pt idx="3307">
                  <c:v>1.0104159999999999E-2</c:v>
                </c:pt>
                <c:pt idx="3308">
                  <c:v>8.1374150000000003E-3</c:v>
                </c:pt>
                <c:pt idx="3309">
                  <c:v>1.120203E-2</c:v>
                </c:pt>
                <c:pt idx="3310">
                  <c:v>1.109077E-2</c:v>
                </c:pt>
                <c:pt idx="3311">
                  <c:v>1.45267E-2</c:v>
                </c:pt>
                <c:pt idx="3312">
                  <c:v>1.0391310000000001E-2</c:v>
                </c:pt>
                <c:pt idx="3313">
                  <c:v>9.016741E-3</c:v>
                </c:pt>
                <c:pt idx="3314">
                  <c:v>1.0904479999999999E-2</c:v>
                </c:pt>
                <c:pt idx="3315">
                  <c:v>8.9332109999999999E-3</c:v>
                </c:pt>
                <c:pt idx="3316">
                  <c:v>1.0329420000000001E-2</c:v>
                </c:pt>
                <c:pt idx="3317">
                  <c:v>9.9691350000000005E-3</c:v>
                </c:pt>
                <c:pt idx="3318">
                  <c:v>1.052959E-2</c:v>
                </c:pt>
                <c:pt idx="3319">
                  <c:v>9.9559520000000006E-3</c:v>
                </c:pt>
                <c:pt idx="3320">
                  <c:v>1.140329E-2</c:v>
                </c:pt>
                <c:pt idx="3321">
                  <c:v>9.6295289999999995E-3</c:v>
                </c:pt>
                <c:pt idx="3322">
                  <c:v>8.6278150000000005E-3</c:v>
                </c:pt>
                <c:pt idx="3323">
                  <c:v>1.0511299999999999E-2</c:v>
                </c:pt>
                <c:pt idx="3324">
                  <c:v>1.1151090000000001E-2</c:v>
                </c:pt>
                <c:pt idx="3325">
                  <c:v>1.4170530000000001E-2</c:v>
                </c:pt>
                <c:pt idx="3326">
                  <c:v>7.7735529999999999E-3</c:v>
                </c:pt>
                <c:pt idx="3327">
                  <c:v>9.4075700000000005E-3</c:v>
                </c:pt>
                <c:pt idx="3328">
                  <c:v>1.349211E-2</c:v>
                </c:pt>
                <c:pt idx="3329">
                  <c:v>1.189979E-2</c:v>
                </c:pt>
                <c:pt idx="3330">
                  <c:v>1.462569E-2</c:v>
                </c:pt>
                <c:pt idx="3331">
                  <c:v>1.1810009999999999E-2</c:v>
                </c:pt>
                <c:pt idx="3332">
                  <c:v>1.1846000000000001E-2</c:v>
                </c:pt>
                <c:pt idx="3333">
                  <c:v>1.250223E-2</c:v>
                </c:pt>
                <c:pt idx="3334">
                  <c:v>1.45652E-2</c:v>
                </c:pt>
                <c:pt idx="3335">
                  <c:v>1.0744429999999999E-2</c:v>
                </c:pt>
                <c:pt idx="3336">
                  <c:v>8.7345610000000001E-3</c:v>
                </c:pt>
                <c:pt idx="3337">
                  <c:v>1.103297E-2</c:v>
                </c:pt>
                <c:pt idx="3338">
                  <c:v>9.339745E-3</c:v>
                </c:pt>
                <c:pt idx="3339">
                  <c:v>1.235588E-2</c:v>
                </c:pt>
                <c:pt idx="3340">
                  <c:v>1.0802300000000001E-2</c:v>
                </c:pt>
                <c:pt idx="3341">
                  <c:v>1.434299E-2</c:v>
                </c:pt>
                <c:pt idx="3342">
                  <c:v>6.9490660000000003E-3</c:v>
                </c:pt>
                <c:pt idx="3343">
                  <c:v>1.242711E-2</c:v>
                </c:pt>
                <c:pt idx="3344">
                  <c:v>1.1380019999999999E-2</c:v>
                </c:pt>
                <c:pt idx="3345">
                  <c:v>9.2134480000000008E-3</c:v>
                </c:pt>
                <c:pt idx="3346">
                  <c:v>1.091834E-2</c:v>
                </c:pt>
                <c:pt idx="3347">
                  <c:v>1.2798439999999999E-2</c:v>
                </c:pt>
                <c:pt idx="3348">
                  <c:v>1.0975209999999999E-2</c:v>
                </c:pt>
                <c:pt idx="3349">
                  <c:v>1.156632E-2</c:v>
                </c:pt>
                <c:pt idx="3350">
                  <c:v>9.8902030000000002E-3</c:v>
                </c:pt>
                <c:pt idx="3351">
                  <c:v>7.3914929999999998E-3</c:v>
                </c:pt>
                <c:pt idx="3352">
                  <c:v>1.466342E-2</c:v>
                </c:pt>
                <c:pt idx="3353">
                  <c:v>1.231523E-2</c:v>
                </c:pt>
                <c:pt idx="3354">
                  <c:v>9.7033780000000004E-3</c:v>
                </c:pt>
                <c:pt idx="3355">
                  <c:v>1.226524E-2</c:v>
                </c:pt>
                <c:pt idx="3356">
                  <c:v>1.0896080000000001E-2</c:v>
                </c:pt>
                <c:pt idx="3357">
                  <c:v>9.5773630000000002E-3</c:v>
                </c:pt>
                <c:pt idx="3358">
                  <c:v>1.15216E-2</c:v>
                </c:pt>
                <c:pt idx="3359">
                  <c:v>1.123234E-2</c:v>
                </c:pt>
                <c:pt idx="3360">
                  <c:v>1.165595E-2</c:v>
                </c:pt>
                <c:pt idx="3361">
                  <c:v>1.054196E-2</c:v>
                </c:pt>
                <c:pt idx="3362">
                  <c:v>1.025742E-2</c:v>
                </c:pt>
                <c:pt idx="3363">
                  <c:v>1.190664E-2</c:v>
                </c:pt>
                <c:pt idx="3364">
                  <c:v>1.055267E-2</c:v>
                </c:pt>
                <c:pt idx="3365">
                  <c:v>7.9717090000000004E-3</c:v>
                </c:pt>
                <c:pt idx="3366">
                  <c:v>1.1478729999999999E-2</c:v>
                </c:pt>
                <c:pt idx="3367">
                  <c:v>1.095756E-2</c:v>
                </c:pt>
                <c:pt idx="3368">
                  <c:v>9.2801959999999992E-3</c:v>
                </c:pt>
                <c:pt idx="3369">
                  <c:v>1.477701E-2</c:v>
                </c:pt>
                <c:pt idx="3370">
                  <c:v>9.3138149999999996E-3</c:v>
                </c:pt>
                <c:pt idx="3371">
                  <c:v>1.0350450000000001E-2</c:v>
                </c:pt>
                <c:pt idx="3372">
                  <c:v>8.9002000000000005E-3</c:v>
                </c:pt>
                <c:pt idx="3373">
                  <c:v>7.2001449999999998E-3</c:v>
                </c:pt>
                <c:pt idx="3374">
                  <c:v>1.2834389999999999E-2</c:v>
                </c:pt>
                <c:pt idx="3375">
                  <c:v>9.5819089999999996E-3</c:v>
                </c:pt>
                <c:pt idx="3376">
                  <c:v>8.5834350000000004E-3</c:v>
                </c:pt>
                <c:pt idx="3377">
                  <c:v>1.1441E-2</c:v>
                </c:pt>
                <c:pt idx="3378">
                  <c:v>9.4598349999999998E-3</c:v>
                </c:pt>
                <c:pt idx="3379">
                  <c:v>7.7628760000000002E-3</c:v>
                </c:pt>
                <c:pt idx="3380">
                  <c:v>1.0525670000000001E-2</c:v>
                </c:pt>
                <c:pt idx="3381">
                  <c:v>8.3187469999999996E-3</c:v>
                </c:pt>
                <c:pt idx="3382">
                  <c:v>1.4260170000000001E-2</c:v>
                </c:pt>
                <c:pt idx="3383">
                  <c:v>1.381722E-2</c:v>
                </c:pt>
                <c:pt idx="3384">
                  <c:v>1.303348E-2</c:v>
                </c:pt>
                <c:pt idx="3385">
                  <c:v>1.316141E-2</c:v>
                </c:pt>
                <c:pt idx="3386">
                  <c:v>1.257492E-2</c:v>
                </c:pt>
                <c:pt idx="3387">
                  <c:v>1.393727E-2</c:v>
                </c:pt>
                <c:pt idx="3388">
                  <c:v>1.174277E-2</c:v>
                </c:pt>
                <c:pt idx="3389">
                  <c:v>1.116063E-2</c:v>
                </c:pt>
                <c:pt idx="3390">
                  <c:v>1.2036450000000001E-2</c:v>
                </c:pt>
                <c:pt idx="3391">
                  <c:v>1.4262489999999999E-2</c:v>
                </c:pt>
                <c:pt idx="3392">
                  <c:v>1.0748219999999999E-2</c:v>
                </c:pt>
                <c:pt idx="3393">
                  <c:v>1.145E-2</c:v>
                </c:pt>
                <c:pt idx="3394">
                  <c:v>1.165561E-2</c:v>
                </c:pt>
                <c:pt idx="3395">
                  <c:v>9.3112679999999993E-3</c:v>
                </c:pt>
                <c:pt idx="3396">
                  <c:v>1.381687E-2</c:v>
                </c:pt>
                <c:pt idx="3397">
                  <c:v>8.3942659999999992E-3</c:v>
                </c:pt>
                <c:pt idx="3398">
                  <c:v>1.225819E-2</c:v>
                </c:pt>
                <c:pt idx="3399">
                  <c:v>1.1766799999999999E-2</c:v>
                </c:pt>
                <c:pt idx="3400">
                  <c:v>1.250188E-2</c:v>
                </c:pt>
                <c:pt idx="3401">
                  <c:v>7.2662849999999999E-3</c:v>
                </c:pt>
                <c:pt idx="3402">
                  <c:v>9.0098209999999995E-3</c:v>
                </c:pt>
                <c:pt idx="3403">
                  <c:v>8.3586519999999994E-3</c:v>
                </c:pt>
                <c:pt idx="3404">
                  <c:v>7.8910279999999996E-3</c:v>
                </c:pt>
                <c:pt idx="3405">
                  <c:v>8.7883519999999993E-3</c:v>
                </c:pt>
                <c:pt idx="3406">
                  <c:v>1.245072E-2</c:v>
                </c:pt>
                <c:pt idx="3407">
                  <c:v>9.3698129999999994E-3</c:v>
                </c:pt>
                <c:pt idx="3408">
                  <c:v>8.9481749999999992E-3</c:v>
                </c:pt>
                <c:pt idx="3409">
                  <c:v>8.5089310000000008E-3</c:v>
                </c:pt>
                <c:pt idx="3410">
                  <c:v>9.1444760000000003E-3</c:v>
                </c:pt>
                <c:pt idx="3411">
                  <c:v>8.1595629999999999E-3</c:v>
                </c:pt>
                <c:pt idx="3412">
                  <c:v>1.512675E-2</c:v>
                </c:pt>
                <c:pt idx="3413">
                  <c:v>1.230345E-2</c:v>
                </c:pt>
                <c:pt idx="3414">
                  <c:v>1.0111169999999999E-2</c:v>
                </c:pt>
                <c:pt idx="3415">
                  <c:v>9.5833110000000006E-3</c:v>
                </c:pt>
                <c:pt idx="3416">
                  <c:v>9.9995659999999997E-3</c:v>
                </c:pt>
                <c:pt idx="3417">
                  <c:v>1.597871E-2</c:v>
                </c:pt>
                <c:pt idx="3418">
                  <c:v>1.078045E-2</c:v>
                </c:pt>
                <c:pt idx="3419">
                  <c:v>8.9915629999999993E-3</c:v>
                </c:pt>
                <c:pt idx="3420">
                  <c:v>1.1070450000000001E-2</c:v>
                </c:pt>
                <c:pt idx="3421">
                  <c:v>9.8843609999999995E-3</c:v>
                </c:pt>
                <c:pt idx="3422">
                  <c:v>1.006494E-2</c:v>
                </c:pt>
                <c:pt idx="3423">
                  <c:v>9.0978090000000001E-3</c:v>
                </c:pt>
                <c:pt idx="3424">
                  <c:v>8.8929009999999999E-3</c:v>
                </c:pt>
                <c:pt idx="3425">
                  <c:v>1.292945E-2</c:v>
                </c:pt>
                <c:pt idx="3426">
                  <c:v>1.027322E-2</c:v>
                </c:pt>
                <c:pt idx="3427">
                  <c:v>9.6679669999999995E-3</c:v>
                </c:pt>
                <c:pt idx="3428">
                  <c:v>1.4044350000000001E-2</c:v>
                </c:pt>
                <c:pt idx="3429">
                  <c:v>9.3602210000000002E-3</c:v>
                </c:pt>
                <c:pt idx="3430">
                  <c:v>1.089155E-2</c:v>
                </c:pt>
                <c:pt idx="3431">
                  <c:v>1.23134E-2</c:v>
                </c:pt>
                <c:pt idx="3432">
                  <c:v>9.8954449999999992E-3</c:v>
                </c:pt>
                <c:pt idx="3433">
                  <c:v>1.3391119999999999E-2</c:v>
                </c:pt>
                <c:pt idx="3434">
                  <c:v>1.0846089999999999E-2</c:v>
                </c:pt>
                <c:pt idx="3435">
                  <c:v>1.325107E-2</c:v>
                </c:pt>
                <c:pt idx="3436">
                  <c:v>9.3327089999999998E-3</c:v>
                </c:pt>
                <c:pt idx="3437">
                  <c:v>1.115992E-2</c:v>
                </c:pt>
                <c:pt idx="3438">
                  <c:v>8.1826769999999993E-3</c:v>
                </c:pt>
                <c:pt idx="3439">
                  <c:v>8.5273209999999992E-3</c:v>
                </c:pt>
                <c:pt idx="3440">
                  <c:v>1.0784999999999999E-2</c:v>
                </c:pt>
                <c:pt idx="3441">
                  <c:v>1.23331E-2</c:v>
                </c:pt>
                <c:pt idx="3442">
                  <c:v>1.2518380000000001E-2</c:v>
                </c:pt>
                <c:pt idx="3443">
                  <c:v>1.5472319999999999E-2</c:v>
                </c:pt>
                <c:pt idx="3444">
                  <c:v>1.4465260000000001E-2</c:v>
                </c:pt>
                <c:pt idx="3445">
                  <c:v>8.3565500000000008E-3</c:v>
                </c:pt>
                <c:pt idx="3446">
                  <c:v>1.093975E-2</c:v>
                </c:pt>
                <c:pt idx="3447">
                  <c:v>1.108861E-2</c:v>
                </c:pt>
                <c:pt idx="3448">
                  <c:v>1.3579870000000001E-2</c:v>
                </c:pt>
                <c:pt idx="3449">
                  <c:v>1.1876370000000001E-2</c:v>
                </c:pt>
                <c:pt idx="3450">
                  <c:v>1.0118250000000001E-2</c:v>
                </c:pt>
                <c:pt idx="3451">
                  <c:v>8.2030450000000008E-3</c:v>
                </c:pt>
                <c:pt idx="3452">
                  <c:v>1.05586E-2</c:v>
                </c:pt>
                <c:pt idx="3453">
                  <c:v>8.0645030000000006E-3</c:v>
                </c:pt>
                <c:pt idx="3454">
                  <c:v>9.8768780000000004E-3</c:v>
                </c:pt>
                <c:pt idx="3455">
                  <c:v>1.2695100000000001E-2</c:v>
                </c:pt>
                <c:pt idx="3456">
                  <c:v>9.3217449999999993E-3</c:v>
                </c:pt>
                <c:pt idx="3457">
                  <c:v>7.5229090000000004E-3</c:v>
                </c:pt>
                <c:pt idx="3458">
                  <c:v>9.5723800000000001E-3</c:v>
                </c:pt>
                <c:pt idx="3459">
                  <c:v>9.8125160000000003E-3</c:v>
                </c:pt>
                <c:pt idx="3460">
                  <c:v>1.082549E-2</c:v>
                </c:pt>
                <c:pt idx="3461">
                  <c:v>1.204118E-2</c:v>
                </c:pt>
                <c:pt idx="3462">
                  <c:v>1.0625239999999999E-2</c:v>
                </c:pt>
                <c:pt idx="3463">
                  <c:v>1.229367E-2</c:v>
                </c:pt>
                <c:pt idx="3464">
                  <c:v>8.6198539999999997E-3</c:v>
                </c:pt>
                <c:pt idx="3465">
                  <c:v>1.155364E-2</c:v>
                </c:pt>
                <c:pt idx="3466">
                  <c:v>9.7157839999999999E-3</c:v>
                </c:pt>
                <c:pt idx="3467">
                  <c:v>1.136612E-2</c:v>
                </c:pt>
                <c:pt idx="3468">
                  <c:v>1.0271499999999999E-2</c:v>
                </c:pt>
                <c:pt idx="3469">
                  <c:v>9.6001769999999997E-3</c:v>
                </c:pt>
                <c:pt idx="3470">
                  <c:v>8.2605309999999998E-3</c:v>
                </c:pt>
                <c:pt idx="3471">
                  <c:v>8.9667510000000002E-3</c:v>
                </c:pt>
                <c:pt idx="3472">
                  <c:v>1.7453199999999999E-2</c:v>
                </c:pt>
                <c:pt idx="3473">
                  <c:v>7.8290579999999999E-3</c:v>
                </c:pt>
                <c:pt idx="3474">
                  <c:v>1.0483019999999999E-2</c:v>
                </c:pt>
                <c:pt idx="3475">
                  <c:v>9.9719890000000005E-3</c:v>
                </c:pt>
                <c:pt idx="3476">
                  <c:v>1.3497210000000001E-2</c:v>
                </c:pt>
                <c:pt idx="3477">
                  <c:v>1.550206E-2</c:v>
                </c:pt>
                <c:pt idx="3478">
                  <c:v>1.269678E-2</c:v>
                </c:pt>
                <c:pt idx="3479">
                  <c:v>8.6740770000000005E-3</c:v>
                </c:pt>
                <c:pt idx="3480">
                  <c:v>7.1766829999999997E-3</c:v>
                </c:pt>
                <c:pt idx="3481">
                  <c:v>1.2085769999999999E-2</c:v>
                </c:pt>
                <c:pt idx="3482">
                  <c:v>1.2572359999999999E-2</c:v>
                </c:pt>
                <c:pt idx="3483">
                  <c:v>7.6565110000000004E-3</c:v>
                </c:pt>
                <c:pt idx="3484">
                  <c:v>1.318505E-2</c:v>
                </c:pt>
                <c:pt idx="3485">
                  <c:v>1.164606E-2</c:v>
                </c:pt>
                <c:pt idx="3486">
                  <c:v>1.070392E-2</c:v>
                </c:pt>
                <c:pt idx="3487">
                  <c:v>1.107085E-2</c:v>
                </c:pt>
                <c:pt idx="3488">
                  <c:v>8.817376E-3</c:v>
                </c:pt>
                <c:pt idx="3489">
                  <c:v>1.3298010000000001E-2</c:v>
                </c:pt>
                <c:pt idx="3490">
                  <c:v>1.1824930000000001E-2</c:v>
                </c:pt>
                <c:pt idx="3491">
                  <c:v>1.221182E-2</c:v>
                </c:pt>
                <c:pt idx="3492">
                  <c:v>1.320205E-2</c:v>
                </c:pt>
                <c:pt idx="3493">
                  <c:v>1.246419E-2</c:v>
                </c:pt>
                <c:pt idx="3494">
                  <c:v>8.3424669999999992E-3</c:v>
                </c:pt>
                <c:pt idx="3495">
                  <c:v>9.4406990000000003E-3</c:v>
                </c:pt>
                <c:pt idx="3496">
                  <c:v>1.148797E-2</c:v>
                </c:pt>
                <c:pt idx="3497">
                  <c:v>9.5343110000000002E-3</c:v>
                </c:pt>
                <c:pt idx="3498">
                  <c:v>1.41896E-2</c:v>
                </c:pt>
                <c:pt idx="3499">
                  <c:v>6.590467E-3</c:v>
                </c:pt>
                <c:pt idx="3500">
                  <c:v>1.19639E-2</c:v>
                </c:pt>
                <c:pt idx="3501">
                  <c:v>9.0160799999999992E-3</c:v>
                </c:pt>
                <c:pt idx="3502">
                  <c:v>1.0940719999999999E-2</c:v>
                </c:pt>
                <c:pt idx="3503">
                  <c:v>8.8463510000000006E-3</c:v>
                </c:pt>
                <c:pt idx="3504">
                  <c:v>8.8898469999999993E-3</c:v>
                </c:pt>
                <c:pt idx="3505">
                  <c:v>1.0862109999999999E-2</c:v>
                </c:pt>
                <c:pt idx="3506">
                  <c:v>1.165306E-2</c:v>
                </c:pt>
                <c:pt idx="3507">
                  <c:v>1.3947080000000001E-2</c:v>
                </c:pt>
                <c:pt idx="3508">
                  <c:v>8.574333E-3</c:v>
                </c:pt>
                <c:pt idx="3509">
                  <c:v>9.7121050000000004E-3</c:v>
                </c:pt>
                <c:pt idx="3510">
                  <c:v>9.2556679999999999E-3</c:v>
                </c:pt>
                <c:pt idx="3511">
                  <c:v>1.385924E-2</c:v>
                </c:pt>
                <c:pt idx="3512">
                  <c:v>1.4790970000000001E-2</c:v>
                </c:pt>
                <c:pt idx="3513">
                  <c:v>1.161791E-2</c:v>
                </c:pt>
                <c:pt idx="3514">
                  <c:v>1.0594900000000001E-2</c:v>
                </c:pt>
                <c:pt idx="3515">
                  <c:v>9.9679279999999992E-3</c:v>
                </c:pt>
                <c:pt idx="3516">
                  <c:v>8.6345780000000004E-3</c:v>
                </c:pt>
                <c:pt idx="3517">
                  <c:v>1.283398E-2</c:v>
                </c:pt>
                <c:pt idx="3518">
                  <c:v>1.1665770000000001E-2</c:v>
                </c:pt>
                <c:pt idx="3519">
                  <c:v>1.254066E-2</c:v>
                </c:pt>
                <c:pt idx="3520">
                  <c:v>1.207138E-2</c:v>
                </c:pt>
                <c:pt idx="3521">
                  <c:v>9.0108629999999992E-3</c:v>
                </c:pt>
                <c:pt idx="3522">
                  <c:v>9.5661649999999997E-3</c:v>
                </c:pt>
                <c:pt idx="3523">
                  <c:v>1.471575E-2</c:v>
                </c:pt>
                <c:pt idx="3524">
                  <c:v>1.062566E-2</c:v>
                </c:pt>
                <c:pt idx="3525">
                  <c:v>1.1524339999999999E-2</c:v>
                </c:pt>
                <c:pt idx="3526">
                  <c:v>1.1828709999999999E-2</c:v>
                </c:pt>
                <c:pt idx="3527">
                  <c:v>1.278727E-2</c:v>
                </c:pt>
                <c:pt idx="3528">
                  <c:v>7.9103660000000003E-3</c:v>
                </c:pt>
                <c:pt idx="3529">
                  <c:v>1.513346E-2</c:v>
                </c:pt>
                <c:pt idx="3530">
                  <c:v>1.042765E-2</c:v>
                </c:pt>
                <c:pt idx="3531">
                  <c:v>1.217594E-2</c:v>
                </c:pt>
                <c:pt idx="3532">
                  <c:v>9.1246130000000002E-3</c:v>
                </c:pt>
                <c:pt idx="3533">
                  <c:v>7.7233639999999999E-3</c:v>
                </c:pt>
                <c:pt idx="3534">
                  <c:v>1.114207E-2</c:v>
                </c:pt>
                <c:pt idx="3535">
                  <c:v>1.2085429999999999E-2</c:v>
                </c:pt>
                <c:pt idx="3536">
                  <c:v>1.2217199999999999E-2</c:v>
                </c:pt>
                <c:pt idx="3537">
                  <c:v>1.2821050000000001E-2</c:v>
                </c:pt>
                <c:pt idx="3538">
                  <c:v>1.2648360000000001E-2</c:v>
                </c:pt>
                <c:pt idx="3539">
                  <c:v>1.17538E-2</c:v>
                </c:pt>
                <c:pt idx="3540">
                  <c:v>1.0304000000000001E-2</c:v>
                </c:pt>
                <c:pt idx="3541">
                  <c:v>1.4924379999999999E-2</c:v>
                </c:pt>
                <c:pt idx="3542">
                  <c:v>9.6324199999999992E-3</c:v>
                </c:pt>
                <c:pt idx="3543">
                  <c:v>9.0058039999999992E-3</c:v>
                </c:pt>
                <c:pt idx="3544">
                  <c:v>1.369483E-2</c:v>
                </c:pt>
                <c:pt idx="3545">
                  <c:v>1.1279279999999999E-2</c:v>
                </c:pt>
                <c:pt idx="3546">
                  <c:v>1.3455419999999999E-2</c:v>
                </c:pt>
                <c:pt idx="3547">
                  <c:v>9.0151120000000005E-3</c:v>
                </c:pt>
                <c:pt idx="3548">
                  <c:v>1.145681E-2</c:v>
                </c:pt>
                <c:pt idx="3549">
                  <c:v>1.279023E-2</c:v>
                </c:pt>
                <c:pt idx="3550">
                  <c:v>9.9281760000000004E-3</c:v>
                </c:pt>
                <c:pt idx="3551">
                  <c:v>8.9492500000000006E-3</c:v>
                </c:pt>
                <c:pt idx="3552">
                  <c:v>9.1045580000000004E-3</c:v>
                </c:pt>
                <c:pt idx="3553">
                  <c:v>1.253983E-2</c:v>
                </c:pt>
                <c:pt idx="3554">
                  <c:v>7.0624980000000004E-3</c:v>
                </c:pt>
                <c:pt idx="3555">
                  <c:v>8.3599999999999994E-3</c:v>
                </c:pt>
                <c:pt idx="3556">
                  <c:v>9.3167379999999998E-3</c:v>
                </c:pt>
                <c:pt idx="3557">
                  <c:v>8.3611859999999996E-3</c:v>
                </c:pt>
                <c:pt idx="3558">
                  <c:v>6.3997710000000003E-3</c:v>
                </c:pt>
                <c:pt idx="3559">
                  <c:v>1.2544659999999999E-2</c:v>
                </c:pt>
                <c:pt idx="3560">
                  <c:v>1.4219239999999999E-2</c:v>
                </c:pt>
                <c:pt idx="3561">
                  <c:v>1.143548E-2</c:v>
                </c:pt>
                <c:pt idx="3562">
                  <c:v>1.2383979999999999E-2</c:v>
                </c:pt>
                <c:pt idx="3563">
                  <c:v>6.7335019999999997E-3</c:v>
                </c:pt>
                <c:pt idx="3564">
                  <c:v>9.8039970000000001E-3</c:v>
                </c:pt>
                <c:pt idx="3565">
                  <c:v>1.415991E-2</c:v>
                </c:pt>
                <c:pt idx="3566">
                  <c:v>1.022061E-2</c:v>
                </c:pt>
                <c:pt idx="3567">
                  <c:v>1.179551E-2</c:v>
                </c:pt>
                <c:pt idx="3568">
                  <c:v>1.2954429999999999E-2</c:v>
                </c:pt>
                <c:pt idx="3569">
                  <c:v>7.7670339999999999E-3</c:v>
                </c:pt>
                <c:pt idx="3570">
                  <c:v>9.5055039999999997E-3</c:v>
                </c:pt>
                <c:pt idx="3571">
                  <c:v>1.116839E-2</c:v>
                </c:pt>
                <c:pt idx="3572">
                  <c:v>7.5886490000000003E-3</c:v>
                </c:pt>
                <c:pt idx="3573">
                  <c:v>1.147016E-2</c:v>
                </c:pt>
                <c:pt idx="3574">
                  <c:v>1.0542040000000001E-2</c:v>
                </c:pt>
                <c:pt idx="3575">
                  <c:v>1.5634350000000002E-2</c:v>
                </c:pt>
                <c:pt idx="3576">
                  <c:v>8.7004479999999995E-3</c:v>
                </c:pt>
                <c:pt idx="3577">
                  <c:v>1.6787949999999999E-2</c:v>
                </c:pt>
                <c:pt idx="3578">
                  <c:v>1.4684279999999999E-2</c:v>
                </c:pt>
                <c:pt idx="3579">
                  <c:v>1.2418759999999999E-2</c:v>
                </c:pt>
                <c:pt idx="3580">
                  <c:v>1.234764E-2</c:v>
                </c:pt>
                <c:pt idx="3581">
                  <c:v>1.0562469999999999E-2</c:v>
                </c:pt>
                <c:pt idx="3582">
                  <c:v>1.054215E-2</c:v>
                </c:pt>
                <c:pt idx="3583">
                  <c:v>8.2990300000000006E-3</c:v>
                </c:pt>
                <c:pt idx="3584">
                  <c:v>9.0428520000000005E-3</c:v>
                </c:pt>
                <c:pt idx="3585">
                  <c:v>1.0991809999999999E-2</c:v>
                </c:pt>
                <c:pt idx="3586">
                  <c:v>1.066253E-2</c:v>
                </c:pt>
                <c:pt idx="3587">
                  <c:v>7.6406449999999997E-3</c:v>
                </c:pt>
                <c:pt idx="3588">
                  <c:v>1.26614E-2</c:v>
                </c:pt>
                <c:pt idx="3589">
                  <c:v>9.9295440000000002E-3</c:v>
                </c:pt>
                <c:pt idx="3590">
                  <c:v>8.1507630000000001E-3</c:v>
                </c:pt>
                <c:pt idx="3591">
                  <c:v>1.1206249999999999E-2</c:v>
                </c:pt>
                <c:pt idx="3592">
                  <c:v>1.509038E-2</c:v>
                </c:pt>
                <c:pt idx="3593">
                  <c:v>1.002455E-2</c:v>
                </c:pt>
                <c:pt idx="3594">
                  <c:v>1.156535E-2</c:v>
                </c:pt>
                <c:pt idx="3595">
                  <c:v>1.204058E-2</c:v>
                </c:pt>
                <c:pt idx="3596">
                  <c:v>1.245461E-2</c:v>
                </c:pt>
                <c:pt idx="3597">
                  <c:v>1.200027E-2</c:v>
                </c:pt>
                <c:pt idx="3598">
                  <c:v>6.8950130000000002E-3</c:v>
                </c:pt>
                <c:pt idx="3599">
                  <c:v>8.1762940000000006E-3</c:v>
                </c:pt>
                <c:pt idx="3600">
                  <c:v>1.225853E-2</c:v>
                </c:pt>
                <c:pt idx="3601">
                  <c:v>7.8725349999999999E-3</c:v>
                </c:pt>
                <c:pt idx="3602">
                  <c:v>8.4841559999999996E-3</c:v>
                </c:pt>
                <c:pt idx="3603">
                  <c:v>7.659651E-3</c:v>
                </c:pt>
                <c:pt idx="3604">
                  <c:v>7.6279909999999998E-3</c:v>
                </c:pt>
                <c:pt idx="3605">
                  <c:v>1.030852E-2</c:v>
                </c:pt>
                <c:pt idx="3606">
                  <c:v>8.8490119999999999E-3</c:v>
                </c:pt>
                <c:pt idx="3607">
                  <c:v>1.350932E-2</c:v>
                </c:pt>
                <c:pt idx="3608">
                  <c:v>1.0466680000000001E-2</c:v>
                </c:pt>
                <c:pt idx="3609">
                  <c:v>1.014615E-2</c:v>
                </c:pt>
                <c:pt idx="3610">
                  <c:v>9.2207209999999994E-3</c:v>
                </c:pt>
                <c:pt idx="3611">
                  <c:v>9.9728260000000006E-3</c:v>
                </c:pt>
                <c:pt idx="3612">
                  <c:v>1.2030549999999999E-2</c:v>
                </c:pt>
                <c:pt idx="3613">
                  <c:v>1.1115450000000001E-2</c:v>
                </c:pt>
                <c:pt idx="3614">
                  <c:v>7.8877689999999993E-3</c:v>
                </c:pt>
                <c:pt idx="3615">
                  <c:v>8.2535319999999992E-3</c:v>
                </c:pt>
                <c:pt idx="3616">
                  <c:v>9.4893489999999994E-3</c:v>
                </c:pt>
                <c:pt idx="3617">
                  <c:v>1.225333E-2</c:v>
                </c:pt>
                <c:pt idx="3618">
                  <c:v>5.0426189999999999E-3</c:v>
                </c:pt>
                <c:pt idx="3619">
                  <c:v>1.335979E-2</c:v>
                </c:pt>
                <c:pt idx="3620">
                  <c:v>1.465994E-2</c:v>
                </c:pt>
                <c:pt idx="3621">
                  <c:v>1.311082E-2</c:v>
                </c:pt>
                <c:pt idx="3622">
                  <c:v>1.2698839999999999E-2</c:v>
                </c:pt>
                <c:pt idx="3623">
                  <c:v>8.2540119999999998E-3</c:v>
                </c:pt>
                <c:pt idx="3624">
                  <c:v>1.0991269999999999E-2</c:v>
                </c:pt>
                <c:pt idx="3625">
                  <c:v>8.835341E-3</c:v>
                </c:pt>
                <c:pt idx="3626">
                  <c:v>1.337328E-2</c:v>
                </c:pt>
                <c:pt idx="3627">
                  <c:v>1.126509E-2</c:v>
                </c:pt>
                <c:pt idx="3628">
                  <c:v>1.002659E-2</c:v>
                </c:pt>
                <c:pt idx="3629">
                  <c:v>9.6582130000000006E-3</c:v>
                </c:pt>
                <c:pt idx="3630">
                  <c:v>7.4145870000000003E-3</c:v>
                </c:pt>
                <c:pt idx="3631">
                  <c:v>1.0365640000000001E-2</c:v>
                </c:pt>
                <c:pt idx="3632">
                  <c:v>8.0525570000000001E-3</c:v>
                </c:pt>
                <c:pt idx="3633">
                  <c:v>8.4550830000000004E-3</c:v>
                </c:pt>
                <c:pt idx="3634">
                  <c:v>9.7613400000000003E-3</c:v>
                </c:pt>
                <c:pt idx="3635">
                  <c:v>1.285217E-2</c:v>
                </c:pt>
                <c:pt idx="3636">
                  <c:v>1.1018709999999999E-2</c:v>
                </c:pt>
                <c:pt idx="3637">
                  <c:v>1.051261E-2</c:v>
                </c:pt>
                <c:pt idx="3638">
                  <c:v>1.381139E-2</c:v>
                </c:pt>
                <c:pt idx="3639">
                  <c:v>1.199911E-2</c:v>
                </c:pt>
                <c:pt idx="3640">
                  <c:v>8.7884480000000008E-3</c:v>
                </c:pt>
                <c:pt idx="3641">
                  <c:v>1.0331190000000001E-2</c:v>
                </c:pt>
                <c:pt idx="3642">
                  <c:v>8.8986959999999993E-3</c:v>
                </c:pt>
                <c:pt idx="3643">
                  <c:v>9.2112429999999992E-3</c:v>
                </c:pt>
                <c:pt idx="3644">
                  <c:v>1.264814E-2</c:v>
                </c:pt>
                <c:pt idx="3645">
                  <c:v>1.330277E-2</c:v>
                </c:pt>
                <c:pt idx="3646">
                  <c:v>1.1256449999999999E-2</c:v>
                </c:pt>
                <c:pt idx="3647">
                  <c:v>1.3940610000000001E-2</c:v>
                </c:pt>
                <c:pt idx="3648">
                  <c:v>1.8832060000000001E-2</c:v>
                </c:pt>
                <c:pt idx="3649">
                  <c:v>6.4994079999999999E-3</c:v>
                </c:pt>
                <c:pt idx="3650">
                  <c:v>8.7701110000000006E-3</c:v>
                </c:pt>
                <c:pt idx="3651">
                  <c:v>1.1032429999999999E-2</c:v>
                </c:pt>
                <c:pt idx="3652">
                  <c:v>1.260734E-2</c:v>
                </c:pt>
                <c:pt idx="3653">
                  <c:v>1.0717839999999999E-2</c:v>
                </c:pt>
                <c:pt idx="3654">
                  <c:v>1.1462150000000001E-2</c:v>
                </c:pt>
                <c:pt idx="3655">
                  <c:v>1.322387E-2</c:v>
                </c:pt>
                <c:pt idx="3656">
                  <c:v>1.2851100000000001E-2</c:v>
                </c:pt>
                <c:pt idx="3657">
                  <c:v>1.0143330000000001E-2</c:v>
                </c:pt>
                <c:pt idx="3658">
                  <c:v>7.785157E-3</c:v>
                </c:pt>
                <c:pt idx="3659">
                  <c:v>9.0910179999999993E-3</c:v>
                </c:pt>
                <c:pt idx="3660">
                  <c:v>9.2732079999999998E-3</c:v>
                </c:pt>
                <c:pt idx="3661">
                  <c:v>1.535943E-2</c:v>
                </c:pt>
                <c:pt idx="3662">
                  <c:v>9.7171180000000003E-3</c:v>
                </c:pt>
                <c:pt idx="3663">
                  <c:v>1.4334059999999999E-2</c:v>
                </c:pt>
                <c:pt idx="3664">
                  <c:v>1.180983E-2</c:v>
                </c:pt>
                <c:pt idx="3665">
                  <c:v>9.4687390000000003E-3</c:v>
                </c:pt>
                <c:pt idx="3666">
                  <c:v>1.0767570000000001E-2</c:v>
                </c:pt>
                <c:pt idx="3667">
                  <c:v>1.379147E-2</c:v>
                </c:pt>
                <c:pt idx="3668">
                  <c:v>1.451301E-2</c:v>
                </c:pt>
                <c:pt idx="3669">
                  <c:v>1.0639610000000001E-2</c:v>
                </c:pt>
                <c:pt idx="3670">
                  <c:v>1.366597E-2</c:v>
                </c:pt>
                <c:pt idx="3671">
                  <c:v>1.026088E-2</c:v>
                </c:pt>
                <c:pt idx="3672">
                  <c:v>9.7447109999999997E-3</c:v>
                </c:pt>
                <c:pt idx="3673">
                  <c:v>1.025554E-2</c:v>
                </c:pt>
                <c:pt idx="3674">
                  <c:v>1.119916E-2</c:v>
                </c:pt>
                <c:pt idx="3675">
                  <c:v>1.128733E-2</c:v>
                </c:pt>
                <c:pt idx="3676">
                  <c:v>1.0537070000000001E-2</c:v>
                </c:pt>
                <c:pt idx="3677">
                  <c:v>1.039059E-2</c:v>
                </c:pt>
                <c:pt idx="3678">
                  <c:v>8.9636179999999996E-3</c:v>
                </c:pt>
                <c:pt idx="3679">
                  <c:v>9.1905059999999993E-3</c:v>
                </c:pt>
                <c:pt idx="3680">
                  <c:v>1.155869E-2</c:v>
                </c:pt>
                <c:pt idx="3681">
                  <c:v>1.314618E-2</c:v>
                </c:pt>
                <c:pt idx="3682">
                  <c:v>1.0905659999999999E-2</c:v>
                </c:pt>
                <c:pt idx="3683">
                  <c:v>9.8718130000000001E-3</c:v>
                </c:pt>
                <c:pt idx="3684">
                  <c:v>1.0670509999999999E-2</c:v>
                </c:pt>
                <c:pt idx="3685">
                  <c:v>8.5187500000000003E-3</c:v>
                </c:pt>
                <c:pt idx="3686">
                  <c:v>1.053784E-2</c:v>
                </c:pt>
                <c:pt idx="3687">
                  <c:v>8.1221420000000006E-3</c:v>
                </c:pt>
                <c:pt idx="3688">
                  <c:v>1.278697E-2</c:v>
                </c:pt>
                <c:pt idx="3689">
                  <c:v>7.9191999999999995E-3</c:v>
                </c:pt>
                <c:pt idx="3690">
                  <c:v>1.257816E-2</c:v>
                </c:pt>
                <c:pt idx="3691">
                  <c:v>1.290695E-2</c:v>
                </c:pt>
                <c:pt idx="3692">
                  <c:v>9.8715520000000005E-3</c:v>
                </c:pt>
                <c:pt idx="3693">
                  <c:v>1.170538E-2</c:v>
                </c:pt>
                <c:pt idx="3694">
                  <c:v>1.2851130000000001E-2</c:v>
                </c:pt>
                <c:pt idx="3695">
                  <c:v>1.1469780000000001E-2</c:v>
                </c:pt>
                <c:pt idx="3696">
                  <c:v>1.2385490000000001E-2</c:v>
                </c:pt>
                <c:pt idx="3697">
                  <c:v>5.7977840000000003E-3</c:v>
                </c:pt>
                <c:pt idx="3698">
                  <c:v>7.8347290000000003E-3</c:v>
                </c:pt>
                <c:pt idx="3699">
                  <c:v>1.5479369999999999E-2</c:v>
                </c:pt>
                <c:pt idx="3700">
                  <c:v>9.4953490000000002E-3</c:v>
                </c:pt>
                <c:pt idx="3701">
                  <c:v>7.1033049999999999E-3</c:v>
                </c:pt>
                <c:pt idx="3702">
                  <c:v>1.1507160000000001E-2</c:v>
                </c:pt>
                <c:pt idx="3703">
                  <c:v>1.057369E-2</c:v>
                </c:pt>
                <c:pt idx="3704">
                  <c:v>1.2723389999999999E-2</c:v>
                </c:pt>
                <c:pt idx="3705">
                  <c:v>1.064145E-2</c:v>
                </c:pt>
                <c:pt idx="3706">
                  <c:v>5.8150270000000004E-3</c:v>
                </c:pt>
                <c:pt idx="3707">
                  <c:v>8.9963170000000002E-3</c:v>
                </c:pt>
                <c:pt idx="3708">
                  <c:v>1.156512E-2</c:v>
                </c:pt>
                <c:pt idx="3709">
                  <c:v>1.108785E-2</c:v>
                </c:pt>
                <c:pt idx="3710">
                  <c:v>7.5508019999999997E-3</c:v>
                </c:pt>
                <c:pt idx="3711">
                  <c:v>1.258403E-2</c:v>
                </c:pt>
                <c:pt idx="3712">
                  <c:v>8.6073999999999994E-3</c:v>
                </c:pt>
                <c:pt idx="3713">
                  <c:v>1.1512919999999999E-2</c:v>
                </c:pt>
                <c:pt idx="3714">
                  <c:v>1.471041E-2</c:v>
                </c:pt>
                <c:pt idx="3715">
                  <c:v>1.1868129999999999E-2</c:v>
                </c:pt>
                <c:pt idx="3716">
                  <c:v>9.8327280000000006E-3</c:v>
                </c:pt>
                <c:pt idx="3717">
                  <c:v>1.13318E-2</c:v>
                </c:pt>
                <c:pt idx="3718">
                  <c:v>1.38368E-2</c:v>
                </c:pt>
                <c:pt idx="3719">
                  <c:v>8.818111E-3</c:v>
                </c:pt>
                <c:pt idx="3720">
                  <c:v>8.5386290000000007E-3</c:v>
                </c:pt>
                <c:pt idx="3721">
                  <c:v>1.196728E-2</c:v>
                </c:pt>
                <c:pt idx="3722">
                  <c:v>9.7789869999999994E-3</c:v>
                </c:pt>
                <c:pt idx="3723">
                  <c:v>1.404641E-2</c:v>
                </c:pt>
                <c:pt idx="3724">
                  <c:v>8.0416099999999994E-3</c:v>
                </c:pt>
                <c:pt idx="3725">
                  <c:v>1.0249879999999999E-2</c:v>
                </c:pt>
                <c:pt idx="3726">
                  <c:v>1.0322929999999999E-2</c:v>
                </c:pt>
                <c:pt idx="3727">
                  <c:v>8.4261690000000007E-3</c:v>
                </c:pt>
                <c:pt idx="3728">
                  <c:v>1.233596E-2</c:v>
                </c:pt>
                <c:pt idx="3729">
                  <c:v>1.6412220000000002E-2</c:v>
                </c:pt>
                <c:pt idx="3730">
                  <c:v>1.281792E-2</c:v>
                </c:pt>
                <c:pt idx="3731">
                  <c:v>1.1026640000000001E-2</c:v>
                </c:pt>
                <c:pt idx="3732">
                  <c:v>1.1357529999999999E-2</c:v>
                </c:pt>
                <c:pt idx="3733">
                  <c:v>1.3493659999999999E-2</c:v>
                </c:pt>
                <c:pt idx="3734">
                  <c:v>1.229277E-2</c:v>
                </c:pt>
                <c:pt idx="3735">
                  <c:v>1.034583E-2</c:v>
                </c:pt>
                <c:pt idx="3736">
                  <c:v>8.6826400000000001E-3</c:v>
                </c:pt>
                <c:pt idx="3737">
                  <c:v>1.054161E-2</c:v>
                </c:pt>
                <c:pt idx="3738">
                  <c:v>1.05846E-2</c:v>
                </c:pt>
                <c:pt idx="3739">
                  <c:v>1.088743E-2</c:v>
                </c:pt>
                <c:pt idx="3740">
                  <c:v>1.109952E-2</c:v>
                </c:pt>
                <c:pt idx="3741">
                  <c:v>1.201168E-2</c:v>
                </c:pt>
                <c:pt idx="3742">
                  <c:v>1.02132E-2</c:v>
                </c:pt>
                <c:pt idx="3743">
                  <c:v>9.5180420000000009E-3</c:v>
                </c:pt>
                <c:pt idx="3744">
                  <c:v>9.779813E-3</c:v>
                </c:pt>
                <c:pt idx="3745">
                  <c:v>8.3114859999999999E-3</c:v>
                </c:pt>
                <c:pt idx="3746">
                  <c:v>7.8995119999999992E-3</c:v>
                </c:pt>
                <c:pt idx="3747">
                  <c:v>7.9379250000000002E-3</c:v>
                </c:pt>
                <c:pt idx="3748">
                  <c:v>9.5378100000000007E-3</c:v>
                </c:pt>
                <c:pt idx="3749">
                  <c:v>8.3912269999999994E-3</c:v>
                </c:pt>
                <c:pt idx="3750">
                  <c:v>8.1740700000000003E-3</c:v>
                </c:pt>
                <c:pt idx="3751">
                  <c:v>7.1810099999999998E-3</c:v>
                </c:pt>
                <c:pt idx="3752">
                  <c:v>1.145111E-2</c:v>
                </c:pt>
                <c:pt idx="3753">
                  <c:v>7.7150129999999997E-3</c:v>
                </c:pt>
                <c:pt idx="3754">
                  <c:v>1.112723E-2</c:v>
                </c:pt>
                <c:pt idx="3755">
                  <c:v>1.034824E-2</c:v>
                </c:pt>
                <c:pt idx="3756">
                  <c:v>1.1031549999999999E-2</c:v>
                </c:pt>
                <c:pt idx="3757">
                  <c:v>1.1974159999999999E-2</c:v>
                </c:pt>
                <c:pt idx="3758">
                  <c:v>1.103057E-2</c:v>
                </c:pt>
                <c:pt idx="3759">
                  <c:v>9.9810230000000003E-3</c:v>
                </c:pt>
                <c:pt idx="3760">
                  <c:v>1.231018E-2</c:v>
                </c:pt>
                <c:pt idx="3761">
                  <c:v>8.9993759999999999E-3</c:v>
                </c:pt>
                <c:pt idx="3762">
                  <c:v>8.9419540000000002E-3</c:v>
                </c:pt>
                <c:pt idx="3763">
                  <c:v>1.0230919999999999E-2</c:v>
                </c:pt>
                <c:pt idx="3764">
                  <c:v>1.037105E-2</c:v>
                </c:pt>
                <c:pt idx="3765">
                  <c:v>1.391622E-2</c:v>
                </c:pt>
                <c:pt idx="3766">
                  <c:v>1.2437770000000001E-2</c:v>
                </c:pt>
                <c:pt idx="3767">
                  <c:v>8.5737030000000002E-3</c:v>
                </c:pt>
                <c:pt idx="3768">
                  <c:v>1.0481529999999999E-2</c:v>
                </c:pt>
                <c:pt idx="3769">
                  <c:v>1.206846E-2</c:v>
                </c:pt>
                <c:pt idx="3770">
                  <c:v>1.6645239999999999E-2</c:v>
                </c:pt>
                <c:pt idx="3771">
                  <c:v>1.225687E-2</c:v>
                </c:pt>
                <c:pt idx="3772">
                  <c:v>1.2613620000000001E-2</c:v>
                </c:pt>
                <c:pt idx="3773">
                  <c:v>1.0618789999999999E-2</c:v>
                </c:pt>
                <c:pt idx="3774">
                  <c:v>1.626377E-2</c:v>
                </c:pt>
                <c:pt idx="3775">
                  <c:v>1.162825E-2</c:v>
                </c:pt>
                <c:pt idx="3776">
                  <c:v>1.154847E-2</c:v>
                </c:pt>
                <c:pt idx="3777">
                  <c:v>1.0712279999999999E-2</c:v>
                </c:pt>
                <c:pt idx="3778">
                  <c:v>1.1815040000000001E-2</c:v>
                </c:pt>
                <c:pt idx="3779">
                  <c:v>1.5057630000000001E-2</c:v>
                </c:pt>
                <c:pt idx="3780">
                  <c:v>1.0666129999999999E-2</c:v>
                </c:pt>
                <c:pt idx="3781">
                  <c:v>1.100375E-2</c:v>
                </c:pt>
                <c:pt idx="3782">
                  <c:v>1.262578E-2</c:v>
                </c:pt>
                <c:pt idx="3783">
                  <c:v>1.0679350000000001E-2</c:v>
                </c:pt>
                <c:pt idx="3784">
                  <c:v>1.108719E-2</c:v>
                </c:pt>
                <c:pt idx="3785">
                  <c:v>1.1158980000000001E-2</c:v>
                </c:pt>
                <c:pt idx="3786">
                  <c:v>1.1270169999999999E-2</c:v>
                </c:pt>
                <c:pt idx="3787">
                  <c:v>1.5618979999999999E-2</c:v>
                </c:pt>
                <c:pt idx="3788">
                  <c:v>8.5111619999999992E-3</c:v>
                </c:pt>
                <c:pt idx="3789">
                  <c:v>1.227903E-2</c:v>
                </c:pt>
                <c:pt idx="3790">
                  <c:v>1.0530950000000001E-2</c:v>
                </c:pt>
                <c:pt idx="3791">
                  <c:v>1.1075339999999999E-2</c:v>
                </c:pt>
                <c:pt idx="3792">
                  <c:v>7.766991E-3</c:v>
                </c:pt>
                <c:pt idx="3793">
                  <c:v>7.8796339999999999E-3</c:v>
                </c:pt>
                <c:pt idx="3794">
                  <c:v>1.04174E-2</c:v>
                </c:pt>
                <c:pt idx="3795">
                  <c:v>8.2075589999999997E-3</c:v>
                </c:pt>
                <c:pt idx="3796">
                  <c:v>1.110645E-2</c:v>
                </c:pt>
                <c:pt idx="3797">
                  <c:v>1.035589E-2</c:v>
                </c:pt>
                <c:pt idx="3798">
                  <c:v>1.206084E-2</c:v>
                </c:pt>
                <c:pt idx="3799">
                  <c:v>1.0456379999999999E-2</c:v>
                </c:pt>
                <c:pt idx="3800">
                  <c:v>1.25088E-2</c:v>
                </c:pt>
                <c:pt idx="3801">
                  <c:v>1.121752E-2</c:v>
                </c:pt>
                <c:pt idx="3802">
                  <c:v>1.222199E-2</c:v>
                </c:pt>
                <c:pt idx="3803">
                  <c:v>9.7635120000000002E-3</c:v>
                </c:pt>
                <c:pt idx="3804">
                  <c:v>8.721566E-3</c:v>
                </c:pt>
                <c:pt idx="3805">
                  <c:v>1.4217509999999999E-2</c:v>
                </c:pt>
                <c:pt idx="3806">
                  <c:v>1.149442E-2</c:v>
                </c:pt>
                <c:pt idx="3807">
                  <c:v>7.8179249999999999E-3</c:v>
                </c:pt>
                <c:pt idx="3808">
                  <c:v>1.468262E-2</c:v>
                </c:pt>
                <c:pt idx="3809">
                  <c:v>1.262755E-2</c:v>
                </c:pt>
                <c:pt idx="3810">
                  <c:v>1.088218E-2</c:v>
                </c:pt>
                <c:pt idx="3811">
                  <c:v>1.2348680000000001E-2</c:v>
                </c:pt>
                <c:pt idx="3812">
                  <c:v>1.4017470000000001E-2</c:v>
                </c:pt>
                <c:pt idx="3813">
                  <c:v>6.655869E-3</c:v>
                </c:pt>
                <c:pt idx="3814">
                  <c:v>9.5678710000000004E-3</c:v>
                </c:pt>
                <c:pt idx="3815">
                  <c:v>1.002603E-2</c:v>
                </c:pt>
                <c:pt idx="3816">
                  <c:v>1.216626E-2</c:v>
                </c:pt>
                <c:pt idx="3817">
                  <c:v>9.6058649999999999E-3</c:v>
                </c:pt>
                <c:pt idx="3818">
                  <c:v>1.7317840000000001E-2</c:v>
                </c:pt>
                <c:pt idx="3819">
                  <c:v>1.2709079999999999E-2</c:v>
                </c:pt>
                <c:pt idx="3820">
                  <c:v>1.24654E-2</c:v>
                </c:pt>
                <c:pt idx="3821">
                  <c:v>8.4707570000000006E-3</c:v>
                </c:pt>
                <c:pt idx="3822">
                  <c:v>8.7751979999999997E-3</c:v>
                </c:pt>
                <c:pt idx="3823">
                  <c:v>1.5700490000000001E-2</c:v>
                </c:pt>
                <c:pt idx="3824">
                  <c:v>1.296866E-2</c:v>
                </c:pt>
                <c:pt idx="3825">
                  <c:v>1.1604690000000001E-2</c:v>
                </c:pt>
                <c:pt idx="3826">
                  <c:v>7.7508389999999998E-3</c:v>
                </c:pt>
                <c:pt idx="3827">
                  <c:v>1.03867E-2</c:v>
                </c:pt>
                <c:pt idx="3828">
                  <c:v>1.464972E-2</c:v>
                </c:pt>
                <c:pt idx="3829">
                  <c:v>7.3190649999999996E-3</c:v>
                </c:pt>
                <c:pt idx="3830">
                  <c:v>1.1402280000000001E-2</c:v>
                </c:pt>
                <c:pt idx="3831">
                  <c:v>1.384882E-2</c:v>
                </c:pt>
                <c:pt idx="3832">
                  <c:v>1.0665640000000001E-2</c:v>
                </c:pt>
                <c:pt idx="3833">
                  <c:v>1.146046E-2</c:v>
                </c:pt>
                <c:pt idx="3834">
                  <c:v>1.1667179999999999E-2</c:v>
                </c:pt>
                <c:pt idx="3835">
                  <c:v>1.136945E-2</c:v>
                </c:pt>
                <c:pt idx="3836">
                  <c:v>1.0263700000000001E-2</c:v>
                </c:pt>
                <c:pt idx="3837">
                  <c:v>1.3057940000000001E-2</c:v>
                </c:pt>
                <c:pt idx="3838">
                  <c:v>9.4656619999999997E-3</c:v>
                </c:pt>
                <c:pt idx="3839">
                  <c:v>8.0756209999999998E-3</c:v>
                </c:pt>
                <c:pt idx="3840">
                  <c:v>1.194923E-2</c:v>
                </c:pt>
                <c:pt idx="3841">
                  <c:v>1.185747E-2</c:v>
                </c:pt>
                <c:pt idx="3842">
                  <c:v>1.4719080000000001E-2</c:v>
                </c:pt>
                <c:pt idx="3843">
                  <c:v>1.170447E-2</c:v>
                </c:pt>
                <c:pt idx="3844">
                  <c:v>1.1333080000000001E-2</c:v>
                </c:pt>
                <c:pt idx="3845">
                  <c:v>7.8148669999999996E-3</c:v>
                </c:pt>
                <c:pt idx="3846">
                  <c:v>1.0761730000000001E-2</c:v>
                </c:pt>
                <c:pt idx="3847">
                  <c:v>1.214498E-2</c:v>
                </c:pt>
                <c:pt idx="3848">
                  <c:v>1.187876E-2</c:v>
                </c:pt>
                <c:pt idx="3849">
                  <c:v>1.155395E-2</c:v>
                </c:pt>
                <c:pt idx="3850">
                  <c:v>9.8881130000000005E-3</c:v>
                </c:pt>
                <c:pt idx="3851">
                  <c:v>9.8256430000000002E-3</c:v>
                </c:pt>
                <c:pt idx="3852">
                  <c:v>8.1607599999999995E-3</c:v>
                </c:pt>
                <c:pt idx="3853">
                  <c:v>1.1514440000000001E-2</c:v>
                </c:pt>
                <c:pt idx="3854">
                  <c:v>9.7944669999999994E-3</c:v>
                </c:pt>
                <c:pt idx="3855">
                  <c:v>8.9984809999999991E-3</c:v>
                </c:pt>
                <c:pt idx="3856">
                  <c:v>7.3138509999999997E-3</c:v>
                </c:pt>
                <c:pt idx="3857">
                  <c:v>1.26398E-2</c:v>
                </c:pt>
                <c:pt idx="3858">
                  <c:v>1.270786E-2</c:v>
                </c:pt>
                <c:pt idx="3859">
                  <c:v>7.3002880000000003E-3</c:v>
                </c:pt>
                <c:pt idx="3860">
                  <c:v>8.140497E-3</c:v>
                </c:pt>
                <c:pt idx="3861">
                  <c:v>7.5787220000000004E-3</c:v>
                </c:pt>
                <c:pt idx="3862">
                  <c:v>9.8429490000000001E-3</c:v>
                </c:pt>
                <c:pt idx="3863">
                  <c:v>1.063832E-2</c:v>
                </c:pt>
                <c:pt idx="3864">
                  <c:v>1.164104E-2</c:v>
                </c:pt>
                <c:pt idx="3865">
                  <c:v>1.0571850000000001E-2</c:v>
                </c:pt>
                <c:pt idx="3866">
                  <c:v>1.069117E-2</c:v>
                </c:pt>
                <c:pt idx="3867">
                  <c:v>1.1125329999999999E-2</c:v>
                </c:pt>
                <c:pt idx="3868">
                  <c:v>1.139452E-2</c:v>
                </c:pt>
                <c:pt idx="3869">
                  <c:v>1.177767E-2</c:v>
                </c:pt>
                <c:pt idx="3870">
                  <c:v>6.8495789999999997E-3</c:v>
                </c:pt>
                <c:pt idx="3871">
                  <c:v>8.6047750000000003E-3</c:v>
                </c:pt>
                <c:pt idx="3872">
                  <c:v>1.104921E-2</c:v>
                </c:pt>
                <c:pt idx="3873">
                  <c:v>7.4744049999999999E-3</c:v>
                </c:pt>
                <c:pt idx="3874">
                  <c:v>8.3146999999999995E-3</c:v>
                </c:pt>
                <c:pt idx="3875">
                  <c:v>1.0646650000000001E-2</c:v>
                </c:pt>
                <c:pt idx="3876">
                  <c:v>1.109387E-2</c:v>
                </c:pt>
                <c:pt idx="3877">
                  <c:v>1.131558E-2</c:v>
                </c:pt>
                <c:pt idx="3878">
                  <c:v>9.1709410000000002E-3</c:v>
                </c:pt>
                <c:pt idx="3879">
                  <c:v>1.106524E-2</c:v>
                </c:pt>
                <c:pt idx="3880">
                  <c:v>1.1021130000000001E-2</c:v>
                </c:pt>
                <c:pt idx="3881">
                  <c:v>8.2086060000000002E-3</c:v>
                </c:pt>
                <c:pt idx="3882">
                  <c:v>1.015776E-2</c:v>
                </c:pt>
                <c:pt idx="3883">
                  <c:v>9.0946369999999992E-3</c:v>
                </c:pt>
                <c:pt idx="3884">
                  <c:v>8.3948059999999994E-3</c:v>
                </c:pt>
                <c:pt idx="3885">
                  <c:v>7.7999109999999997E-3</c:v>
                </c:pt>
                <c:pt idx="3886">
                  <c:v>7.8819040000000003E-3</c:v>
                </c:pt>
                <c:pt idx="3887">
                  <c:v>9.7059639999999992E-3</c:v>
                </c:pt>
                <c:pt idx="3888">
                  <c:v>6.1042199999999996E-3</c:v>
                </c:pt>
                <c:pt idx="3889">
                  <c:v>1.2443579999999999E-2</c:v>
                </c:pt>
                <c:pt idx="3890">
                  <c:v>1.3472649999999999E-2</c:v>
                </c:pt>
                <c:pt idx="3891">
                  <c:v>8.033508E-3</c:v>
                </c:pt>
                <c:pt idx="3892">
                  <c:v>8.936388E-3</c:v>
                </c:pt>
                <c:pt idx="3893">
                  <c:v>8.7065649999999994E-3</c:v>
                </c:pt>
                <c:pt idx="3894">
                  <c:v>1.100377E-2</c:v>
                </c:pt>
                <c:pt idx="3895">
                  <c:v>1.0299350000000001E-2</c:v>
                </c:pt>
                <c:pt idx="3896">
                  <c:v>1.361589E-2</c:v>
                </c:pt>
                <c:pt idx="3897">
                  <c:v>1.165098E-2</c:v>
                </c:pt>
                <c:pt idx="3898">
                  <c:v>1.02393E-2</c:v>
                </c:pt>
                <c:pt idx="3899">
                  <c:v>1.3502750000000001E-2</c:v>
                </c:pt>
                <c:pt idx="3900">
                  <c:v>1.113568E-2</c:v>
                </c:pt>
                <c:pt idx="3901">
                  <c:v>1.1649659999999999E-2</c:v>
                </c:pt>
                <c:pt idx="3902">
                  <c:v>1.191823E-2</c:v>
                </c:pt>
                <c:pt idx="3903">
                  <c:v>9.6495929999999997E-3</c:v>
                </c:pt>
                <c:pt idx="3904">
                  <c:v>1.1579020000000001E-2</c:v>
                </c:pt>
                <c:pt idx="3905">
                  <c:v>7.745778E-3</c:v>
                </c:pt>
                <c:pt idx="3906">
                  <c:v>1.0933989999999999E-2</c:v>
                </c:pt>
                <c:pt idx="3907">
                  <c:v>9.8364820000000006E-3</c:v>
                </c:pt>
                <c:pt idx="3908">
                  <c:v>8.7652370000000004E-3</c:v>
                </c:pt>
                <c:pt idx="3909">
                  <c:v>8.3245490000000005E-3</c:v>
                </c:pt>
                <c:pt idx="3910">
                  <c:v>1.128526E-2</c:v>
                </c:pt>
                <c:pt idx="3911">
                  <c:v>1.0820089999999999E-2</c:v>
                </c:pt>
                <c:pt idx="3912">
                  <c:v>1.203476E-2</c:v>
                </c:pt>
                <c:pt idx="3913">
                  <c:v>9.0801289999999993E-3</c:v>
                </c:pt>
                <c:pt idx="3914">
                  <c:v>1.2009239999999999E-2</c:v>
                </c:pt>
                <c:pt idx="3915">
                  <c:v>1.0098380000000001E-2</c:v>
                </c:pt>
                <c:pt idx="3916">
                  <c:v>8.5777909999999995E-3</c:v>
                </c:pt>
                <c:pt idx="3917">
                  <c:v>1.256488E-2</c:v>
                </c:pt>
                <c:pt idx="3918">
                  <c:v>9.8988940000000001E-3</c:v>
                </c:pt>
                <c:pt idx="3919">
                  <c:v>8.5665519999999998E-3</c:v>
                </c:pt>
                <c:pt idx="3920">
                  <c:v>8.3053429999999998E-3</c:v>
                </c:pt>
                <c:pt idx="3921">
                  <c:v>1.1529080000000001E-2</c:v>
                </c:pt>
                <c:pt idx="3922">
                  <c:v>7.9871990000000004E-3</c:v>
                </c:pt>
                <c:pt idx="3923">
                  <c:v>9.6028329999999999E-3</c:v>
                </c:pt>
                <c:pt idx="3924">
                  <c:v>8.7355869999999995E-3</c:v>
                </c:pt>
                <c:pt idx="3925">
                  <c:v>8.3760290000000001E-3</c:v>
                </c:pt>
                <c:pt idx="3926">
                  <c:v>7.0761909999999999E-3</c:v>
                </c:pt>
                <c:pt idx="3927">
                  <c:v>7.9911470000000005E-3</c:v>
                </c:pt>
                <c:pt idx="3928">
                  <c:v>1.216662E-2</c:v>
                </c:pt>
                <c:pt idx="3929">
                  <c:v>9.2914369999999996E-3</c:v>
                </c:pt>
                <c:pt idx="3930">
                  <c:v>1.1438719999999999E-2</c:v>
                </c:pt>
                <c:pt idx="3931">
                  <c:v>7.3764920000000001E-3</c:v>
                </c:pt>
                <c:pt idx="3932">
                  <c:v>1.156723E-2</c:v>
                </c:pt>
                <c:pt idx="3933">
                  <c:v>1.2740319999999999E-2</c:v>
                </c:pt>
                <c:pt idx="3934">
                  <c:v>9.0456489999999994E-3</c:v>
                </c:pt>
                <c:pt idx="3935">
                  <c:v>1.1385930000000001E-2</c:v>
                </c:pt>
                <c:pt idx="3936">
                  <c:v>9.3343209999999996E-3</c:v>
                </c:pt>
                <c:pt idx="3937">
                  <c:v>1.1469099999999999E-2</c:v>
                </c:pt>
                <c:pt idx="3938">
                  <c:v>8.8425450000000003E-3</c:v>
                </c:pt>
                <c:pt idx="3939">
                  <c:v>9.9479600000000005E-3</c:v>
                </c:pt>
                <c:pt idx="3940">
                  <c:v>6.728932E-3</c:v>
                </c:pt>
                <c:pt idx="3941">
                  <c:v>1.5451640000000001E-2</c:v>
                </c:pt>
                <c:pt idx="3942">
                  <c:v>1.225E-2</c:v>
                </c:pt>
                <c:pt idx="3943">
                  <c:v>9.8831140000000001E-3</c:v>
                </c:pt>
                <c:pt idx="3944">
                  <c:v>7.2205009999999998E-3</c:v>
                </c:pt>
                <c:pt idx="3945">
                  <c:v>1.2297499999999999E-2</c:v>
                </c:pt>
                <c:pt idx="3946">
                  <c:v>8.3526069999999997E-3</c:v>
                </c:pt>
                <c:pt idx="3947">
                  <c:v>9.7722090000000005E-3</c:v>
                </c:pt>
                <c:pt idx="3948">
                  <c:v>1.3081850000000001E-2</c:v>
                </c:pt>
                <c:pt idx="3949">
                  <c:v>1.296566E-2</c:v>
                </c:pt>
                <c:pt idx="3950">
                  <c:v>9.9523660000000007E-3</c:v>
                </c:pt>
                <c:pt idx="3951">
                  <c:v>9.2254030000000001E-3</c:v>
                </c:pt>
                <c:pt idx="3952">
                  <c:v>1.106357E-2</c:v>
                </c:pt>
                <c:pt idx="3953">
                  <c:v>1.4597590000000001E-2</c:v>
                </c:pt>
                <c:pt idx="3954">
                  <c:v>8.4920610000000004E-3</c:v>
                </c:pt>
                <c:pt idx="3955">
                  <c:v>1.162419E-2</c:v>
                </c:pt>
                <c:pt idx="3956">
                  <c:v>6.8241070000000003E-3</c:v>
                </c:pt>
                <c:pt idx="3957">
                  <c:v>1.3028329999999999E-2</c:v>
                </c:pt>
                <c:pt idx="3958">
                  <c:v>1.025442E-2</c:v>
                </c:pt>
                <c:pt idx="3959">
                  <c:v>1.3593630000000001E-2</c:v>
                </c:pt>
                <c:pt idx="3960">
                  <c:v>1.1969520000000001E-2</c:v>
                </c:pt>
                <c:pt idx="3961">
                  <c:v>1.081061E-2</c:v>
                </c:pt>
                <c:pt idx="3962">
                  <c:v>9.7488109999999996E-3</c:v>
                </c:pt>
                <c:pt idx="3963">
                  <c:v>1.378831E-2</c:v>
                </c:pt>
                <c:pt idx="3964">
                  <c:v>1.060197E-2</c:v>
                </c:pt>
                <c:pt idx="3965">
                  <c:v>9.5567139999999991E-3</c:v>
                </c:pt>
                <c:pt idx="3966">
                  <c:v>9.8771180000000007E-3</c:v>
                </c:pt>
                <c:pt idx="3967">
                  <c:v>1.360447E-2</c:v>
                </c:pt>
                <c:pt idx="3968">
                  <c:v>1.2983720000000001E-2</c:v>
                </c:pt>
                <c:pt idx="3969">
                  <c:v>1.2679320000000001E-2</c:v>
                </c:pt>
                <c:pt idx="3970">
                  <c:v>8.5430520000000006E-3</c:v>
                </c:pt>
                <c:pt idx="3971">
                  <c:v>1.5456650000000001E-2</c:v>
                </c:pt>
                <c:pt idx="3972">
                  <c:v>1.577564E-2</c:v>
                </c:pt>
                <c:pt idx="3973">
                  <c:v>1.096505E-2</c:v>
                </c:pt>
                <c:pt idx="3974">
                  <c:v>1.1649720000000001E-2</c:v>
                </c:pt>
                <c:pt idx="3975">
                  <c:v>7.4399560000000002E-3</c:v>
                </c:pt>
                <c:pt idx="3976">
                  <c:v>8.5233259999999995E-3</c:v>
                </c:pt>
                <c:pt idx="3977">
                  <c:v>1.1747779999999999E-2</c:v>
                </c:pt>
                <c:pt idx="3978">
                  <c:v>1.1729099999999999E-2</c:v>
                </c:pt>
                <c:pt idx="3979">
                  <c:v>1.15008E-2</c:v>
                </c:pt>
                <c:pt idx="3980">
                  <c:v>1.1767720000000001E-2</c:v>
                </c:pt>
                <c:pt idx="3981">
                  <c:v>1.087139E-2</c:v>
                </c:pt>
                <c:pt idx="3982">
                  <c:v>1.070843E-2</c:v>
                </c:pt>
                <c:pt idx="3983">
                  <c:v>8.3940270000000001E-3</c:v>
                </c:pt>
                <c:pt idx="3984">
                  <c:v>9.2909210000000006E-3</c:v>
                </c:pt>
                <c:pt idx="3985">
                  <c:v>1.0212280000000001E-2</c:v>
                </c:pt>
                <c:pt idx="3986">
                  <c:v>1.200766E-2</c:v>
                </c:pt>
                <c:pt idx="3987">
                  <c:v>1.0643949999999999E-2</c:v>
                </c:pt>
                <c:pt idx="3988">
                  <c:v>8.7320620000000005E-3</c:v>
                </c:pt>
                <c:pt idx="3989">
                  <c:v>5.8896360000000002E-3</c:v>
                </c:pt>
                <c:pt idx="3990">
                  <c:v>1.0529999999999999E-2</c:v>
                </c:pt>
                <c:pt idx="3991">
                  <c:v>1.1386E-2</c:v>
                </c:pt>
                <c:pt idx="3992">
                  <c:v>1.0209970000000001E-2</c:v>
                </c:pt>
                <c:pt idx="3993">
                  <c:v>1.247446E-2</c:v>
                </c:pt>
                <c:pt idx="3994">
                  <c:v>1.193985E-2</c:v>
                </c:pt>
                <c:pt idx="3995">
                  <c:v>9.7962959999999995E-3</c:v>
                </c:pt>
                <c:pt idx="3996">
                  <c:v>8.5036469999999996E-3</c:v>
                </c:pt>
                <c:pt idx="3997">
                  <c:v>1.2618010000000001E-2</c:v>
                </c:pt>
                <c:pt idx="3998">
                  <c:v>8.7695229999999996E-3</c:v>
                </c:pt>
                <c:pt idx="3999">
                  <c:v>8.9783520000000002E-3</c:v>
                </c:pt>
                <c:pt idx="4000">
                  <c:v>1.2640439999999999E-2</c:v>
                </c:pt>
                <c:pt idx="4001">
                  <c:v>7.2871810000000002E-3</c:v>
                </c:pt>
                <c:pt idx="4002">
                  <c:v>8.2215870000000007E-3</c:v>
                </c:pt>
                <c:pt idx="4003">
                  <c:v>8.5513169999999993E-3</c:v>
                </c:pt>
                <c:pt idx="4004">
                  <c:v>1.13326E-2</c:v>
                </c:pt>
                <c:pt idx="4005">
                  <c:v>9.1050060000000006E-3</c:v>
                </c:pt>
                <c:pt idx="4006">
                  <c:v>1.6117300000000001E-2</c:v>
                </c:pt>
                <c:pt idx="4007">
                  <c:v>1.0907770000000001E-2</c:v>
                </c:pt>
                <c:pt idx="4008">
                  <c:v>1.0432240000000001E-2</c:v>
                </c:pt>
                <c:pt idx="4009">
                  <c:v>9.2991259999999996E-3</c:v>
                </c:pt>
                <c:pt idx="4010">
                  <c:v>1.050271E-2</c:v>
                </c:pt>
                <c:pt idx="4011">
                  <c:v>1.103618E-2</c:v>
                </c:pt>
                <c:pt idx="4012">
                  <c:v>1.259744E-2</c:v>
                </c:pt>
                <c:pt idx="4013">
                  <c:v>1.17529E-2</c:v>
                </c:pt>
                <c:pt idx="4014">
                  <c:v>1.278116E-2</c:v>
                </c:pt>
                <c:pt idx="4015">
                  <c:v>9.8991730000000007E-3</c:v>
                </c:pt>
                <c:pt idx="4016">
                  <c:v>1.192963E-2</c:v>
                </c:pt>
                <c:pt idx="4017">
                  <c:v>1.5795119999999999E-2</c:v>
                </c:pt>
                <c:pt idx="4018">
                  <c:v>1.221624E-2</c:v>
                </c:pt>
                <c:pt idx="4019">
                  <c:v>1.0347729999999999E-2</c:v>
                </c:pt>
                <c:pt idx="4020">
                  <c:v>1.125782E-2</c:v>
                </c:pt>
                <c:pt idx="4021">
                  <c:v>1.531131E-2</c:v>
                </c:pt>
                <c:pt idx="4022">
                  <c:v>1.0558349999999999E-2</c:v>
                </c:pt>
                <c:pt idx="4023">
                  <c:v>9.4390419999999999E-3</c:v>
                </c:pt>
                <c:pt idx="4024">
                  <c:v>6.5939229999999998E-3</c:v>
                </c:pt>
                <c:pt idx="4025">
                  <c:v>1.349503E-2</c:v>
                </c:pt>
                <c:pt idx="4026">
                  <c:v>9.9972110000000006E-3</c:v>
                </c:pt>
                <c:pt idx="4027">
                  <c:v>7.9576249999999994E-3</c:v>
                </c:pt>
                <c:pt idx="4028">
                  <c:v>1.322711E-2</c:v>
                </c:pt>
                <c:pt idx="4029">
                  <c:v>1.3701649999999999E-2</c:v>
                </c:pt>
                <c:pt idx="4030">
                  <c:v>1.081731E-2</c:v>
                </c:pt>
                <c:pt idx="4031">
                  <c:v>8.3092429999999991E-3</c:v>
                </c:pt>
                <c:pt idx="4032">
                  <c:v>9.7739530000000002E-3</c:v>
                </c:pt>
                <c:pt idx="4033">
                  <c:v>1.1222090000000001E-2</c:v>
                </c:pt>
                <c:pt idx="4034">
                  <c:v>1.361832E-2</c:v>
                </c:pt>
                <c:pt idx="4035">
                  <c:v>8.9558740000000008E-3</c:v>
                </c:pt>
                <c:pt idx="4036">
                  <c:v>8.9088290000000001E-3</c:v>
                </c:pt>
                <c:pt idx="4037">
                  <c:v>9.3688179999999992E-3</c:v>
                </c:pt>
                <c:pt idx="4038">
                  <c:v>1.0597250000000001E-2</c:v>
                </c:pt>
                <c:pt idx="4039">
                  <c:v>8.6180360000000008E-3</c:v>
                </c:pt>
                <c:pt idx="4040">
                  <c:v>1.004333E-2</c:v>
                </c:pt>
                <c:pt idx="4041">
                  <c:v>1.066514E-2</c:v>
                </c:pt>
                <c:pt idx="4042">
                  <c:v>5.9587279999999999E-3</c:v>
                </c:pt>
                <c:pt idx="4043">
                  <c:v>1.062046E-2</c:v>
                </c:pt>
                <c:pt idx="4044">
                  <c:v>1.173419E-2</c:v>
                </c:pt>
                <c:pt idx="4045">
                  <c:v>1.286612E-2</c:v>
                </c:pt>
                <c:pt idx="4046">
                  <c:v>1.0125469999999999E-2</c:v>
                </c:pt>
                <c:pt idx="4047">
                  <c:v>9.1504250000000002E-3</c:v>
                </c:pt>
                <c:pt idx="4048">
                  <c:v>6.9117950000000001E-3</c:v>
                </c:pt>
                <c:pt idx="4049">
                  <c:v>9.3390490000000003E-3</c:v>
                </c:pt>
                <c:pt idx="4050">
                  <c:v>1.141871E-2</c:v>
                </c:pt>
                <c:pt idx="4051">
                  <c:v>9.9041949999999993E-3</c:v>
                </c:pt>
                <c:pt idx="4052">
                  <c:v>8.7195380000000006E-3</c:v>
                </c:pt>
                <c:pt idx="4053">
                  <c:v>1.017298E-2</c:v>
                </c:pt>
                <c:pt idx="4054">
                  <c:v>1.36784E-2</c:v>
                </c:pt>
                <c:pt idx="4055">
                  <c:v>9.9808819999999999E-3</c:v>
                </c:pt>
                <c:pt idx="4056">
                  <c:v>1.550676E-2</c:v>
                </c:pt>
                <c:pt idx="4057">
                  <c:v>1.329848E-2</c:v>
                </c:pt>
                <c:pt idx="4058">
                  <c:v>1.177363E-2</c:v>
                </c:pt>
                <c:pt idx="4059">
                  <c:v>1.5777599999999999E-2</c:v>
                </c:pt>
                <c:pt idx="4060">
                  <c:v>8.6995909999999996E-3</c:v>
                </c:pt>
                <c:pt idx="4061">
                  <c:v>1.344383E-2</c:v>
                </c:pt>
                <c:pt idx="4062">
                  <c:v>1.0211609999999999E-2</c:v>
                </c:pt>
                <c:pt idx="4063">
                  <c:v>1.05553E-2</c:v>
                </c:pt>
                <c:pt idx="4064">
                  <c:v>9.0060720000000004E-3</c:v>
                </c:pt>
                <c:pt idx="4065">
                  <c:v>1.2814030000000001E-2</c:v>
                </c:pt>
                <c:pt idx="4066">
                  <c:v>9.4433869999999993E-3</c:v>
                </c:pt>
                <c:pt idx="4067">
                  <c:v>8.5008630000000009E-3</c:v>
                </c:pt>
                <c:pt idx="4068">
                  <c:v>8.7867940000000005E-3</c:v>
                </c:pt>
                <c:pt idx="4069">
                  <c:v>1.164288E-2</c:v>
                </c:pt>
                <c:pt idx="4070">
                  <c:v>1.159843E-2</c:v>
                </c:pt>
                <c:pt idx="4071">
                  <c:v>6.7491920000000002E-3</c:v>
                </c:pt>
                <c:pt idx="4072">
                  <c:v>1.024448E-2</c:v>
                </c:pt>
                <c:pt idx="4073">
                  <c:v>7.2320559999999997E-3</c:v>
                </c:pt>
                <c:pt idx="4074">
                  <c:v>9.3134059999999998E-3</c:v>
                </c:pt>
                <c:pt idx="4075">
                  <c:v>9.1849570000000005E-3</c:v>
                </c:pt>
                <c:pt idx="4076">
                  <c:v>1.2528009999999999E-2</c:v>
                </c:pt>
                <c:pt idx="4077">
                  <c:v>9.7789090000000006E-3</c:v>
                </c:pt>
                <c:pt idx="4078">
                  <c:v>7.5685029999999999E-3</c:v>
                </c:pt>
                <c:pt idx="4079">
                  <c:v>1.042238E-2</c:v>
                </c:pt>
                <c:pt idx="4080">
                  <c:v>8.7793909999999992E-3</c:v>
                </c:pt>
                <c:pt idx="4081">
                  <c:v>1.161528E-2</c:v>
                </c:pt>
                <c:pt idx="4082">
                  <c:v>7.7826930000000002E-3</c:v>
                </c:pt>
                <c:pt idx="4083">
                  <c:v>1.025557E-2</c:v>
                </c:pt>
                <c:pt idx="4084">
                  <c:v>1.064141E-2</c:v>
                </c:pt>
                <c:pt idx="4085">
                  <c:v>1.2072299999999999E-2</c:v>
                </c:pt>
                <c:pt idx="4086">
                  <c:v>7.5990210000000001E-3</c:v>
                </c:pt>
                <c:pt idx="4087">
                  <c:v>7.2211310000000004E-3</c:v>
                </c:pt>
                <c:pt idx="4088">
                  <c:v>1.0148249999999999E-2</c:v>
                </c:pt>
                <c:pt idx="4089">
                  <c:v>8.7134559999999996E-3</c:v>
                </c:pt>
                <c:pt idx="4090">
                  <c:v>1.07762E-2</c:v>
                </c:pt>
                <c:pt idx="4091">
                  <c:v>7.3100389999999999E-3</c:v>
                </c:pt>
                <c:pt idx="4092">
                  <c:v>9.6185799999999998E-3</c:v>
                </c:pt>
                <c:pt idx="4093">
                  <c:v>1.177274E-2</c:v>
                </c:pt>
                <c:pt idx="4094">
                  <c:v>1.049434E-2</c:v>
                </c:pt>
                <c:pt idx="4095">
                  <c:v>1.1056379999999999E-2</c:v>
                </c:pt>
                <c:pt idx="4096">
                  <c:v>1.319354E-2</c:v>
                </c:pt>
                <c:pt idx="4097">
                  <c:v>7.510704E-3</c:v>
                </c:pt>
                <c:pt idx="4098">
                  <c:v>9.1870549999999995E-3</c:v>
                </c:pt>
                <c:pt idx="4099">
                  <c:v>1.08015E-2</c:v>
                </c:pt>
                <c:pt idx="4100">
                  <c:v>1.0200809999999999E-2</c:v>
                </c:pt>
                <c:pt idx="4101">
                  <c:v>1.0879679999999999E-2</c:v>
                </c:pt>
                <c:pt idx="4102">
                  <c:v>1.5906219999999999E-2</c:v>
                </c:pt>
                <c:pt idx="4103">
                  <c:v>8.3069690000000009E-3</c:v>
                </c:pt>
                <c:pt idx="4104">
                  <c:v>1.4700319999999999E-2</c:v>
                </c:pt>
                <c:pt idx="4105">
                  <c:v>1.4490960000000001E-2</c:v>
                </c:pt>
                <c:pt idx="4106">
                  <c:v>1.089088E-2</c:v>
                </c:pt>
                <c:pt idx="4107">
                  <c:v>1.034639E-2</c:v>
                </c:pt>
                <c:pt idx="4108">
                  <c:v>1.3749320000000001E-2</c:v>
                </c:pt>
                <c:pt idx="4109">
                  <c:v>1.0839720000000001E-2</c:v>
                </c:pt>
                <c:pt idx="4110">
                  <c:v>7.0262800000000002E-3</c:v>
                </c:pt>
                <c:pt idx="4111">
                  <c:v>1.2553949999999999E-2</c:v>
                </c:pt>
                <c:pt idx="4112">
                  <c:v>7.3901219999999998E-3</c:v>
                </c:pt>
                <c:pt idx="4113">
                  <c:v>7.4527259999999998E-3</c:v>
                </c:pt>
                <c:pt idx="4114">
                  <c:v>1.3967490000000001E-2</c:v>
                </c:pt>
                <c:pt idx="4115">
                  <c:v>1.0688899999999999E-2</c:v>
                </c:pt>
                <c:pt idx="4116">
                  <c:v>7.8122790000000001E-3</c:v>
                </c:pt>
                <c:pt idx="4117">
                  <c:v>1.020735E-2</c:v>
                </c:pt>
                <c:pt idx="4118">
                  <c:v>9.6953179999999996E-3</c:v>
                </c:pt>
                <c:pt idx="4119">
                  <c:v>1.082144E-2</c:v>
                </c:pt>
                <c:pt idx="4120">
                  <c:v>1.0209029999999999E-2</c:v>
                </c:pt>
                <c:pt idx="4121">
                  <c:v>1.10992E-2</c:v>
                </c:pt>
                <c:pt idx="4122">
                  <c:v>8.9970139999999994E-3</c:v>
                </c:pt>
                <c:pt idx="4123">
                  <c:v>6.5090139999999996E-3</c:v>
                </c:pt>
                <c:pt idx="4124">
                  <c:v>9.6053349999999996E-3</c:v>
                </c:pt>
                <c:pt idx="4125">
                  <c:v>1.302153E-2</c:v>
                </c:pt>
                <c:pt idx="4126">
                  <c:v>1.1214190000000001E-2</c:v>
                </c:pt>
                <c:pt idx="4127">
                  <c:v>1.549824E-2</c:v>
                </c:pt>
                <c:pt idx="4128">
                  <c:v>1.0411220000000001E-2</c:v>
                </c:pt>
                <c:pt idx="4129">
                  <c:v>1.026561E-2</c:v>
                </c:pt>
                <c:pt idx="4130">
                  <c:v>1.5133270000000001E-2</c:v>
                </c:pt>
                <c:pt idx="4131">
                  <c:v>1.0343750000000001E-2</c:v>
                </c:pt>
                <c:pt idx="4132">
                  <c:v>1.343218E-2</c:v>
                </c:pt>
                <c:pt idx="4133">
                  <c:v>1.242093E-2</c:v>
                </c:pt>
                <c:pt idx="4134">
                  <c:v>1.498648E-2</c:v>
                </c:pt>
                <c:pt idx="4135">
                  <c:v>1.314481E-2</c:v>
                </c:pt>
                <c:pt idx="4136">
                  <c:v>1.218406E-2</c:v>
                </c:pt>
                <c:pt idx="4137">
                  <c:v>9.4800909999999995E-3</c:v>
                </c:pt>
                <c:pt idx="4138">
                  <c:v>1.0159700000000001E-2</c:v>
                </c:pt>
                <c:pt idx="4139">
                  <c:v>1.131821E-2</c:v>
                </c:pt>
                <c:pt idx="4140">
                  <c:v>1.2690409999999999E-2</c:v>
                </c:pt>
                <c:pt idx="4141">
                  <c:v>1.1041469999999999E-2</c:v>
                </c:pt>
                <c:pt idx="4142">
                  <c:v>9.5944059999999998E-3</c:v>
                </c:pt>
                <c:pt idx="4143">
                  <c:v>8.4498449999999992E-3</c:v>
                </c:pt>
                <c:pt idx="4144">
                  <c:v>8.4518260000000008E-3</c:v>
                </c:pt>
                <c:pt idx="4145">
                  <c:v>1.37483E-2</c:v>
                </c:pt>
                <c:pt idx="4146">
                  <c:v>1.013531E-2</c:v>
                </c:pt>
                <c:pt idx="4147">
                  <c:v>9.3635779999999991E-3</c:v>
                </c:pt>
                <c:pt idx="4148">
                  <c:v>1.32541E-2</c:v>
                </c:pt>
                <c:pt idx="4149">
                  <c:v>9.1238110000000008E-3</c:v>
                </c:pt>
                <c:pt idx="4150">
                  <c:v>1.485791E-2</c:v>
                </c:pt>
                <c:pt idx="4151">
                  <c:v>1.142983E-2</c:v>
                </c:pt>
                <c:pt idx="4152">
                  <c:v>1.3531680000000001E-2</c:v>
                </c:pt>
                <c:pt idx="4153">
                  <c:v>9.8024659999999993E-3</c:v>
                </c:pt>
                <c:pt idx="4154">
                  <c:v>9.0979839999999999E-3</c:v>
                </c:pt>
                <c:pt idx="4155">
                  <c:v>8.8973769999999997E-3</c:v>
                </c:pt>
                <c:pt idx="4156">
                  <c:v>8.8332959999999992E-3</c:v>
                </c:pt>
                <c:pt idx="4157">
                  <c:v>1.1405500000000001E-2</c:v>
                </c:pt>
                <c:pt idx="4158">
                  <c:v>1.021381E-2</c:v>
                </c:pt>
                <c:pt idx="4159">
                  <c:v>1.2509899999999999E-2</c:v>
                </c:pt>
                <c:pt idx="4160">
                  <c:v>1.066172E-2</c:v>
                </c:pt>
                <c:pt idx="4161">
                  <c:v>9.0056870000000001E-3</c:v>
                </c:pt>
                <c:pt idx="4162">
                  <c:v>9.1398299999999998E-3</c:v>
                </c:pt>
                <c:pt idx="4163">
                  <c:v>6.3136290000000003E-3</c:v>
                </c:pt>
                <c:pt idx="4164">
                  <c:v>9.6598759999999995E-3</c:v>
                </c:pt>
                <c:pt idx="4165">
                  <c:v>1.3016359999999999E-2</c:v>
                </c:pt>
                <c:pt idx="4166">
                  <c:v>1.1101740000000001E-2</c:v>
                </c:pt>
                <c:pt idx="4167">
                  <c:v>1.0534989999999999E-2</c:v>
                </c:pt>
                <c:pt idx="4168">
                  <c:v>1.116349E-2</c:v>
                </c:pt>
                <c:pt idx="4169">
                  <c:v>1.019138E-2</c:v>
                </c:pt>
                <c:pt idx="4170">
                  <c:v>9.5556010000000004E-3</c:v>
                </c:pt>
                <c:pt idx="4171">
                  <c:v>1.449551E-2</c:v>
                </c:pt>
                <c:pt idx="4172">
                  <c:v>1.335575E-2</c:v>
                </c:pt>
                <c:pt idx="4173">
                  <c:v>8.8360660000000001E-3</c:v>
                </c:pt>
                <c:pt idx="4174">
                  <c:v>9.3537680000000002E-3</c:v>
                </c:pt>
                <c:pt idx="4175">
                  <c:v>9.4146379999999995E-3</c:v>
                </c:pt>
                <c:pt idx="4176">
                  <c:v>1.003713E-2</c:v>
                </c:pt>
                <c:pt idx="4177">
                  <c:v>1.1733E-2</c:v>
                </c:pt>
                <c:pt idx="4178">
                  <c:v>1.466958E-2</c:v>
                </c:pt>
                <c:pt idx="4179">
                  <c:v>7.3764410000000001E-3</c:v>
                </c:pt>
                <c:pt idx="4180">
                  <c:v>1.0736890000000001E-2</c:v>
                </c:pt>
                <c:pt idx="4181">
                  <c:v>1.40807E-2</c:v>
                </c:pt>
                <c:pt idx="4182">
                  <c:v>9.9136970000000008E-3</c:v>
                </c:pt>
                <c:pt idx="4183">
                  <c:v>7.9547609999999994E-3</c:v>
                </c:pt>
                <c:pt idx="4184">
                  <c:v>7.9149489999999992E-3</c:v>
                </c:pt>
                <c:pt idx="4185">
                  <c:v>8.0222490000000004E-3</c:v>
                </c:pt>
                <c:pt idx="4186">
                  <c:v>9.6724600000000008E-3</c:v>
                </c:pt>
                <c:pt idx="4187">
                  <c:v>1.232581E-2</c:v>
                </c:pt>
                <c:pt idx="4188">
                  <c:v>9.2317639999999999E-3</c:v>
                </c:pt>
                <c:pt idx="4189">
                  <c:v>8.0371660000000001E-3</c:v>
                </c:pt>
                <c:pt idx="4190">
                  <c:v>1.1187030000000001E-2</c:v>
                </c:pt>
                <c:pt idx="4191">
                  <c:v>1.1281279999999999E-2</c:v>
                </c:pt>
                <c:pt idx="4192">
                  <c:v>1.177051E-2</c:v>
                </c:pt>
                <c:pt idx="4193">
                  <c:v>9.8340230000000008E-3</c:v>
                </c:pt>
                <c:pt idx="4194">
                  <c:v>1.340008E-2</c:v>
                </c:pt>
                <c:pt idx="4195">
                  <c:v>8.6374650000000004E-3</c:v>
                </c:pt>
                <c:pt idx="4196">
                  <c:v>1.3224909999999999E-2</c:v>
                </c:pt>
                <c:pt idx="4197">
                  <c:v>1.041137E-2</c:v>
                </c:pt>
                <c:pt idx="4198">
                  <c:v>9.0222810000000001E-3</c:v>
                </c:pt>
                <c:pt idx="4199">
                  <c:v>1.435812E-2</c:v>
                </c:pt>
                <c:pt idx="4200">
                  <c:v>1.408006E-2</c:v>
                </c:pt>
                <c:pt idx="4201">
                  <c:v>1.310309E-2</c:v>
                </c:pt>
                <c:pt idx="4202">
                  <c:v>9.7721179999999998E-3</c:v>
                </c:pt>
                <c:pt idx="4203">
                  <c:v>1.0200010000000001E-2</c:v>
                </c:pt>
                <c:pt idx="4204">
                  <c:v>1.051902E-2</c:v>
                </c:pt>
                <c:pt idx="4205">
                  <c:v>1.22568E-2</c:v>
                </c:pt>
                <c:pt idx="4206">
                  <c:v>1.235814E-2</c:v>
                </c:pt>
                <c:pt idx="4207">
                  <c:v>1.052846E-2</c:v>
                </c:pt>
                <c:pt idx="4208">
                  <c:v>9.6060869999999993E-3</c:v>
                </c:pt>
                <c:pt idx="4209">
                  <c:v>9.5348870000000006E-3</c:v>
                </c:pt>
                <c:pt idx="4210">
                  <c:v>9.7067009999999999E-3</c:v>
                </c:pt>
                <c:pt idx="4211">
                  <c:v>1.3594459999999999E-2</c:v>
                </c:pt>
                <c:pt idx="4212">
                  <c:v>1.144885E-2</c:v>
                </c:pt>
                <c:pt idx="4213">
                  <c:v>1.5156970000000001E-2</c:v>
                </c:pt>
                <c:pt idx="4214">
                  <c:v>1.2204100000000001E-2</c:v>
                </c:pt>
                <c:pt idx="4215">
                  <c:v>8.0200570000000006E-3</c:v>
                </c:pt>
                <c:pt idx="4216">
                  <c:v>6.5510009999999999E-3</c:v>
                </c:pt>
                <c:pt idx="4217">
                  <c:v>9.9485939999999998E-3</c:v>
                </c:pt>
                <c:pt idx="4218">
                  <c:v>1.0420250000000001E-2</c:v>
                </c:pt>
                <c:pt idx="4219">
                  <c:v>8.3439729999999993E-3</c:v>
                </c:pt>
                <c:pt idx="4220">
                  <c:v>7.4365789999999996E-3</c:v>
                </c:pt>
                <c:pt idx="4221">
                  <c:v>1.1270270000000001E-2</c:v>
                </c:pt>
                <c:pt idx="4222">
                  <c:v>1.204271E-2</c:v>
                </c:pt>
                <c:pt idx="4223">
                  <c:v>9.9771730000000006E-3</c:v>
                </c:pt>
                <c:pt idx="4224">
                  <c:v>1.179236E-2</c:v>
                </c:pt>
                <c:pt idx="4225">
                  <c:v>1.0302499999999999E-2</c:v>
                </c:pt>
                <c:pt idx="4226">
                  <c:v>1.0439759999999999E-2</c:v>
                </c:pt>
                <c:pt idx="4227">
                  <c:v>1.4213740000000001E-2</c:v>
                </c:pt>
                <c:pt idx="4228">
                  <c:v>1.0103579999999999E-2</c:v>
                </c:pt>
                <c:pt idx="4229">
                  <c:v>8.441311E-3</c:v>
                </c:pt>
                <c:pt idx="4230">
                  <c:v>1.167758E-2</c:v>
                </c:pt>
                <c:pt idx="4231">
                  <c:v>1.137531E-2</c:v>
                </c:pt>
                <c:pt idx="4232">
                  <c:v>1.072063E-2</c:v>
                </c:pt>
                <c:pt idx="4233">
                  <c:v>7.8670579999999997E-3</c:v>
                </c:pt>
                <c:pt idx="4234">
                  <c:v>1.228485E-2</c:v>
                </c:pt>
                <c:pt idx="4235">
                  <c:v>1.3872249999999999E-2</c:v>
                </c:pt>
                <c:pt idx="4236">
                  <c:v>8.0985859999999996E-3</c:v>
                </c:pt>
                <c:pt idx="4237">
                  <c:v>1.374059E-2</c:v>
                </c:pt>
                <c:pt idx="4238">
                  <c:v>9.6983120000000006E-3</c:v>
                </c:pt>
                <c:pt idx="4239">
                  <c:v>9.8495539999999999E-3</c:v>
                </c:pt>
                <c:pt idx="4240">
                  <c:v>1.0850129999999999E-2</c:v>
                </c:pt>
                <c:pt idx="4241">
                  <c:v>6.294226E-3</c:v>
                </c:pt>
                <c:pt idx="4242">
                  <c:v>8.7301489999999995E-3</c:v>
                </c:pt>
                <c:pt idx="4243">
                  <c:v>7.6492060000000004E-3</c:v>
                </c:pt>
                <c:pt idx="4244">
                  <c:v>1.2969609999999999E-2</c:v>
                </c:pt>
                <c:pt idx="4245">
                  <c:v>1.4031800000000001E-2</c:v>
                </c:pt>
                <c:pt idx="4246">
                  <c:v>9.9894130000000008E-3</c:v>
                </c:pt>
                <c:pt idx="4247">
                  <c:v>9.0707649999999997E-3</c:v>
                </c:pt>
                <c:pt idx="4248">
                  <c:v>9.7194770000000007E-3</c:v>
                </c:pt>
                <c:pt idx="4249">
                  <c:v>1.422967E-2</c:v>
                </c:pt>
                <c:pt idx="4250">
                  <c:v>9.667307E-3</c:v>
                </c:pt>
                <c:pt idx="4251">
                  <c:v>1.340714E-2</c:v>
                </c:pt>
                <c:pt idx="4252">
                  <c:v>9.5169030000000002E-3</c:v>
                </c:pt>
                <c:pt idx="4253">
                  <c:v>1.3485530000000001E-2</c:v>
                </c:pt>
                <c:pt idx="4254">
                  <c:v>1.049072E-2</c:v>
                </c:pt>
                <c:pt idx="4255">
                  <c:v>1.5214170000000001E-2</c:v>
                </c:pt>
                <c:pt idx="4256">
                  <c:v>1.175174E-2</c:v>
                </c:pt>
                <c:pt idx="4257">
                  <c:v>9.3647980000000006E-3</c:v>
                </c:pt>
                <c:pt idx="4258">
                  <c:v>1.0481519999999999E-2</c:v>
                </c:pt>
                <c:pt idx="4259">
                  <c:v>7.0675900000000003E-3</c:v>
                </c:pt>
                <c:pt idx="4260">
                  <c:v>1.0752060000000001E-2</c:v>
                </c:pt>
                <c:pt idx="4261">
                  <c:v>1.2844360000000001E-2</c:v>
                </c:pt>
                <c:pt idx="4262">
                  <c:v>8.0005649999999994E-3</c:v>
                </c:pt>
                <c:pt idx="4263">
                  <c:v>9.4894939999999994E-3</c:v>
                </c:pt>
                <c:pt idx="4264">
                  <c:v>7.6368249999999999E-3</c:v>
                </c:pt>
                <c:pt idx="4265">
                  <c:v>1.4198300000000001E-2</c:v>
                </c:pt>
                <c:pt idx="4266">
                  <c:v>8.00002E-3</c:v>
                </c:pt>
                <c:pt idx="4267">
                  <c:v>9.2061130000000001E-3</c:v>
                </c:pt>
                <c:pt idx="4268">
                  <c:v>1.1056689999999999E-2</c:v>
                </c:pt>
                <c:pt idx="4269">
                  <c:v>7.8200800000000001E-3</c:v>
                </c:pt>
                <c:pt idx="4270">
                  <c:v>1.067714E-2</c:v>
                </c:pt>
                <c:pt idx="4271">
                  <c:v>1.261665E-2</c:v>
                </c:pt>
                <c:pt idx="4272">
                  <c:v>1.1057340000000001E-2</c:v>
                </c:pt>
                <c:pt idx="4273">
                  <c:v>1.5830239999999999E-2</c:v>
                </c:pt>
                <c:pt idx="4274">
                  <c:v>8.7949020000000003E-3</c:v>
                </c:pt>
                <c:pt idx="4275">
                  <c:v>6.8871699999999998E-3</c:v>
                </c:pt>
                <c:pt idx="4276">
                  <c:v>1.2436259999999999E-2</c:v>
                </c:pt>
                <c:pt idx="4277">
                  <c:v>1.260768E-2</c:v>
                </c:pt>
                <c:pt idx="4278">
                  <c:v>7.8627609999999994E-3</c:v>
                </c:pt>
                <c:pt idx="4279">
                  <c:v>7.9744759999999994E-3</c:v>
                </c:pt>
                <c:pt idx="4280">
                  <c:v>1.152564E-2</c:v>
                </c:pt>
                <c:pt idx="4281">
                  <c:v>1.1720909999999999E-2</c:v>
                </c:pt>
                <c:pt idx="4282">
                  <c:v>1.4540809999999999E-2</c:v>
                </c:pt>
                <c:pt idx="4283">
                  <c:v>9.0273019999999992E-3</c:v>
                </c:pt>
                <c:pt idx="4284">
                  <c:v>1.1750709999999999E-2</c:v>
                </c:pt>
                <c:pt idx="4285">
                  <c:v>7.6882490000000003E-3</c:v>
                </c:pt>
                <c:pt idx="4286">
                  <c:v>1.5668990000000001E-2</c:v>
                </c:pt>
                <c:pt idx="4287">
                  <c:v>1.038122E-2</c:v>
                </c:pt>
                <c:pt idx="4288">
                  <c:v>1.081116E-2</c:v>
                </c:pt>
                <c:pt idx="4289">
                  <c:v>1.531011E-2</c:v>
                </c:pt>
                <c:pt idx="4290">
                  <c:v>1.009205E-2</c:v>
                </c:pt>
                <c:pt idx="4291">
                  <c:v>8.7764000000000002E-3</c:v>
                </c:pt>
                <c:pt idx="4292">
                  <c:v>9.1227749999999996E-3</c:v>
                </c:pt>
                <c:pt idx="4293">
                  <c:v>1.28903E-2</c:v>
                </c:pt>
                <c:pt idx="4294">
                  <c:v>1.0016519999999999E-2</c:v>
                </c:pt>
                <c:pt idx="4295">
                  <c:v>7.9773540000000007E-3</c:v>
                </c:pt>
                <c:pt idx="4296">
                  <c:v>1.344446E-2</c:v>
                </c:pt>
                <c:pt idx="4297">
                  <c:v>1.126925E-2</c:v>
                </c:pt>
                <c:pt idx="4298">
                  <c:v>1.540907E-2</c:v>
                </c:pt>
                <c:pt idx="4299">
                  <c:v>1.087782E-2</c:v>
                </c:pt>
                <c:pt idx="4300">
                  <c:v>8.9854700000000006E-3</c:v>
                </c:pt>
                <c:pt idx="4301">
                  <c:v>9.3568409999999994E-3</c:v>
                </c:pt>
                <c:pt idx="4302">
                  <c:v>1.2581709999999999E-2</c:v>
                </c:pt>
                <c:pt idx="4303">
                  <c:v>9.6007360000000003E-3</c:v>
                </c:pt>
                <c:pt idx="4304">
                  <c:v>8.4151569999999995E-3</c:v>
                </c:pt>
                <c:pt idx="4305">
                  <c:v>1.0266880000000001E-2</c:v>
                </c:pt>
                <c:pt idx="4306">
                  <c:v>9.7441920000000005E-3</c:v>
                </c:pt>
                <c:pt idx="4307">
                  <c:v>1.078615E-2</c:v>
                </c:pt>
                <c:pt idx="4308">
                  <c:v>9.2285100000000005E-3</c:v>
                </c:pt>
                <c:pt idx="4309">
                  <c:v>1.1080949999999999E-2</c:v>
                </c:pt>
                <c:pt idx="4310">
                  <c:v>8.3711840000000003E-3</c:v>
                </c:pt>
                <c:pt idx="4311">
                  <c:v>1.2351839999999999E-2</c:v>
                </c:pt>
                <c:pt idx="4312">
                  <c:v>1.168987E-2</c:v>
                </c:pt>
                <c:pt idx="4313">
                  <c:v>8.7359480000000003E-3</c:v>
                </c:pt>
                <c:pt idx="4314">
                  <c:v>7.9607289999999997E-3</c:v>
                </c:pt>
                <c:pt idx="4315">
                  <c:v>8.2776299999999994E-3</c:v>
                </c:pt>
                <c:pt idx="4316">
                  <c:v>9.4769299999999997E-3</c:v>
                </c:pt>
                <c:pt idx="4317">
                  <c:v>1.063122E-2</c:v>
                </c:pt>
                <c:pt idx="4318">
                  <c:v>1.542704E-2</c:v>
                </c:pt>
                <c:pt idx="4319">
                  <c:v>8.2996770000000001E-3</c:v>
                </c:pt>
                <c:pt idx="4320">
                  <c:v>6.4577189999999998E-3</c:v>
                </c:pt>
                <c:pt idx="4321">
                  <c:v>8.7595829999999996E-3</c:v>
                </c:pt>
                <c:pt idx="4322">
                  <c:v>9.8149589999999998E-3</c:v>
                </c:pt>
                <c:pt idx="4323">
                  <c:v>9.2433940000000003E-3</c:v>
                </c:pt>
                <c:pt idx="4324">
                  <c:v>1.120345E-2</c:v>
                </c:pt>
                <c:pt idx="4325">
                  <c:v>1.125044E-2</c:v>
                </c:pt>
                <c:pt idx="4326">
                  <c:v>7.9031589999999999E-3</c:v>
                </c:pt>
                <c:pt idx="4327">
                  <c:v>1.426882E-2</c:v>
                </c:pt>
                <c:pt idx="4328">
                  <c:v>6.6567079999999999E-3</c:v>
                </c:pt>
                <c:pt idx="4329">
                  <c:v>1.254776E-2</c:v>
                </c:pt>
                <c:pt idx="4330">
                  <c:v>1.49979E-2</c:v>
                </c:pt>
                <c:pt idx="4331">
                  <c:v>1.415016E-2</c:v>
                </c:pt>
                <c:pt idx="4332">
                  <c:v>1.1531339999999999E-2</c:v>
                </c:pt>
                <c:pt idx="4333">
                  <c:v>1.1264079999999999E-2</c:v>
                </c:pt>
                <c:pt idx="4334">
                  <c:v>1.3547419999999999E-2</c:v>
                </c:pt>
                <c:pt idx="4335">
                  <c:v>1.2518079999999999E-2</c:v>
                </c:pt>
                <c:pt idx="4336">
                  <c:v>8.6578260000000004E-3</c:v>
                </c:pt>
                <c:pt idx="4337">
                  <c:v>1.09584E-2</c:v>
                </c:pt>
                <c:pt idx="4338">
                  <c:v>8.8507949999999998E-3</c:v>
                </c:pt>
                <c:pt idx="4339">
                  <c:v>1.174093E-2</c:v>
                </c:pt>
                <c:pt idx="4340">
                  <c:v>1.229944E-2</c:v>
                </c:pt>
                <c:pt idx="4341">
                  <c:v>1.2265939999999999E-2</c:v>
                </c:pt>
                <c:pt idx="4342">
                  <c:v>9.3833430000000006E-3</c:v>
                </c:pt>
                <c:pt idx="4343">
                  <c:v>7.7040850000000003E-3</c:v>
                </c:pt>
                <c:pt idx="4344">
                  <c:v>1.1230199999999999E-2</c:v>
                </c:pt>
                <c:pt idx="4345">
                  <c:v>7.4189049999999999E-3</c:v>
                </c:pt>
                <c:pt idx="4346">
                  <c:v>7.7444130000000003E-3</c:v>
                </c:pt>
                <c:pt idx="4347">
                  <c:v>1.267217E-2</c:v>
                </c:pt>
                <c:pt idx="4348">
                  <c:v>1.187567E-2</c:v>
                </c:pt>
                <c:pt idx="4349">
                  <c:v>8.6308170000000007E-3</c:v>
                </c:pt>
                <c:pt idx="4350">
                  <c:v>9.7988109999999993E-3</c:v>
                </c:pt>
                <c:pt idx="4351">
                  <c:v>8.8863759999999997E-3</c:v>
                </c:pt>
                <c:pt idx="4352">
                  <c:v>9.8101100000000004E-3</c:v>
                </c:pt>
                <c:pt idx="4353">
                  <c:v>1.176426E-2</c:v>
                </c:pt>
                <c:pt idx="4354">
                  <c:v>1.014204E-2</c:v>
                </c:pt>
                <c:pt idx="4355">
                  <c:v>1.0235360000000001E-2</c:v>
                </c:pt>
                <c:pt idx="4356">
                  <c:v>9.0209360000000002E-3</c:v>
                </c:pt>
                <c:pt idx="4357">
                  <c:v>1.2877700000000001E-2</c:v>
                </c:pt>
                <c:pt idx="4358">
                  <c:v>1.5383819999999999E-2</c:v>
                </c:pt>
                <c:pt idx="4359">
                  <c:v>1.2169320000000001E-2</c:v>
                </c:pt>
                <c:pt idx="4360">
                  <c:v>1.020512E-2</c:v>
                </c:pt>
                <c:pt idx="4361">
                  <c:v>8.5842580000000009E-3</c:v>
                </c:pt>
                <c:pt idx="4362">
                  <c:v>1.059441E-2</c:v>
                </c:pt>
                <c:pt idx="4363">
                  <c:v>1.343709E-2</c:v>
                </c:pt>
                <c:pt idx="4364">
                  <c:v>1.1050559999999999E-2</c:v>
                </c:pt>
                <c:pt idx="4365">
                  <c:v>1.31308E-2</c:v>
                </c:pt>
                <c:pt idx="4366">
                  <c:v>1.072816E-2</c:v>
                </c:pt>
                <c:pt idx="4367">
                  <c:v>9.0482700000000006E-3</c:v>
                </c:pt>
                <c:pt idx="4368">
                  <c:v>8.5708950000000002E-3</c:v>
                </c:pt>
                <c:pt idx="4369">
                  <c:v>1.270341E-2</c:v>
                </c:pt>
                <c:pt idx="4370">
                  <c:v>1.002742E-2</c:v>
                </c:pt>
                <c:pt idx="4371">
                  <c:v>9.0594769999999998E-3</c:v>
                </c:pt>
                <c:pt idx="4372">
                  <c:v>1.1807929999999999E-2</c:v>
                </c:pt>
                <c:pt idx="4373">
                  <c:v>8.4207229999999997E-3</c:v>
                </c:pt>
                <c:pt idx="4374">
                  <c:v>1.2165270000000001E-2</c:v>
                </c:pt>
                <c:pt idx="4375">
                  <c:v>8.1475590000000004E-3</c:v>
                </c:pt>
                <c:pt idx="4376">
                  <c:v>1.253576E-2</c:v>
                </c:pt>
                <c:pt idx="4377">
                  <c:v>9.3814750000000002E-3</c:v>
                </c:pt>
                <c:pt idx="4378">
                  <c:v>6.9666820000000001E-3</c:v>
                </c:pt>
                <c:pt idx="4379">
                  <c:v>1.0018050000000001E-2</c:v>
                </c:pt>
                <c:pt idx="4380">
                  <c:v>9.7441579999999993E-3</c:v>
                </c:pt>
                <c:pt idx="4381">
                  <c:v>8.9864220000000009E-3</c:v>
                </c:pt>
                <c:pt idx="4382">
                  <c:v>7.4115489999999999E-3</c:v>
                </c:pt>
                <c:pt idx="4383">
                  <c:v>7.7973369999999997E-3</c:v>
                </c:pt>
                <c:pt idx="4384">
                  <c:v>1.009578E-2</c:v>
                </c:pt>
                <c:pt idx="4385">
                  <c:v>1.326977E-2</c:v>
                </c:pt>
                <c:pt idx="4386">
                  <c:v>8.7872920000000004E-3</c:v>
                </c:pt>
                <c:pt idx="4387">
                  <c:v>7.4622459999999996E-3</c:v>
                </c:pt>
                <c:pt idx="4388">
                  <c:v>8.9923769999999993E-3</c:v>
                </c:pt>
                <c:pt idx="4389">
                  <c:v>1.0160209999999999E-2</c:v>
                </c:pt>
                <c:pt idx="4390">
                  <c:v>7.8753069999999998E-3</c:v>
                </c:pt>
                <c:pt idx="4391">
                  <c:v>9.3666519999999996E-3</c:v>
                </c:pt>
                <c:pt idx="4392">
                  <c:v>1.1264980000000001E-2</c:v>
                </c:pt>
                <c:pt idx="4393">
                  <c:v>1.23368E-2</c:v>
                </c:pt>
                <c:pt idx="4394">
                  <c:v>1.0562179999999999E-2</c:v>
                </c:pt>
                <c:pt idx="4395">
                  <c:v>1.04408E-2</c:v>
                </c:pt>
                <c:pt idx="4396">
                  <c:v>9.8248250000000006E-3</c:v>
                </c:pt>
                <c:pt idx="4397">
                  <c:v>9.8031360000000005E-3</c:v>
                </c:pt>
                <c:pt idx="4398">
                  <c:v>1.2068280000000001E-2</c:v>
                </c:pt>
                <c:pt idx="4399">
                  <c:v>1.204501E-2</c:v>
                </c:pt>
                <c:pt idx="4400">
                  <c:v>1.1848030000000001E-2</c:v>
                </c:pt>
                <c:pt idx="4401">
                  <c:v>1.170149E-2</c:v>
                </c:pt>
                <c:pt idx="4402">
                  <c:v>9.2748050000000005E-3</c:v>
                </c:pt>
                <c:pt idx="4403">
                  <c:v>1.3468000000000001E-2</c:v>
                </c:pt>
                <c:pt idx="4404">
                  <c:v>1.1758050000000001E-2</c:v>
                </c:pt>
                <c:pt idx="4405">
                  <c:v>1.292371E-2</c:v>
                </c:pt>
                <c:pt idx="4406">
                  <c:v>1.0371099999999999E-2</c:v>
                </c:pt>
                <c:pt idx="4407">
                  <c:v>1.070956E-2</c:v>
                </c:pt>
                <c:pt idx="4408">
                  <c:v>1.151779E-2</c:v>
                </c:pt>
                <c:pt idx="4409">
                  <c:v>1.488096E-2</c:v>
                </c:pt>
                <c:pt idx="4410">
                  <c:v>1.1863800000000001E-2</c:v>
                </c:pt>
                <c:pt idx="4411">
                  <c:v>1.1136750000000001E-2</c:v>
                </c:pt>
                <c:pt idx="4412">
                  <c:v>1.176583E-2</c:v>
                </c:pt>
                <c:pt idx="4413">
                  <c:v>1.217121E-2</c:v>
                </c:pt>
                <c:pt idx="4414">
                  <c:v>1.10288E-2</c:v>
                </c:pt>
                <c:pt idx="4415">
                  <c:v>1.293067E-2</c:v>
                </c:pt>
                <c:pt idx="4416">
                  <c:v>9.7801339999999994E-3</c:v>
                </c:pt>
                <c:pt idx="4417">
                  <c:v>1.398989E-2</c:v>
                </c:pt>
                <c:pt idx="4418">
                  <c:v>1.101625E-2</c:v>
                </c:pt>
                <c:pt idx="4419">
                  <c:v>1.0126E-2</c:v>
                </c:pt>
                <c:pt idx="4420">
                  <c:v>9.1750660000000008E-3</c:v>
                </c:pt>
                <c:pt idx="4421">
                  <c:v>1.022877E-2</c:v>
                </c:pt>
                <c:pt idx="4422">
                  <c:v>8.6594129999999995E-3</c:v>
                </c:pt>
                <c:pt idx="4423">
                  <c:v>1.0645099999999999E-2</c:v>
                </c:pt>
                <c:pt idx="4424">
                  <c:v>1.281727E-2</c:v>
                </c:pt>
                <c:pt idx="4425">
                  <c:v>1.202897E-2</c:v>
                </c:pt>
                <c:pt idx="4426">
                  <c:v>1.2705019999999999E-2</c:v>
                </c:pt>
                <c:pt idx="4427">
                  <c:v>1.065232E-2</c:v>
                </c:pt>
                <c:pt idx="4428">
                  <c:v>1.2732149999999999E-2</c:v>
                </c:pt>
                <c:pt idx="4429">
                  <c:v>1.20222E-2</c:v>
                </c:pt>
                <c:pt idx="4430">
                  <c:v>8.8847679999999995E-3</c:v>
                </c:pt>
                <c:pt idx="4431">
                  <c:v>1.04571E-2</c:v>
                </c:pt>
                <c:pt idx="4432">
                  <c:v>9.8876599999999995E-3</c:v>
                </c:pt>
                <c:pt idx="4433">
                  <c:v>1.386044E-2</c:v>
                </c:pt>
                <c:pt idx="4434">
                  <c:v>1.077352E-2</c:v>
                </c:pt>
                <c:pt idx="4435">
                  <c:v>1.496929E-2</c:v>
                </c:pt>
                <c:pt idx="4436">
                  <c:v>9.4594569999999992E-3</c:v>
                </c:pt>
                <c:pt idx="4437">
                  <c:v>1.0344809999999999E-2</c:v>
                </c:pt>
                <c:pt idx="4438">
                  <c:v>9.7470760000000004E-3</c:v>
                </c:pt>
                <c:pt idx="4439">
                  <c:v>1.3143790000000001E-2</c:v>
                </c:pt>
                <c:pt idx="4440">
                  <c:v>8.4583769999999996E-3</c:v>
                </c:pt>
                <c:pt idx="4441">
                  <c:v>8.4676019999999994E-3</c:v>
                </c:pt>
                <c:pt idx="4442">
                  <c:v>1.251772E-2</c:v>
                </c:pt>
                <c:pt idx="4443">
                  <c:v>8.0428860000000008E-3</c:v>
                </c:pt>
                <c:pt idx="4444">
                  <c:v>9.8474440000000003E-3</c:v>
                </c:pt>
                <c:pt idx="4445">
                  <c:v>9.7291730000000007E-3</c:v>
                </c:pt>
                <c:pt idx="4446">
                  <c:v>1.0977020000000001E-2</c:v>
                </c:pt>
                <c:pt idx="4447">
                  <c:v>1.2272389999999999E-2</c:v>
                </c:pt>
                <c:pt idx="4448">
                  <c:v>9.0715210000000008E-3</c:v>
                </c:pt>
                <c:pt idx="4449">
                  <c:v>7.9170520000000008E-3</c:v>
                </c:pt>
                <c:pt idx="4450">
                  <c:v>1.248169E-2</c:v>
                </c:pt>
                <c:pt idx="4451">
                  <c:v>8.9827520000000001E-3</c:v>
                </c:pt>
                <c:pt idx="4452">
                  <c:v>9.6147820000000005E-3</c:v>
                </c:pt>
                <c:pt idx="4453">
                  <c:v>9.203971E-3</c:v>
                </c:pt>
                <c:pt idx="4454">
                  <c:v>1.1736480000000001E-2</c:v>
                </c:pt>
                <c:pt idx="4455">
                  <c:v>1.058487E-2</c:v>
                </c:pt>
                <c:pt idx="4456">
                  <c:v>8.5310980000000008E-3</c:v>
                </c:pt>
                <c:pt idx="4457">
                  <c:v>1.0663850000000001E-2</c:v>
                </c:pt>
                <c:pt idx="4458">
                  <c:v>1.1882E-2</c:v>
                </c:pt>
                <c:pt idx="4459">
                  <c:v>1.071679E-2</c:v>
                </c:pt>
                <c:pt idx="4460">
                  <c:v>7.9084510000000004E-3</c:v>
                </c:pt>
                <c:pt idx="4461">
                  <c:v>1.226141E-2</c:v>
                </c:pt>
                <c:pt idx="4462">
                  <c:v>8.6491750000000003E-3</c:v>
                </c:pt>
                <c:pt idx="4463">
                  <c:v>9.7600589999999997E-3</c:v>
                </c:pt>
                <c:pt idx="4464">
                  <c:v>6.9386220000000002E-3</c:v>
                </c:pt>
                <c:pt idx="4465">
                  <c:v>1.2344040000000001E-2</c:v>
                </c:pt>
                <c:pt idx="4466">
                  <c:v>7.1014290000000002E-3</c:v>
                </c:pt>
                <c:pt idx="4467">
                  <c:v>1.395484E-2</c:v>
                </c:pt>
                <c:pt idx="4468">
                  <c:v>1.299464E-2</c:v>
                </c:pt>
                <c:pt idx="4469">
                  <c:v>9.5410210000000002E-3</c:v>
                </c:pt>
                <c:pt idx="4470">
                  <c:v>9.8672970000000006E-3</c:v>
                </c:pt>
                <c:pt idx="4471">
                  <c:v>1.3525529999999999E-2</c:v>
                </c:pt>
                <c:pt idx="4472">
                  <c:v>1.0058869999999999E-2</c:v>
                </c:pt>
                <c:pt idx="4473">
                  <c:v>8.9952629999999999E-3</c:v>
                </c:pt>
                <c:pt idx="4474">
                  <c:v>1.031175E-2</c:v>
                </c:pt>
                <c:pt idx="4475">
                  <c:v>1.164451E-2</c:v>
                </c:pt>
                <c:pt idx="4476">
                  <c:v>9.32295E-3</c:v>
                </c:pt>
                <c:pt idx="4477">
                  <c:v>9.4537309999999999E-3</c:v>
                </c:pt>
                <c:pt idx="4478">
                  <c:v>8.9087969999999995E-3</c:v>
                </c:pt>
                <c:pt idx="4479">
                  <c:v>9.9628370000000004E-3</c:v>
                </c:pt>
                <c:pt idx="4480">
                  <c:v>1.094558E-2</c:v>
                </c:pt>
                <c:pt idx="4481">
                  <c:v>1.34395E-2</c:v>
                </c:pt>
                <c:pt idx="4482">
                  <c:v>8.3912959999999995E-3</c:v>
                </c:pt>
                <c:pt idx="4483">
                  <c:v>7.0586590000000001E-3</c:v>
                </c:pt>
                <c:pt idx="4484">
                  <c:v>9.2062210000000005E-3</c:v>
                </c:pt>
                <c:pt idx="4485">
                  <c:v>1.0413270000000001E-2</c:v>
                </c:pt>
                <c:pt idx="4486">
                  <c:v>7.7909069999999997E-3</c:v>
                </c:pt>
                <c:pt idx="4487">
                  <c:v>9.1789030000000004E-3</c:v>
                </c:pt>
                <c:pt idx="4488">
                  <c:v>1.1509790000000001E-2</c:v>
                </c:pt>
                <c:pt idx="4489">
                  <c:v>1.204126E-2</c:v>
                </c:pt>
                <c:pt idx="4490">
                  <c:v>1.1193170000000001E-2</c:v>
                </c:pt>
                <c:pt idx="4491">
                  <c:v>1.6418660000000002E-2</c:v>
                </c:pt>
                <c:pt idx="4492">
                  <c:v>7.08401E-3</c:v>
                </c:pt>
                <c:pt idx="4493">
                  <c:v>1.312429E-2</c:v>
                </c:pt>
                <c:pt idx="4494">
                  <c:v>1.0170159999999999E-2</c:v>
                </c:pt>
                <c:pt idx="4495">
                  <c:v>1.1075959999999999E-2</c:v>
                </c:pt>
                <c:pt idx="4496">
                  <c:v>1.125077E-2</c:v>
                </c:pt>
                <c:pt idx="4497">
                  <c:v>9.6363190000000008E-3</c:v>
                </c:pt>
                <c:pt idx="4498">
                  <c:v>7.2671760000000002E-3</c:v>
                </c:pt>
                <c:pt idx="4499">
                  <c:v>9.6722379999999997E-3</c:v>
                </c:pt>
                <c:pt idx="4500">
                  <c:v>1.505306E-2</c:v>
                </c:pt>
                <c:pt idx="4501">
                  <c:v>1.0910069999999999E-2</c:v>
                </c:pt>
                <c:pt idx="4502">
                  <c:v>9.6264569999999997E-3</c:v>
                </c:pt>
                <c:pt idx="4503">
                  <c:v>1.1063949999999999E-2</c:v>
                </c:pt>
                <c:pt idx="4504">
                  <c:v>9.7136670000000005E-3</c:v>
                </c:pt>
                <c:pt idx="4505">
                  <c:v>9.1722330000000001E-3</c:v>
                </c:pt>
                <c:pt idx="4506">
                  <c:v>1.007921E-2</c:v>
                </c:pt>
                <c:pt idx="4507">
                  <c:v>1.316961E-2</c:v>
                </c:pt>
                <c:pt idx="4508">
                  <c:v>8.0748190000000004E-3</c:v>
                </c:pt>
                <c:pt idx="4509">
                  <c:v>9.837897E-3</c:v>
                </c:pt>
                <c:pt idx="4510">
                  <c:v>9.076232E-3</c:v>
                </c:pt>
                <c:pt idx="4511">
                  <c:v>1.084399E-2</c:v>
                </c:pt>
                <c:pt idx="4512">
                  <c:v>8.822468E-3</c:v>
                </c:pt>
                <c:pt idx="4513">
                  <c:v>1.081116E-2</c:v>
                </c:pt>
                <c:pt idx="4514">
                  <c:v>1.038918E-2</c:v>
                </c:pt>
                <c:pt idx="4515">
                  <c:v>1.4526600000000001E-2</c:v>
                </c:pt>
                <c:pt idx="4516">
                  <c:v>9.9077239999999997E-3</c:v>
                </c:pt>
                <c:pt idx="4517">
                  <c:v>9.0231930000000005E-3</c:v>
                </c:pt>
                <c:pt idx="4518">
                  <c:v>1.020565E-2</c:v>
                </c:pt>
                <c:pt idx="4519">
                  <c:v>1.163631E-2</c:v>
                </c:pt>
                <c:pt idx="4520">
                  <c:v>1.2303349999999999E-2</c:v>
                </c:pt>
                <c:pt idx="4521">
                  <c:v>1.4432499999999999E-2</c:v>
                </c:pt>
                <c:pt idx="4522">
                  <c:v>7.8420420000000005E-3</c:v>
                </c:pt>
                <c:pt idx="4523">
                  <c:v>1.176488E-2</c:v>
                </c:pt>
                <c:pt idx="4524">
                  <c:v>9.3462560000000007E-3</c:v>
                </c:pt>
                <c:pt idx="4525">
                  <c:v>9.7486180000000006E-3</c:v>
                </c:pt>
                <c:pt idx="4526">
                  <c:v>8.428306E-3</c:v>
                </c:pt>
                <c:pt idx="4527">
                  <c:v>1.1613689999999999E-2</c:v>
                </c:pt>
                <c:pt idx="4528">
                  <c:v>1.0740960000000001E-2</c:v>
                </c:pt>
                <c:pt idx="4529">
                  <c:v>6.4674800000000003E-3</c:v>
                </c:pt>
                <c:pt idx="4530">
                  <c:v>1.109101E-2</c:v>
                </c:pt>
                <c:pt idx="4531">
                  <c:v>8.3213990000000002E-3</c:v>
                </c:pt>
                <c:pt idx="4532">
                  <c:v>8.5804020000000009E-3</c:v>
                </c:pt>
                <c:pt idx="4533">
                  <c:v>8.2531010000000005E-3</c:v>
                </c:pt>
                <c:pt idx="4534">
                  <c:v>1.0377849999999999E-2</c:v>
                </c:pt>
                <c:pt idx="4535">
                  <c:v>1.06067E-2</c:v>
                </c:pt>
                <c:pt idx="4536">
                  <c:v>1.2067100000000001E-2</c:v>
                </c:pt>
                <c:pt idx="4537">
                  <c:v>9.2861009999999997E-3</c:v>
                </c:pt>
                <c:pt idx="4538">
                  <c:v>1.144916E-2</c:v>
                </c:pt>
                <c:pt idx="4539">
                  <c:v>1.060328E-2</c:v>
                </c:pt>
                <c:pt idx="4540">
                  <c:v>1.5854770000000001E-2</c:v>
                </c:pt>
                <c:pt idx="4541">
                  <c:v>9.9689470000000006E-3</c:v>
                </c:pt>
                <c:pt idx="4542">
                  <c:v>1.1371279999999999E-2</c:v>
                </c:pt>
                <c:pt idx="4543">
                  <c:v>1.084247E-2</c:v>
                </c:pt>
                <c:pt idx="4544">
                  <c:v>8.5219389999999992E-3</c:v>
                </c:pt>
                <c:pt idx="4545">
                  <c:v>1.166176E-2</c:v>
                </c:pt>
                <c:pt idx="4546">
                  <c:v>8.2720880000000004E-3</c:v>
                </c:pt>
                <c:pt idx="4547">
                  <c:v>1.134407E-2</c:v>
                </c:pt>
                <c:pt idx="4548">
                  <c:v>1.0761980000000001E-2</c:v>
                </c:pt>
                <c:pt idx="4549">
                  <c:v>7.6830220000000003E-3</c:v>
                </c:pt>
                <c:pt idx="4550">
                  <c:v>8.9362079999999993E-3</c:v>
                </c:pt>
                <c:pt idx="4551">
                  <c:v>1.015222E-2</c:v>
                </c:pt>
                <c:pt idx="4552">
                  <c:v>8.6837370000000004E-3</c:v>
                </c:pt>
                <c:pt idx="4553">
                  <c:v>9.3822130000000004E-3</c:v>
                </c:pt>
                <c:pt idx="4554">
                  <c:v>1.4188930000000001E-2</c:v>
                </c:pt>
                <c:pt idx="4555">
                  <c:v>1.023992E-2</c:v>
                </c:pt>
                <c:pt idx="4556">
                  <c:v>1.11897E-2</c:v>
                </c:pt>
                <c:pt idx="4557">
                  <c:v>9.7267329999999996E-3</c:v>
                </c:pt>
                <c:pt idx="4558">
                  <c:v>9.1294489999999996E-3</c:v>
                </c:pt>
                <c:pt idx="4559">
                  <c:v>1.1592379999999999E-2</c:v>
                </c:pt>
                <c:pt idx="4560">
                  <c:v>1.0799400000000001E-2</c:v>
                </c:pt>
                <c:pt idx="4561">
                  <c:v>1.156602E-2</c:v>
                </c:pt>
                <c:pt idx="4562">
                  <c:v>8.1269289999999998E-3</c:v>
                </c:pt>
                <c:pt idx="4563">
                  <c:v>1.189014E-2</c:v>
                </c:pt>
                <c:pt idx="4564">
                  <c:v>1.075161E-2</c:v>
                </c:pt>
                <c:pt idx="4565">
                  <c:v>1.34115E-2</c:v>
                </c:pt>
                <c:pt idx="4566">
                  <c:v>9.8540260000000001E-3</c:v>
                </c:pt>
                <c:pt idx="4567">
                  <c:v>1.09754E-2</c:v>
                </c:pt>
                <c:pt idx="4568">
                  <c:v>1.267339E-2</c:v>
                </c:pt>
                <c:pt idx="4569">
                  <c:v>9.7314270000000008E-3</c:v>
                </c:pt>
                <c:pt idx="4570">
                  <c:v>9.9017959999999992E-3</c:v>
                </c:pt>
                <c:pt idx="4571">
                  <c:v>1.108459E-2</c:v>
                </c:pt>
                <c:pt idx="4572">
                  <c:v>7.9818749999999994E-3</c:v>
                </c:pt>
                <c:pt idx="4573">
                  <c:v>1.423249E-2</c:v>
                </c:pt>
                <c:pt idx="4574">
                  <c:v>1.0033250000000001E-2</c:v>
                </c:pt>
                <c:pt idx="4575">
                  <c:v>9.2786970000000007E-3</c:v>
                </c:pt>
                <c:pt idx="4576">
                  <c:v>1.1489859999999999E-2</c:v>
                </c:pt>
                <c:pt idx="4577">
                  <c:v>8.5425510000000007E-3</c:v>
                </c:pt>
                <c:pt idx="4578">
                  <c:v>7.2852730000000001E-3</c:v>
                </c:pt>
                <c:pt idx="4579">
                  <c:v>1.2840829999999999E-2</c:v>
                </c:pt>
                <c:pt idx="4580">
                  <c:v>1.003823E-2</c:v>
                </c:pt>
                <c:pt idx="4581">
                  <c:v>6.7689400000000002E-3</c:v>
                </c:pt>
                <c:pt idx="4582">
                  <c:v>1.304455E-2</c:v>
                </c:pt>
                <c:pt idx="4583">
                  <c:v>1.198491E-2</c:v>
                </c:pt>
                <c:pt idx="4584">
                  <c:v>8.8980529999999995E-3</c:v>
                </c:pt>
                <c:pt idx="4585">
                  <c:v>9.225291E-3</c:v>
                </c:pt>
                <c:pt idx="4586">
                  <c:v>1.310651E-2</c:v>
                </c:pt>
                <c:pt idx="4587">
                  <c:v>1.29949E-2</c:v>
                </c:pt>
                <c:pt idx="4588">
                  <c:v>1.080883E-2</c:v>
                </c:pt>
                <c:pt idx="4589">
                  <c:v>1.3711869999999999E-2</c:v>
                </c:pt>
                <c:pt idx="4590">
                  <c:v>1.1531939999999999E-2</c:v>
                </c:pt>
                <c:pt idx="4591">
                  <c:v>1.154173E-2</c:v>
                </c:pt>
                <c:pt idx="4592">
                  <c:v>8.5087640000000003E-3</c:v>
                </c:pt>
                <c:pt idx="4593">
                  <c:v>1.511386E-2</c:v>
                </c:pt>
                <c:pt idx="4594">
                  <c:v>1.1220330000000001E-2</c:v>
                </c:pt>
                <c:pt idx="4595">
                  <c:v>1.4268329999999999E-2</c:v>
                </c:pt>
                <c:pt idx="4596">
                  <c:v>9.8794680000000006E-3</c:v>
                </c:pt>
                <c:pt idx="4597">
                  <c:v>8.7639169999999995E-3</c:v>
                </c:pt>
                <c:pt idx="4598">
                  <c:v>1.3160440000000001E-2</c:v>
                </c:pt>
                <c:pt idx="4599">
                  <c:v>1.029893E-2</c:v>
                </c:pt>
                <c:pt idx="4600">
                  <c:v>8.5518039999999997E-3</c:v>
                </c:pt>
                <c:pt idx="4601">
                  <c:v>8.9995500000000003E-3</c:v>
                </c:pt>
                <c:pt idx="4602">
                  <c:v>1.0477139999999999E-2</c:v>
                </c:pt>
                <c:pt idx="4603">
                  <c:v>1.1077780000000001E-2</c:v>
                </c:pt>
                <c:pt idx="4604">
                  <c:v>1.115236E-2</c:v>
                </c:pt>
                <c:pt idx="4605">
                  <c:v>1.4881709999999999E-2</c:v>
                </c:pt>
                <c:pt idx="4606">
                  <c:v>1.211972E-2</c:v>
                </c:pt>
                <c:pt idx="4607">
                  <c:v>1.7294339999999998E-2</c:v>
                </c:pt>
                <c:pt idx="4608">
                  <c:v>1.1564059999999999E-2</c:v>
                </c:pt>
                <c:pt idx="4609">
                  <c:v>7.7271919999999999E-3</c:v>
                </c:pt>
                <c:pt idx="4610">
                  <c:v>1.0667950000000001E-2</c:v>
                </c:pt>
                <c:pt idx="4611">
                  <c:v>1.0819479999999999E-2</c:v>
                </c:pt>
                <c:pt idx="4612">
                  <c:v>1.0239750000000001E-2</c:v>
                </c:pt>
                <c:pt idx="4613">
                  <c:v>1.162878E-2</c:v>
                </c:pt>
                <c:pt idx="4614">
                  <c:v>1.047732E-2</c:v>
                </c:pt>
                <c:pt idx="4615">
                  <c:v>1.091199E-2</c:v>
                </c:pt>
                <c:pt idx="4616">
                  <c:v>1.3154519999999999E-2</c:v>
                </c:pt>
                <c:pt idx="4617">
                  <c:v>1.255654E-2</c:v>
                </c:pt>
                <c:pt idx="4618">
                  <c:v>1.225361E-2</c:v>
                </c:pt>
                <c:pt idx="4619">
                  <c:v>8.9191530000000008E-3</c:v>
                </c:pt>
                <c:pt idx="4620">
                  <c:v>9.7185940000000005E-3</c:v>
                </c:pt>
                <c:pt idx="4621">
                  <c:v>1.1463910000000001E-2</c:v>
                </c:pt>
                <c:pt idx="4622">
                  <c:v>9.3193359999999992E-3</c:v>
                </c:pt>
                <c:pt idx="4623">
                  <c:v>9.6404969999999996E-3</c:v>
                </c:pt>
                <c:pt idx="4624">
                  <c:v>9.8354329999999993E-3</c:v>
                </c:pt>
                <c:pt idx="4625">
                  <c:v>1.417857E-2</c:v>
                </c:pt>
                <c:pt idx="4626">
                  <c:v>9.5713770000000007E-3</c:v>
                </c:pt>
                <c:pt idx="4627">
                  <c:v>1.387594E-2</c:v>
                </c:pt>
                <c:pt idx="4628">
                  <c:v>6.4002820000000002E-3</c:v>
                </c:pt>
                <c:pt idx="4629">
                  <c:v>6.7792679999999998E-3</c:v>
                </c:pt>
                <c:pt idx="4630">
                  <c:v>1.2642550000000001E-2</c:v>
                </c:pt>
                <c:pt idx="4631">
                  <c:v>9.0303060000000001E-3</c:v>
                </c:pt>
                <c:pt idx="4632">
                  <c:v>1.103785E-2</c:v>
                </c:pt>
                <c:pt idx="4633">
                  <c:v>1.142701E-2</c:v>
                </c:pt>
                <c:pt idx="4634">
                  <c:v>6.4892029999999998E-3</c:v>
                </c:pt>
                <c:pt idx="4635">
                  <c:v>6.3431779999999997E-3</c:v>
                </c:pt>
                <c:pt idx="4636">
                  <c:v>1.1895309999999999E-2</c:v>
                </c:pt>
                <c:pt idx="4637">
                  <c:v>1.2318930000000001E-2</c:v>
                </c:pt>
                <c:pt idx="4638">
                  <c:v>8.9160920000000005E-3</c:v>
                </c:pt>
                <c:pt idx="4639">
                  <c:v>1.349822E-2</c:v>
                </c:pt>
                <c:pt idx="4640">
                  <c:v>1.243122E-2</c:v>
                </c:pt>
                <c:pt idx="4641">
                  <c:v>1.234528E-2</c:v>
                </c:pt>
                <c:pt idx="4642">
                  <c:v>1.113193E-2</c:v>
                </c:pt>
                <c:pt idx="4643">
                  <c:v>9.2849160000000007E-3</c:v>
                </c:pt>
                <c:pt idx="4644">
                  <c:v>1.125311E-2</c:v>
                </c:pt>
                <c:pt idx="4645">
                  <c:v>7.1085979999999998E-3</c:v>
                </c:pt>
                <c:pt idx="4646">
                  <c:v>1.10723E-2</c:v>
                </c:pt>
                <c:pt idx="4647">
                  <c:v>8.8235359999999999E-3</c:v>
                </c:pt>
                <c:pt idx="4648">
                  <c:v>1.19334E-2</c:v>
                </c:pt>
                <c:pt idx="4649">
                  <c:v>1.081382E-2</c:v>
                </c:pt>
                <c:pt idx="4650">
                  <c:v>1.128468E-2</c:v>
                </c:pt>
                <c:pt idx="4651">
                  <c:v>9.4303289999999994E-3</c:v>
                </c:pt>
                <c:pt idx="4652">
                  <c:v>1.0211659999999999E-2</c:v>
                </c:pt>
                <c:pt idx="4653">
                  <c:v>9.682029E-3</c:v>
                </c:pt>
                <c:pt idx="4654">
                  <c:v>1.135536E-2</c:v>
                </c:pt>
                <c:pt idx="4655">
                  <c:v>9.9326350000000004E-3</c:v>
                </c:pt>
                <c:pt idx="4656">
                  <c:v>8.8240509999999994E-3</c:v>
                </c:pt>
                <c:pt idx="4657">
                  <c:v>9.9977269999999997E-3</c:v>
                </c:pt>
                <c:pt idx="4658">
                  <c:v>9.8109570000000004E-3</c:v>
                </c:pt>
                <c:pt idx="4659">
                  <c:v>7.7036689999999998E-3</c:v>
                </c:pt>
                <c:pt idx="4660">
                  <c:v>7.5900840000000004E-3</c:v>
                </c:pt>
                <c:pt idx="4661">
                  <c:v>1.046541E-2</c:v>
                </c:pt>
                <c:pt idx="4662">
                  <c:v>1.11076E-2</c:v>
                </c:pt>
                <c:pt idx="4663">
                  <c:v>8.7921400000000004E-3</c:v>
                </c:pt>
                <c:pt idx="4664">
                  <c:v>9.9084289999999998E-3</c:v>
                </c:pt>
                <c:pt idx="4665">
                  <c:v>9.2270949999999994E-3</c:v>
                </c:pt>
                <c:pt idx="4666">
                  <c:v>8.6515240000000007E-3</c:v>
                </c:pt>
                <c:pt idx="4667">
                  <c:v>1.1051709999999999E-2</c:v>
                </c:pt>
                <c:pt idx="4668">
                  <c:v>1.0138309999999999E-2</c:v>
                </c:pt>
                <c:pt idx="4669">
                  <c:v>1.2060309999999999E-2</c:v>
                </c:pt>
                <c:pt idx="4670">
                  <c:v>6.2691910000000003E-3</c:v>
                </c:pt>
                <c:pt idx="4671">
                  <c:v>8.3872119999999998E-3</c:v>
                </c:pt>
                <c:pt idx="4672">
                  <c:v>1.0801170000000001E-2</c:v>
                </c:pt>
                <c:pt idx="4673">
                  <c:v>8.3438469999999997E-3</c:v>
                </c:pt>
                <c:pt idx="4674">
                  <c:v>1.2014800000000001E-2</c:v>
                </c:pt>
                <c:pt idx="4675">
                  <c:v>1.5958010000000002E-2</c:v>
                </c:pt>
                <c:pt idx="4676">
                  <c:v>1.1555920000000001E-2</c:v>
                </c:pt>
                <c:pt idx="4677">
                  <c:v>1.018964E-2</c:v>
                </c:pt>
                <c:pt idx="4678">
                  <c:v>8.3599750000000004E-3</c:v>
                </c:pt>
                <c:pt idx="4679">
                  <c:v>1.200559E-2</c:v>
                </c:pt>
                <c:pt idx="4680">
                  <c:v>1.352952E-2</c:v>
                </c:pt>
                <c:pt idx="4681">
                  <c:v>1.322311E-2</c:v>
                </c:pt>
                <c:pt idx="4682">
                  <c:v>7.0981519999999999E-3</c:v>
                </c:pt>
                <c:pt idx="4683">
                  <c:v>7.4260979999999999E-3</c:v>
                </c:pt>
                <c:pt idx="4684">
                  <c:v>8.7710759999999992E-3</c:v>
                </c:pt>
                <c:pt idx="4685">
                  <c:v>9.0302000000000004E-3</c:v>
                </c:pt>
                <c:pt idx="4686">
                  <c:v>1.091902E-2</c:v>
                </c:pt>
                <c:pt idx="4687">
                  <c:v>7.3861400000000002E-3</c:v>
                </c:pt>
                <c:pt idx="4688">
                  <c:v>1.420327E-2</c:v>
                </c:pt>
                <c:pt idx="4689">
                  <c:v>1.14722E-2</c:v>
                </c:pt>
                <c:pt idx="4690">
                  <c:v>1.0699709999999999E-2</c:v>
                </c:pt>
                <c:pt idx="4691">
                  <c:v>1.341355E-2</c:v>
                </c:pt>
                <c:pt idx="4692">
                  <c:v>7.8838859999999997E-3</c:v>
                </c:pt>
                <c:pt idx="4693">
                  <c:v>1.2199349999999999E-2</c:v>
                </c:pt>
                <c:pt idx="4694">
                  <c:v>1.1528689999999999E-2</c:v>
                </c:pt>
                <c:pt idx="4695">
                  <c:v>1.234388E-2</c:v>
                </c:pt>
                <c:pt idx="4696">
                  <c:v>1.1041250000000001E-2</c:v>
                </c:pt>
                <c:pt idx="4697">
                  <c:v>9.9755699999999996E-3</c:v>
                </c:pt>
                <c:pt idx="4698">
                  <c:v>1.0508409999999999E-2</c:v>
                </c:pt>
                <c:pt idx="4699">
                  <c:v>9.5362929999999995E-3</c:v>
                </c:pt>
                <c:pt idx="4700">
                  <c:v>9.2602710000000005E-3</c:v>
                </c:pt>
                <c:pt idx="4701">
                  <c:v>1.168101E-2</c:v>
                </c:pt>
                <c:pt idx="4702">
                  <c:v>1.2954480000000001E-2</c:v>
                </c:pt>
                <c:pt idx="4703">
                  <c:v>1.184319E-2</c:v>
                </c:pt>
                <c:pt idx="4704">
                  <c:v>8.5736969999999999E-3</c:v>
                </c:pt>
                <c:pt idx="4705">
                  <c:v>1.182805E-2</c:v>
                </c:pt>
                <c:pt idx="4706">
                  <c:v>8.7507999999999996E-3</c:v>
                </c:pt>
                <c:pt idx="4707">
                  <c:v>1.1035150000000001E-2</c:v>
                </c:pt>
                <c:pt idx="4708">
                  <c:v>1.2336959999999999E-2</c:v>
                </c:pt>
                <c:pt idx="4709">
                  <c:v>8.6233349999999993E-3</c:v>
                </c:pt>
                <c:pt idx="4710">
                  <c:v>9.2096599999999997E-3</c:v>
                </c:pt>
                <c:pt idx="4711">
                  <c:v>1.055935E-2</c:v>
                </c:pt>
                <c:pt idx="4712">
                  <c:v>8.7990140000000008E-3</c:v>
                </c:pt>
                <c:pt idx="4713">
                  <c:v>1.5137380000000001E-2</c:v>
                </c:pt>
                <c:pt idx="4714">
                  <c:v>9.1074120000000005E-3</c:v>
                </c:pt>
                <c:pt idx="4715">
                  <c:v>1.3875709999999999E-2</c:v>
                </c:pt>
                <c:pt idx="4716">
                  <c:v>9.0882700000000007E-3</c:v>
                </c:pt>
                <c:pt idx="4717">
                  <c:v>8.9643259999999999E-3</c:v>
                </c:pt>
                <c:pt idx="4718">
                  <c:v>9.0139009999999995E-3</c:v>
                </c:pt>
                <c:pt idx="4719">
                  <c:v>1.4154089999999999E-2</c:v>
                </c:pt>
                <c:pt idx="4720">
                  <c:v>1.1068639999999999E-2</c:v>
                </c:pt>
                <c:pt idx="4721">
                  <c:v>9.1880169999999997E-3</c:v>
                </c:pt>
                <c:pt idx="4722">
                  <c:v>1.017741E-2</c:v>
                </c:pt>
                <c:pt idx="4723">
                  <c:v>7.5706159999999996E-3</c:v>
                </c:pt>
                <c:pt idx="4724">
                  <c:v>9.2990260000000002E-3</c:v>
                </c:pt>
                <c:pt idx="4725">
                  <c:v>1.2980230000000001E-2</c:v>
                </c:pt>
                <c:pt idx="4726">
                  <c:v>8.7850040000000008E-3</c:v>
                </c:pt>
                <c:pt idx="4727">
                  <c:v>1.143862E-2</c:v>
                </c:pt>
                <c:pt idx="4728">
                  <c:v>1.2273610000000001E-2</c:v>
                </c:pt>
                <c:pt idx="4729">
                  <c:v>7.9773359999999998E-3</c:v>
                </c:pt>
                <c:pt idx="4730">
                  <c:v>1.321839E-2</c:v>
                </c:pt>
                <c:pt idx="4731">
                  <c:v>1.3784019999999999E-2</c:v>
                </c:pt>
                <c:pt idx="4732">
                  <c:v>8.6008279999999996E-3</c:v>
                </c:pt>
                <c:pt idx="4733">
                  <c:v>7.3337400000000001E-3</c:v>
                </c:pt>
                <c:pt idx="4734">
                  <c:v>6.5702909999999998E-3</c:v>
                </c:pt>
                <c:pt idx="4735">
                  <c:v>1.0350140000000001E-2</c:v>
                </c:pt>
                <c:pt idx="4736">
                  <c:v>1.345766E-2</c:v>
                </c:pt>
                <c:pt idx="4737">
                  <c:v>9.1008860000000007E-3</c:v>
                </c:pt>
                <c:pt idx="4738">
                  <c:v>1.0548E-2</c:v>
                </c:pt>
                <c:pt idx="4739">
                  <c:v>1.0988670000000001E-2</c:v>
                </c:pt>
                <c:pt idx="4740">
                  <c:v>1.109107E-2</c:v>
                </c:pt>
                <c:pt idx="4741">
                  <c:v>1.0400019999999999E-2</c:v>
                </c:pt>
                <c:pt idx="4742">
                  <c:v>1.1288299999999999E-2</c:v>
                </c:pt>
                <c:pt idx="4743">
                  <c:v>1.2674960000000001E-2</c:v>
                </c:pt>
                <c:pt idx="4744">
                  <c:v>1.036757E-2</c:v>
                </c:pt>
                <c:pt idx="4745">
                  <c:v>9.9185829999999999E-3</c:v>
                </c:pt>
                <c:pt idx="4746">
                  <c:v>1.297236E-2</c:v>
                </c:pt>
                <c:pt idx="4747">
                  <c:v>8.8027179999999993E-3</c:v>
                </c:pt>
                <c:pt idx="4748">
                  <c:v>1.236396E-2</c:v>
                </c:pt>
                <c:pt idx="4749">
                  <c:v>9.963675E-3</c:v>
                </c:pt>
                <c:pt idx="4750">
                  <c:v>9.6608010000000001E-3</c:v>
                </c:pt>
                <c:pt idx="4751">
                  <c:v>1.1120430000000001E-2</c:v>
                </c:pt>
                <c:pt idx="4752">
                  <c:v>1.128785E-2</c:v>
                </c:pt>
                <c:pt idx="4753">
                  <c:v>1.173139E-2</c:v>
                </c:pt>
                <c:pt idx="4754">
                  <c:v>7.5174509999999996E-3</c:v>
                </c:pt>
                <c:pt idx="4755">
                  <c:v>9.0404690000000006E-3</c:v>
                </c:pt>
                <c:pt idx="4756">
                  <c:v>7.9133290000000002E-3</c:v>
                </c:pt>
                <c:pt idx="4757">
                  <c:v>1.1280739999999999E-2</c:v>
                </c:pt>
                <c:pt idx="4758">
                  <c:v>1.336819E-2</c:v>
                </c:pt>
                <c:pt idx="4759">
                  <c:v>1.007168E-2</c:v>
                </c:pt>
                <c:pt idx="4760">
                  <c:v>7.9278089999999992E-3</c:v>
                </c:pt>
                <c:pt idx="4761">
                  <c:v>8.6789780000000004E-3</c:v>
                </c:pt>
                <c:pt idx="4762">
                  <c:v>1.472333E-2</c:v>
                </c:pt>
                <c:pt idx="4763">
                  <c:v>9.4677059999999993E-3</c:v>
                </c:pt>
                <c:pt idx="4764">
                  <c:v>1.116019E-2</c:v>
                </c:pt>
                <c:pt idx="4765">
                  <c:v>1.3398210000000001E-2</c:v>
                </c:pt>
                <c:pt idx="4766">
                  <c:v>1.154211E-2</c:v>
                </c:pt>
                <c:pt idx="4767">
                  <c:v>1.160722E-2</c:v>
                </c:pt>
                <c:pt idx="4768">
                  <c:v>1.13452E-2</c:v>
                </c:pt>
                <c:pt idx="4769">
                  <c:v>1.1099309999999999E-2</c:v>
                </c:pt>
                <c:pt idx="4770">
                  <c:v>1.1674179999999999E-2</c:v>
                </c:pt>
                <c:pt idx="4771">
                  <c:v>1.44057E-2</c:v>
                </c:pt>
                <c:pt idx="4772">
                  <c:v>9.2643329999999996E-3</c:v>
                </c:pt>
                <c:pt idx="4773">
                  <c:v>1.274893E-2</c:v>
                </c:pt>
                <c:pt idx="4774">
                  <c:v>1.2712589999999999E-2</c:v>
                </c:pt>
                <c:pt idx="4775">
                  <c:v>1.332587E-2</c:v>
                </c:pt>
                <c:pt idx="4776">
                  <c:v>9.8086419999999994E-3</c:v>
                </c:pt>
                <c:pt idx="4777">
                  <c:v>7.0843709999999999E-3</c:v>
                </c:pt>
                <c:pt idx="4778">
                  <c:v>1.206436E-2</c:v>
                </c:pt>
                <c:pt idx="4779">
                  <c:v>1.0163459999999999E-2</c:v>
                </c:pt>
                <c:pt idx="4780">
                  <c:v>8.9481979999999992E-3</c:v>
                </c:pt>
                <c:pt idx="4781">
                  <c:v>7.635429E-3</c:v>
                </c:pt>
                <c:pt idx="4782">
                  <c:v>8.7862240000000005E-3</c:v>
                </c:pt>
                <c:pt idx="4783">
                  <c:v>9.5853510000000006E-3</c:v>
                </c:pt>
                <c:pt idx="4784">
                  <c:v>1.0669619999999999E-2</c:v>
                </c:pt>
                <c:pt idx="4785">
                  <c:v>1.5809170000000001E-2</c:v>
                </c:pt>
                <c:pt idx="4786">
                  <c:v>1.15637E-2</c:v>
                </c:pt>
                <c:pt idx="4787">
                  <c:v>1.137784E-2</c:v>
                </c:pt>
                <c:pt idx="4788">
                  <c:v>8.7948969999999994E-3</c:v>
                </c:pt>
                <c:pt idx="4789">
                  <c:v>1.0808130000000001E-2</c:v>
                </c:pt>
                <c:pt idx="4790">
                  <c:v>1.3488E-2</c:v>
                </c:pt>
                <c:pt idx="4791">
                  <c:v>1.434465E-2</c:v>
                </c:pt>
                <c:pt idx="4792">
                  <c:v>1.073999E-2</c:v>
                </c:pt>
                <c:pt idx="4793">
                  <c:v>8.2067470000000003E-3</c:v>
                </c:pt>
                <c:pt idx="4794">
                  <c:v>1.171909E-2</c:v>
                </c:pt>
                <c:pt idx="4795">
                  <c:v>8.6439029999999997E-3</c:v>
                </c:pt>
                <c:pt idx="4796">
                  <c:v>9.6822049999999993E-3</c:v>
                </c:pt>
                <c:pt idx="4797">
                  <c:v>8.0783420000000005E-3</c:v>
                </c:pt>
                <c:pt idx="4798">
                  <c:v>1.091369E-2</c:v>
                </c:pt>
                <c:pt idx="4799">
                  <c:v>8.8967839999999996E-3</c:v>
                </c:pt>
                <c:pt idx="4800">
                  <c:v>9.8685720000000008E-3</c:v>
                </c:pt>
                <c:pt idx="4801">
                  <c:v>7.7927220000000002E-3</c:v>
                </c:pt>
                <c:pt idx="4802">
                  <c:v>1.2937000000000001E-2</c:v>
                </c:pt>
                <c:pt idx="4803">
                  <c:v>1.612361E-2</c:v>
                </c:pt>
                <c:pt idx="4804">
                  <c:v>7.5793240000000001E-3</c:v>
                </c:pt>
                <c:pt idx="4805">
                  <c:v>9.7158049999999992E-3</c:v>
                </c:pt>
                <c:pt idx="4806">
                  <c:v>9.6566340000000007E-3</c:v>
                </c:pt>
                <c:pt idx="4807">
                  <c:v>7.6287179999999996E-3</c:v>
                </c:pt>
                <c:pt idx="4808">
                  <c:v>1.2009560000000001E-2</c:v>
                </c:pt>
                <c:pt idx="4809">
                  <c:v>1.1049639999999999E-2</c:v>
                </c:pt>
                <c:pt idx="4810">
                  <c:v>1.291191E-2</c:v>
                </c:pt>
                <c:pt idx="4811">
                  <c:v>9.2379090000000007E-3</c:v>
                </c:pt>
                <c:pt idx="4812">
                  <c:v>1.1183510000000001E-2</c:v>
                </c:pt>
                <c:pt idx="4813">
                  <c:v>1.3095010000000001E-2</c:v>
                </c:pt>
                <c:pt idx="4814">
                  <c:v>9.8628640000000007E-3</c:v>
                </c:pt>
                <c:pt idx="4815">
                  <c:v>9.2361630000000004E-3</c:v>
                </c:pt>
                <c:pt idx="4816">
                  <c:v>1.369853E-2</c:v>
                </c:pt>
                <c:pt idx="4817">
                  <c:v>8.4583060000000005E-3</c:v>
                </c:pt>
                <c:pt idx="4818">
                  <c:v>1.085098E-2</c:v>
                </c:pt>
                <c:pt idx="4819">
                  <c:v>1.169483E-2</c:v>
                </c:pt>
                <c:pt idx="4820">
                  <c:v>1.3524E-2</c:v>
                </c:pt>
                <c:pt idx="4821">
                  <c:v>1.095321E-2</c:v>
                </c:pt>
                <c:pt idx="4822">
                  <c:v>1.165914E-2</c:v>
                </c:pt>
                <c:pt idx="4823">
                  <c:v>1.009348E-2</c:v>
                </c:pt>
                <c:pt idx="4824">
                  <c:v>1.0029700000000001E-2</c:v>
                </c:pt>
                <c:pt idx="4825">
                  <c:v>9.1710660000000003E-3</c:v>
                </c:pt>
                <c:pt idx="4826">
                  <c:v>1.1069010000000001E-2</c:v>
                </c:pt>
                <c:pt idx="4827">
                  <c:v>1.2065360000000001E-2</c:v>
                </c:pt>
                <c:pt idx="4828">
                  <c:v>1.3483159999999999E-2</c:v>
                </c:pt>
                <c:pt idx="4829">
                  <c:v>8.2733330000000008E-3</c:v>
                </c:pt>
                <c:pt idx="4830">
                  <c:v>7.6664239999999998E-3</c:v>
                </c:pt>
                <c:pt idx="4831">
                  <c:v>7.1172539999999999E-3</c:v>
                </c:pt>
                <c:pt idx="4832">
                  <c:v>8.6667629999999992E-3</c:v>
                </c:pt>
                <c:pt idx="4833">
                  <c:v>1.2619099999999999E-2</c:v>
                </c:pt>
                <c:pt idx="4834">
                  <c:v>9.8375560000000008E-3</c:v>
                </c:pt>
                <c:pt idx="4835">
                  <c:v>9.3871309999999999E-3</c:v>
                </c:pt>
                <c:pt idx="4836">
                  <c:v>1.1022809999999999E-2</c:v>
                </c:pt>
                <c:pt idx="4837">
                  <c:v>1.133663E-2</c:v>
                </c:pt>
                <c:pt idx="4838">
                  <c:v>1.320284E-2</c:v>
                </c:pt>
                <c:pt idx="4839">
                  <c:v>9.1825640000000007E-3</c:v>
                </c:pt>
                <c:pt idx="4840">
                  <c:v>1.084707E-2</c:v>
                </c:pt>
                <c:pt idx="4841">
                  <c:v>1.1896240000000001E-2</c:v>
                </c:pt>
                <c:pt idx="4842">
                  <c:v>1.4198570000000001E-2</c:v>
                </c:pt>
                <c:pt idx="4843">
                  <c:v>6.4580940000000002E-3</c:v>
                </c:pt>
                <c:pt idx="4844">
                  <c:v>1.2283189999999999E-2</c:v>
                </c:pt>
                <c:pt idx="4845">
                  <c:v>1.5233109999999999E-2</c:v>
                </c:pt>
                <c:pt idx="4846">
                  <c:v>1.193638E-2</c:v>
                </c:pt>
                <c:pt idx="4847">
                  <c:v>1.237458E-2</c:v>
                </c:pt>
                <c:pt idx="4848">
                  <c:v>1.141757E-2</c:v>
                </c:pt>
                <c:pt idx="4849">
                  <c:v>1.00007E-2</c:v>
                </c:pt>
                <c:pt idx="4850">
                  <c:v>1.105679E-2</c:v>
                </c:pt>
                <c:pt idx="4851">
                  <c:v>1.160454E-2</c:v>
                </c:pt>
                <c:pt idx="4852">
                  <c:v>1.2378719999999999E-2</c:v>
                </c:pt>
                <c:pt idx="4853">
                  <c:v>1.3654670000000001E-2</c:v>
                </c:pt>
                <c:pt idx="4854">
                  <c:v>9.1352710000000004E-3</c:v>
                </c:pt>
                <c:pt idx="4855">
                  <c:v>9.8754380000000003E-3</c:v>
                </c:pt>
                <c:pt idx="4856">
                  <c:v>1.0464299999999999E-2</c:v>
                </c:pt>
                <c:pt idx="4857">
                  <c:v>1.009554E-2</c:v>
                </c:pt>
                <c:pt idx="4858">
                  <c:v>1.1928619999999999E-2</c:v>
                </c:pt>
                <c:pt idx="4859">
                  <c:v>9.7971840000000004E-3</c:v>
                </c:pt>
                <c:pt idx="4860">
                  <c:v>1.164482E-2</c:v>
                </c:pt>
                <c:pt idx="4861">
                  <c:v>8.4608159999999995E-3</c:v>
                </c:pt>
                <c:pt idx="4862">
                  <c:v>1.1099070000000001E-2</c:v>
                </c:pt>
                <c:pt idx="4863">
                  <c:v>9.4545789999999994E-3</c:v>
                </c:pt>
                <c:pt idx="4864">
                  <c:v>1.1668059999999999E-2</c:v>
                </c:pt>
                <c:pt idx="4865">
                  <c:v>8.7280269999999993E-3</c:v>
                </c:pt>
                <c:pt idx="4866">
                  <c:v>1.4409160000000001E-2</c:v>
                </c:pt>
                <c:pt idx="4867">
                  <c:v>1.2198840000000001E-2</c:v>
                </c:pt>
                <c:pt idx="4868">
                  <c:v>1.3624290000000001E-2</c:v>
                </c:pt>
                <c:pt idx="4869">
                  <c:v>7.4188049999999997E-3</c:v>
                </c:pt>
                <c:pt idx="4870">
                  <c:v>1.1723259999999999E-2</c:v>
                </c:pt>
                <c:pt idx="4871">
                  <c:v>1.139474E-2</c:v>
                </c:pt>
                <c:pt idx="4872">
                  <c:v>1.241717E-2</c:v>
                </c:pt>
                <c:pt idx="4873">
                  <c:v>9.2492029999999992E-3</c:v>
                </c:pt>
                <c:pt idx="4874">
                  <c:v>8.3111599999999997E-3</c:v>
                </c:pt>
                <c:pt idx="4875">
                  <c:v>1.092834E-2</c:v>
                </c:pt>
                <c:pt idx="4876">
                  <c:v>1.283396E-2</c:v>
                </c:pt>
                <c:pt idx="4877">
                  <c:v>1.101249E-2</c:v>
                </c:pt>
                <c:pt idx="4878">
                  <c:v>8.088998E-3</c:v>
                </c:pt>
                <c:pt idx="4879">
                  <c:v>1.267128E-2</c:v>
                </c:pt>
                <c:pt idx="4880">
                  <c:v>9.1639979999999996E-3</c:v>
                </c:pt>
                <c:pt idx="4881">
                  <c:v>1.09175E-2</c:v>
                </c:pt>
                <c:pt idx="4882">
                  <c:v>1.0826300000000001E-2</c:v>
                </c:pt>
                <c:pt idx="4883">
                  <c:v>1.0172799999999999E-2</c:v>
                </c:pt>
                <c:pt idx="4884">
                  <c:v>8.8649520000000006E-3</c:v>
                </c:pt>
                <c:pt idx="4885">
                  <c:v>9.87999E-3</c:v>
                </c:pt>
                <c:pt idx="4886">
                  <c:v>1.2439E-2</c:v>
                </c:pt>
                <c:pt idx="4887">
                  <c:v>1.2213409999999999E-2</c:v>
                </c:pt>
                <c:pt idx="4888">
                  <c:v>1.06523E-2</c:v>
                </c:pt>
                <c:pt idx="4889">
                  <c:v>1.2508170000000001E-2</c:v>
                </c:pt>
                <c:pt idx="4890">
                  <c:v>1.202196E-2</c:v>
                </c:pt>
                <c:pt idx="4891">
                  <c:v>1.3325180000000001E-2</c:v>
                </c:pt>
                <c:pt idx="4892">
                  <c:v>8.8683330000000008E-3</c:v>
                </c:pt>
                <c:pt idx="4893">
                  <c:v>1.2910970000000001E-2</c:v>
                </c:pt>
                <c:pt idx="4894">
                  <c:v>1.2886079999999999E-2</c:v>
                </c:pt>
                <c:pt idx="4895">
                  <c:v>1.203544E-2</c:v>
                </c:pt>
                <c:pt idx="4896">
                  <c:v>1.26409E-2</c:v>
                </c:pt>
                <c:pt idx="4897">
                  <c:v>1.222674E-2</c:v>
                </c:pt>
                <c:pt idx="4898">
                  <c:v>1.022766E-2</c:v>
                </c:pt>
                <c:pt idx="4899">
                  <c:v>1.3609329999999999E-2</c:v>
                </c:pt>
                <c:pt idx="4900">
                  <c:v>1.5345289999999999E-2</c:v>
                </c:pt>
                <c:pt idx="4901">
                  <c:v>1.078077E-2</c:v>
                </c:pt>
                <c:pt idx="4902">
                  <c:v>8.2063970000000007E-3</c:v>
                </c:pt>
                <c:pt idx="4903">
                  <c:v>9.1115009999999993E-3</c:v>
                </c:pt>
                <c:pt idx="4904">
                  <c:v>1.552536E-2</c:v>
                </c:pt>
                <c:pt idx="4905">
                  <c:v>9.2804229999999995E-3</c:v>
                </c:pt>
                <c:pt idx="4906">
                  <c:v>8.7215369999999997E-3</c:v>
                </c:pt>
                <c:pt idx="4907">
                  <c:v>9.9116289999999999E-3</c:v>
                </c:pt>
                <c:pt idx="4908">
                  <c:v>1.242013E-2</c:v>
                </c:pt>
                <c:pt idx="4909">
                  <c:v>1.124495E-2</c:v>
                </c:pt>
                <c:pt idx="4910">
                  <c:v>1.052964E-2</c:v>
                </c:pt>
                <c:pt idx="4911">
                  <c:v>1.418518E-2</c:v>
                </c:pt>
                <c:pt idx="4912">
                  <c:v>8.7056319999999996E-3</c:v>
                </c:pt>
                <c:pt idx="4913">
                  <c:v>1.287482E-2</c:v>
                </c:pt>
                <c:pt idx="4914">
                  <c:v>1.0233229999999999E-2</c:v>
                </c:pt>
                <c:pt idx="4915">
                  <c:v>6.2620710000000001E-3</c:v>
                </c:pt>
                <c:pt idx="4916">
                  <c:v>1.3284199999999999E-2</c:v>
                </c:pt>
                <c:pt idx="4917">
                  <c:v>9.1987909999999996E-3</c:v>
                </c:pt>
                <c:pt idx="4918">
                  <c:v>1.3915790000000001E-2</c:v>
                </c:pt>
                <c:pt idx="4919">
                  <c:v>6.6567909999999996E-3</c:v>
                </c:pt>
                <c:pt idx="4920">
                  <c:v>1.140702E-2</c:v>
                </c:pt>
                <c:pt idx="4921">
                  <c:v>1.187905E-2</c:v>
                </c:pt>
                <c:pt idx="4922">
                  <c:v>9.6030899999999999E-3</c:v>
                </c:pt>
                <c:pt idx="4923">
                  <c:v>1.1465360000000001E-2</c:v>
                </c:pt>
                <c:pt idx="4924">
                  <c:v>9.2995549999999993E-3</c:v>
                </c:pt>
                <c:pt idx="4925">
                  <c:v>1.222232E-2</c:v>
                </c:pt>
                <c:pt idx="4926">
                  <c:v>9.3309710000000004E-3</c:v>
                </c:pt>
                <c:pt idx="4927">
                  <c:v>8.7929589999999995E-3</c:v>
                </c:pt>
                <c:pt idx="4928">
                  <c:v>1.035694E-2</c:v>
                </c:pt>
                <c:pt idx="4929">
                  <c:v>9.9060439999999993E-3</c:v>
                </c:pt>
                <c:pt idx="4930">
                  <c:v>8.5323780000000002E-3</c:v>
                </c:pt>
                <c:pt idx="4931">
                  <c:v>1.023165E-2</c:v>
                </c:pt>
                <c:pt idx="4932">
                  <c:v>1.3348809999999999E-2</c:v>
                </c:pt>
                <c:pt idx="4933">
                  <c:v>8.6477099999999994E-3</c:v>
                </c:pt>
                <c:pt idx="4934">
                  <c:v>1.329085E-2</c:v>
                </c:pt>
                <c:pt idx="4935">
                  <c:v>1.2122539999999999E-2</c:v>
                </c:pt>
                <c:pt idx="4936">
                  <c:v>9.3449710000000005E-3</c:v>
                </c:pt>
                <c:pt idx="4937">
                  <c:v>1.0191830000000001E-2</c:v>
                </c:pt>
                <c:pt idx="4938">
                  <c:v>1.3349400000000001E-2</c:v>
                </c:pt>
                <c:pt idx="4939">
                  <c:v>9.2326360000000007E-3</c:v>
                </c:pt>
                <c:pt idx="4940">
                  <c:v>1.1750180000000001E-2</c:v>
                </c:pt>
                <c:pt idx="4941">
                  <c:v>1.4990119999999999E-2</c:v>
                </c:pt>
                <c:pt idx="4942">
                  <c:v>7.4286659999999996E-3</c:v>
                </c:pt>
                <c:pt idx="4943">
                  <c:v>1.1331620000000001E-2</c:v>
                </c:pt>
                <c:pt idx="4944">
                  <c:v>1.165689E-2</c:v>
                </c:pt>
                <c:pt idx="4945">
                  <c:v>1.182542E-2</c:v>
                </c:pt>
                <c:pt idx="4946">
                  <c:v>1.038531E-2</c:v>
                </c:pt>
                <c:pt idx="4947">
                  <c:v>7.9158649999999994E-3</c:v>
                </c:pt>
                <c:pt idx="4948">
                  <c:v>1.153757E-2</c:v>
                </c:pt>
                <c:pt idx="4949">
                  <c:v>1.127125E-2</c:v>
                </c:pt>
                <c:pt idx="4950">
                  <c:v>1.2505530000000001E-2</c:v>
                </c:pt>
                <c:pt idx="4951">
                  <c:v>1.191511E-2</c:v>
                </c:pt>
                <c:pt idx="4952">
                  <c:v>1.421541E-2</c:v>
                </c:pt>
                <c:pt idx="4953">
                  <c:v>7.868524E-3</c:v>
                </c:pt>
                <c:pt idx="4954">
                  <c:v>1.280541E-2</c:v>
                </c:pt>
                <c:pt idx="4955">
                  <c:v>1.009255E-2</c:v>
                </c:pt>
                <c:pt idx="4956">
                  <c:v>1.35265E-2</c:v>
                </c:pt>
                <c:pt idx="4957">
                  <c:v>1.1621019999999999E-2</c:v>
                </c:pt>
                <c:pt idx="4958">
                  <c:v>8.7302520000000008E-3</c:v>
                </c:pt>
                <c:pt idx="4959">
                  <c:v>7.5767589999999998E-3</c:v>
                </c:pt>
                <c:pt idx="4960">
                  <c:v>1.2854640000000001E-2</c:v>
                </c:pt>
                <c:pt idx="4961">
                  <c:v>1.104282E-2</c:v>
                </c:pt>
                <c:pt idx="4962">
                  <c:v>5.6824120000000004E-3</c:v>
                </c:pt>
                <c:pt idx="4963">
                  <c:v>1.004176E-2</c:v>
                </c:pt>
                <c:pt idx="4964">
                  <c:v>1.0684829999999999E-2</c:v>
                </c:pt>
                <c:pt idx="4965">
                  <c:v>9.842946E-3</c:v>
                </c:pt>
                <c:pt idx="4966">
                  <c:v>1.398687E-2</c:v>
                </c:pt>
                <c:pt idx="4967">
                  <c:v>8.2666709999999997E-3</c:v>
                </c:pt>
                <c:pt idx="4968">
                  <c:v>1.1403099999999999E-2</c:v>
                </c:pt>
                <c:pt idx="4969">
                  <c:v>1.402893E-2</c:v>
                </c:pt>
                <c:pt idx="4970">
                  <c:v>1.380465E-2</c:v>
                </c:pt>
                <c:pt idx="4971">
                  <c:v>9.4673520000000001E-3</c:v>
                </c:pt>
                <c:pt idx="4972">
                  <c:v>9.9074850000000006E-3</c:v>
                </c:pt>
                <c:pt idx="4973">
                  <c:v>1.338396E-2</c:v>
                </c:pt>
                <c:pt idx="4974">
                  <c:v>1.024972E-2</c:v>
                </c:pt>
                <c:pt idx="4975">
                  <c:v>1.243292E-2</c:v>
                </c:pt>
                <c:pt idx="4976">
                  <c:v>1.369628E-2</c:v>
                </c:pt>
                <c:pt idx="4977">
                  <c:v>9.5697439999999998E-3</c:v>
                </c:pt>
                <c:pt idx="4978">
                  <c:v>1.0565130000000001E-2</c:v>
                </c:pt>
                <c:pt idx="4979">
                  <c:v>1.505656E-2</c:v>
                </c:pt>
                <c:pt idx="4980">
                  <c:v>1.195943E-2</c:v>
                </c:pt>
                <c:pt idx="4981">
                  <c:v>1.270115E-2</c:v>
                </c:pt>
                <c:pt idx="4982">
                  <c:v>1.2114649999999999E-2</c:v>
                </c:pt>
                <c:pt idx="4983">
                  <c:v>9.6610640000000005E-3</c:v>
                </c:pt>
                <c:pt idx="4984">
                  <c:v>1.366527E-2</c:v>
                </c:pt>
                <c:pt idx="4985">
                  <c:v>1.23208E-2</c:v>
                </c:pt>
                <c:pt idx="4986">
                  <c:v>1.060266E-2</c:v>
                </c:pt>
                <c:pt idx="4987">
                  <c:v>8.7166880000000002E-3</c:v>
                </c:pt>
                <c:pt idx="4988">
                  <c:v>9.5748420000000001E-3</c:v>
                </c:pt>
                <c:pt idx="4989">
                  <c:v>1.0367329999999999E-2</c:v>
                </c:pt>
                <c:pt idx="4990">
                  <c:v>9.1846250000000001E-3</c:v>
                </c:pt>
                <c:pt idx="4991">
                  <c:v>9.1881800000000007E-3</c:v>
                </c:pt>
                <c:pt idx="4992">
                  <c:v>9.1847209999999999E-3</c:v>
                </c:pt>
                <c:pt idx="4993">
                  <c:v>1.3963339999999999E-2</c:v>
                </c:pt>
                <c:pt idx="4994">
                  <c:v>1.295864E-2</c:v>
                </c:pt>
                <c:pt idx="4995">
                  <c:v>8.5880910000000008E-3</c:v>
                </c:pt>
                <c:pt idx="4996">
                  <c:v>8.5589870000000005E-3</c:v>
                </c:pt>
                <c:pt idx="4997">
                  <c:v>1.056849E-2</c:v>
                </c:pt>
                <c:pt idx="4998">
                  <c:v>1.2627640000000001E-2</c:v>
                </c:pt>
                <c:pt idx="4999">
                  <c:v>1.050746E-2</c:v>
                </c:pt>
                <c:pt idx="5000">
                  <c:v>1.1672780000000001E-2</c:v>
                </c:pt>
                <c:pt idx="5001">
                  <c:v>8.3446360000000008E-3</c:v>
                </c:pt>
                <c:pt idx="5002">
                  <c:v>1.03927E-2</c:v>
                </c:pt>
                <c:pt idx="5003">
                  <c:v>1.106994E-2</c:v>
                </c:pt>
                <c:pt idx="5004">
                  <c:v>8.6917939999999992E-3</c:v>
                </c:pt>
                <c:pt idx="5005">
                  <c:v>8.763491E-3</c:v>
                </c:pt>
                <c:pt idx="5006">
                  <c:v>9.3734609999999996E-3</c:v>
                </c:pt>
                <c:pt idx="5007">
                  <c:v>9.0752190000000007E-3</c:v>
                </c:pt>
                <c:pt idx="5008">
                  <c:v>1.473739E-2</c:v>
                </c:pt>
                <c:pt idx="5009">
                  <c:v>1.0308009999999999E-2</c:v>
                </c:pt>
                <c:pt idx="5010">
                  <c:v>8.4215209999999995E-3</c:v>
                </c:pt>
                <c:pt idx="5011">
                  <c:v>1.200941E-2</c:v>
                </c:pt>
                <c:pt idx="5012">
                  <c:v>9.8445730000000006E-3</c:v>
                </c:pt>
                <c:pt idx="5013">
                  <c:v>8.513886E-3</c:v>
                </c:pt>
                <c:pt idx="5014">
                  <c:v>6.298395E-3</c:v>
                </c:pt>
                <c:pt idx="5015">
                  <c:v>8.8949110000000001E-3</c:v>
                </c:pt>
                <c:pt idx="5016">
                  <c:v>9.4316020000000007E-3</c:v>
                </c:pt>
                <c:pt idx="5017">
                  <c:v>8.035169E-3</c:v>
                </c:pt>
                <c:pt idx="5018">
                  <c:v>8.7757310000000002E-3</c:v>
                </c:pt>
                <c:pt idx="5019">
                  <c:v>1.334189E-2</c:v>
                </c:pt>
                <c:pt idx="5020">
                  <c:v>8.8972510000000001E-3</c:v>
                </c:pt>
                <c:pt idx="5021">
                  <c:v>1.0178019999999999E-2</c:v>
                </c:pt>
                <c:pt idx="5022">
                  <c:v>8.6677079999999997E-3</c:v>
                </c:pt>
                <c:pt idx="5023">
                  <c:v>9.9664820000000005E-3</c:v>
                </c:pt>
                <c:pt idx="5024">
                  <c:v>1.07806E-2</c:v>
                </c:pt>
                <c:pt idx="5025">
                  <c:v>8.9460530000000007E-3</c:v>
                </c:pt>
                <c:pt idx="5026">
                  <c:v>1.06713E-2</c:v>
                </c:pt>
                <c:pt idx="5027">
                  <c:v>9.3824890000000008E-3</c:v>
                </c:pt>
                <c:pt idx="5028">
                  <c:v>1.0932509999999999E-2</c:v>
                </c:pt>
                <c:pt idx="5029">
                  <c:v>9.9825369999999997E-3</c:v>
                </c:pt>
                <c:pt idx="5030">
                  <c:v>9.9453590000000008E-3</c:v>
                </c:pt>
                <c:pt idx="5031">
                  <c:v>1.075712E-2</c:v>
                </c:pt>
                <c:pt idx="5032">
                  <c:v>1.2830879999999999E-2</c:v>
                </c:pt>
                <c:pt idx="5033">
                  <c:v>1.5319839999999999E-2</c:v>
                </c:pt>
                <c:pt idx="5034">
                  <c:v>1.2063910000000001E-2</c:v>
                </c:pt>
                <c:pt idx="5035">
                  <c:v>1.198362E-2</c:v>
                </c:pt>
                <c:pt idx="5036">
                  <c:v>1.2082799999999999E-2</c:v>
                </c:pt>
                <c:pt idx="5037">
                  <c:v>1.0956570000000001E-2</c:v>
                </c:pt>
                <c:pt idx="5038">
                  <c:v>1.2416440000000001E-2</c:v>
                </c:pt>
                <c:pt idx="5039">
                  <c:v>9.9146229999999991E-3</c:v>
                </c:pt>
                <c:pt idx="5040">
                  <c:v>1.4098960000000001E-2</c:v>
                </c:pt>
                <c:pt idx="5041">
                  <c:v>1.038712E-2</c:v>
                </c:pt>
                <c:pt idx="5042">
                  <c:v>1.5930489999999999E-2</c:v>
                </c:pt>
                <c:pt idx="5043">
                  <c:v>1.074579E-2</c:v>
                </c:pt>
                <c:pt idx="5044">
                  <c:v>9.7920969999999996E-3</c:v>
                </c:pt>
                <c:pt idx="5045">
                  <c:v>1.428221E-2</c:v>
                </c:pt>
                <c:pt idx="5046">
                  <c:v>1.4100410000000001E-2</c:v>
                </c:pt>
                <c:pt idx="5047">
                  <c:v>9.7509529999999997E-3</c:v>
                </c:pt>
                <c:pt idx="5048">
                  <c:v>9.7410540000000007E-3</c:v>
                </c:pt>
                <c:pt idx="5049">
                  <c:v>7.8830940000000002E-3</c:v>
                </c:pt>
                <c:pt idx="5050">
                  <c:v>9.5337310000000001E-3</c:v>
                </c:pt>
                <c:pt idx="5051">
                  <c:v>1.154342E-2</c:v>
                </c:pt>
                <c:pt idx="5052">
                  <c:v>1.352923E-2</c:v>
                </c:pt>
                <c:pt idx="5053">
                  <c:v>1.31042E-2</c:v>
                </c:pt>
                <c:pt idx="5054">
                  <c:v>1.166236E-2</c:v>
                </c:pt>
                <c:pt idx="5055">
                  <c:v>8.7410260000000007E-3</c:v>
                </c:pt>
                <c:pt idx="5056">
                  <c:v>1.5911169999999999E-2</c:v>
                </c:pt>
                <c:pt idx="5057">
                  <c:v>1.089043E-2</c:v>
                </c:pt>
                <c:pt idx="5058">
                  <c:v>1.369079E-2</c:v>
                </c:pt>
                <c:pt idx="5059">
                  <c:v>8.4426770000000009E-3</c:v>
                </c:pt>
                <c:pt idx="5060">
                  <c:v>8.6383339999999992E-3</c:v>
                </c:pt>
                <c:pt idx="5061">
                  <c:v>1.1576289999999999E-2</c:v>
                </c:pt>
                <c:pt idx="5062">
                  <c:v>8.9715809999999993E-3</c:v>
                </c:pt>
                <c:pt idx="5063">
                  <c:v>9.984148E-3</c:v>
                </c:pt>
                <c:pt idx="5064">
                  <c:v>1.1800400000000001E-2</c:v>
                </c:pt>
                <c:pt idx="5065">
                  <c:v>1.1270779999999999E-2</c:v>
                </c:pt>
                <c:pt idx="5066">
                  <c:v>8.0363799999999992E-3</c:v>
                </c:pt>
                <c:pt idx="5067">
                  <c:v>1.1866170000000001E-2</c:v>
                </c:pt>
                <c:pt idx="5068">
                  <c:v>9.8585719999999995E-3</c:v>
                </c:pt>
                <c:pt idx="5069">
                  <c:v>1.176894E-2</c:v>
                </c:pt>
                <c:pt idx="5070">
                  <c:v>1.099463E-2</c:v>
                </c:pt>
                <c:pt idx="5071">
                  <c:v>9.3010980000000007E-3</c:v>
                </c:pt>
                <c:pt idx="5072">
                  <c:v>9.5859310000000007E-3</c:v>
                </c:pt>
                <c:pt idx="5073">
                  <c:v>1.052488E-2</c:v>
                </c:pt>
                <c:pt idx="5074">
                  <c:v>1.724059E-2</c:v>
                </c:pt>
                <c:pt idx="5075">
                  <c:v>1.2262439999999999E-2</c:v>
                </c:pt>
                <c:pt idx="5076">
                  <c:v>1.1110460000000001E-2</c:v>
                </c:pt>
                <c:pt idx="5077">
                  <c:v>9.9405970000000007E-3</c:v>
                </c:pt>
                <c:pt idx="5078">
                  <c:v>1.5268179999999999E-2</c:v>
                </c:pt>
                <c:pt idx="5079">
                  <c:v>1.155142E-2</c:v>
                </c:pt>
                <c:pt idx="5080">
                  <c:v>9.0147639999999998E-3</c:v>
                </c:pt>
                <c:pt idx="5081">
                  <c:v>1.025562E-2</c:v>
                </c:pt>
                <c:pt idx="5082">
                  <c:v>9.3163069999999994E-3</c:v>
                </c:pt>
                <c:pt idx="5083">
                  <c:v>1.044349E-2</c:v>
                </c:pt>
                <c:pt idx="5084">
                  <c:v>1.2883489999999999E-2</c:v>
                </c:pt>
                <c:pt idx="5085">
                  <c:v>9.2971700000000004E-3</c:v>
                </c:pt>
                <c:pt idx="5086">
                  <c:v>6.8981880000000004E-3</c:v>
                </c:pt>
                <c:pt idx="5087">
                  <c:v>7.5284260000000004E-3</c:v>
                </c:pt>
                <c:pt idx="5088">
                  <c:v>8.9908399999999999E-3</c:v>
                </c:pt>
                <c:pt idx="5089">
                  <c:v>9.9568790000000001E-3</c:v>
                </c:pt>
                <c:pt idx="5090">
                  <c:v>1.197639E-2</c:v>
                </c:pt>
                <c:pt idx="5091">
                  <c:v>9.3150130000000005E-3</c:v>
                </c:pt>
                <c:pt idx="5092">
                  <c:v>1.015165E-2</c:v>
                </c:pt>
                <c:pt idx="5093">
                  <c:v>7.2825870000000001E-3</c:v>
                </c:pt>
                <c:pt idx="5094">
                  <c:v>1.154526E-2</c:v>
                </c:pt>
                <c:pt idx="5095">
                  <c:v>9.8299600000000004E-3</c:v>
                </c:pt>
                <c:pt idx="5096">
                  <c:v>9.1265240000000004E-3</c:v>
                </c:pt>
                <c:pt idx="5097">
                  <c:v>1.0128409999999999E-2</c:v>
                </c:pt>
                <c:pt idx="5098">
                  <c:v>8.8659029999999996E-3</c:v>
                </c:pt>
                <c:pt idx="5099">
                  <c:v>1.202135E-2</c:v>
                </c:pt>
                <c:pt idx="5100">
                  <c:v>1.2631140000000001E-2</c:v>
                </c:pt>
                <c:pt idx="5101">
                  <c:v>9.0891860000000008E-3</c:v>
                </c:pt>
                <c:pt idx="5102">
                  <c:v>1.02951E-2</c:v>
                </c:pt>
                <c:pt idx="5103">
                  <c:v>1.1198380000000001E-2</c:v>
                </c:pt>
                <c:pt idx="5104">
                  <c:v>9.9741310000000007E-3</c:v>
                </c:pt>
                <c:pt idx="5105">
                  <c:v>9.7495180000000004E-3</c:v>
                </c:pt>
                <c:pt idx="5106">
                  <c:v>1.040162E-2</c:v>
                </c:pt>
                <c:pt idx="5107">
                  <c:v>9.8094970000000004E-3</c:v>
                </c:pt>
                <c:pt idx="5108">
                  <c:v>1.2284140000000001E-2</c:v>
                </c:pt>
                <c:pt idx="5109">
                  <c:v>1.3496370000000001E-2</c:v>
                </c:pt>
                <c:pt idx="5110">
                  <c:v>8.1600179999999998E-3</c:v>
                </c:pt>
                <c:pt idx="5111">
                  <c:v>1.049578E-2</c:v>
                </c:pt>
                <c:pt idx="5112">
                  <c:v>1.2834760000000001E-2</c:v>
                </c:pt>
                <c:pt idx="5113">
                  <c:v>9.5344360000000003E-3</c:v>
                </c:pt>
                <c:pt idx="5114">
                  <c:v>9.7784039999999992E-3</c:v>
                </c:pt>
                <c:pt idx="5115">
                  <c:v>1.359491E-2</c:v>
                </c:pt>
                <c:pt idx="5116">
                  <c:v>9.1358540000000005E-3</c:v>
                </c:pt>
                <c:pt idx="5117">
                  <c:v>1.7666169999999998E-2</c:v>
                </c:pt>
                <c:pt idx="5118">
                  <c:v>1.0176650000000001E-2</c:v>
                </c:pt>
                <c:pt idx="5119">
                  <c:v>8.4471560000000008E-3</c:v>
                </c:pt>
                <c:pt idx="5120">
                  <c:v>1.417883E-2</c:v>
                </c:pt>
                <c:pt idx="5121">
                  <c:v>7.4834100000000002E-3</c:v>
                </c:pt>
                <c:pt idx="5122">
                  <c:v>1.4243280000000001E-2</c:v>
                </c:pt>
                <c:pt idx="5123">
                  <c:v>8.8159929999999994E-3</c:v>
                </c:pt>
                <c:pt idx="5124">
                  <c:v>1.790489E-2</c:v>
                </c:pt>
                <c:pt idx="5125">
                  <c:v>1.1617890000000001E-2</c:v>
                </c:pt>
                <c:pt idx="5126">
                  <c:v>1.218499E-2</c:v>
                </c:pt>
                <c:pt idx="5127">
                  <c:v>9.0804059999999992E-3</c:v>
                </c:pt>
                <c:pt idx="5128">
                  <c:v>7.5631149999999996E-3</c:v>
                </c:pt>
                <c:pt idx="5129">
                  <c:v>9.1648919999999991E-3</c:v>
                </c:pt>
                <c:pt idx="5130">
                  <c:v>1.0929299999999999E-2</c:v>
                </c:pt>
                <c:pt idx="5131">
                  <c:v>1.193135E-2</c:v>
                </c:pt>
                <c:pt idx="5132">
                  <c:v>8.7635560000000005E-3</c:v>
                </c:pt>
                <c:pt idx="5133">
                  <c:v>1.323585E-2</c:v>
                </c:pt>
                <c:pt idx="5134">
                  <c:v>1.532144E-2</c:v>
                </c:pt>
                <c:pt idx="5135">
                  <c:v>1.082577E-2</c:v>
                </c:pt>
                <c:pt idx="5136">
                  <c:v>1.409417E-2</c:v>
                </c:pt>
                <c:pt idx="5137">
                  <c:v>1.138801E-2</c:v>
                </c:pt>
                <c:pt idx="5138">
                  <c:v>9.2598379999999994E-3</c:v>
                </c:pt>
                <c:pt idx="5139">
                  <c:v>1.058282E-2</c:v>
                </c:pt>
                <c:pt idx="5140">
                  <c:v>1.5365480000000001E-2</c:v>
                </c:pt>
                <c:pt idx="5141">
                  <c:v>7.9656980000000002E-3</c:v>
                </c:pt>
                <c:pt idx="5142">
                  <c:v>1.276275E-2</c:v>
                </c:pt>
                <c:pt idx="5143">
                  <c:v>7.8020140000000003E-3</c:v>
                </c:pt>
                <c:pt idx="5144">
                  <c:v>1.6707929999999999E-2</c:v>
                </c:pt>
                <c:pt idx="5145">
                  <c:v>1.0810190000000001E-2</c:v>
                </c:pt>
                <c:pt idx="5146">
                  <c:v>1.087953E-2</c:v>
                </c:pt>
                <c:pt idx="5147">
                  <c:v>8.1686160000000001E-3</c:v>
                </c:pt>
                <c:pt idx="5148">
                  <c:v>9.9580580000000005E-3</c:v>
                </c:pt>
                <c:pt idx="5149">
                  <c:v>8.2537080000000002E-3</c:v>
                </c:pt>
                <c:pt idx="5150">
                  <c:v>1.041715E-2</c:v>
                </c:pt>
                <c:pt idx="5151">
                  <c:v>9.2475760000000004E-3</c:v>
                </c:pt>
                <c:pt idx="5152">
                  <c:v>1.0922060000000001E-2</c:v>
                </c:pt>
                <c:pt idx="5153">
                  <c:v>7.669393E-3</c:v>
                </c:pt>
                <c:pt idx="5154">
                  <c:v>1.1759459999999999E-2</c:v>
                </c:pt>
                <c:pt idx="5155">
                  <c:v>9.5197419999999994E-3</c:v>
                </c:pt>
                <c:pt idx="5156">
                  <c:v>8.2100279999999994E-3</c:v>
                </c:pt>
                <c:pt idx="5157">
                  <c:v>9.9134919999999994E-3</c:v>
                </c:pt>
                <c:pt idx="5158">
                  <c:v>9.0603060000000006E-3</c:v>
                </c:pt>
                <c:pt idx="5159">
                  <c:v>8.8744410000000003E-3</c:v>
                </c:pt>
                <c:pt idx="5160">
                  <c:v>7.2667360000000002E-3</c:v>
                </c:pt>
                <c:pt idx="5161">
                  <c:v>1.0582070000000001E-2</c:v>
                </c:pt>
                <c:pt idx="5162">
                  <c:v>9.7649999999999994E-3</c:v>
                </c:pt>
                <c:pt idx="5163">
                  <c:v>1.332582E-2</c:v>
                </c:pt>
                <c:pt idx="5164">
                  <c:v>8.9441710000000008E-3</c:v>
                </c:pt>
                <c:pt idx="5165">
                  <c:v>6.3943960000000001E-3</c:v>
                </c:pt>
                <c:pt idx="5166">
                  <c:v>1.0028469999999999E-2</c:v>
                </c:pt>
                <c:pt idx="5167">
                  <c:v>1.1854440000000001E-2</c:v>
                </c:pt>
                <c:pt idx="5168">
                  <c:v>1.189511E-2</c:v>
                </c:pt>
                <c:pt idx="5169">
                  <c:v>1.075574E-2</c:v>
                </c:pt>
                <c:pt idx="5170">
                  <c:v>9.5378379999999999E-3</c:v>
                </c:pt>
                <c:pt idx="5171">
                  <c:v>1.234295E-2</c:v>
                </c:pt>
                <c:pt idx="5172">
                  <c:v>1.17175E-2</c:v>
                </c:pt>
                <c:pt idx="5173">
                  <c:v>7.1430210000000003E-3</c:v>
                </c:pt>
                <c:pt idx="5174">
                  <c:v>9.0795319999999995E-3</c:v>
                </c:pt>
                <c:pt idx="5175">
                  <c:v>9.7295820000000005E-3</c:v>
                </c:pt>
                <c:pt idx="5176">
                  <c:v>1.3172970000000001E-2</c:v>
                </c:pt>
                <c:pt idx="5177">
                  <c:v>9.1774049999999996E-3</c:v>
                </c:pt>
                <c:pt idx="5178">
                  <c:v>8.1750729999999997E-3</c:v>
                </c:pt>
                <c:pt idx="5179">
                  <c:v>8.9668579999999994E-3</c:v>
                </c:pt>
                <c:pt idx="5180">
                  <c:v>1.0850179999999999E-2</c:v>
                </c:pt>
                <c:pt idx="5181">
                  <c:v>8.6796000000000009E-3</c:v>
                </c:pt>
                <c:pt idx="5182">
                  <c:v>1.387816E-2</c:v>
                </c:pt>
                <c:pt idx="5183">
                  <c:v>1.127381E-2</c:v>
                </c:pt>
                <c:pt idx="5184">
                  <c:v>1.242009E-2</c:v>
                </c:pt>
                <c:pt idx="5185">
                  <c:v>9.9864540000000005E-3</c:v>
                </c:pt>
                <c:pt idx="5186">
                  <c:v>1.1325989999999999E-2</c:v>
                </c:pt>
                <c:pt idx="5187">
                  <c:v>9.8208930000000007E-3</c:v>
                </c:pt>
                <c:pt idx="5188">
                  <c:v>7.7962359999999998E-3</c:v>
                </c:pt>
                <c:pt idx="5189">
                  <c:v>9.7190100000000001E-3</c:v>
                </c:pt>
                <c:pt idx="5190">
                  <c:v>7.3915070000000003E-3</c:v>
                </c:pt>
                <c:pt idx="5191">
                  <c:v>9.3215780000000005E-3</c:v>
                </c:pt>
                <c:pt idx="5192">
                  <c:v>8.7265899999999993E-3</c:v>
                </c:pt>
                <c:pt idx="5193">
                  <c:v>1.1359080000000001E-2</c:v>
                </c:pt>
                <c:pt idx="5194">
                  <c:v>1.4355369999999999E-2</c:v>
                </c:pt>
                <c:pt idx="5195">
                  <c:v>1.165833E-2</c:v>
                </c:pt>
                <c:pt idx="5196">
                  <c:v>9.5707559999999997E-3</c:v>
                </c:pt>
                <c:pt idx="5197">
                  <c:v>1.005675E-2</c:v>
                </c:pt>
                <c:pt idx="5198">
                  <c:v>1.509833E-2</c:v>
                </c:pt>
                <c:pt idx="5199">
                  <c:v>1.0915009999999999E-2</c:v>
                </c:pt>
                <c:pt idx="5200">
                  <c:v>1.476424E-2</c:v>
                </c:pt>
                <c:pt idx="5201">
                  <c:v>1.2500549999999999E-2</c:v>
                </c:pt>
                <c:pt idx="5202">
                  <c:v>1.050946E-2</c:v>
                </c:pt>
                <c:pt idx="5203">
                  <c:v>1.0869999999999999E-2</c:v>
                </c:pt>
                <c:pt idx="5204">
                  <c:v>1.3465380000000001E-2</c:v>
                </c:pt>
                <c:pt idx="5205">
                  <c:v>1.507415E-2</c:v>
                </c:pt>
                <c:pt idx="5206">
                  <c:v>7.8974519999999993E-3</c:v>
                </c:pt>
                <c:pt idx="5207">
                  <c:v>1.6089989999999998E-2</c:v>
                </c:pt>
                <c:pt idx="5208">
                  <c:v>1.4803429999999999E-2</c:v>
                </c:pt>
                <c:pt idx="5209">
                  <c:v>1.1868750000000001E-2</c:v>
                </c:pt>
                <c:pt idx="5210">
                  <c:v>9.7075909999999998E-3</c:v>
                </c:pt>
                <c:pt idx="5211">
                  <c:v>1.029947E-2</c:v>
                </c:pt>
                <c:pt idx="5212">
                  <c:v>1.1197810000000001E-2</c:v>
                </c:pt>
                <c:pt idx="5213">
                  <c:v>1.057863E-2</c:v>
                </c:pt>
                <c:pt idx="5214">
                  <c:v>1.2006070000000001E-2</c:v>
                </c:pt>
                <c:pt idx="5215">
                  <c:v>1.3011429999999999E-2</c:v>
                </c:pt>
                <c:pt idx="5216">
                  <c:v>7.6661239999999999E-3</c:v>
                </c:pt>
                <c:pt idx="5217">
                  <c:v>8.5754460000000005E-3</c:v>
                </c:pt>
                <c:pt idx="5218">
                  <c:v>8.8061560000000007E-3</c:v>
                </c:pt>
                <c:pt idx="5219">
                  <c:v>1.239383E-2</c:v>
                </c:pt>
                <c:pt idx="5220">
                  <c:v>1.573536E-2</c:v>
                </c:pt>
                <c:pt idx="5221">
                  <c:v>1.7196860000000001E-2</c:v>
                </c:pt>
                <c:pt idx="5222">
                  <c:v>1.606229E-2</c:v>
                </c:pt>
                <c:pt idx="5223">
                  <c:v>5.9976409999999997E-3</c:v>
                </c:pt>
                <c:pt idx="5224">
                  <c:v>1.061144E-2</c:v>
                </c:pt>
                <c:pt idx="5225">
                  <c:v>1.1975609999999999E-2</c:v>
                </c:pt>
                <c:pt idx="5226">
                  <c:v>9.5971760000000007E-3</c:v>
                </c:pt>
                <c:pt idx="5227">
                  <c:v>7.7597919999999997E-3</c:v>
                </c:pt>
                <c:pt idx="5228">
                  <c:v>7.0829450000000002E-3</c:v>
                </c:pt>
                <c:pt idx="5229">
                  <c:v>1.2410920000000001E-2</c:v>
                </c:pt>
                <c:pt idx="5230">
                  <c:v>8.9014820000000005E-3</c:v>
                </c:pt>
                <c:pt idx="5231">
                  <c:v>1.077184E-2</c:v>
                </c:pt>
                <c:pt idx="5232">
                  <c:v>1.408498E-2</c:v>
                </c:pt>
                <c:pt idx="5233">
                  <c:v>1.229297E-2</c:v>
                </c:pt>
                <c:pt idx="5234">
                  <c:v>6.9836459999999996E-3</c:v>
                </c:pt>
                <c:pt idx="5235">
                  <c:v>1.088886E-2</c:v>
                </c:pt>
                <c:pt idx="5236">
                  <c:v>1.634654E-2</c:v>
                </c:pt>
                <c:pt idx="5237">
                  <c:v>1.490708E-2</c:v>
                </c:pt>
                <c:pt idx="5238">
                  <c:v>8.0319329999999998E-3</c:v>
                </c:pt>
                <c:pt idx="5239">
                  <c:v>1.09015E-2</c:v>
                </c:pt>
                <c:pt idx="5240">
                  <c:v>8.3444850000000004E-3</c:v>
                </c:pt>
                <c:pt idx="5241">
                  <c:v>1.257048E-2</c:v>
                </c:pt>
                <c:pt idx="5242">
                  <c:v>9.2288509999999997E-3</c:v>
                </c:pt>
                <c:pt idx="5243">
                  <c:v>7.3105180000000002E-3</c:v>
                </c:pt>
                <c:pt idx="5244">
                  <c:v>7.3232849999999997E-3</c:v>
                </c:pt>
                <c:pt idx="5245">
                  <c:v>1.373973E-2</c:v>
                </c:pt>
                <c:pt idx="5246">
                  <c:v>1.3315179999999999E-2</c:v>
                </c:pt>
                <c:pt idx="5247">
                  <c:v>9.6256120000000004E-3</c:v>
                </c:pt>
                <c:pt idx="5248">
                  <c:v>9.3457279999999993E-3</c:v>
                </c:pt>
                <c:pt idx="5249">
                  <c:v>1.2129640000000001E-2</c:v>
                </c:pt>
                <c:pt idx="5250">
                  <c:v>9.7521129999999998E-3</c:v>
                </c:pt>
                <c:pt idx="5251">
                  <c:v>8.0698880000000008E-3</c:v>
                </c:pt>
                <c:pt idx="5252">
                  <c:v>1.3676280000000001E-2</c:v>
                </c:pt>
                <c:pt idx="5253">
                  <c:v>9.0606620000000006E-3</c:v>
                </c:pt>
                <c:pt idx="5254">
                  <c:v>8.7889720000000008E-3</c:v>
                </c:pt>
                <c:pt idx="5255">
                  <c:v>1.1872890000000001E-2</c:v>
                </c:pt>
                <c:pt idx="5256">
                  <c:v>1.183448E-2</c:v>
                </c:pt>
                <c:pt idx="5257">
                  <c:v>1.258983E-2</c:v>
                </c:pt>
                <c:pt idx="5258">
                  <c:v>1.034679E-2</c:v>
                </c:pt>
                <c:pt idx="5259">
                  <c:v>1.2249879999999999E-2</c:v>
                </c:pt>
                <c:pt idx="5260">
                  <c:v>8.6880810000000003E-3</c:v>
                </c:pt>
                <c:pt idx="5261">
                  <c:v>1.7055279999999999E-2</c:v>
                </c:pt>
                <c:pt idx="5262">
                  <c:v>1.2989779999999999E-2</c:v>
                </c:pt>
                <c:pt idx="5263">
                  <c:v>8.7174609999999993E-3</c:v>
                </c:pt>
                <c:pt idx="5264">
                  <c:v>1.176017E-2</c:v>
                </c:pt>
                <c:pt idx="5265">
                  <c:v>1.083841E-2</c:v>
                </c:pt>
                <c:pt idx="5266">
                  <c:v>1.399691E-2</c:v>
                </c:pt>
                <c:pt idx="5267">
                  <c:v>9.9786449999999995E-3</c:v>
                </c:pt>
                <c:pt idx="5268">
                  <c:v>8.0698880000000008E-3</c:v>
                </c:pt>
                <c:pt idx="5269">
                  <c:v>1.521132E-2</c:v>
                </c:pt>
                <c:pt idx="5270">
                  <c:v>8.5762830000000005E-3</c:v>
                </c:pt>
                <c:pt idx="5271">
                  <c:v>1.2360869999999999E-2</c:v>
                </c:pt>
                <c:pt idx="5272">
                  <c:v>1.030615E-2</c:v>
                </c:pt>
                <c:pt idx="5273">
                  <c:v>1.385684E-2</c:v>
                </c:pt>
                <c:pt idx="5274">
                  <c:v>1.085027E-2</c:v>
                </c:pt>
                <c:pt idx="5275">
                  <c:v>9.6661360000000005E-3</c:v>
                </c:pt>
                <c:pt idx="5276">
                  <c:v>1.1938280000000001E-2</c:v>
                </c:pt>
                <c:pt idx="5277">
                  <c:v>1.007332E-2</c:v>
                </c:pt>
                <c:pt idx="5278">
                  <c:v>1.310858E-2</c:v>
                </c:pt>
                <c:pt idx="5279">
                  <c:v>1.188838E-2</c:v>
                </c:pt>
                <c:pt idx="5280">
                  <c:v>1.124616E-2</c:v>
                </c:pt>
                <c:pt idx="5281">
                  <c:v>1.5240220000000001E-2</c:v>
                </c:pt>
                <c:pt idx="5282">
                  <c:v>1.1605890000000001E-2</c:v>
                </c:pt>
                <c:pt idx="5283">
                  <c:v>8.5834550000000003E-3</c:v>
                </c:pt>
                <c:pt idx="5284">
                  <c:v>8.8503729999999999E-3</c:v>
                </c:pt>
                <c:pt idx="5285">
                  <c:v>9.0998750000000003E-3</c:v>
                </c:pt>
                <c:pt idx="5286">
                  <c:v>8.4942699999999999E-3</c:v>
                </c:pt>
                <c:pt idx="5287">
                  <c:v>1.275052E-2</c:v>
                </c:pt>
                <c:pt idx="5288">
                  <c:v>1.0927589999999999E-2</c:v>
                </c:pt>
                <c:pt idx="5289">
                  <c:v>1.516377E-2</c:v>
                </c:pt>
                <c:pt idx="5290">
                  <c:v>9.0478610000000008E-3</c:v>
                </c:pt>
                <c:pt idx="5291">
                  <c:v>1.0940200000000001E-2</c:v>
                </c:pt>
                <c:pt idx="5292">
                  <c:v>1.268209E-2</c:v>
                </c:pt>
                <c:pt idx="5293">
                  <c:v>1.062305E-2</c:v>
                </c:pt>
                <c:pt idx="5294">
                  <c:v>9.5960449999999992E-3</c:v>
                </c:pt>
                <c:pt idx="5295">
                  <c:v>1.2791469999999999E-2</c:v>
                </c:pt>
                <c:pt idx="5296">
                  <c:v>9.2940249999999992E-3</c:v>
                </c:pt>
                <c:pt idx="5297">
                  <c:v>1.1363369999999999E-2</c:v>
                </c:pt>
                <c:pt idx="5298">
                  <c:v>9.8208280000000002E-3</c:v>
                </c:pt>
                <c:pt idx="5299">
                  <c:v>1.289614E-2</c:v>
                </c:pt>
                <c:pt idx="5300">
                  <c:v>1.171665E-2</c:v>
                </c:pt>
                <c:pt idx="5301">
                  <c:v>1.5507719999999999E-2</c:v>
                </c:pt>
                <c:pt idx="5302">
                  <c:v>1.09271E-2</c:v>
                </c:pt>
                <c:pt idx="5303">
                  <c:v>9.6249249999999995E-3</c:v>
                </c:pt>
                <c:pt idx="5304">
                  <c:v>1.188493E-2</c:v>
                </c:pt>
                <c:pt idx="5305">
                  <c:v>8.47556E-3</c:v>
                </c:pt>
                <c:pt idx="5306">
                  <c:v>1.1178E-2</c:v>
                </c:pt>
                <c:pt idx="5307">
                  <c:v>1.251772E-2</c:v>
                </c:pt>
                <c:pt idx="5308">
                  <c:v>9.8624339999999998E-3</c:v>
                </c:pt>
                <c:pt idx="5309">
                  <c:v>1.3858779999999999E-2</c:v>
                </c:pt>
                <c:pt idx="5310">
                  <c:v>1.2380449999999999E-2</c:v>
                </c:pt>
                <c:pt idx="5311">
                  <c:v>1.610934E-2</c:v>
                </c:pt>
                <c:pt idx="5312">
                  <c:v>1.083605E-2</c:v>
                </c:pt>
                <c:pt idx="5313">
                  <c:v>9.8116479999999992E-3</c:v>
                </c:pt>
                <c:pt idx="5314">
                  <c:v>1.147748E-2</c:v>
                </c:pt>
                <c:pt idx="5315">
                  <c:v>9.1351109999999996E-3</c:v>
                </c:pt>
                <c:pt idx="5316">
                  <c:v>1.289657E-2</c:v>
                </c:pt>
                <c:pt idx="5317">
                  <c:v>1.1149330000000001E-2</c:v>
                </c:pt>
                <c:pt idx="5318">
                  <c:v>9.8329060000000006E-3</c:v>
                </c:pt>
                <c:pt idx="5319">
                  <c:v>9.6057369999999996E-3</c:v>
                </c:pt>
                <c:pt idx="5320">
                  <c:v>1.1837719999999999E-2</c:v>
                </c:pt>
                <c:pt idx="5321">
                  <c:v>1.4629430000000001E-2</c:v>
                </c:pt>
                <c:pt idx="5322">
                  <c:v>1.1008459999999999E-2</c:v>
                </c:pt>
                <c:pt idx="5323">
                  <c:v>1.548163E-2</c:v>
                </c:pt>
                <c:pt idx="5324">
                  <c:v>1.4360950000000001E-2</c:v>
                </c:pt>
                <c:pt idx="5325">
                  <c:v>7.0637019999999998E-3</c:v>
                </c:pt>
                <c:pt idx="5326">
                  <c:v>1.439212E-2</c:v>
                </c:pt>
                <c:pt idx="5327">
                  <c:v>1.2519840000000001E-2</c:v>
                </c:pt>
                <c:pt idx="5328">
                  <c:v>1.238205E-2</c:v>
                </c:pt>
                <c:pt idx="5329">
                  <c:v>9.7705719999999999E-3</c:v>
                </c:pt>
                <c:pt idx="5330">
                  <c:v>9.8428630000000003E-3</c:v>
                </c:pt>
                <c:pt idx="5331">
                  <c:v>1.0911509999999999E-2</c:v>
                </c:pt>
                <c:pt idx="5332">
                  <c:v>1.1985020000000001E-2</c:v>
                </c:pt>
                <c:pt idx="5333">
                  <c:v>1.303872E-2</c:v>
                </c:pt>
                <c:pt idx="5334">
                  <c:v>8.2602449999999994E-3</c:v>
                </c:pt>
                <c:pt idx="5335">
                  <c:v>9.7854280000000005E-3</c:v>
                </c:pt>
                <c:pt idx="5336">
                  <c:v>1.021683E-2</c:v>
                </c:pt>
                <c:pt idx="5337">
                  <c:v>1.132818E-2</c:v>
                </c:pt>
                <c:pt idx="5338">
                  <c:v>1.2873870000000001E-2</c:v>
                </c:pt>
                <c:pt idx="5339">
                  <c:v>1.1315820000000001E-2</c:v>
                </c:pt>
                <c:pt idx="5340">
                  <c:v>7.0599010000000004E-3</c:v>
                </c:pt>
                <c:pt idx="5341">
                  <c:v>6.6889059999999997E-3</c:v>
                </c:pt>
                <c:pt idx="5342">
                  <c:v>1.6982279999999999E-2</c:v>
                </c:pt>
                <c:pt idx="5343">
                  <c:v>1.504611E-2</c:v>
                </c:pt>
                <c:pt idx="5344">
                  <c:v>1.1740799999999999E-2</c:v>
                </c:pt>
                <c:pt idx="5345">
                  <c:v>1.030961E-2</c:v>
                </c:pt>
                <c:pt idx="5346">
                  <c:v>8.6008500000000002E-3</c:v>
                </c:pt>
                <c:pt idx="5347">
                  <c:v>1.314005E-2</c:v>
                </c:pt>
                <c:pt idx="5348">
                  <c:v>1.208791E-2</c:v>
                </c:pt>
                <c:pt idx="5349">
                  <c:v>7.765437E-3</c:v>
                </c:pt>
                <c:pt idx="5350">
                  <c:v>5.9953089999999999E-3</c:v>
                </c:pt>
                <c:pt idx="5351">
                  <c:v>1.0600180000000001E-2</c:v>
                </c:pt>
                <c:pt idx="5352">
                  <c:v>1.291731E-2</c:v>
                </c:pt>
                <c:pt idx="5353">
                  <c:v>1.3067509999999999E-2</c:v>
                </c:pt>
                <c:pt idx="5354">
                  <c:v>1.095964E-2</c:v>
                </c:pt>
                <c:pt idx="5355">
                  <c:v>1.271912E-2</c:v>
                </c:pt>
                <c:pt idx="5356">
                  <c:v>7.4781329999999997E-3</c:v>
                </c:pt>
                <c:pt idx="5357">
                  <c:v>1.070139E-2</c:v>
                </c:pt>
                <c:pt idx="5358">
                  <c:v>1.139577E-2</c:v>
                </c:pt>
                <c:pt idx="5359">
                  <c:v>9.6967760000000007E-3</c:v>
                </c:pt>
                <c:pt idx="5360">
                  <c:v>1.233184E-2</c:v>
                </c:pt>
                <c:pt idx="5361">
                  <c:v>1.159198E-2</c:v>
                </c:pt>
                <c:pt idx="5362">
                  <c:v>1.314737E-2</c:v>
                </c:pt>
                <c:pt idx="5363">
                  <c:v>8.9213090000000005E-3</c:v>
                </c:pt>
                <c:pt idx="5364">
                  <c:v>1.0912140000000001E-2</c:v>
                </c:pt>
                <c:pt idx="5365">
                  <c:v>1.019055E-2</c:v>
                </c:pt>
                <c:pt idx="5366">
                  <c:v>1.0424839999999999E-2</c:v>
                </c:pt>
                <c:pt idx="5367">
                  <c:v>6.9904190000000003E-3</c:v>
                </c:pt>
                <c:pt idx="5368">
                  <c:v>7.3124380000000001E-3</c:v>
                </c:pt>
                <c:pt idx="5369">
                  <c:v>1.164015E-2</c:v>
                </c:pt>
                <c:pt idx="5370">
                  <c:v>9.9194160000000003E-3</c:v>
                </c:pt>
                <c:pt idx="5371">
                  <c:v>1.1097350000000001E-2</c:v>
                </c:pt>
                <c:pt idx="5372">
                  <c:v>9.5663610000000007E-3</c:v>
                </c:pt>
                <c:pt idx="5373">
                  <c:v>1.256649E-2</c:v>
                </c:pt>
                <c:pt idx="5374">
                  <c:v>1.080393E-2</c:v>
                </c:pt>
                <c:pt idx="5375">
                  <c:v>7.8276219999999994E-3</c:v>
                </c:pt>
                <c:pt idx="5376">
                  <c:v>6.1609380000000004E-3</c:v>
                </c:pt>
                <c:pt idx="5377">
                  <c:v>9.7479349999999992E-3</c:v>
                </c:pt>
                <c:pt idx="5378">
                  <c:v>7.7002390000000002E-3</c:v>
                </c:pt>
                <c:pt idx="5379">
                  <c:v>1.241251E-2</c:v>
                </c:pt>
                <c:pt idx="5380">
                  <c:v>1.3975700000000001E-2</c:v>
                </c:pt>
                <c:pt idx="5381">
                  <c:v>1.093892E-2</c:v>
                </c:pt>
                <c:pt idx="5382">
                  <c:v>1.182859E-2</c:v>
                </c:pt>
                <c:pt idx="5383">
                  <c:v>1.0480379999999999E-2</c:v>
                </c:pt>
                <c:pt idx="5384">
                  <c:v>8.8355050000000004E-3</c:v>
                </c:pt>
                <c:pt idx="5385">
                  <c:v>8.0951990000000008E-3</c:v>
                </c:pt>
                <c:pt idx="5386">
                  <c:v>9.4129690000000002E-3</c:v>
                </c:pt>
                <c:pt idx="5387">
                  <c:v>8.656993E-3</c:v>
                </c:pt>
                <c:pt idx="5388">
                  <c:v>7.4017420000000002E-3</c:v>
                </c:pt>
                <c:pt idx="5389">
                  <c:v>1.239751E-2</c:v>
                </c:pt>
                <c:pt idx="5390">
                  <c:v>1.0514529999999999E-2</c:v>
                </c:pt>
                <c:pt idx="5391">
                  <c:v>7.7559680000000002E-3</c:v>
                </c:pt>
                <c:pt idx="5392">
                  <c:v>1.1160990000000001E-2</c:v>
                </c:pt>
                <c:pt idx="5393">
                  <c:v>1.4386329999999999E-2</c:v>
                </c:pt>
              </c:numCache>
            </c:numRef>
          </c:yVal>
        </c:ser>
        <c:axId val="69141632"/>
        <c:axId val="69143168"/>
      </c:scatterChart>
      <c:valAx>
        <c:axId val="69141632"/>
        <c:scaling>
          <c:orientation val="minMax"/>
        </c:scaling>
        <c:axPos val="b"/>
        <c:tickLblPos val="nextTo"/>
        <c:crossAx val="69143168"/>
        <c:crosses val="autoZero"/>
        <c:crossBetween val="midCat"/>
      </c:valAx>
      <c:valAx>
        <c:axId val="69143168"/>
        <c:scaling>
          <c:orientation val="minMax"/>
          <c:max val="0.14000000000000001"/>
          <c:min val="0"/>
        </c:scaling>
        <c:axPos val="l"/>
        <c:majorGridlines/>
        <c:numFmt formatCode="0.000" sourceLinked="1"/>
        <c:tickLblPos val="nextTo"/>
        <c:crossAx val="69141632"/>
        <c:crosses val="autoZero"/>
        <c:crossBetween val="midCat"/>
      </c:valAx>
    </c:plotArea>
    <c:plotVisOnly val="1"/>
  </c:chart>
  <c:spPr>
    <a:ln>
      <a:solidFill>
        <a:prstClr val="black"/>
      </a:solidFill>
    </a:ln>
  </c:sp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title>
      <c:tx>
        <c:rich>
          <a:bodyPr/>
          <a:lstStyle/>
          <a:p>
            <a:pPr>
              <a:defRPr/>
            </a:pPr>
            <a:r>
              <a:rPr lang="en-US" dirty="0"/>
              <a:t>#520,</a:t>
            </a:r>
            <a:r>
              <a:rPr lang="en-US" baseline="0" dirty="0"/>
              <a:t> Tag </a:t>
            </a:r>
            <a:r>
              <a:rPr lang="en-US" baseline="0" dirty="0" smtClean="0"/>
              <a:t>23; </a:t>
            </a:r>
            <a:r>
              <a:rPr lang="en-US" dirty="0"/>
              <a:t>RMS(</a:t>
            </a:r>
            <a:r>
              <a:rPr lang="en-US" dirty="0" err="1"/>
              <a:t>cw</a:t>
            </a:r>
            <a:r>
              <a:rPr lang="en-US" dirty="0"/>
              <a:t>)</a:t>
            </a:r>
          </a:p>
        </c:rich>
      </c:tx>
      <c:layout/>
    </c:title>
    <c:plotArea>
      <c:layout/>
      <c:scatterChart>
        <c:scatterStyle val="lineMarker"/>
        <c:ser>
          <c:idx val="1"/>
          <c:order val="1"/>
          <c:tx>
            <c:strRef>
              <c:f>'AgaChk1X_520_2018_06_23 (A)'!$E$1:$E$2</c:f>
              <c:strCache>
                <c:ptCount val="1"/>
                <c:pt idx="0">
                  <c:v>Tester Judgment mm/s rms</c:v>
                </c:pt>
              </c:strCache>
            </c:strRef>
          </c:tx>
          <c:marker>
            <c:symbol val="none"/>
          </c:marker>
          <c:yVal>
            <c:numRef>
              <c:f>'AgaChk1X_520_2018_06_23 (A)'!$E$3:$E$5396</c:f>
              <c:numCache>
                <c:formatCode>0.000</c:formatCode>
                <c:ptCount val="5394"/>
                <c:pt idx="0">
                  <c:v>0.1029904</c:v>
                </c:pt>
                <c:pt idx="1">
                  <c:v>0.1026022</c:v>
                </c:pt>
                <c:pt idx="2">
                  <c:v>9.9940310000000004E-2</c:v>
                </c:pt>
                <c:pt idx="3">
                  <c:v>0.1029467</c:v>
                </c:pt>
                <c:pt idx="4">
                  <c:v>0.1029712</c:v>
                </c:pt>
                <c:pt idx="5">
                  <c:v>0.10277500000000001</c:v>
                </c:pt>
                <c:pt idx="6">
                  <c:v>0.1004385</c:v>
                </c:pt>
                <c:pt idx="7">
                  <c:v>0.1027613</c:v>
                </c:pt>
                <c:pt idx="8">
                  <c:v>0.1049793</c:v>
                </c:pt>
                <c:pt idx="9">
                  <c:v>9.9205089999999996E-2</c:v>
                </c:pt>
                <c:pt idx="10">
                  <c:v>9.8747280000000007E-2</c:v>
                </c:pt>
                <c:pt idx="11">
                  <c:v>0.1005553</c:v>
                </c:pt>
                <c:pt idx="12">
                  <c:v>0.10235130000000001</c:v>
                </c:pt>
                <c:pt idx="13">
                  <c:v>0.1024009</c:v>
                </c:pt>
                <c:pt idx="14">
                  <c:v>0.1012547</c:v>
                </c:pt>
                <c:pt idx="15">
                  <c:v>0.1045702</c:v>
                </c:pt>
                <c:pt idx="16">
                  <c:v>9.9077739999999997E-2</c:v>
                </c:pt>
                <c:pt idx="17">
                  <c:v>9.9761080000000002E-2</c:v>
                </c:pt>
                <c:pt idx="18">
                  <c:v>0.1005712</c:v>
                </c:pt>
                <c:pt idx="19">
                  <c:v>0.1025114</c:v>
                </c:pt>
                <c:pt idx="20">
                  <c:v>9.7846240000000001E-2</c:v>
                </c:pt>
                <c:pt idx="21">
                  <c:v>9.9490809999999999E-2</c:v>
                </c:pt>
                <c:pt idx="22">
                  <c:v>0.10421420000000001</c:v>
                </c:pt>
                <c:pt idx="23">
                  <c:v>0.1023182</c:v>
                </c:pt>
                <c:pt idx="24">
                  <c:v>9.884105E-2</c:v>
                </c:pt>
                <c:pt idx="25">
                  <c:v>9.9774749999999995E-2</c:v>
                </c:pt>
                <c:pt idx="26">
                  <c:v>0.1039225</c:v>
                </c:pt>
                <c:pt idx="27">
                  <c:v>9.9721870000000004E-2</c:v>
                </c:pt>
                <c:pt idx="28">
                  <c:v>9.9765779999999998E-2</c:v>
                </c:pt>
                <c:pt idx="29">
                  <c:v>0.1014593</c:v>
                </c:pt>
                <c:pt idx="30">
                  <c:v>0.10070659999999999</c:v>
                </c:pt>
                <c:pt idx="31">
                  <c:v>0.1002497</c:v>
                </c:pt>
                <c:pt idx="32">
                  <c:v>0.1029026</c:v>
                </c:pt>
                <c:pt idx="33">
                  <c:v>0.103585</c:v>
                </c:pt>
                <c:pt idx="34">
                  <c:v>0.1002883</c:v>
                </c:pt>
                <c:pt idx="35">
                  <c:v>9.8900769999999999E-2</c:v>
                </c:pt>
                <c:pt idx="36">
                  <c:v>0.10100439999999999</c:v>
                </c:pt>
                <c:pt idx="37">
                  <c:v>0.1015938</c:v>
                </c:pt>
                <c:pt idx="38">
                  <c:v>9.6967460000000005E-2</c:v>
                </c:pt>
                <c:pt idx="39">
                  <c:v>0.10208250000000001</c:v>
                </c:pt>
                <c:pt idx="40">
                  <c:v>0.1012279</c:v>
                </c:pt>
                <c:pt idx="41">
                  <c:v>0.10364370000000001</c:v>
                </c:pt>
                <c:pt idx="42">
                  <c:v>9.9958430000000001E-2</c:v>
                </c:pt>
                <c:pt idx="43">
                  <c:v>0.10342129999999999</c:v>
                </c:pt>
                <c:pt idx="44">
                  <c:v>0.1013746</c:v>
                </c:pt>
                <c:pt idx="45">
                  <c:v>0.1030431</c:v>
                </c:pt>
                <c:pt idx="46">
                  <c:v>9.8611370000000004E-2</c:v>
                </c:pt>
                <c:pt idx="47">
                  <c:v>0.1046672</c:v>
                </c:pt>
                <c:pt idx="48">
                  <c:v>0.1040798</c:v>
                </c:pt>
                <c:pt idx="49">
                  <c:v>0.1000648</c:v>
                </c:pt>
                <c:pt idx="50">
                  <c:v>0.1017803</c:v>
                </c:pt>
                <c:pt idx="51">
                  <c:v>0.10215490000000001</c:v>
                </c:pt>
                <c:pt idx="52">
                  <c:v>9.9671049999999997E-2</c:v>
                </c:pt>
                <c:pt idx="53">
                  <c:v>0.10003529999999999</c:v>
                </c:pt>
                <c:pt idx="54">
                  <c:v>0.1027227</c:v>
                </c:pt>
                <c:pt idx="55">
                  <c:v>9.9857879999999996E-2</c:v>
                </c:pt>
                <c:pt idx="56">
                  <c:v>0.1010718</c:v>
                </c:pt>
                <c:pt idx="57">
                  <c:v>9.8708580000000004E-2</c:v>
                </c:pt>
                <c:pt idx="58">
                  <c:v>0.1046371</c:v>
                </c:pt>
                <c:pt idx="59">
                  <c:v>0.10205119999999999</c:v>
                </c:pt>
                <c:pt idx="60">
                  <c:v>9.8247710000000002E-2</c:v>
                </c:pt>
                <c:pt idx="61">
                  <c:v>0.1017576</c:v>
                </c:pt>
                <c:pt idx="62">
                  <c:v>9.9875969999999994E-2</c:v>
                </c:pt>
                <c:pt idx="63">
                  <c:v>0.1015141</c:v>
                </c:pt>
                <c:pt idx="64">
                  <c:v>9.9279409999999998E-2</c:v>
                </c:pt>
                <c:pt idx="65">
                  <c:v>0.1017178</c:v>
                </c:pt>
                <c:pt idx="66">
                  <c:v>0.1003776</c:v>
                </c:pt>
                <c:pt idx="67">
                  <c:v>0.1018361</c:v>
                </c:pt>
                <c:pt idx="68">
                  <c:v>0.1027845</c:v>
                </c:pt>
                <c:pt idx="69">
                  <c:v>0.10303470000000001</c:v>
                </c:pt>
                <c:pt idx="70">
                  <c:v>9.9161639999999995E-2</c:v>
                </c:pt>
                <c:pt idx="71">
                  <c:v>9.9924139999999995E-2</c:v>
                </c:pt>
                <c:pt idx="72">
                  <c:v>0.1037942</c:v>
                </c:pt>
                <c:pt idx="73">
                  <c:v>0.1010244</c:v>
                </c:pt>
                <c:pt idx="74">
                  <c:v>0.10113759999999999</c:v>
                </c:pt>
                <c:pt idx="75">
                  <c:v>9.8845970000000005E-2</c:v>
                </c:pt>
                <c:pt idx="76">
                  <c:v>0.1045377</c:v>
                </c:pt>
                <c:pt idx="77">
                  <c:v>0.1009598</c:v>
                </c:pt>
                <c:pt idx="78">
                  <c:v>9.9791229999999995E-2</c:v>
                </c:pt>
                <c:pt idx="79">
                  <c:v>0.10299369999999999</c:v>
                </c:pt>
                <c:pt idx="80">
                  <c:v>0.1039369</c:v>
                </c:pt>
                <c:pt idx="81">
                  <c:v>9.8799280000000003E-2</c:v>
                </c:pt>
                <c:pt idx="82">
                  <c:v>0.1061701</c:v>
                </c:pt>
                <c:pt idx="83">
                  <c:v>0.1058525</c:v>
                </c:pt>
                <c:pt idx="84">
                  <c:v>0.1006031</c:v>
                </c:pt>
                <c:pt idx="85">
                  <c:v>0.100535</c:v>
                </c:pt>
                <c:pt idx="86">
                  <c:v>0.1013612</c:v>
                </c:pt>
                <c:pt idx="87">
                  <c:v>0.1045581</c:v>
                </c:pt>
                <c:pt idx="88">
                  <c:v>0.10003049999999999</c:v>
                </c:pt>
                <c:pt idx="89">
                  <c:v>0.101935</c:v>
                </c:pt>
                <c:pt idx="90">
                  <c:v>0.1025915</c:v>
                </c:pt>
                <c:pt idx="91">
                  <c:v>0.1034384</c:v>
                </c:pt>
                <c:pt idx="92">
                  <c:v>9.9811440000000001E-2</c:v>
                </c:pt>
                <c:pt idx="93">
                  <c:v>0.1028158</c:v>
                </c:pt>
                <c:pt idx="94">
                  <c:v>0.1009248</c:v>
                </c:pt>
                <c:pt idx="95">
                  <c:v>9.8729479999999994E-2</c:v>
                </c:pt>
                <c:pt idx="96">
                  <c:v>0.1031203</c:v>
                </c:pt>
                <c:pt idx="97">
                  <c:v>0.1050464</c:v>
                </c:pt>
                <c:pt idx="98">
                  <c:v>0.10112549999999999</c:v>
                </c:pt>
                <c:pt idx="99">
                  <c:v>9.8685250000000002E-2</c:v>
                </c:pt>
                <c:pt idx="100">
                  <c:v>0.1063264</c:v>
                </c:pt>
                <c:pt idx="101">
                  <c:v>0.1022971</c:v>
                </c:pt>
                <c:pt idx="102">
                  <c:v>0.10108250000000001</c:v>
                </c:pt>
                <c:pt idx="103">
                  <c:v>0.1008544</c:v>
                </c:pt>
                <c:pt idx="104">
                  <c:v>0.1057502</c:v>
                </c:pt>
                <c:pt idx="105">
                  <c:v>9.9507330000000005E-2</c:v>
                </c:pt>
                <c:pt idx="106">
                  <c:v>0.101234</c:v>
                </c:pt>
                <c:pt idx="107">
                  <c:v>0.1022092</c:v>
                </c:pt>
                <c:pt idx="108">
                  <c:v>0.1036313</c:v>
                </c:pt>
                <c:pt idx="109">
                  <c:v>0.1024264</c:v>
                </c:pt>
                <c:pt idx="110">
                  <c:v>0.1021195</c:v>
                </c:pt>
                <c:pt idx="111">
                  <c:v>0.1037636</c:v>
                </c:pt>
                <c:pt idx="112">
                  <c:v>0.1022266</c:v>
                </c:pt>
                <c:pt idx="113">
                  <c:v>0.1026078</c:v>
                </c:pt>
                <c:pt idx="114">
                  <c:v>0.10024</c:v>
                </c:pt>
                <c:pt idx="115">
                  <c:v>0.10366300000000001</c:v>
                </c:pt>
                <c:pt idx="116">
                  <c:v>9.9532549999999997E-2</c:v>
                </c:pt>
                <c:pt idx="117">
                  <c:v>9.8363729999999996E-2</c:v>
                </c:pt>
                <c:pt idx="118">
                  <c:v>0.1007342</c:v>
                </c:pt>
                <c:pt idx="119">
                  <c:v>0.10325380000000001</c:v>
                </c:pt>
                <c:pt idx="120">
                  <c:v>9.9083889999999994E-2</c:v>
                </c:pt>
                <c:pt idx="121">
                  <c:v>0.1035614</c:v>
                </c:pt>
                <c:pt idx="122">
                  <c:v>0.1033806</c:v>
                </c:pt>
                <c:pt idx="123">
                  <c:v>0.10196189999999999</c:v>
                </c:pt>
                <c:pt idx="124">
                  <c:v>0.1027367</c:v>
                </c:pt>
                <c:pt idx="125">
                  <c:v>0.1021325</c:v>
                </c:pt>
                <c:pt idx="126">
                  <c:v>0.10127700000000001</c:v>
                </c:pt>
                <c:pt idx="127">
                  <c:v>0.1004733</c:v>
                </c:pt>
                <c:pt idx="128">
                  <c:v>0.1028096</c:v>
                </c:pt>
                <c:pt idx="129">
                  <c:v>0.10157969999999999</c:v>
                </c:pt>
                <c:pt idx="130">
                  <c:v>0.103297</c:v>
                </c:pt>
                <c:pt idx="131">
                  <c:v>9.8306519999999994E-2</c:v>
                </c:pt>
                <c:pt idx="132">
                  <c:v>0.1033878</c:v>
                </c:pt>
                <c:pt idx="133">
                  <c:v>0.10180450000000001</c:v>
                </c:pt>
                <c:pt idx="134">
                  <c:v>0.1008047</c:v>
                </c:pt>
                <c:pt idx="135">
                  <c:v>0.1016143</c:v>
                </c:pt>
                <c:pt idx="136">
                  <c:v>0.1042227</c:v>
                </c:pt>
                <c:pt idx="137">
                  <c:v>0.10274419999999999</c:v>
                </c:pt>
                <c:pt idx="138">
                  <c:v>0.1026812</c:v>
                </c:pt>
                <c:pt idx="139">
                  <c:v>0.10423449999999999</c:v>
                </c:pt>
                <c:pt idx="140">
                  <c:v>0.1012788</c:v>
                </c:pt>
                <c:pt idx="141">
                  <c:v>0.1030427</c:v>
                </c:pt>
                <c:pt idx="142">
                  <c:v>9.8406430000000003E-2</c:v>
                </c:pt>
                <c:pt idx="143">
                  <c:v>0.1057684</c:v>
                </c:pt>
                <c:pt idx="144">
                  <c:v>0.1027023</c:v>
                </c:pt>
                <c:pt idx="145">
                  <c:v>9.9716869999999999E-2</c:v>
                </c:pt>
                <c:pt idx="146">
                  <c:v>0.1038144</c:v>
                </c:pt>
                <c:pt idx="147">
                  <c:v>0.103842</c:v>
                </c:pt>
                <c:pt idx="148">
                  <c:v>0.1046793</c:v>
                </c:pt>
                <c:pt idx="149">
                  <c:v>0.1016787</c:v>
                </c:pt>
                <c:pt idx="150">
                  <c:v>0.1065282</c:v>
                </c:pt>
                <c:pt idx="151">
                  <c:v>0.1019139</c:v>
                </c:pt>
                <c:pt idx="152">
                  <c:v>0.1019465</c:v>
                </c:pt>
                <c:pt idx="153">
                  <c:v>0.10104680000000001</c:v>
                </c:pt>
                <c:pt idx="154">
                  <c:v>0.1027613</c:v>
                </c:pt>
                <c:pt idx="155">
                  <c:v>0.1004336</c:v>
                </c:pt>
                <c:pt idx="156">
                  <c:v>9.9791370000000004E-2</c:v>
                </c:pt>
                <c:pt idx="157">
                  <c:v>0.1041801</c:v>
                </c:pt>
                <c:pt idx="158">
                  <c:v>0.1026917</c:v>
                </c:pt>
                <c:pt idx="159">
                  <c:v>9.9329639999999997E-2</c:v>
                </c:pt>
                <c:pt idx="160">
                  <c:v>0.10078769999999999</c:v>
                </c:pt>
                <c:pt idx="161">
                  <c:v>0.105007</c:v>
                </c:pt>
                <c:pt idx="162">
                  <c:v>9.8498379999999996E-2</c:v>
                </c:pt>
                <c:pt idx="163">
                  <c:v>0.1030047</c:v>
                </c:pt>
                <c:pt idx="164">
                  <c:v>0.102589</c:v>
                </c:pt>
                <c:pt idx="165">
                  <c:v>0.10817880000000001</c:v>
                </c:pt>
                <c:pt idx="166">
                  <c:v>0.1027333</c:v>
                </c:pt>
                <c:pt idx="167">
                  <c:v>0.10172340000000001</c:v>
                </c:pt>
                <c:pt idx="168">
                  <c:v>0.10216219999999999</c:v>
                </c:pt>
                <c:pt idx="169">
                  <c:v>0.1014265</c:v>
                </c:pt>
                <c:pt idx="170">
                  <c:v>9.9484580000000003E-2</c:v>
                </c:pt>
                <c:pt idx="171">
                  <c:v>0.103725</c:v>
                </c:pt>
                <c:pt idx="172">
                  <c:v>0.1022961</c:v>
                </c:pt>
                <c:pt idx="173">
                  <c:v>9.9636760000000005E-2</c:v>
                </c:pt>
                <c:pt idx="174">
                  <c:v>0.1027508</c:v>
                </c:pt>
                <c:pt idx="175">
                  <c:v>0.1039814</c:v>
                </c:pt>
                <c:pt idx="176">
                  <c:v>0.1023756</c:v>
                </c:pt>
                <c:pt idx="177">
                  <c:v>0.1032145</c:v>
                </c:pt>
                <c:pt idx="178">
                  <c:v>0.10488260000000001</c:v>
                </c:pt>
                <c:pt idx="179">
                  <c:v>0.1070599</c:v>
                </c:pt>
                <c:pt idx="180">
                  <c:v>0.1036183</c:v>
                </c:pt>
                <c:pt idx="181">
                  <c:v>0.10312739999999999</c:v>
                </c:pt>
                <c:pt idx="182">
                  <c:v>0.1032563</c:v>
                </c:pt>
                <c:pt idx="183">
                  <c:v>0.10535750000000001</c:v>
                </c:pt>
                <c:pt idx="184">
                  <c:v>0.10257090000000001</c:v>
                </c:pt>
                <c:pt idx="185">
                  <c:v>0.10265390000000001</c:v>
                </c:pt>
                <c:pt idx="186">
                  <c:v>0.10556020000000001</c:v>
                </c:pt>
                <c:pt idx="187">
                  <c:v>0.1037281</c:v>
                </c:pt>
                <c:pt idx="188">
                  <c:v>0.1012063</c:v>
                </c:pt>
                <c:pt idx="189">
                  <c:v>0.1006358</c:v>
                </c:pt>
                <c:pt idx="190">
                  <c:v>0.10473159999999999</c:v>
                </c:pt>
                <c:pt idx="191">
                  <c:v>0.102448</c:v>
                </c:pt>
                <c:pt idx="192">
                  <c:v>0.1023259</c:v>
                </c:pt>
                <c:pt idx="193">
                  <c:v>0.10267469999999999</c:v>
                </c:pt>
                <c:pt idx="194">
                  <c:v>0.1059401</c:v>
                </c:pt>
                <c:pt idx="195">
                  <c:v>0.1004521</c:v>
                </c:pt>
                <c:pt idx="196">
                  <c:v>0.10269449999999999</c:v>
                </c:pt>
                <c:pt idx="197">
                  <c:v>0.1072574</c:v>
                </c:pt>
                <c:pt idx="198">
                  <c:v>0.1032521</c:v>
                </c:pt>
                <c:pt idx="199">
                  <c:v>0.1020224</c:v>
                </c:pt>
                <c:pt idx="200">
                  <c:v>0.1028464</c:v>
                </c:pt>
                <c:pt idx="201">
                  <c:v>0.1052319</c:v>
                </c:pt>
                <c:pt idx="202">
                  <c:v>0.1031802</c:v>
                </c:pt>
                <c:pt idx="203">
                  <c:v>0.1020543</c:v>
                </c:pt>
                <c:pt idx="204">
                  <c:v>0.1009861</c:v>
                </c:pt>
                <c:pt idx="205">
                  <c:v>0.1028563</c:v>
                </c:pt>
                <c:pt idx="206">
                  <c:v>0.10154589999999999</c:v>
                </c:pt>
                <c:pt idx="207">
                  <c:v>0.1038293</c:v>
                </c:pt>
                <c:pt idx="208">
                  <c:v>0.1003757</c:v>
                </c:pt>
                <c:pt idx="209">
                  <c:v>0.1044634</c:v>
                </c:pt>
                <c:pt idx="210">
                  <c:v>0.102121</c:v>
                </c:pt>
                <c:pt idx="211">
                  <c:v>0.10524890000000001</c:v>
                </c:pt>
                <c:pt idx="212">
                  <c:v>0.1039709</c:v>
                </c:pt>
                <c:pt idx="213">
                  <c:v>0.10284219999999999</c:v>
                </c:pt>
                <c:pt idx="214">
                  <c:v>0.1017421</c:v>
                </c:pt>
                <c:pt idx="215">
                  <c:v>0.10427350000000001</c:v>
                </c:pt>
                <c:pt idx="216">
                  <c:v>0.10591780000000001</c:v>
                </c:pt>
                <c:pt idx="217">
                  <c:v>0.1011415</c:v>
                </c:pt>
                <c:pt idx="218">
                  <c:v>0.1066415</c:v>
                </c:pt>
                <c:pt idx="219">
                  <c:v>0.1028279</c:v>
                </c:pt>
                <c:pt idx="220">
                  <c:v>0.1053709</c:v>
                </c:pt>
                <c:pt idx="221">
                  <c:v>0.102592</c:v>
                </c:pt>
                <c:pt idx="222">
                  <c:v>0.10329339999999999</c:v>
                </c:pt>
                <c:pt idx="223">
                  <c:v>0.10479239999999999</c:v>
                </c:pt>
                <c:pt idx="224">
                  <c:v>0.102673</c:v>
                </c:pt>
                <c:pt idx="225">
                  <c:v>0.10393040000000001</c:v>
                </c:pt>
                <c:pt idx="226">
                  <c:v>0.1046092</c:v>
                </c:pt>
                <c:pt idx="227">
                  <c:v>0.1056666</c:v>
                </c:pt>
                <c:pt idx="228">
                  <c:v>0.1039248</c:v>
                </c:pt>
                <c:pt idx="229">
                  <c:v>0.1038531</c:v>
                </c:pt>
                <c:pt idx="230">
                  <c:v>0.1046943</c:v>
                </c:pt>
                <c:pt idx="231">
                  <c:v>0.1078151</c:v>
                </c:pt>
                <c:pt idx="232">
                  <c:v>0.1009886</c:v>
                </c:pt>
                <c:pt idx="233">
                  <c:v>0.1068119</c:v>
                </c:pt>
                <c:pt idx="234">
                  <c:v>0.1030899</c:v>
                </c:pt>
                <c:pt idx="235">
                  <c:v>0.1018532</c:v>
                </c:pt>
                <c:pt idx="236">
                  <c:v>0.1032202</c:v>
                </c:pt>
                <c:pt idx="237">
                  <c:v>0.10256270000000001</c:v>
                </c:pt>
                <c:pt idx="238">
                  <c:v>0.1049933</c:v>
                </c:pt>
                <c:pt idx="239">
                  <c:v>0.1008242</c:v>
                </c:pt>
                <c:pt idx="240">
                  <c:v>0.1044837</c:v>
                </c:pt>
                <c:pt idx="241">
                  <c:v>0.10320699999999999</c:v>
                </c:pt>
                <c:pt idx="242">
                  <c:v>0.1065831</c:v>
                </c:pt>
                <c:pt idx="243">
                  <c:v>9.827031E-2</c:v>
                </c:pt>
                <c:pt idx="244">
                  <c:v>0.1050717</c:v>
                </c:pt>
                <c:pt idx="245">
                  <c:v>0.10247729999999999</c:v>
                </c:pt>
                <c:pt idx="246">
                  <c:v>0.102399</c:v>
                </c:pt>
                <c:pt idx="247">
                  <c:v>0.1038502</c:v>
                </c:pt>
                <c:pt idx="248">
                  <c:v>0.10384359999999999</c:v>
                </c:pt>
                <c:pt idx="249">
                  <c:v>0.10001400000000001</c:v>
                </c:pt>
                <c:pt idx="250">
                  <c:v>9.8880330000000002E-2</c:v>
                </c:pt>
                <c:pt idx="251">
                  <c:v>0.1041173</c:v>
                </c:pt>
                <c:pt idx="252">
                  <c:v>0.1038883</c:v>
                </c:pt>
                <c:pt idx="253">
                  <c:v>0.1035522</c:v>
                </c:pt>
                <c:pt idx="254">
                  <c:v>0.1007139</c:v>
                </c:pt>
                <c:pt idx="255">
                  <c:v>0.1043722</c:v>
                </c:pt>
                <c:pt idx="256">
                  <c:v>0.1017393</c:v>
                </c:pt>
                <c:pt idx="257">
                  <c:v>0.1024989</c:v>
                </c:pt>
                <c:pt idx="258">
                  <c:v>0.104973</c:v>
                </c:pt>
                <c:pt idx="259">
                  <c:v>0.1030848</c:v>
                </c:pt>
                <c:pt idx="260">
                  <c:v>0.10196470000000001</c:v>
                </c:pt>
                <c:pt idx="261">
                  <c:v>0.1032631</c:v>
                </c:pt>
                <c:pt idx="262">
                  <c:v>0.1045387</c:v>
                </c:pt>
                <c:pt idx="263">
                  <c:v>0.1019161</c:v>
                </c:pt>
                <c:pt idx="264">
                  <c:v>0.1049982</c:v>
                </c:pt>
                <c:pt idx="265">
                  <c:v>0.1032488</c:v>
                </c:pt>
                <c:pt idx="266">
                  <c:v>0.1071583</c:v>
                </c:pt>
                <c:pt idx="267">
                  <c:v>9.8618670000000005E-2</c:v>
                </c:pt>
                <c:pt idx="268">
                  <c:v>0.1024994</c:v>
                </c:pt>
                <c:pt idx="269">
                  <c:v>0.10623390000000001</c:v>
                </c:pt>
                <c:pt idx="270">
                  <c:v>0.1038656</c:v>
                </c:pt>
                <c:pt idx="271">
                  <c:v>0.10055269999999999</c:v>
                </c:pt>
                <c:pt idx="272">
                  <c:v>0.1043432</c:v>
                </c:pt>
                <c:pt idx="273">
                  <c:v>0.10444050000000001</c:v>
                </c:pt>
                <c:pt idx="274">
                  <c:v>0.1037761</c:v>
                </c:pt>
                <c:pt idx="275">
                  <c:v>0.10288120000000001</c:v>
                </c:pt>
                <c:pt idx="276">
                  <c:v>0.1022585</c:v>
                </c:pt>
                <c:pt idx="277">
                  <c:v>0.10527930000000001</c:v>
                </c:pt>
                <c:pt idx="278">
                  <c:v>0.1020774</c:v>
                </c:pt>
                <c:pt idx="279">
                  <c:v>0.1054634</c:v>
                </c:pt>
                <c:pt idx="280">
                  <c:v>0.1045036</c:v>
                </c:pt>
                <c:pt idx="281">
                  <c:v>0.1038462</c:v>
                </c:pt>
                <c:pt idx="282">
                  <c:v>0.1011407</c:v>
                </c:pt>
                <c:pt idx="283">
                  <c:v>0.1036329</c:v>
                </c:pt>
                <c:pt idx="284">
                  <c:v>0.104003</c:v>
                </c:pt>
                <c:pt idx="285">
                  <c:v>0.10015019999999999</c:v>
                </c:pt>
                <c:pt idx="286">
                  <c:v>0.1048989</c:v>
                </c:pt>
                <c:pt idx="287">
                  <c:v>0.1017478</c:v>
                </c:pt>
                <c:pt idx="288">
                  <c:v>0.1042155</c:v>
                </c:pt>
                <c:pt idx="289">
                  <c:v>0.1004988</c:v>
                </c:pt>
                <c:pt idx="290">
                  <c:v>0.10425719999999999</c:v>
                </c:pt>
                <c:pt idx="291">
                  <c:v>0.10481799999999999</c:v>
                </c:pt>
                <c:pt idx="292">
                  <c:v>0.10162110000000001</c:v>
                </c:pt>
                <c:pt idx="293">
                  <c:v>0.1058722</c:v>
                </c:pt>
                <c:pt idx="294">
                  <c:v>0.1045258</c:v>
                </c:pt>
                <c:pt idx="295">
                  <c:v>0.1026203</c:v>
                </c:pt>
                <c:pt idx="296">
                  <c:v>0.1021589</c:v>
                </c:pt>
                <c:pt idx="297">
                  <c:v>0.1033828</c:v>
                </c:pt>
                <c:pt idx="298">
                  <c:v>0.10067329999999999</c:v>
                </c:pt>
                <c:pt idx="299">
                  <c:v>0.103673</c:v>
                </c:pt>
                <c:pt idx="300">
                  <c:v>0.101768</c:v>
                </c:pt>
                <c:pt idx="301">
                  <c:v>0.10572040000000001</c:v>
                </c:pt>
                <c:pt idx="302">
                  <c:v>0.1032043</c:v>
                </c:pt>
                <c:pt idx="303">
                  <c:v>0.1038564</c:v>
                </c:pt>
                <c:pt idx="304">
                  <c:v>0.1064623</c:v>
                </c:pt>
                <c:pt idx="305">
                  <c:v>0.10561520000000001</c:v>
                </c:pt>
                <c:pt idx="306">
                  <c:v>0.1051067</c:v>
                </c:pt>
                <c:pt idx="307">
                  <c:v>0.10403900000000001</c:v>
                </c:pt>
                <c:pt idx="308">
                  <c:v>0.1062895</c:v>
                </c:pt>
                <c:pt idx="309">
                  <c:v>0.1062944</c:v>
                </c:pt>
                <c:pt idx="310">
                  <c:v>0.1052638</c:v>
                </c:pt>
                <c:pt idx="311">
                  <c:v>0.10202550000000001</c:v>
                </c:pt>
                <c:pt idx="312">
                  <c:v>0.1085139</c:v>
                </c:pt>
                <c:pt idx="313">
                  <c:v>0.10220609999999999</c:v>
                </c:pt>
                <c:pt idx="314">
                  <c:v>0.102307</c:v>
                </c:pt>
                <c:pt idx="315">
                  <c:v>0.1052148</c:v>
                </c:pt>
                <c:pt idx="316">
                  <c:v>0.1063129</c:v>
                </c:pt>
                <c:pt idx="317">
                  <c:v>0.1059109</c:v>
                </c:pt>
                <c:pt idx="318">
                  <c:v>0.1029967</c:v>
                </c:pt>
                <c:pt idx="319">
                  <c:v>0.1042063</c:v>
                </c:pt>
                <c:pt idx="320">
                  <c:v>0.10514809999999999</c:v>
                </c:pt>
                <c:pt idx="321">
                  <c:v>0.10382</c:v>
                </c:pt>
                <c:pt idx="322">
                  <c:v>0.1037555</c:v>
                </c:pt>
                <c:pt idx="323">
                  <c:v>0.1086818</c:v>
                </c:pt>
                <c:pt idx="324">
                  <c:v>0.10382189999999999</c:v>
                </c:pt>
                <c:pt idx="325">
                  <c:v>0.10535079999999999</c:v>
                </c:pt>
                <c:pt idx="326">
                  <c:v>0.1046686</c:v>
                </c:pt>
                <c:pt idx="327">
                  <c:v>0.1035869</c:v>
                </c:pt>
                <c:pt idx="328">
                  <c:v>0.10101739999999999</c:v>
                </c:pt>
                <c:pt idx="329">
                  <c:v>0.1043193</c:v>
                </c:pt>
                <c:pt idx="330">
                  <c:v>0.10435750000000001</c:v>
                </c:pt>
                <c:pt idx="331">
                  <c:v>0.10336910000000001</c:v>
                </c:pt>
                <c:pt idx="332">
                  <c:v>0.1029896</c:v>
                </c:pt>
                <c:pt idx="333">
                  <c:v>0.1044069</c:v>
                </c:pt>
                <c:pt idx="334">
                  <c:v>0.1047797</c:v>
                </c:pt>
                <c:pt idx="335">
                  <c:v>0.102879</c:v>
                </c:pt>
                <c:pt idx="336">
                  <c:v>0.1031835</c:v>
                </c:pt>
                <c:pt idx="337">
                  <c:v>0.10147050000000001</c:v>
                </c:pt>
                <c:pt idx="338">
                  <c:v>0.1017846</c:v>
                </c:pt>
                <c:pt idx="339">
                  <c:v>0.1031272</c:v>
                </c:pt>
                <c:pt idx="340">
                  <c:v>0.10264620000000001</c:v>
                </c:pt>
                <c:pt idx="341">
                  <c:v>0.1061107</c:v>
                </c:pt>
                <c:pt idx="342">
                  <c:v>0.1024921</c:v>
                </c:pt>
                <c:pt idx="343">
                  <c:v>0.10422729999999999</c:v>
                </c:pt>
                <c:pt idx="344">
                  <c:v>0.10443230000000001</c:v>
                </c:pt>
                <c:pt idx="345">
                  <c:v>0.10364950000000001</c:v>
                </c:pt>
                <c:pt idx="346">
                  <c:v>0.10100770000000001</c:v>
                </c:pt>
                <c:pt idx="347">
                  <c:v>0.103211</c:v>
                </c:pt>
                <c:pt idx="348">
                  <c:v>0.10562879999999999</c:v>
                </c:pt>
                <c:pt idx="349">
                  <c:v>0.104856</c:v>
                </c:pt>
                <c:pt idx="350">
                  <c:v>0.1005306</c:v>
                </c:pt>
                <c:pt idx="351">
                  <c:v>0.1048346</c:v>
                </c:pt>
                <c:pt idx="352">
                  <c:v>0.1048829</c:v>
                </c:pt>
                <c:pt idx="353">
                  <c:v>9.9588360000000001E-2</c:v>
                </c:pt>
                <c:pt idx="354">
                  <c:v>0.106152</c:v>
                </c:pt>
                <c:pt idx="355">
                  <c:v>0.1047872</c:v>
                </c:pt>
                <c:pt idx="356">
                  <c:v>0.1058554</c:v>
                </c:pt>
                <c:pt idx="357">
                  <c:v>0.1028487</c:v>
                </c:pt>
                <c:pt idx="358">
                  <c:v>0.10429670000000001</c:v>
                </c:pt>
                <c:pt idx="359">
                  <c:v>0.10329720000000001</c:v>
                </c:pt>
                <c:pt idx="360">
                  <c:v>0.10402069999999999</c:v>
                </c:pt>
                <c:pt idx="361">
                  <c:v>0.1036101</c:v>
                </c:pt>
                <c:pt idx="362">
                  <c:v>0.1041893</c:v>
                </c:pt>
                <c:pt idx="363">
                  <c:v>0.1062169</c:v>
                </c:pt>
                <c:pt idx="364">
                  <c:v>0.102136</c:v>
                </c:pt>
                <c:pt idx="365">
                  <c:v>0.1052898</c:v>
                </c:pt>
                <c:pt idx="366">
                  <c:v>0.1057951</c:v>
                </c:pt>
                <c:pt idx="367">
                  <c:v>0.10282090000000001</c:v>
                </c:pt>
                <c:pt idx="368">
                  <c:v>0.1040151</c:v>
                </c:pt>
                <c:pt idx="369">
                  <c:v>0.1053183</c:v>
                </c:pt>
                <c:pt idx="370">
                  <c:v>0.1052849</c:v>
                </c:pt>
                <c:pt idx="371">
                  <c:v>0.1055971</c:v>
                </c:pt>
                <c:pt idx="372">
                  <c:v>0.10572289999999999</c:v>
                </c:pt>
                <c:pt idx="373">
                  <c:v>0.1057102</c:v>
                </c:pt>
                <c:pt idx="374">
                  <c:v>0.10410320000000001</c:v>
                </c:pt>
                <c:pt idx="375">
                  <c:v>0.1021234</c:v>
                </c:pt>
                <c:pt idx="376">
                  <c:v>0.1072704</c:v>
                </c:pt>
                <c:pt idx="377">
                  <c:v>0.1004289</c:v>
                </c:pt>
                <c:pt idx="378">
                  <c:v>0.1023987</c:v>
                </c:pt>
                <c:pt idx="379">
                  <c:v>0.1049764</c:v>
                </c:pt>
                <c:pt idx="380">
                  <c:v>0.1073023</c:v>
                </c:pt>
                <c:pt idx="381">
                  <c:v>0.10330449999999999</c:v>
                </c:pt>
                <c:pt idx="382">
                  <c:v>0.1027976</c:v>
                </c:pt>
                <c:pt idx="383">
                  <c:v>0.1037454</c:v>
                </c:pt>
                <c:pt idx="384">
                  <c:v>0.1058761</c:v>
                </c:pt>
                <c:pt idx="385">
                  <c:v>0.1032532</c:v>
                </c:pt>
                <c:pt idx="386">
                  <c:v>0.105518</c:v>
                </c:pt>
                <c:pt idx="387">
                  <c:v>0.1047915</c:v>
                </c:pt>
                <c:pt idx="388">
                  <c:v>0.1023611</c:v>
                </c:pt>
                <c:pt idx="389">
                  <c:v>0.10318479999999999</c:v>
                </c:pt>
                <c:pt idx="390">
                  <c:v>0.1040658</c:v>
                </c:pt>
                <c:pt idx="391">
                  <c:v>0.1057805</c:v>
                </c:pt>
                <c:pt idx="392">
                  <c:v>0.10011680000000001</c:v>
                </c:pt>
                <c:pt idx="393">
                  <c:v>0.1043756</c:v>
                </c:pt>
                <c:pt idx="394">
                  <c:v>0.10563740000000001</c:v>
                </c:pt>
                <c:pt idx="395">
                  <c:v>0.10541929999999999</c:v>
                </c:pt>
                <c:pt idx="396">
                  <c:v>0.1055156</c:v>
                </c:pt>
                <c:pt idx="397">
                  <c:v>0.1054542</c:v>
                </c:pt>
                <c:pt idx="398">
                  <c:v>0.1057838</c:v>
                </c:pt>
                <c:pt idx="399">
                  <c:v>0.1017111</c:v>
                </c:pt>
                <c:pt idx="400">
                  <c:v>0.10481310000000001</c:v>
                </c:pt>
                <c:pt idx="401">
                  <c:v>0.1042676</c:v>
                </c:pt>
                <c:pt idx="402">
                  <c:v>0.1019983</c:v>
                </c:pt>
                <c:pt idx="403">
                  <c:v>0.1039399</c:v>
                </c:pt>
                <c:pt idx="404">
                  <c:v>0.1024554</c:v>
                </c:pt>
                <c:pt idx="405">
                  <c:v>0.106903</c:v>
                </c:pt>
                <c:pt idx="406">
                  <c:v>0.10209699999999999</c:v>
                </c:pt>
                <c:pt idx="407">
                  <c:v>0.10326490000000001</c:v>
                </c:pt>
                <c:pt idx="408">
                  <c:v>0.1046295</c:v>
                </c:pt>
                <c:pt idx="409">
                  <c:v>0.1030126</c:v>
                </c:pt>
                <c:pt idx="410">
                  <c:v>0.1045513</c:v>
                </c:pt>
                <c:pt idx="411">
                  <c:v>0.1033771</c:v>
                </c:pt>
                <c:pt idx="412">
                  <c:v>0.10338849999999999</c:v>
                </c:pt>
                <c:pt idx="413">
                  <c:v>0.1041503</c:v>
                </c:pt>
                <c:pt idx="414">
                  <c:v>0.10662729999999999</c:v>
                </c:pt>
                <c:pt idx="415">
                  <c:v>0.1057139</c:v>
                </c:pt>
                <c:pt idx="416">
                  <c:v>0.10358290000000001</c:v>
                </c:pt>
                <c:pt idx="417">
                  <c:v>0.1072221</c:v>
                </c:pt>
                <c:pt idx="418">
                  <c:v>0.1033554</c:v>
                </c:pt>
                <c:pt idx="419">
                  <c:v>0.1059229</c:v>
                </c:pt>
                <c:pt idx="420">
                  <c:v>0.10406169999999999</c:v>
                </c:pt>
                <c:pt idx="421">
                  <c:v>0.10415439999999999</c:v>
                </c:pt>
                <c:pt idx="422">
                  <c:v>0.1070357</c:v>
                </c:pt>
                <c:pt idx="423">
                  <c:v>0.1045378</c:v>
                </c:pt>
                <c:pt idx="424">
                  <c:v>0.1051618</c:v>
                </c:pt>
                <c:pt idx="425">
                  <c:v>0.1039694</c:v>
                </c:pt>
                <c:pt idx="426">
                  <c:v>0.1051726</c:v>
                </c:pt>
                <c:pt idx="427">
                  <c:v>0.1057299</c:v>
                </c:pt>
                <c:pt idx="428">
                  <c:v>0.10487050000000001</c:v>
                </c:pt>
                <c:pt idx="429">
                  <c:v>0.1048226</c:v>
                </c:pt>
                <c:pt idx="430">
                  <c:v>0.103113</c:v>
                </c:pt>
                <c:pt idx="431">
                  <c:v>0.1045422</c:v>
                </c:pt>
                <c:pt idx="432">
                  <c:v>0.1073532</c:v>
                </c:pt>
                <c:pt idx="433">
                  <c:v>0.1025417</c:v>
                </c:pt>
                <c:pt idx="434">
                  <c:v>0.1058767</c:v>
                </c:pt>
                <c:pt idx="435">
                  <c:v>0.10613640000000001</c:v>
                </c:pt>
                <c:pt idx="436">
                  <c:v>0.10713780000000001</c:v>
                </c:pt>
                <c:pt idx="437">
                  <c:v>0.10704329999999999</c:v>
                </c:pt>
                <c:pt idx="438">
                  <c:v>0.10379529999999999</c:v>
                </c:pt>
                <c:pt idx="439">
                  <c:v>0.10622860000000001</c:v>
                </c:pt>
                <c:pt idx="440">
                  <c:v>0.103667</c:v>
                </c:pt>
                <c:pt idx="441">
                  <c:v>0.10415919999999999</c:v>
                </c:pt>
                <c:pt idx="442">
                  <c:v>0.1041096</c:v>
                </c:pt>
                <c:pt idx="443">
                  <c:v>0.1070745</c:v>
                </c:pt>
                <c:pt idx="444">
                  <c:v>0.10540919999999999</c:v>
                </c:pt>
                <c:pt idx="445">
                  <c:v>0.1038689</c:v>
                </c:pt>
                <c:pt idx="446">
                  <c:v>0.1067755</c:v>
                </c:pt>
                <c:pt idx="447">
                  <c:v>0.10650560000000001</c:v>
                </c:pt>
                <c:pt idx="448">
                  <c:v>0.1023792</c:v>
                </c:pt>
                <c:pt idx="449">
                  <c:v>0.1026432</c:v>
                </c:pt>
                <c:pt idx="450">
                  <c:v>0.1047159</c:v>
                </c:pt>
                <c:pt idx="451">
                  <c:v>0.1060316</c:v>
                </c:pt>
                <c:pt idx="452">
                  <c:v>0.1047327</c:v>
                </c:pt>
                <c:pt idx="453">
                  <c:v>0.1028659</c:v>
                </c:pt>
                <c:pt idx="454">
                  <c:v>0.1064838</c:v>
                </c:pt>
                <c:pt idx="455">
                  <c:v>0.10855339999999999</c:v>
                </c:pt>
                <c:pt idx="456">
                  <c:v>0.1041395</c:v>
                </c:pt>
                <c:pt idx="457">
                  <c:v>0.1073586</c:v>
                </c:pt>
                <c:pt idx="458">
                  <c:v>0.1087467</c:v>
                </c:pt>
                <c:pt idx="459">
                  <c:v>0.1040394</c:v>
                </c:pt>
                <c:pt idx="460">
                  <c:v>0.1048789</c:v>
                </c:pt>
                <c:pt idx="461">
                  <c:v>0.1070638</c:v>
                </c:pt>
                <c:pt idx="462">
                  <c:v>0.1040859</c:v>
                </c:pt>
                <c:pt idx="463">
                  <c:v>0.10571129999999999</c:v>
                </c:pt>
                <c:pt idx="464">
                  <c:v>0.1038338</c:v>
                </c:pt>
                <c:pt idx="465">
                  <c:v>0.1081937</c:v>
                </c:pt>
                <c:pt idx="466">
                  <c:v>0.10655539999999999</c:v>
                </c:pt>
                <c:pt idx="467">
                  <c:v>0.10517559999999999</c:v>
                </c:pt>
                <c:pt idx="468">
                  <c:v>0.10842540000000001</c:v>
                </c:pt>
                <c:pt idx="469">
                  <c:v>0.10297870000000001</c:v>
                </c:pt>
                <c:pt idx="470">
                  <c:v>0.1051951</c:v>
                </c:pt>
                <c:pt idx="471">
                  <c:v>0.10601969999999999</c:v>
                </c:pt>
                <c:pt idx="472">
                  <c:v>0.1056981</c:v>
                </c:pt>
                <c:pt idx="473">
                  <c:v>0.1063832</c:v>
                </c:pt>
                <c:pt idx="474">
                  <c:v>0.10382420000000001</c:v>
                </c:pt>
                <c:pt idx="475">
                  <c:v>0.10435700000000001</c:v>
                </c:pt>
                <c:pt idx="476">
                  <c:v>0.106646</c:v>
                </c:pt>
                <c:pt idx="477">
                  <c:v>0.1031453</c:v>
                </c:pt>
                <c:pt idx="478">
                  <c:v>0.1050172</c:v>
                </c:pt>
                <c:pt idx="479">
                  <c:v>0.1028464</c:v>
                </c:pt>
                <c:pt idx="480">
                  <c:v>0.1087071</c:v>
                </c:pt>
                <c:pt idx="481">
                  <c:v>0.10705779999999999</c:v>
                </c:pt>
                <c:pt idx="482">
                  <c:v>0.1057878</c:v>
                </c:pt>
                <c:pt idx="483">
                  <c:v>0.10737629999999999</c:v>
                </c:pt>
                <c:pt idx="484">
                  <c:v>0.1042742</c:v>
                </c:pt>
                <c:pt idx="485">
                  <c:v>0.10644960000000001</c:v>
                </c:pt>
                <c:pt idx="486">
                  <c:v>0.10545300000000001</c:v>
                </c:pt>
                <c:pt idx="487">
                  <c:v>0.10890710000000001</c:v>
                </c:pt>
                <c:pt idx="488">
                  <c:v>0.1056713</c:v>
                </c:pt>
                <c:pt idx="489">
                  <c:v>0.1036707</c:v>
                </c:pt>
                <c:pt idx="490">
                  <c:v>0.1072326</c:v>
                </c:pt>
                <c:pt idx="491">
                  <c:v>0.1065504</c:v>
                </c:pt>
                <c:pt idx="492">
                  <c:v>0.1057063</c:v>
                </c:pt>
                <c:pt idx="493">
                  <c:v>0.1047551</c:v>
                </c:pt>
                <c:pt idx="494">
                  <c:v>0.10605489999999999</c:v>
                </c:pt>
                <c:pt idx="495">
                  <c:v>0.1061931</c:v>
                </c:pt>
                <c:pt idx="496">
                  <c:v>0.1065604</c:v>
                </c:pt>
                <c:pt idx="497">
                  <c:v>0.10582510000000001</c:v>
                </c:pt>
                <c:pt idx="498">
                  <c:v>0.1068955</c:v>
                </c:pt>
                <c:pt idx="499">
                  <c:v>0.10691489999999999</c:v>
                </c:pt>
                <c:pt idx="500">
                  <c:v>0.1049356</c:v>
                </c:pt>
                <c:pt idx="501">
                  <c:v>0.11089739999999999</c:v>
                </c:pt>
                <c:pt idx="502">
                  <c:v>0.10956589999999999</c:v>
                </c:pt>
                <c:pt idx="503">
                  <c:v>0.1035301</c:v>
                </c:pt>
                <c:pt idx="504">
                  <c:v>0.1102225</c:v>
                </c:pt>
                <c:pt idx="505">
                  <c:v>0.10733479999999999</c:v>
                </c:pt>
                <c:pt idx="506">
                  <c:v>0.10608769999999999</c:v>
                </c:pt>
                <c:pt idx="507">
                  <c:v>0.1079937</c:v>
                </c:pt>
                <c:pt idx="508">
                  <c:v>0.10714129999999999</c:v>
                </c:pt>
                <c:pt idx="509">
                  <c:v>0.10515620000000001</c:v>
                </c:pt>
                <c:pt idx="510">
                  <c:v>0.10684589999999999</c:v>
                </c:pt>
                <c:pt idx="511">
                  <c:v>0.1069296</c:v>
                </c:pt>
                <c:pt idx="512">
                  <c:v>0.106998</c:v>
                </c:pt>
                <c:pt idx="513">
                  <c:v>0.1064672</c:v>
                </c:pt>
                <c:pt idx="514">
                  <c:v>0.107154</c:v>
                </c:pt>
                <c:pt idx="515">
                  <c:v>0.1079417</c:v>
                </c:pt>
                <c:pt idx="516">
                  <c:v>0.10344009999999999</c:v>
                </c:pt>
                <c:pt idx="517">
                  <c:v>0.1062237</c:v>
                </c:pt>
                <c:pt idx="518">
                  <c:v>0.1083788</c:v>
                </c:pt>
                <c:pt idx="519">
                  <c:v>0.10720830000000001</c:v>
                </c:pt>
                <c:pt idx="520">
                  <c:v>0.1038278</c:v>
                </c:pt>
                <c:pt idx="521">
                  <c:v>0.10197340000000001</c:v>
                </c:pt>
                <c:pt idx="522">
                  <c:v>0.10635219999999999</c:v>
                </c:pt>
                <c:pt idx="523">
                  <c:v>0.1051245</c:v>
                </c:pt>
                <c:pt idx="524">
                  <c:v>0.10703409999999999</c:v>
                </c:pt>
                <c:pt idx="525">
                  <c:v>0.1055876</c:v>
                </c:pt>
                <c:pt idx="526">
                  <c:v>0.10659979999999999</c:v>
                </c:pt>
                <c:pt idx="527">
                  <c:v>0.1058077</c:v>
                </c:pt>
                <c:pt idx="528">
                  <c:v>0.1090603</c:v>
                </c:pt>
                <c:pt idx="529">
                  <c:v>0.1084015</c:v>
                </c:pt>
                <c:pt idx="530">
                  <c:v>0.1040426</c:v>
                </c:pt>
                <c:pt idx="531">
                  <c:v>0.105336</c:v>
                </c:pt>
                <c:pt idx="532">
                  <c:v>0.1057342</c:v>
                </c:pt>
                <c:pt idx="533">
                  <c:v>0.1060619</c:v>
                </c:pt>
                <c:pt idx="534">
                  <c:v>0.1052631</c:v>
                </c:pt>
                <c:pt idx="535">
                  <c:v>0.10663069999999999</c:v>
                </c:pt>
                <c:pt idx="536">
                  <c:v>0.1055334</c:v>
                </c:pt>
                <c:pt idx="537">
                  <c:v>0.1089407</c:v>
                </c:pt>
                <c:pt idx="538">
                  <c:v>0.10227600000000001</c:v>
                </c:pt>
                <c:pt idx="539">
                  <c:v>0.1087187</c:v>
                </c:pt>
                <c:pt idx="540">
                  <c:v>0.1025828</c:v>
                </c:pt>
                <c:pt idx="541">
                  <c:v>0.10022979999999999</c:v>
                </c:pt>
                <c:pt idx="542">
                  <c:v>0.1070417</c:v>
                </c:pt>
                <c:pt idx="543">
                  <c:v>0.1052888</c:v>
                </c:pt>
                <c:pt idx="544">
                  <c:v>0.106318</c:v>
                </c:pt>
                <c:pt idx="545">
                  <c:v>0.1059602</c:v>
                </c:pt>
                <c:pt idx="546">
                  <c:v>0.1071627</c:v>
                </c:pt>
                <c:pt idx="547">
                  <c:v>0.1067</c:v>
                </c:pt>
                <c:pt idx="548">
                  <c:v>0.10618759999999999</c:v>
                </c:pt>
                <c:pt idx="549">
                  <c:v>0.10601720000000001</c:v>
                </c:pt>
                <c:pt idx="550">
                  <c:v>0.1064295</c:v>
                </c:pt>
                <c:pt idx="551">
                  <c:v>0.10261679999999999</c:v>
                </c:pt>
                <c:pt idx="552">
                  <c:v>0.1079869</c:v>
                </c:pt>
                <c:pt idx="553">
                  <c:v>0.104182</c:v>
                </c:pt>
                <c:pt idx="554">
                  <c:v>0.1034028</c:v>
                </c:pt>
                <c:pt idx="555">
                  <c:v>0.1058856</c:v>
                </c:pt>
                <c:pt idx="556">
                  <c:v>0.1050092</c:v>
                </c:pt>
                <c:pt idx="557">
                  <c:v>0.10700030000000001</c:v>
                </c:pt>
                <c:pt idx="558">
                  <c:v>0.104583</c:v>
                </c:pt>
                <c:pt idx="559">
                  <c:v>0.10696940000000001</c:v>
                </c:pt>
                <c:pt idx="560">
                  <c:v>0.1051324</c:v>
                </c:pt>
                <c:pt idx="561">
                  <c:v>0.1075193</c:v>
                </c:pt>
                <c:pt idx="562">
                  <c:v>0.1060749</c:v>
                </c:pt>
                <c:pt idx="563">
                  <c:v>0.1103724</c:v>
                </c:pt>
                <c:pt idx="564">
                  <c:v>0.1072751</c:v>
                </c:pt>
                <c:pt idx="565">
                  <c:v>0.1061135</c:v>
                </c:pt>
                <c:pt idx="566">
                  <c:v>0.10646659999999999</c:v>
                </c:pt>
                <c:pt idx="567">
                  <c:v>0.1035542</c:v>
                </c:pt>
                <c:pt idx="568">
                  <c:v>0.1048316</c:v>
                </c:pt>
                <c:pt idx="569">
                  <c:v>0.10445699999999999</c:v>
                </c:pt>
                <c:pt idx="570">
                  <c:v>0.1090424</c:v>
                </c:pt>
                <c:pt idx="571">
                  <c:v>0.1045008</c:v>
                </c:pt>
                <c:pt idx="572">
                  <c:v>0.10723439999999999</c:v>
                </c:pt>
                <c:pt idx="573">
                  <c:v>0.10570590000000001</c:v>
                </c:pt>
                <c:pt idx="574">
                  <c:v>0.1091328</c:v>
                </c:pt>
                <c:pt idx="575">
                  <c:v>0.1048559</c:v>
                </c:pt>
                <c:pt idx="576">
                  <c:v>0.1055167</c:v>
                </c:pt>
                <c:pt idx="577">
                  <c:v>0.1072313</c:v>
                </c:pt>
                <c:pt idx="578">
                  <c:v>0.1079142</c:v>
                </c:pt>
                <c:pt idx="579">
                  <c:v>0.1082581</c:v>
                </c:pt>
                <c:pt idx="580">
                  <c:v>0.1035312</c:v>
                </c:pt>
                <c:pt idx="581">
                  <c:v>0.10860590000000001</c:v>
                </c:pt>
                <c:pt idx="582">
                  <c:v>0.1045763</c:v>
                </c:pt>
                <c:pt idx="583">
                  <c:v>0.1054615</c:v>
                </c:pt>
                <c:pt idx="584">
                  <c:v>0.1060629</c:v>
                </c:pt>
                <c:pt idx="585">
                  <c:v>0.107361</c:v>
                </c:pt>
                <c:pt idx="586">
                  <c:v>0.10397480000000001</c:v>
                </c:pt>
                <c:pt idx="587">
                  <c:v>0.1074389</c:v>
                </c:pt>
                <c:pt idx="588">
                  <c:v>0.1069918</c:v>
                </c:pt>
                <c:pt idx="589">
                  <c:v>0.1069408</c:v>
                </c:pt>
                <c:pt idx="590">
                  <c:v>0.10543470000000001</c:v>
                </c:pt>
                <c:pt idx="591">
                  <c:v>0.1067809</c:v>
                </c:pt>
                <c:pt idx="592">
                  <c:v>0.1063296</c:v>
                </c:pt>
                <c:pt idx="593">
                  <c:v>0.105161</c:v>
                </c:pt>
                <c:pt idx="594">
                  <c:v>0.1041058</c:v>
                </c:pt>
                <c:pt idx="595">
                  <c:v>0.102323</c:v>
                </c:pt>
                <c:pt idx="596">
                  <c:v>0.10920729999999999</c:v>
                </c:pt>
                <c:pt idx="597">
                  <c:v>0.1027666</c:v>
                </c:pt>
                <c:pt idx="598">
                  <c:v>0.10694620000000001</c:v>
                </c:pt>
                <c:pt idx="599">
                  <c:v>0.105915</c:v>
                </c:pt>
                <c:pt idx="600">
                  <c:v>0.1047391</c:v>
                </c:pt>
                <c:pt idx="601">
                  <c:v>0.1044754</c:v>
                </c:pt>
                <c:pt idx="602">
                  <c:v>0.1044501</c:v>
                </c:pt>
                <c:pt idx="603">
                  <c:v>0.1066453</c:v>
                </c:pt>
                <c:pt idx="604">
                  <c:v>0.10480490000000001</c:v>
                </c:pt>
                <c:pt idx="605">
                  <c:v>0.10657560000000001</c:v>
                </c:pt>
                <c:pt idx="606">
                  <c:v>0.10393239999999999</c:v>
                </c:pt>
                <c:pt idx="607">
                  <c:v>0.10227310000000001</c:v>
                </c:pt>
                <c:pt idx="608">
                  <c:v>0.1046281</c:v>
                </c:pt>
                <c:pt idx="609">
                  <c:v>0.1055957</c:v>
                </c:pt>
                <c:pt idx="610">
                  <c:v>0.1020517</c:v>
                </c:pt>
                <c:pt idx="611">
                  <c:v>0.1093657</c:v>
                </c:pt>
                <c:pt idx="612">
                  <c:v>0.1046058</c:v>
                </c:pt>
                <c:pt idx="613">
                  <c:v>0.10494539999999999</c:v>
                </c:pt>
                <c:pt idx="614">
                  <c:v>0.10559929999999999</c:v>
                </c:pt>
                <c:pt idx="615">
                  <c:v>0.104697</c:v>
                </c:pt>
                <c:pt idx="616">
                  <c:v>0.1086777</c:v>
                </c:pt>
                <c:pt idx="617">
                  <c:v>0.10712000000000001</c:v>
                </c:pt>
                <c:pt idx="618">
                  <c:v>0.1093011</c:v>
                </c:pt>
                <c:pt idx="619">
                  <c:v>0.10881159999999999</c:v>
                </c:pt>
                <c:pt idx="620">
                  <c:v>0.1071262</c:v>
                </c:pt>
                <c:pt idx="621">
                  <c:v>0.10565430000000001</c:v>
                </c:pt>
                <c:pt idx="622">
                  <c:v>0.1074239</c:v>
                </c:pt>
                <c:pt idx="623">
                  <c:v>0.1040701</c:v>
                </c:pt>
                <c:pt idx="624">
                  <c:v>0.1065656</c:v>
                </c:pt>
                <c:pt idx="625">
                  <c:v>0.1044509</c:v>
                </c:pt>
                <c:pt idx="626">
                  <c:v>0.1085623</c:v>
                </c:pt>
                <c:pt idx="627">
                  <c:v>0.1087526</c:v>
                </c:pt>
                <c:pt idx="628">
                  <c:v>0.1039408</c:v>
                </c:pt>
                <c:pt idx="629">
                  <c:v>0.10757709999999999</c:v>
                </c:pt>
                <c:pt idx="630">
                  <c:v>0.1090322</c:v>
                </c:pt>
                <c:pt idx="631">
                  <c:v>0.1074102</c:v>
                </c:pt>
                <c:pt idx="632">
                  <c:v>0.10693519999999999</c:v>
                </c:pt>
                <c:pt idx="633">
                  <c:v>0.10649</c:v>
                </c:pt>
                <c:pt idx="634">
                  <c:v>0.1084123</c:v>
                </c:pt>
                <c:pt idx="635">
                  <c:v>0.1055794</c:v>
                </c:pt>
                <c:pt idx="636">
                  <c:v>0.1076057</c:v>
                </c:pt>
                <c:pt idx="637">
                  <c:v>0.1061274</c:v>
                </c:pt>
                <c:pt idx="638">
                  <c:v>0.1044122</c:v>
                </c:pt>
                <c:pt idx="639">
                  <c:v>0.1075198</c:v>
                </c:pt>
                <c:pt idx="640">
                  <c:v>0.1066252</c:v>
                </c:pt>
                <c:pt idx="641">
                  <c:v>0.1067905</c:v>
                </c:pt>
                <c:pt idx="642">
                  <c:v>0.10323690000000001</c:v>
                </c:pt>
                <c:pt idx="643">
                  <c:v>0.1081419</c:v>
                </c:pt>
                <c:pt idx="644">
                  <c:v>0.1068915</c:v>
                </c:pt>
                <c:pt idx="645">
                  <c:v>0.1072094</c:v>
                </c:pt>
                <c:pt idx="646">
                  <c:v>0.1064741</c:v>
                </c:pt>
                <c:pt idx="647">
                  <c:v>0.1069379</c:v>
                </c:pt>
                <c:pt idx="648">
                  <c:v>0.10670739999999999</c:v>
                </c:pt>
                <c:pt idx="649">
                  <c:v>0.1071831</c:v>
                </c:pt>
                <c:pt idx="650">
                  <c:v>0.11073769999999999</c:v>
                </c:pt>
                <c:pt idx="651">
                  <c:v>0.1079283</c:v>
                </c:pt>
                <c:pt idx="652">
                  <c:v>0.1074615</c:v>
                </c:pt>
                <c:pt idx="653">
                  <c:v>0.1044472</c:v>
                </c:pt>
                <c:pt idx="654">
                  <c:v>0.11029509999999999</c:v>
                </c:pt>
                <c:pt idx="655">
                  <c:v>0.10760980000000001</c:v>
                </c:pt>
                <c:pt idx="656">
                  <c:v>0.1072137</c:v>
                </c:pt>
                <c:pt idx="657">
                  <c:v>0.1072787</c:v>
                </c:pt>
                <c:pt idx="658">
                  <c:v>0.1045299</c:v>
                </c:pt>
                <c:pt idx="659">
                  <c:v>0.105824</c:v>
                </c:pt>
                <c:pt idx="660">
                  <c:v>0.10737240000000001</c:v>
                </c:pt>
                <c:pt idx="661">
                  <c:v>0.1052264</c:v>
                </c:pt>
                <c:pt idx="662">
                  <c:v>0.1050475</c:v>
                </c:pt>
                <c:pt idx="663">
                  <c:v>0.105849</c:v>
                </c:pt>
                <c:pt idx="664">
                  <c:v>0.1057863</c:v>
                </c:pt>
                <c:pt idx="665">
                  <c:v>0.1063494</c:v>
                </c:pt>
                <c:pt idx="666">
                  <c:v>0.1085108</c:v>
                </c:pt>
                <c:pt idx="667">
                  <c:v>0.1032257</c:v>
                </c:pt>
                <c:pt idx="668">
                  <c:v>0.1060017</c:v>
                </c:pt>
                <c:pt idx="669">
                  <c:v>0.10466549999999999</c:v>
                </c:pt>
                <c:pt idx="670">
                  <c:v>0.10500470000000001</c:v>
                </c:pt>
                <c:pt idx="671">
                  <c:v>0.1066378</c:v>
                </c:pt>
                <c:pt idx="672">
                  <c:v>0.10728849999999999</c:v>
                </c:pt>
                <c:pt idx="673">
                  <c:v>0.1030734</c:v>
                </c:pt>
                <c:pt idx="674">
                  <c:v>0.109648</c:v>
                </c:pt>
                <c:pt idx="675">
                  <c:v>0.1076517</c:v>
                </c:pt>
                <c:pt idx="676">
                  <c:v>0.1093239</c:v>
                </c:pt>
                <c:pt idx="677">
                  <c:v>0.107596</c:v>
                </c:pt>
                <c:pt idx="678">
                  <c:v>0.1050358</c:v>
                </c:pt>
                <c:pt idx="679">
                  <c:v>0.1071141</c:v>
                </c:pt>
                <c:pt idx="680">
                  <c:v>0.10315240000000001</c:v>
                </c:pt>
                <c:pt idx="681">
                  <c:v>0.1049278</c:v>
                </c:pt>
                <c:pt idx="682">
                  <c:v>0.1055426</c:v>
                </c:pt>
                <c:pt idx="683">
                  <c:v>0.10739849999999999</c:v>
                </c:pt>
                <c:pt idx="684">
                  <c:v>0.104296</c:v>
                </c:pt>
                <c:pt idx="685">
                  <c:v>0.1070776</c:v>
                </c:pt>
                <c:pt idx="686">
                  <c:v>0.1032868</c:v>
                </c:pt>
                <c:pt idx="687">
                  <c:v>0.1069181</c:v>
                </c:pt>
                <c:pt idx="688">
                  <c:v>0.106822</c:v>
                </c:pt>
                <c:pt idx="689">
                  <c:v>0.1082398</c:v>
                </c:pt>
                <c:pt idx="690">
                  <c:v>0.1065504</c:v>
                </c:pt>
                <c:pt idx="691">
                  <c:v>0.1074475</c:v>
                </c:pt>
                <c:pt idx="692">
                  <c:v>0.10884720000000001</c:v>
                </c:pt>
                <c:pt idx="693">
                  <c:v>0.10375810000000001</c:v>
                </c:pt>
                <c:pt idx="694">
                  <c:v>0.1067109</c:v>
                </c:pt>
                <c:pt idx="695">
                  <c:v>0.1048234</c:v>
                </c:pt>
                <c:pt idx="696">
                  <c:v>0.1059001</c:v>
                </c:pt>
                <c:pt idx="697">
                  <c:v>0.10585609999999999</c:v>
                </c:pt>
                <c:pt idx="698">
                  <c:v>0.108168</c:v>
                </c:pt>
                <c:pt idx="699">
                  <c:v>0.1035382</c:v>
                </c:pt>
                <c:pt idx="700">
                  <c:v>0.1079519</c:v>
                </c:pt>
                <c:pt idx="701">
                  <c:v>0.1064779</c:v>
                </c:pt>
                <c:pt idx="702">
                  <c:v>0.111182</c:v>
                </c:pt>
                <c:pt idx="703">
                  <c:v>0.1054266</c:v>
                </c:pt>
                <c:pt idx="704">
                  <c:v>0.10460849999999999</c:v>
                </c:pt>
                <c:pt idx="705">
                  <c:v>0.1061462</c:v>
                </c:pt>
                <c:pt idx="706">
                  <c:v>0.10569190000000001</c:v>
                </c:pt>
                <c:pt idx="707">
                  <c:v>0.1075087</c:v>
                </c:pt>
                <c:pt idx="708">
                  <c:v>0.1030363</c:v>
                </c:pt>
                <c:pt idx="709">
                  <c:v>0.1088761</c:v>
                </c:pt>
                <c:pt idx="710">
                  <c:v>0.1058781</c:v>
                </c:pt>
                <c:pt idx="711">
                  <c:v>0.1101684</c:v>
                </c:pt>
                <c:pt idx="712">
                  <c:v>0.1068857</c:v>
                </c:pt>
                <c:pt idx="713">
                  <c:v>0.107362</c:v>
                </c:pt>
                <c:pt idx="714">
                  <c:v>0.1036402</c:v>
                </c:pt>
                <c:pt idx="715">
                  <c:v>0.1029161</c:v>
                </c:pt>
                <c:pt idx="716">
                  <c:v>0.1073701</c:v>
                </c:pt>
                <c:pt idx="717">
                  <c:v>0.1044699</c:v>
                </c:pt>
                <c:pt idx="718">
                  <c:v>0.1080699</c:v>
                </c:pt>
                <c:pt idx="719">
                  <c:v>0.10561280000000001</c:v>
                </c:pt>
                <c:pt idx="720">
                  <c:v>0.1078252</c:v>
                </c:pt>
                <c:pt idx="721">
                  <c:v>0.1057879</c:v>
                </c:pt>
                <c:pt idx="722">
                  <c:v>0.1035798</c:v>
                </c:pt>
                <c:pt idx="723">
                  <c:v>0.1090753</c:v>
                </c:pt>
                <c:pt idx="724">
                  <c:v>0.107919</c:v>
                </c:pt>
                <c:pt idx="725">
                  <c:v>0.1039158</c:v>
                </c:pt>
                <c:pt idx="726">
                  <c:v>0.1090373</c:v>
                </c:pt>
                <c:pt idx="727">
                  <c:v>0.1066213</c:v>
                </c:pt>
                <c:pt idx="728">
                  <c:v>0.102495</c:v>
                </c:pt>
                <c:pt idx="729">
                  <c:v>0.1049631</c:v>
                </c:pt>
                <c:pt idx="730">
                  <c:v>0.1078354</c:v>
                </c:pt>
                <c:pt idx="731">
                  <c:v>0.10663540000000001</c:v>
                </c:pt>
                <c:pt idx="732">
                  <c:v>0.1025746</c:v>
                </c:pt>
                <c:pt idx="733">
                  <c:v>0.1047783</c:v>
                </c:pt>
                <c:pt idx="734">
                  <c:v>0.10362300000000001</c:v>
                </c:pt>
                <c:pt idx="735">
                  <c:v>0.10560020000000001</c:v>
                </c:pt>
                <c:pt idx="736">
                  <c:v>0.1031519</c:v>
                </c:pt>
                <c:pt idx="737">
                  <c:v>0.1045982</c:v>
                </c:pt>
                <c:pt idx="738">
                  <c:v>0.10346619999999999</c:v>
                </c:pt>
                <c:pt idx="739">
                  <c:v>0.1028263</c:v>
                </c:pt>
                <c:pt idx="740">
                  <c:v>0.1084575</c:v>
                </c:pt>
                <c:pt idx="741">
                  <c:v>0.1053704</c:v>
                </c:pt>
                <c:pt idx="742">
                  <c:v>0.1041618</c:v>
                </c:pt>
                <c:pt idx="743">
                  <c:v>0.1069155</c:v>
                </c:pt>
                <c:pt idx="744">
                  <c:v>0.1057285</c:v>
                </c:pt>
                <c:pt idx="745">
                  <c:v>0.107504</c:v>
                </c:pt>
                <c:pt idx="746">
                  <c:v>0.10533629999999999</c:v>
                </c:pt>
                <c:pt idx="747">
                  <c:v>0.1067969</c:v>
                </c:pt>
                <c:pt idx="748">
                  <c:v>0.1037339</c:v>
                </c:pt>
                <c:pt idx="749">
                  <c:v>0.1036676</c:v>
                </c:pt>
                <c:pt idx="750">
                  <c:v>0.1089796</c:v>
                </c:pt>
                <c:pt idx="751">
                  <c:v>0.1064792</c:v>
                </c:pt>
                <c:pt idx="752">
                  <c:v>0.1062173</c:v>
                </c:pt>
                <c:pt idx="753">
                  <c:v>0.1039834</c:v>
                </c:pt>
                <c:pt idx="754">
                  <c:v>0.1061713</c:v>
                </c:pt>
                <c:pt idx="755">
                  <c:v>0.1061261</c:v>
                </c:pt>
                <c:pt idx="756">
                  <c:v>0.1028608</c:v>
                </c:pt>
                <c:pt idx="757">
                  <c:v>0.1046521</c:v>
                </c:pt>
                <c:pt idx="758">
                  <c:v>0.10554280000000001</c:v>
                </c:pt>
                <c:pt idx="759">
                  <c:v>0.1062838</c:v>
                </c:pt>
                <c:pt idx="760">
                  <c:v>0.105846</c:v>
                </c:pt>
                <c:pt idx="761">
                  <c:v>0.10579189999999999</c:v>
                </c:pt>
                <c:pt idx="762">
                  <c:v>0.10401539999999999</c:v>
                </c:pt>
                <c:pt idx="763">
                  <c:v>0.1093326</c:v>
                </c:pt>
                <c:pt idx="764">
                  <c:v>0.10572769999999999</c:v>
                </c:pt>
                <c:pt idx="765">
                  <c:v>0.1044925</c:v>
                </c:pt>
                <c:pt idx="766">
                  <c:v>0.1038719</c:v>
                </c:pt>
                <c:pt idx="767">
                  <c:v>0.1065371</c:v>
                </c:pt>
                <c:pt idx="768">
                  <c:v>0.106409</c:v>
                </c:pt>
                <c:pt idx="769">
                  <c:v>0.1034451</c:v>
                </c:pt>
                <c:pt idx="770">
                  <c:v>0.1040066</c:v>
                </c:pt>
                <c:pt idx="771">
                  <c:v>0.10416690000000001</c:v>
                </c:pt>
                <c:pt idx="772">
                  <c:v>0.10376489999999999</c:v>
                </c:pt>
                <c:pt idx="773">
                  <c:v>0.1022623</c:v>
                </c:pt>
                <c:pt idx="774">
                  <c:v>0.10410750000000001</c:v>
                </c:pt>
                <c:pt idx="775">
                  <c:v>0.1049636</c:v>
                </c:pt>
                <c:pt idx="776">
                  <c:v>0.1070265</c:v>
                </c:pt>
                <c:pt idx="777">
                  <c:v>0.1062627</c:v>
                </c:pt>
                <c:pt idx="778">
                  <c:v>0.1100298</c:v>
                </c:pt>
                <c:pt idx="779">
                  <c:v>0.1060566</c:v>
                </c:pt>
                <c:pt idx="780">
                  <c:v>0.1044438</c:v>
                </c:pt>
                <c:pt idx="781">
                  <c:v>0.1075228</c:v>
                </c:pt>
                <c:pt idx="782">
                  <c:v>0.10764600000000001</c:v>
                </c:pt>
                <c:pt idx="783">
                  <c:v>0.10732899999999999</c:v>
                </c:pt>
                <c:pt idx="784">
                  <c:v>0.10509250000000001</c:v>
                </c:pt>
                <c:pt idx="785">
                  <c:v>0.10761320000000001</c:v>
                </c:pt>
                <c:pt idx="786">
                  <c:v>0.1043996</c:v>
                </c:pt>
                <c:pt idx="787">
                  <c:v>0.1083045</c:v>
                </c:pt>
                <c:pt idx="788">
                  <c:v>0.1081601</c:v>
                </c:pt>
                <c:pt idx="789">
                  <c:v>0.10929990000000001</c:v>
                </c:pt>
                <c:pt idx="790">
                  <c:v>0.10439320000000001</c:v>
                </c:pt>
                <c:pt idx="791">
                  <c:v>0.10620449999999999</c:v>
                </c:pt>
                <c:pt idx="792">
                  <c:v>0.1092939</c:v>
                </c:pt>
                <c:pt idx="793">
                  <c:v>0.10705389999999999</c:v>
                </c:pt>
                <c:pt idx="794">
                  <c:v>0.106072</c:v>
                </c:pt>
                <c:pt idx="795">
                  <c:v>0.1071902</c:v>
                </c:pt>
                <c:pt idx="796">
                  <c:v>0.1067013</c:v>
                </c:pt>
                <c:pt idx="797">
                  <c:v>0.1049414</c:v>
                </c:pt>
                <c:pt idx="798">
                  <c:v>0.1058475</c:v>
                </c:pt>
                <c:pt idx="799">
                  <c:v>0.1076449</c:v>
                </c:pt>
                <c:pt idx="800">
                  <c:v>0.1078117</c:v>
                </c:pt>
                <c:pt idx="801">
                  <c:v>0.10712430000000001</c:v>
                </c:pt>
                <c:pt idx="802">
                  <c:v>0.1070914</c:v>
                </c:pt>
                <c:pt idx="803">
                  <c:v>0.1080782</c:v>
                </c:pt>
                <c:pt idx="804">
                  <c:v>0.108168</c:v>
                </c:pt>
                <c:pt idx="805">
                  <c:v>0.1054102</c:v>
                </c:pt>
                <c:pt idx="806">
                  <c:v>0.10656599999999999</c:v>
                </c:pt>
                <c:pt idx="807">
                  <c:v>0.1086625</c:v>
                </c:pt>
                <c:pt idx="808">
                  <c:v>0.10566780000000001</c:v>
                </c:pt>
                <c:pt idx="809">
                  <c:v>0.1068089</c:v>
                </c:pt>
                <c:pt idx="810">
                  <c:v>0.105153</c:v>
                </c:pt>
                <c:pt idx="811">
                  <c:v>0.10866530000000001</c:v>
                </c:pt>
                <c:pt idx="812">
                  <c:v>0.1070745</c:v>
                </c:pt>
                <c:pt idx="813">
                  <c:v>0.112111</c:v>
                </c:pt>
                <c:pt idx="814">
                  <c:v>0.10976519999999999</c:v>
                </c:pt>
                <c:pt idx="815">
                  <c:v>0.1075473</c:v>
                </c:pt>
                <c:pt idx="816">
                  <c:v>0.1068026</c:v>
                </c:pt>
                <c:pt idx="817">
                  <c:v>0.1099461</c:v>
                </c:pt>
                <c:pt idx="818">
                  <c:v>0.1058009</c:v>
                </c:pt>
                <c:pt idx="819">
                  <c:v>0.1051705</c:v>
                </c:pt>
                <c:pt idx="820">
                  <c:v>0.1077258</c:v>
                </c:pt>
                <c:pt idx="821">
                  <c:v>0.1076283</c:v>
                </c:pt>
                <c:pt idx="822">
                  <c:v>0.1081419</c:v>
                </c:pt>
                <c:pt idx="823">
                  <c:v>0.1036424</c:v>
                </c:pt>
                <c:pt idx="824">
                  <c:v>0.108463</c:v>
                </c:pt>
                <c:pt idx="825">
                  <c:v>0.1067029</c:v>
                </c:pt>
                <c:pt idx="826">
                  <c:v>0.1085043</c:v>
                </c:pt>
                <c:pt idx="827">
                  <c:v>0.11108999999999999</c:v>
                </c:pt>
                <c:pt idx="828">
                  <c:v>0.1058598</c:v>
                </c:pt>
                <c:pt idx="829">
                  <c:v>0.1073718</c:v>
                </c:pt>
                <c:pt idx="830">
                  <c:v>0.104907</c:v>
                </c:pt>
                <c:pt idx="831">
                  <c:v>0.1082061</c:v>
                </c:pt>
                <c:pt idx="832">
                  <c:v>0.1057705</c:v>
                </c:pt>
                <c:pt idx="833">
                  <c:v>0.1057005</c:v>
                </c:pt>
                <c:pt idx="834">
                  <c:v>0.10832600000000001</c:v>
                </c:pt>
                <c:pt idx="835">
                  <c:v>0.1077673</c:v>
                </c:pt>
                <c:pt idx="836">
                  <c:v>0.1071309</c:v>
                </c:pt>
                <c:pt idx="837">
                  <c:v>0.1056556</c:v>
                </c:pt>
                <c:pt idx="838">
                  <c:v>0.1070487</c:v>
                </c:pt>
                <c:pt idx="839">
                  <c:v>0.1075948</c:v>
                </c:pt>
                <c:pt idx="840">
                  <c:v>0.1075054</c:v>
                </c:pt>
                <c:pt idx="841">
                  <c:v>0.106173</c:v>
                </c:pt>
                <c:pt idx="842">
                  <c:v>0.1074152</c:v>
                </c:pt>
                <c:pt idx="843">
                  <c:v>0.1064071</c:v>
                </c:pt>
                <c:pt idx="844">
                  <c:v>0.11030230000000001</c:v>
                </c:pt>
                <c:pt idx="845">
                  <c:v>0.106359</c:v>
                </c:pt>
                <c:pt idx="846">
                  <c:v>0.1095877</c:v>
                </c:pt>
                <c:pt idx="847">
                  <c:v>0.10721550000000001</c:v>
                </c:pt>
                <c:pt idx="848">
                  <c:v>0.1082476</c:v>
                </c:pt>
                <c:pt idx="849">
                  <c:v>0.10507420000000001</c:v>
                </c:pt>
                <c:pt idx="850">
                  <c:v>0.10553709999999999</c:v>
                </c:pt>
                <c:pt idx="851">
                  <c:v>0.10810699999999999</c:v>
                </c:pt>
                <c:pt idx="852">
                  <c:v>0.10881250000000001</c:v>
                </c:pt>
                <c:pt idx="853">
                  <c:v>0.11090319999999999</c:v>
                </c:pt>
                <c:pt idx="854">
                  <c:v>0.107819</c:v>
                </c:pt>
                <c:pt idx="855">
                  <c:v>0.1104006</c:v>
                </c:pt>
                <c:pt idx="856">
                  <c:v>0.1048166</c:v>
                </c:pt>
                <c:pt idx="857">
                  <c:v>0.107642</c:v>
                </c:pt>
                <c:pt idx="858">
                  <c:v>0.10684100000000001</c:v>
                </c:pt>
                <c:pt idx="859">
                  <c:v>0.1097061</c:v>
                </c:pt>
                <c:pt idx="860">
                  <c:v>0.1064258</c:v>
                </c:pt>
                <c:pt idx="861">
                  <c:v>0.1055787</c:v>
                </c:pt>
                <c:pt idx="862">
                  <c:v>0.107962</c:v>
                </c:pt>
                <c:pt idx="863">
                  <c:v>0.10656499999999999</c:v>
                </c:pt>
                <c:pt idx="864">
                  <c:v>0.106152</c:v>
                </c:pt>
                <c:pt idx="865">
                  <c:v>0.1081905</c:v>
                </c:pt>
                <c:pt idx="866">
                  <c:v>0.1078812</c:v>
                </c:pt>
                <c:pt idx="867">
                  <c:v>0.1064428</c:v>
                </c:pt>
                <c:pt idx="868">
                  <c:v>0.1087235</c:v>
                </c:pt>
                <c:pt idx="869">
                  <c:v>0.1063022</c:v>
                </c:pt>
                <c:pt idx="870">
                  <c:v>0.1075506</c:v>
                </c:pt>
                <c:pt idx="871">
                  <c:v>0.1092906</c:v>
                </c:pt>
                <c:pt idx="872">
                  <c:v>0.1095733</c:v>
                </c:pt>
                <c:pt idx="873">
                  <c:v>0.1101051</c:v>
                </c:pt>
                <c:pt idx="874">
                  <c:v>0.1098763</c:v>
                </c:pt>
                <c:pt idx="875">
                  <c:v>0.1078865</c:v>
                </c:pt>
                <c:pt idx="876">
                  <c:v>0.11136699999999999</c:v>
                </c:pt>
                <c:pt idx="877">
                  <c:v>0.10917880000000001</c:v>
                </c:pt>
                <c:pt idx="878">
                  <c:v>0.1081935</c:v>
                </c:pt>
                <c:pt idx="879">
                  <c:v>0.11098189999999999</c:v>
                </c:pt>
                <c:pt idx="880">
                  <c:v>0.1069792</c:v>
                </c:pt>
                <c:pt idx="881">
                  <c:v>0.1071863</c:v>
                </c:pt>
                <c:pt idx="882">
                  <c:v>0.1098403</c:v>
                </c:pt>
                <c:pt idx="883">
                  <c:v>0.10679080000000001</c:v>
                </c:pt>
                <c:pt idx="884">
                  <c:v>0.1057129</c:v>
                </c:pt>
                <c:pt idx="885">
                  <c:v>0.10677010000000001</c:v>
                </c:pt>
                <c:pt idx="886">
                  <c:v>0.10864939999999999</c:v>
                </c:pt>
                <c:pt idx="887">
                  <c:v>0.1089222</c:v>
                </c:pt>
                <c:pt idx="888">
                  <c:v>0.11051519999999999</c:v>
                </c:pt>
                <c:pt idx="889">
                  <c:v>0.1084633</c:v>
                </c:pt>
                <c:pt idx="890">
                  <c:v>0.1068761</c:v>
                </c:pt>
                <c:pt idx="891">
                  <c:v>0.1096056</c:v>
                </c:pt>
                <c:pt idx="892">
                  <c:v>0.1055449</c:v>
                </c:pt>
                <c:pt idx="893">
                  <c:v>0.10835019999999999</c:v>
                </c:pt>
                <c:pt idx="894">
                  <c:v>0.109426</c:v>
                </c:pt>
                <c:pt idx="895">
                  <c:v>0.10572239999999999</c:v>
                </c:pt>
                <c:pt idx="896">
                  <c:v>0.1063172</c:v>
                </c:pt>
                <c:pt idx="897">
                  <c:v>0.1048949</c:v>
                </c:pt>
                <c:pt idx="898">
                  <c:v>0.1070233</c:v>
                </c:pt>
                <c:pt idx="899">
                  <c:v>0.1092434</c:v>
                </c:pt>
                <c:pt idx="900">
                  <c:v>0.1115862</c:v>
                </c:pt>
                <c:pt idx="901">
                  <c:v>0.1105134</c:v>
                </c:pt>
                <c:pt idx="902">
                  <c:v>0.1072008</c:v>
                </c:pt>
                <c:pt idx="903">
                  <c:v>0.1091546</c:v>
                </c:pt>
                <c:pt idx="904">
                  <c:v>0.1075851</c:v>
                </c:pt>
                <c:pt idx="905">
                  <c:v>0.1080216</c:v>
                </c:pt>
                <c:pt idx="906">
                  <c:v>0.1074141</c:v>
                </c:pt>
                <c:pt idx="907">
                  <c:v>0.1077308</c:v>
                </c:pt>
                <c:pt idx="908">
                  <c:v>0.10888970000000001</c:v>
                </c:pt>
                <c:pt idx="909">
                  <c:v>0.1092924</c:v>
                </c:pt>
                <c:pt idx="910">
                  <c:v>0.1098537</c:v>
                </c:pt>
                <c:pt idx="911">
                  <c:v>0.108184</c:v>
                </c:pt>
                <c:pt idx="912">
                  <c:v>0.1085226</c:v>
                </c:pt>
                <c:pt idx="913">
                  <c:v>0.11291379999999999</c:v>
                </c:pt>
                <c:pt idx="914">
                  <c:v>0.1071414</c:v>
                </c:pt>
                <c:pt idx="915">
                  <c:v>0.1123479</c:v>
                </c:pt>
                <c:pt idx="916">
                  <c:v>0.10887910000000001</c:v>
                </c:pt>
                <c:pt idx="917">
                  <c:v>0.1098934</c:v>
                </c:pt>
                <c:pt idx="918">
                  <c:v>0.10918659999999999</c:v>
                </c:pt>
                <c:pt idx="919">
                  <c:v>0.108112</c:v>
                </c:pt>
                <c:pt idx="920">
                  <c:v>0.1116917</c:v>
                </c:pt>
                <c:pt idx="921">
                  <c:v>0.1079788</c:v>
                </c:pt>
                <c:pt idx="922">
                  <c:v>0.1105413</c:v>
                </c:pt>
                <c:pt idx="923">
                  <c:v>0.1087892</c:v>
                </c:pt>
                <c:pt idx="924">
                  <c:v>0.1084729</c:v>
                </c:pt>
                <c:pt idx="925">
                  <c:v>0.1066785</c:v>
                </c:pt>
                <c:pt idx="926">
                  <c:v>0.1096205</c:v>
                </c:pt>
                <c:pt idx="927">
                  <c:v>0.106514</c:v>
                </c:pt>
                <c:pt idx="928">
                  <c:v>0.1071387</c:v>
                </c:pt>
                <c:pt idx="929">
                  <c:v>0.10968310000000001</c:v>
                </c:pt>
                <c:pt idx="930">
                  <c:v>0.11019089999999999</c:v>
                </c:pt>
                <c:pt idx="931">
                  <c:v>0.1118096</c:v>
                </c:pt>
                <c:pt idx="932">
                  <c:v>0.10566</c:v>
                </c:pt>
                <c:pt idx="933">
                  <c:v>0.1084078</c:v>
                </c:pt>
                <c:pt idx="934">
                  <c:v>0.1096992</c:v>
                </c:pt>
                <c:pt idx="935">
                  <c:v>0.1105776</c:v>
                </c:pt>
                <c:pt idx="936">
                  <c:v>0.1059384</c:v>
                </c:pt>
                <c:pt idx="937">
                  <c:v>0.1092297</c:v>
                </c:pt>
                <c:pt idx="938">
                  <c:v>0.1092958</c:v>
                </c:pt>
                <c:pt idx="939">
                  <c:v>0.1114353</c:v>
                </c:pt>
                <c:pt idx="940">
                  <c:v>0.1064271</c:v>
                </c:pt>
                <c:pt idx="941">
                  <c:v>0.1099367</c:v>
                </c:pt>
                <c:pt idx="942">
                  <c:v>0.111732</c:v>
                </c:pt>
                <c:pt idx="943">
                  <c:v>0.1090935</c:v>
                </c:pt>
                <c:pt idx="944">
                  <c:v>0.1109663</c:v>
                </c:pt>
                <c:pt idx="945">
                  <c:v>0.1084097</c:v>
                </c:pt>
                <c:pt idx="946">
                  <c:v>0.10908329999999999</c:v>
                </c:pt>
                <c:pt idx="947">
                  <c:v>0.11003590000000001</c:v>
                </c:pt>
                <c:pt idx="948">
                  <c:v>0.11091280000000001</c:v>
                </c:pt>
                <c:pt idx="949">
                  <c:v>0.1066549</c:v>
                </c:pt>
                <c:pt idx="950">
                  <c:v>0.10965080000000001</c:v>
                </c:pt>
                <c:pt idx="951">
                  <c:v>0.1093466</c:v>
                </c:pt>
                <c:pt idx="952">
                  <c:v>0.1087158</c:v>
                </c:pt>
                <c:pt idx="953">
                  <c:v>0.1098913</c:v>
                </c:pt>
                <c:pt idx="954">
                  <c:v>0.1063239</c:v>
                </c:pt>
                <c:pt idx="955">
                  <c:v>0.1091814</c:v>
                </c:pt>
                <c:pt idx="956">
                  <c:v>0.10790810000000001</c:v>
                </c:pt>
                <c:pt idx="957">
                  <c:v>0.10896699999999999</c:v>
                </c:pt>
                <c:pt idx="958">
                  <c:v>0.1121769</c:v>
                </c:pt>
                <c:pt idx="959">
                  <c:v>0.10688499999999999</c:v>
                </c:pt>
                <c:pt idx="960">
                  <c:v>0.1046412</c:v>
                </c:pt>
                <c:pt idx="961">
                  <c:v>0.1078219</c:v>
                </c:pt>
                <c:pt idx="962">
                  <c:v>0.1072401</c:v>
                </c:pt>
                <c:pt idx="963">
                  <c:v>0.10725999999999999</c:v>
                </c:pt>
                <c:pt idx="964">
                  <c:v>0.1061096</c:v>
                </c:pt>
                <c:pt idx="965">
                  <c:v>0.1103678</c:v>
                </c:pt>
                <c:pt idx="966">
                  <c:v>0.1093952</c:v>
                </c:pt>
                <c:pt idx="967">
                  <c:v>0.10988050000000001</c:v>
                </c:pt>
                <c:pt idx="968">
                  <c:v>0.1094696</c:v>
                </c:pt>
                <c:pt idx="969">
                  <c:v>0.10674889999999999</c:v>
                </c:pt>
                <c:pt idx="970">
                  <c:v>0.1069007</c:v>
                </c:pt>
                <c:pt idx="971">
                  <c:v>0.10681590000000001</c:v>
                </c:pt>
                <c:pt idx="972">
                  <c:v>0.10725320000000001</c:v>
                </c:pt>
                <c:pt idx="973">
                  <c:v>0.1069205</c:v>
                </c:pt>
                <c:pt idx="974">
                  <c:v>0.10725800000000001</c:v>
                </c:pt>
                <c:pt idx="975">
                  <c:v>0.1081999</c:v>
                </c:pt>
                <c:pt idx="976">
                  <c:v>0.10782120000000001</c:v>
                </c:pt>
                <c:pt idx="977">
                  <c:v>0.1062902</c:v>
                </c:pt>
                <c:pt idx="978">
                  <c:v>0.10861460000000001</c:v>
                </c:pt>
                <c:pt idx="979">
                  <c:v>0.10596949999999999</c:v>
                </c:pt>
                <c:pt idx="980">
                  <c:v>0.1082433</c:v>
                </c:pt>
                <c:pt idx="981">
                  <c:v>0.1084194</c:v>
                </c:pt>
                <c:pt idx="982">
                  <c:v>0.1088239</c:v>
                </c:pt>
                <c:pt idx="983">
                  <c:v>0.1056426</c:v>
                </c:pt>
                <c:pt idx="984">
                  <c:v>0.11087229999999999</c:v>
                </c:pt>
                <c:pt idx="985">
                  <c:v>0.1084678</c:v>
                </c:pt>
                <c:pt idx="986">
                  <c:v>0.10723829999999999</c:v>
                </c:pt>
                <c:pt idx="987">
                  <c:v>0.1084849</c:v>
                </c:pt>
                <c:pt idx="988">
                  <c:v>0.106077</c:v>
                </c:pt>
                <c:pt idx="989">
                  <c:v>0.1086351</c:v>
                </c:pt>
                <c:pt idx="990">
                  <c:v>0.1075212</c:v>
                </c:pt>
                <c:pt idx="991">
                  <c:v>0.1103677</c:v>
                </c:pt>
                <c:pt idx="992">
                  <c:v>0.1072548</c:v>
                </c:pt>
                <c:pt idx="993">
                  <c:v>0.10966289999999999</c:v>
                </c:pt>
                <c:pt idx="994">
                  <c:v>0.1071154</c:v>
                </c:pt>
                <c:pt idx="995">
                  <c:v>0.11072990000000001</c:v>
                </c:pt>
                <c:pt idx="996">
                  <c:v>0.1071743</c:v>
                </c:pt>
                <c:pt idx="997">
                  <c:v>0.1077895</c:v>
                </c:pt>
                <c:pt idx="998">
                  <c:v>0.106749</c:v>
                </c:pt>
                <c:pt idx="999">
                  <c:v>0.1090407</c:v>
                </c:pt>
                <c:pt idx="1000">
                  <c:v>0.1079846</c:v>
                </c:pt>
                <c:pt idx="1001">
                  <c:v>0.1085974</c:v>
                </c:pt>
                <c:pt idx="1002">
                  <c:v>0.1071949</c:v>
                </c:pt>
                <c:pt idx="1003">
                  <c:v>0.1077892</c:v>
                </c:pt>
                <c:pt idx="1004">
                  <c:v>0.1073716</c:v>
                </c:pt>
                <c:pt idx="1005">
                  <c:v>0.1050793</c:v>
                </c:pt>
                <c:pt idx="1006">
                  <c:v>0.10781979999999999</c:v>
                </c:pt>
                <c:pt idx="1007">
                  <c:v>0.1097501</c:v>
                </c:pt>
                <c:pt idx="1008">
                  <c:v>0.1053833</c:v>
                </c:pt>
                <c:pt idx="1009">
                  <c:v>0.1093343</c:v>
                </c:pt>
                <c:pt idx="1010">
                  <c:v>0.1085607</c:v>
                </c:pt>
                <c:pt idx="1011">
                  <c:v>0.10666100000000001</c:v>
                </c:pt>
                <c:pt idx="1012">
                  <c:v>0.1061308</c:v>
                </c:pt>
                <c:pt idx="1013">
                  <c:v>0.105577</c:v>
                </c:pt>
                <c:pt idx="1014">
                  <c:v>0.1042817</c:v>
                </c:pt>
                <c:pt idx="1015">
                  <c:v>0.10890270000000001</c:v>
                </c:pt>
                <c:pt idx="1016">
                  <c:v>0.1051791</c:v>
                </c:pt>
                <c:pt idx="1017">
                  <c:v>0.1080467</c:v>
                </c:pt>
                <c:pt idx="1018">
                  <c:v>0.1067621</c:v>
                </c:pt>
                <c:pt idx="1019">
                  <c:v>0.1072791</c:v>
                </c:pt>
                <c:pt idx="1020">
                  <c:v>0.1071328</c:v>
                </c:pt>
                <c:pt idx="1021">
                  <c:v>0.108378</c:v>
                </c:pt>
                <c:pt idx="1022">
                  <c:v>0.10886800000000001</c:v>
                </c:pt>
                <c:pt idx="1023">
                  <c:v>0.1109774</c:v>
                </c:pt>
                <c:pt idx="1024">
                  <c:v>0.1108379</c:v>
                </c:pt>
                <c:pt idx="1025">
                  <c:v>0.1068634</c:v>
                </c:pt>
                <c:pt idx="1026">
                  <c:v>0.107445</c:v>
                </c:pt>
                <c:pt idx="1027">
                  <c:v>0.1074672</c:v>
                </c:pt>
                <c:pt idx="1028">
                  <c:v>0.1084758</c:v>
                </c:pt>
                <c:pt idx="1029">
                  <c:v>0.1077494</c:v>
                </c:pt>
                <c:pt idx="1030">
                  <c:v>0.1096579</c:v>
                </c:pt>
                <c:pt idx="1031">
                  <c:v>0.108129</c:v>
                </c:pt>
                <c:pt idx="1032">
                  <c:v>0.1058545</c:v>
                </c:pt>
                <c:pt idx="1033">
                  <c:v>0.1074813</c:v>
                </c:pt>
                <c:pt idx="1034">
                  <c:v>0.1082027</c:v>
                </c:pt>
                <c:pt idx="1035">
                  <c:v>0.1085584</c:v>
                </c:pt>
                <c:pt idx="1036">
                  <c:v>0.10276059999999999</c:v>
                </c:pt>
                <c:pt idx="1037">
                  <c:v>0.109498</c:v>
                </c:pt>
                <c:pt idx="1038">
                  <c:v>0.1059401</c:v>
                </c:pt>
                <c:pt idx="1039">
                  <c:v>0.1098768</c:v>
                </c:pt>
                <c:pt idx="1040">
                  <c:v>0.1065159</c:v>
                </c:pt>
                <c:pt idx="1041">
                  <c:v>0.1078317</c:v>
                </c:pt>
                <c:pt idx="1042">
                  <c:v>0.1114492</c:v>
                </c:pt>
                <c:pt idx="1043">
                  <c:v>0.1045835</c:v>
                </c:pt>
                <c:pt idx="1044">
                  <c:v>0.11107499999999999</c:v>
                </c:pt>
                <c:pt idx="1045">
                  <c:v>0.10793460000000001</c:v>
                </c:pt>
                <c:pt idx="1046">
                  <c:v>0.1064706</c:v>
                </c:pt>
                <c:pt idx="1047">
                  <c:v>0.1069793</c:v>
                </c:pt>
                <c:pt idx="1048">
                  <c:v>0.1094222</c:v>
                </c:pt>
                <c:pt idx="1049">
                  <c:v>0.10619869999999999</c:v>
                </c:pt>
                <c:pt idx="1050">
                  <c:v>0.1096119</c:v>
                </c:pt>
                <c:pt idx="1051">
                  <c:v>0.1105278</c:v>
                </c:pt>
                <c:pt idx="1052">
                  <c:v>0.10994370000000001</c:v>
                </c:pt>
                <c:pt idx="1053">
                  <c:v>0.1076544</c:v>
                </c:pt>
                <c:pt idx="1054">
                  <c:v>0.10858429999999999</c:v>
                </c:pt>
                <c:pt idx="1055">
                  <c:v>0.1076835</c:v>
                </c:pt>
                <c:pt idx="1056">
                  <c:v>0.1103629</c:v>
                </c:pt>
                <c:pt idx="1057">
                  <c:v>0.1064668</c:v>
                </c:pt>
                <c:pt idx="1058">
                  <c:v>0.1102088</c:v>
                </c:pt>
                <c:pt idx="1059">
                  <c:v>0.10687580000000001</c:v>
                </c:pt>
                <c:pt idx="1060">
                  <c:v>0.1067601</c:v>
                </c:pt>
                <c:pt idx="1061">
                  <c:v>0.1087248</c:v>
                </c:pt>
                <c:pt idx="1062">
                  <c:v>0.1052186</c:v>
                </c:pt>
                <c:pt idx="1063">
                  <c:v>0.1091843</c:v>
                </c:pt>
                <c:pt idx="1064">
                  <c:v>0.1054406</c:v>
                </c:pt>
                <c:pt idx="1065">
                  <c:v>0.1115043</c:v>
                </c:pt>
                <c:pt idx="1066">
                  <c:v>0.1094692</c:v>
                </c:pt>
                <c:pt idx="1067">
                  <c:v>0.1073752</c:v>
                </c:pt>
                <c:pt idx="1068">
                  <c:v>0.10919479999999999</c:v>
                </c:pt>
                <c:pt idx="1069">
                  <c:v>0.10804039999999999</c:v>
                </c:pt>
                <c:pt idx="1070">
                  <c:v>0.1063365</c:v>
                </c:pt>
                <c:pt idx="1071">
                  <c:v>0.1073566</c:v>
                </c:pt>
                <c:pt idx="1072">
                  <c:v>0.10963199999999999</c:v>
                </c:pt>
                <c:pt idx="1073">
                  <c:v>0.1050625</c:v>
                </c:pt>
                <c:pt idx="1074">
                  <c:v>0.10716489999999999</c:v>
                </c:pt>
                <c:pt idx="1075">
                  <c:v>0.10534839999999999</c:v>
                </c:pt>
                <c:pt idx="1076">
                  <c:v>0.1076978</c:v>
                </c:pt>
                <c:pt idx="1077">
                  <c:v>0.1054066</c:v>
                </c:pt>
                <c:pt idx="1078">
                  <c:v>0.1075356</c:v>
                </c:pt>
                <c:pt idx="1079">
                  <c:v>0.1077978</c:v>
                </c:pt>
                <c:pt idx="1080">
                  <c:v>0.1099285</c:v>
                </c:pt>
                <c:pt idx="1081">
                  <c:v>0.1086116</c:v>
                </c:pt>
                <c:pt idx="1082">
                  <c:v>0.11054360000000001</c:v>
                </c:pt>
                <c:pt idx="1083">
                  <c:v>0.10955959999999999</c:v>
                </c:pt>
                <c:pt idx="1084">
                  <c:v>0.10992639999999999</c:v>
                </c:pt>
                <c:pt idx="1085">
                  <c:v>0.1112225</c:v>
                </c:pt>
                <c:pt idx="1086">
                  <c:v>0.10651969999999999</c:v>
                </c:pt>
                <c:pt idx="1087">
                  <c:v>0.10921599999999999</c:v>
                </c:pt>
                <c:pt idx="1088">
                  <c:v>0.10920970000000001</c:v>
                </c:pt>
                <c:pt idx="1089">
                  <c:v>0.1070103</c:v>
                </c:pt>
                <c:pt idx="1090">
                  <c:v>0.1066834</c:v>
                </c:pt>
                <c:pt idx="1091">
                  <c:v>0.1090827</c:v>
                </c:pt>
                <c:pt idx="1092">
                  <c:v>0.10318280000000001</c:v>
                </c:pt>
                <c:pt idx="1093">
                  <c:v>0.1096154</c:v>
                </c:pt>
                <c:pt idx="1094">
                  <c:v>0.1101964</c:v>
                </c:pt>
                <c:pt idx="1095">
                  <c:v>0.10794819999999999</c:v>
                </c:pt>
                <c:pt idx="1096">
                  <c:v>0.1094325</c:v>
                </c:pt>
                <c:pt idx="1097">
                  <c:v>0.10915560000000001</c:v>
                </c:pt>
                <c:pt idx="1098">
                  <c:v>0.10659979999999999</c:v>
                </c:pt>
                <c:pt idx="1099">
                  <c:v>0.1088663</c:v>
                </c:pt>
                <c:pt idx="1100">
                  <c:v>0.10654760000000001</c:v>
                </c:pt>
                <c:pt idx="1101">
                  <c:v>0.1078866</c:v>
                </c:pt>
                <c:pt idx="1102">
                  <c:v>0.11193069999999999</c:v>
                </c:pt>
                <c:pt idx="1103">
                  <c:v>0.1078644</c:v>
                </c:pt>
                <c:pt idx="1104">
                  <c:v>0.108544</c:v>
                </c:pt>
                <c:pt idx="1105">
                  <c:v>0.10819869999999999</c:v>
                </c:pt>
                <c:pt idx="1106">
                  <c:v>0.1081095</c:v>
                </c:pt>
                <c:pt idx="1107">
                  <c:v>0.1078824</c:v>
                </c:pt>
                <c:pt idx="1108">
                  <c:v>0.1081109</c:v>
                </c:pt>
                <c:pt idx="1109">
                  <c:v>0.1089367</c:v>
                </c:pt>
                <c:pt idx="1110">
                  <c:v>0.10815420000000001</c:v>
                </c:pt>
                <c:pt idx="1111">
                  <c:v>0.10938050000000001</c:v>
                </c:pt>
                <c:pt idx="1112">
                  <c:v>0.10717</c:v>
                </c:pt>
                <c:pt idx="1113">
                  <c:v>0.109862</c:v>
                </c:pt>
                <c:pt idx="1114">
                  <c:v>0.1059708</c:v>
                </c:pt>
                <c:pt idx="1115">
                  <c:v>0.10944909999999999</c:v>
                </c:pt>
                <c:pt idx="1116">
                  <c:v>0.1058716</c:v>
                </c:pt>
                <c:pt idx="1117">
                  <c:v>0.1103451</c:v>
                </c:pt>
                <c:pt idx="1118">
                  <c:v>0.11020190000000001</c:v>
                </c:pt>
                <c:pt idx="1119">
                  <c:v>0.1075921</c:v>
                </c:pt>
                <c:pt idx="1120">
                  <c:v>0.1077188</c:v>
                </c:pt>
                <c:pt idx="1121">
                  <c:v>0.10740719999999999</c:v>
                </c:pt>
                <c:pt idx="1122">
                  <c:v>0.1061703</c:v>
                </c:pt>
                <c:pt idx="1123">
                  <c:v>0.10636569999999999</c:v>
                </c:pt>
                <c:pt idx="1124">
                  <c:v>0.10934339999999999</c:v>
                </c:pt>
                <c:pt idx="1125">
                  <c:v>0.108222</c:v>
                </c:pt>
                <c:pt idx="1126">
                  <c:v>0.11004079999999999</c:v>
                </c:pt>
                <c:pt idx="1127">
                  <c:v>0.1057939</c:v>
                </c:pt>
                <c:pt idx="1128">
                  <c:v>0.1099729</c:v>
                </c:pt>
                <c:pt idx="1129">
                  <c:v>0.1050401</c:v>
                </c:pt>
                <c:pt idx="1130">
                  <c:v>0.1065561</c:v>
                </c:pt>
                <c:pt idx="1131">
                  <c:v>0.1101631</c:v>
                </c:pt>
                <c:pt idx="1132">
                  <c:v>0.1065504</c:v>
                </c:pt>
                <c:pt idx="1133">
                  <c:v>0.10959149999999999</c:v>
                </c:pt>
                <c:pt idx="1134">
                  <c:v>0.1088958</c:v>
                </c:pt>
                <c:pt idx="1135">
                  <c:v>0.1048925</c:v>
                </c:pt>
                <c:pt idx="1136">
                  <c:v>0.10613930000000001</c:v>
                </c:pt>
                <c:pt idx="1137">
                  <c:v>0.1048076</c:v>
                </c:pt>
                <c:pt idx="1138">
                  <c:v>0.106452</c:v>
                </c:pt>
                <c:pt idx="1139">
                  <c:v>0.106569</c:v>
                </c:pt>
                <c:pt idx="1140">
                  <c:v>0.1070989</c:v>
                </c:pt>
                <c:pt idx="1141">
                  <c:v>0.10931200000000001</c:v>
                </c:pt>
                <c:pt idx="1142">
                  <c:v>0.10450139999999999</c:v>
                </c:pt>
                <c:pt idx="1143">
                  <c:v>0.1081461</c:v>
                </c:pt>
                <c:pt idx="1144">
                  <c:v>0.1064595</c:v>
                </c:pt>
                <c:pt idx="1145">
                  <c:v>0.1077326</c:v>
                </c:pt>
                <c:pt idx="1146">
                  <c:v>0.1093933</c:v>
                </c:pt>
                <c:pt idx="1147">
                  <c:v>0.10654760000000001</c:v>
                </c:pt>
                <c:pt idx="1148">
                  <c:v>0.1098556</c:v>
                </c:pt>
                <c:pt idx="1149">
                  <c:v>0.10645309999999999</c:v>
                </c:pt>
                <c:pt idx="1150">
                  <c:v>0.1117967</c:v>
                </c:pt>
                <c:pt idx="1151">
                  <c:v>0.1067652</c:v>
                </c:pt>
                <c:pt idx="1152">
                  <c:v>0.1073732</c:v>
                </c:pt>
                <c:pt idx="1153">
                  <c:v>0.10610319999999999</c:v>
                </c:pt>
                <c:pt idx="1154">
                  <c:v>0.1096163</c:v>
                </c:pt>
                <c:pt idx="1155">
                  <c:v>0.10812049999999999</c:v>
                </c:pt>
                <c:pt idx="1156">
                  <c:v>0.109265</c:v>
                </c:pt>
                <c:pt idx="1157">
                  <c:v>0.1071251</c:v>
                </c:pt>
                <c:pt idx="1158">
                  <c:v>0.1102785</c:v>
                </c:pt>
                <c:pt idx="1159">
                  <c:v>0.109611</c:v>
                </c:pt>
                <c:pt idx="1160">
                  <c:v>0.10860300000000001</c:v>
                </c:pt>
                <c:pt idx="1161">
                  <c:v>0.1086367</c:v>
                </c:pt>
                <c:pt idx="1162">
                  <c:v>0.1087229</c:v>
                </c:pt>
                <c:pt idx="1163">
                  <c:v>0.1095401</c:v>
                </c:pt>
                <c:pt idx="1164">
                  <c:v>0.1083533</c:v>
                </c:pt>
                <c:pt idx="1165">
                  <c:v>0.1072786</c:v>
                </c:pt>
                <c:pt idx="1166">
                  <c:v>0.1087731</c:v>
                </c:pt>
                <c:pt idx="1167">
                  <c:v>0.1053935</c:v>
                </c:pt>
                <c:pt idx="1168">
                  <c:v>0.10829510000000001</c:v>
                </c:pt>
                <c:pt idx="1169">
                  <c:v>0.10939219999999999</c:v>
                </c:pt>
                <c:pt idx="1170">
                  <c:v>0.1073466</c:v>
                </c:pt>
                <c:pt idx="1171">
                  <c:v>0.10728310000000001</c:v>
                </c:pt>
                <c:pt idx="1172">
                  <c:v>0.10839029999999999</c:v>
                </c:pt>
                <c:pt idx="1173">
                  <c:v>0.1082629</c:v>
                </c:pt>
                <c:pt idx="1174">
                  <c:v>0.1113551</c:v>
                </c:pt>
                <c:pt idx="1175">
                  <c:v>0.1050696</c:v>
                </c:pt>
                <c:pt idx="1176">
                  <c:v>0.10491730000000001</c:v>
                </c:pt>
                <c:pt idx="1177">
                  <c:v>0.1094883</c:v>
                </c:pt>
                <c:pt idx="1178">
                  <c:v>0.1141133</c:v>
                </c:pt>
                <c:pt idx="1179">
                  <c:v>0.109649</c:v>
                </c:pt>
                <c:pt idx="1180">
                  <c:v>0.1083016</c:v>
                </c:pt>
                <c:pt idx="1181">
                  <c:v>0.109178</c:v>
                </c:pt>
                <c:pt idx="1182">
                  <c:v>0.107803</c:v>
                </c:pt>
                <c:pt idx="1183">
                  <c:v>0.1087308</c:v>
                </c:pt>
                <c:pt idx="1184">
                  <c:v>0.1080347</c:v>
                </c:pt>
                <c:pt idx="1185">
                  <c:v>0.10825120000000001</c:v>
                </c:pt>
                <c:pt idx="1186">
                  <c:v>0.1053486</c:v>
                </c:pt>
                <c:pt idx="1187">
                  <c:v>0.1081469</c:v>
                </c:pt>
                <c:pt idx="1188">
                  <c:v>0.1076776</c:v>
                </c:pt>
                <c:pt idx="1189">
                  <c:v>0.1068132</c:v>
                </c:pt>
                <c:pt idx="1190">
                  <c:v>0.1101028</c:v>
                </c:pt>
                <c:pt idx="1191">
                  <c:v>0.1077675</c:v>
                </c:pt>
                <c:pt idx="1192">
                  <c:v>0.1103263</c:v>
                </c:pt>
                <c:pt idx="1193">
                  <c:v>0.10895050000000001</c:v>
                </c:pt>
                <c:pt idx="1194">
                  <c:v>0.111025</c:v>
                </c:pt>
                <c:pt idx="1195">
                  <c:v>0.105977</c:v>
                </c:pt>
                <c:pt idx="1196">
                  <c:v>0.1034851</c:v>
                </c:pt>
                <c:pt idx="1197">
                  <c:v>0.1084487</c:v>
                </c:pt>
                <c:pt idx="1198">
                  <c:v>0.10852290000000001</c:v>
                </c:pt>
                <c:pt idx="1199">
                  <c:v>0.1078432</c:v>
                </c:pt>
                <c:pt idx="1200">
                  <c:v>0.1092456</c:v>
                </c:pt>
                <c:pt idx="1201">
                  <c:v>0.1056709</c:v>
                </c:pt>
                <c:pt idx="1202">
                  <c:v>0.1081168</c:v>
                </c:pt>
                <c:pt idx="1203">
                  <c:v>0.1081752</c:v>
                </c:pt>
                <c:pt idx="1204">
                  <c:v>0.10616920000000001</c:v>
                </c:pt>
                <c:pt idx="1205">
                  <c:v>0.1063993</c:v>
                </c:pt>
                <c:pt idx="1206">
                  <c:v>0.10614030000000001</c:v>
                </c:pt>
                <c:pt idx="1207">
                  <c:v>0.1114334</c:v>
                </c:pt>
                <c:pt idx="1208">
                  <c:v>0.10878930000000001</c:v>
                </c:pt>
                <c:pt idx="1209">
                  <c:v>0.10650320000000001</c:v>
                </c:pt>
                <c:pt idx="1210">
                  <c:v>0.1055232</c:v>
                </c:pt>
                <c:pt idx="1211">
                  <c:v>0.10976619999999999</c:v>
                </c:pt>
                <c:pt idx="1212">
                  <c:v>0.10859099999999999</c:v>
                </c:pt>
                <c:pt idx="1213">
                  <c:v>0.1081199</c:v>
                </c:pt>
                <c:pt idx="1214">
                  <c:v>0.109642</c:v>
                </c:pt>
                <c:pt idx="1215">
                  <c:v>0.1086654</c:v>
                </c:pt>
                <c:pt idx="1216">
                  <c:v>0.11126</c:v>
                </c:pt>
                <c:pt idx="1217">
                  <c:v>0.1068146</c:v>
                </c:pt>
                <c:pt idx="1218">
                  <c:v>0.10757799999999999</c:v>
                </c:pt>
                <c:pt idx="1219">
                  <c:v>0.1062231</c:v>
                </c:pt>
                <c:pt idx="1220">
                  <c:v>0.1092235</c:v>
                </c:pt>
                <c:pt idx="1221">
                  <c:v>0.1081255</c:v>
                </c:pt>
                <c:pt idx="1222">
                  <c:v>0.10833660000000001</c:v>
                </c:pt>
                <c:pt idx="1223">
                  <c:v>0.10757899999999999</c:v>
                </c:pt>
                <c:pt idx="1224">
                  <c:v>0.108086</c:v>
                </c:pt>
                <c:pt idx="1225">
                  <c:v>0.1086536</c:v>
                </c:pt>
                <c:pt idx="1226">
                  <c:v>0.1121472</c:v>
                </c:pt>
                <c:pt idx="1227">
                  <c:v>0.1119513</c:v>
                </c:pt>
                <c:pt idx="1228">
                  <c:v>0.1105719</c:v>
                </c:pt>
                <c:pt idx="1229">
                  <c:v>0.1082813</c:v>
                </c:pt>
                <c:pt idx="1230">
                  <c:v>0.1090917</c:v>
                </c:pt>
                <c:pt idx="1231">
                  <c:v>0.1077729</c:v>
                </c:pt>
                <c:pt idx="1232">
                  <c:v>0.1067921</c:v>
                </c:pt>
                <c:pt idx="1233">
                  <c:v>0.1089928</c:v>
                </c:pt>
                <c:pt idx="1234">
                  <c:v>0.1088742</c:v>
                </c:pt>
                <c:pt idx="1235">
                  <c:v>0.10932939999999999</c:v>
                </c:pt>
                <c:pt idx="1236">
                  <c:v>0.10881970000000001</c:v>
                </c:pt>
                <c:pt idx="1237">
                  <c:v>0.1089956</c:v>
                </c:pt>
                <c:pt idx="1238">
                  <c:v>0.1109275</c:v>
                </c:pt>
                <c:pt idx="1239">
                  <c:v>0.1113745</c:v>
                </c:pt>
                <c:pt idx="1240">
                  <c:v>0.1057134</c:v>
                </c:pt>
                <c:pt idx="1241">
                  <c:v>0.105116</c:v>
                </c:pt>
                <c:pt idx="1242">
                  <c:v>0.1102017</c:v>
                </c:pt>
                <c:pt idx="1243">
                  <c:v>0.10686379999999999</c:v>
                </c:pt>
                <c:pt idx="1244">
                  <c:v>0.1099165</c:v>
                </c:pt>
                <c:pt idx="1245">
                  <c:v>0.1050191</c:v>
                </c:pt>
                <c:pt idx="1246">
                  <c:v>0.1083436</c:v>
                </c:pt>
                <c:pt idx="1247">
                  <c:v>0.1070282</c:v>
                </c:pt>
                <c:pt idx="1248">
                  <c:v>0.1095696</c:v>
                </c:pt>
                <c:pt idx="1249">
                  <c:v>0.1052911</c:v>
                </c:pt>
                <c:pt idx="1250">
                  <c:v>0.1084108</c:v>
                </c:pt>
                <c:pt idx="1251">
                  <c:v>0.1091786</c:v>
                </c:pt>
                <c:pt idx="1252">
                  <c:v>0.10791630000000001</c:v>
                </c:pt>
                <c:pt idx="1253">
                  <c:v>0.1108498</c:v>
                </c:pt>
                <c:pt idx="1254">
                  <c:v>0.1109622</c:v>
                </c:pt>
                <c:pt idx="1255">
                  <c:v>0.10960590000000001</c:v>
                </c:pt>
                <c:pt idx="1256">
                  <c:v>0.10924590000000001</c:v>
                </c:pt>
                <c:pt idx="1257">
                  <c:v>0.1072167</c:v>
                </c:pt>
                <c:pt idx="1258">
                  <c:v>0.10961129999999999</c:v>
                </c:pt>
                <c:pt idx="1259">
                  <c:v>0.10726810000000001</c:v>
                </c:pt>
                <c:pt idx="1260">
                  <c:v>0.10885010000000001</c:v>
                </c:pt>
                <c:pt idx="1261">
                  <c:v>0.10712140000000001</c:v>
                </c:pt>
                <c:pt idx="1262">
                  <c:v>0.1092883</c:v>
                </c:pt>
                <c:pt idx="1263">
                  <c:v>0.1077164</c:v>
                </c:pt>
                <c:pt idx="1264">
                  <c:v>0.1102267</c:v>
                </c:pt>
                <c:pt idx="1265">
                  <c:v>0.1091389</c:v>
                </c:pt>
                <c:pt idx="1266">
                  <c:v>0.10481749999999999</c:v>
                </c:pt>
                <c:pt idx="1267">
                  <c:v>0.1093721</c:v>
                </c:pt>
                <c:pt idx="1268">
                  <c:v>0.11097949999999999</c:v>
                </c:pt>
                <c:pt idx="1269">
                  <c:v>0.1066537</c:v>
                </c:pt>
                <c:pt idx="1270">
                  <c:v>0.1073064</c:v>
                </c:pt>
                <c:pt idx="1271">
                  <c:v>0.1074864</c:v>
                </c:pt>
                <c:pt idx="1272">
                  <c:v>0.1099929</c:v>
                </c:pt>
                <c:pt idx="1273">
                  <c:v>0.1043533</c:v>
                </c:pt>
                <c:pt idx="1274">
                  <c:v>0.1068867</c:v>
                </c:pt>
                <c:pt idx="1275">
                  <c:v>0.10406120000000001</c:v>
                </c:pt>
                <c:pt idx="1276">
                  <c:v>0.109398</c:v>
                </c:pt>
                <c:pt idx="1277">
                  <c:v>0.10682030000000001</c:v>
                </c:pt>
                <c:pt idx="1278">
                  <c:v>0.1110305</c:v>
                </c:pt>
                <c:pt idx="1279">
                  <c:v>0.109724</c:v>
                </c:pt>
                <c:pt idx="1280">
                  <c:v>0.110753</c:v>
                </c:pt>
                <c:pt idx="1281">
                  <c:v>0.108657</c:v>
                </c:pt>
                <c:pt idx="1282">
                  <c:v>0.1093108</c:v>
                </c:pt>
                <c:pt idx="1283">
                  <c:v>0.1070569</c:v>
                </c:pt>
                <c:pt idx="1284">
                  <c:v>0.1082596</c:v>
                </c:pt>
                <c:pt idx="1285">
                  <c:v>0.10859050000000001</c:v>
                </c:pt>
                <c:pt idx="1286">
                  <c:v>0.1083297</c:v>
                </c:pt>
                <c:pt idx="1287">
                  <c:v>0.11176750000000001</c:v>
                </c:pt>
                <c:pt idx="1288">
                  <c:v>0.1080227</c:v>
                </c:pt>
                <c:pt idx="1289">
                  <c:v>0.1110139</c:v>
                </c:pt>
                <c:pt idx="1290">
                  <c:v>0.1077075</c:v>
                </c:pt>
                <c:pt idx="1291">
                  <c:v>0.11143</c:v>
                </c:pt>
                <c:pt idx="1292">
                  <c:v>0.1075865</c:v>
                </c:pt>
                <c:pt idx="1293">
                  <c:v>0.1034779</c:v>
                </c:pt>
                <c:pt idx="1294">
                  <c:v>0.1103526</c:v>
                </c:pt>
                <c:pt idx="1295">
                  <c:v>0.1094271</c:v>
                </c:pt>
                <c:pt idx="1296">
                  <c:v>0.1097766</c:v>
                </c:pt>
                <c:pt idx="1297">
                  <c:v>0.10652449999999999</c:v>
                </c:pt>
                <c:pt idx="1298">
                  <c:v>0.11039210000000001</c:v>
                </c:pt>
                <c:pt idx="1299">
                  <c:v>0.10934770000000001</c:v>
                </c:pt>
                <c:pt idx="1300">
                  <c:v>0.11052919999999999</c:v>
                </c:pt>
                <c:pt idx="1301">
                  <c:v>0.1065528</c:v>
                </c:pt>
                <c:pt idx="1302">
                  <c:v>0.1089487</c:v>
                </c:pt>
                <c:pt idx="1303">
                  <c:v>0.1073498</c:v>
                </c:pt>
                <c:pt idx="1304">
                  <c:v>0.1101782</c:v>
                </c:pt>
                <c:pt idx="1305">
                  <c:v>0.1128931</c:v>
                </c:pt>
                <c:pt idx="1306">
                  <c:v>0.110307</c:v>
                </c:pt>
                <c:pt idx="1307">
                  <c:v>0.1081994</c:v>
                </c:pt>
                <c:pt idx="1308">
                  <c:v>0.1117257</c:v>
                </c:pt>
                <c:pt idx="1309">
                  <c:v>0.1096071</c:v>
                </c:pt>
                <c:pt idx="1310">
                  <c:v>0.1105734</c:v>
                </c:pt>
                <c:pt idx="1311">
                  <c:v>0.11045000000000001</c:v>
                </c:pt>
                <c:pt idx="1312">
                  <c:v>0.1071136</c:v>
                </c:pt>
                <c:pt idx="1313">
                  <c:v>0.1106327</c:v>
                </c:pt>
                <c:pt idx="1314">
                  <c:v>0.1086298</c:v>
                </c:pt>
                <c:pt idx="1315">
                  <c:v>0.10936419999999999</c:v>
                </c:pt>
                <c:pt idx="1316">
                  <c:v>0.108233</c:v>
                </c:pt>
                <c:pt idx="1317">
                  <c:v>0.11395139999999999</c:v>
                </c:pt>
                <c:pt idx="1318">
                  <c:v>0.1070338</c:v>
                </c:pt>
                <c:pt idx="1319">
                  <c:v>0.11211110000000001</c:v>
                </c:pt>
                <c:pt idx="1320">
                  <c:v>0.1123379</c:v>
                </c:pt>
                <c:pt idx="1321">
                  <c:v>0.1095777</c:v>
                </c:pt>
                <c:pt idx="1322">
                  <c:v>0.1110247</c:v>
                </c:pt>
                <c:pt idx="1323">
                  <c:v>0.105161</c:v>
                </c:pt>
                <c:pt idx="1324">
                  <c:v>0.1087901</c:v>
                </c:pt>
                <c:pt idx="1325">
                  <c:v>0.1072433</c:v>
                </c:pt>
                <c:pt idx="1326">
                  <c:v>0.1084354</c:v>
                </c:pt>
                <c:pt idx="1327">
                  <c:v>0.10906100000000001</c:v>
                </c:pt>
                <c:pt idx="1328">
                  <c:v>0.1097408</c:v>
                </c:pt>
                <c:pt idx="1329">
                  <c:v>0.1086442</c:v>
                </c:pt>
                <c:pt idx="1330">
                  <c:v>0.1102355</c:v>
                </c:pt>
                <c:pt idx="1331">
                  <c:v>0.11291229999999999</c:v>
                </c:pt>
                <c:pt idx="1332">
                  <c:v>0.1097654</c:v>
                </c:pt>
                <c:pt idx="1333">
                  <c:v>0.1073722</c:v>
                </c:pt>
                <c:pt idx="1334">
                  <c:v>0.10865320000000001</c:v>
                </c:pt>
                <c:pt idx="1335">
                  <c:v>0.1069922</c:v>
                </c:pt>
                <c:pt idx="1336">
                  <c:v>0.1088027</c:v>
                </c:pt>
                <c:pt idx="1337">
                  <c:v>0.10692169999999999</c:v>
                </c:pt>
                <c:pt idx="1338">
                  <c:v>0.10809199999999999</c:v>
                </c:pt>
                <c:pt idx="1339">
                  <c:v>0.11025</c:v>
                </c:pt>
                <c:pt idx="1340">
                  <c:v>0.11128879999999999</c:v>
                </c:pt>
                <c:pt idx="1341">
                  <c:v>0.106977</c:v>
                </c:pt>
                <c:pt idx="1342">
                  <c:v>0.1062212</c:v>
                </c:pt>
                <c:pt idx="1343">
                  <c:v>0.1087843</c:v>
                </c:pt>
                <c:pt idx="1344">
                  <c:v>0.108684</c:v>
                </c:pt>
                <c:pt idx="1345">
                  <c:v>0.1071946</c:v>
                </c:pt>
                <c:pt idx="1346">
                  <c:v>0.1076691</c:v>
                </c:pt>
                <c:pt idx="1347">
                  <c:v>0.1059721</c:v>
                </c:pt>
                <c:pt idx="1348">
                  <c:v>0.1096472</c:v>
                </c:pt>
                <c:pt idx="1349">
                  <c:v>0.10671990000000001</c:v>
                </c:pt>
                <c:pt idx="1350">
                  <c:v>0.106253</c:v>
                </c:pt>
                <c:pt idx="1351">
                  <c:v>0.10513840000000001</c:v>
                </c:pt>
                <c:pt idx="1352">
                  <c:v>0.1082993</c:v>
                </c:pt>
                <c:pt idx="1353">
                  <c:v>0.11013580000000001</c:v>
                </c:pt>
                <c:pt idx="1354">
                  <c:v>0.1071474</c:v>
                </c:pt>
                <c:pt idx="1355">
                  <c:v>0.1093465</c:v>
                </c:pt>
                <c:pt idx="1356">
                  <c:v>0.1088388</c:v>
                </c:pt>
                <c:pt idx="1357">
                  <c:v>0.1098133</c:v>
                </c:pt>
                <c:pt idx="1358">
                  <c:v>0.1088301</c:v>
                </c:pt>
                <c:pt idx="1359">
                  <c:v>0.1055368</c:v>
                </c:pt>
                <c:pt idx="1360">
                  <c:v>0.1085353</c:v>
                </c:pt>
                <c:pt idx="1361">
                  <c:v>0.1072766</c:v>
                </c:pt>
                <c:pt idx="1362">
                  <c:v>0.1068776</c:v>
                </c:pt>
                <c:pt idx="1363">
                  <c:v>0.1080955</c:v>
                </c:pt>
                <c:pt idx="1364">
                  <c:v>0.10450089999999999</c:v>
                </c:pt>
                <c:pt idx="1365">
                  <c:v>0.10820200000000001</c:v>
                </c:pt>
                <c:pt idx="1366">
                  <c:v>0.1074547</c:v>
                </c:pt>
                <c:pt idx="1367">
                  <c:v>0.10923239999999999</c:v>
                </c:pt>
                <c:pt idx="1368">
                  <c:v>0.1062833</c:v>
                </c:pt>
                <c:pt idx="1369">
                  <c:v>0.1113677</c:v>
                </c:pt>
                <c:pt idx="1370">
                  <c:v>0.1106309</c:v>
                </c:pt>
                <c:pt idx="1371">
                  <c:v>0.1110512</c:v>
                </c:pt>
                <c:pt idx="1372">
                  <c:v>0.1082608</c:v>
                </c:pt>
                <c:pt idx="1373">
                  <c:v>0.10734970000000001</c:v>
                </c:pt>
                <c:pt idx="1374">
                  <c:v>0.1077765</c:v>
                </c:pt>
                <c:pt idx="1375">
                  <c:v>0.1050109</c:v>
                </c:pt>
                <c:pt idx="1376">
                  <c:v>0.10868849999999999</c:v>
                </c:pt>
                <c:pt idx="1377">
                  <c:v>0.1059462</c:v>
                </c:pt>
                <c:pt idx="1378">
                  <c:v>0.10844529999999999</c:v>
                </c:pt>
                <c:pt idx="1379">
                  <c:v>0.1067481</c:v>
                </c:pt>
                <c:pt idx="1380">
                  <c:v>0.1067844</c:v>
                </c:pt>
                <c:pt idx="1381">
                  <c:v>0.1096683</c:v>
                </c:pt>
                <c:pt idx="1382">
                  <c:v>0.1073972</c:v>
                </c:pt>
                <c:pt idx="1383">
                  <c:v>0.1082718</c:v>
                </c:pt>
                <c:pt idx="1384">
                  <c:v>0.10557179999999999</c:v>
                </c:pt>
                <c:pt idx="1385">
                  <c:v>0.10805480000000001</c:v>
                </c:pt>
                <c:pt idx="1386">
                  <c:v>0.1093108</c:v>
                </c:pt>
                <c:pt idx="1387">
                  <c:v>0.10785459999999999</c:v>
                </c:pt>
                <c:pt idx="1388">
                  <c:v>0.10745010000000001</c:v>
                </c:pt>
                <c:pt idx="1389">
                  <c:v>0.1092301</c:v>
                </c:pt>
                <c:pt idx="1390">
                  <c:v>0.106861</c:v>
                </c:pt>
                <c:pt idx="1391">
                  <c:v>0.1114242</c:v>
                </c:pt>
                <c:pt idx="1392">
                  <c:v>0.1072661</c:v>
                </c:pt>
                <c:pt idx="1393">
                  <c:v>0.1087248</c:v>
                </c:pt>
                <c:pt idx="1394">
                  <c:v>0.10691199999999999</c:v>
                </c:pt>
                <c:pt idx="1395">
                  <c:v>0.1118963</c:v>
                </c:pt>
                <c:pt idx="1396">
                  <c:v>0.10777829999999999</c:v>
                </c:pt>
                <c:pt idx="1397">
                  <c:v>0.107667</c:v>
                </c:pt>
                <c:pt idx="1398">
                  <c:v>0.10851760000000001</c:v>
                </c:pt>
                <c:pt idx="1399">
                  <c:v>0.1088586</c:v>
                </c:pt>
                <c:pt idx="1400">
                  <c:v>0.10853930000000001</c:v>
                </c:pt>
                <c:pt idx="1401">
                  <c:v>0.10733330000000001</c:v>
                </c:pt>
                <c:pt idx="1402">
                  <c:v>0.1093489</c:v>
                </c:pt>
                <c:pt idx="1403">
                  <c:v>0.1079229</c:v>
                </c:pt>
                <c:pt idx="1404">
                  <c:v>0.10994719999999999</c:v>
                </c:pt>
                <c:pt idx="1405">
                  <c:v>0.1097202</c:v>
                </c:pt>
                <c:pt idx="1406">
                  <c:v>0.1093869</c:v>
                </c:pt>
                <c:pt idx="1407">
                  <c:v>0.10676769999999999</c:v>
                </c:pt>
                <c:pt idx="1408">
                  <c:v>0.1069175</c:v>
                </c:pt>
                <c:pt idx="1409">
                  <c:v>0.1090908</c:v>
                </c:pt>
                <c:pt idx="1410">
                  <c:v>0.1086548</c:v>
                </c:pt>
                <c:pt idx="1411">
                  <c:v>0.10850559999999999</c:v>
                </c:pt>
                <c:pt idx="1412">
                  <c:v>0.1069485</c:v>
                </c:pt>
                <c:pt idx="1413">
                  <c:v>0.1098557</c:v>
                </c:pt>
                <c:pt idx="1414">
                  <c:v>0.1077137</c:v>
                </c:pt>
                <c:pt idx="1415">
                  <c:v>0.1109323</c:v>
                </c:pt>
                <c:pt idx="1416">
                  <c:v>0.1076051</c:v>
                </c:pt>
                <c:pt idx="1417">
                  <c:v>0.1098172</c:v>
                </c:pt>
                <c:pt idx="1418">
                  <c:v>0.1071672</c:v>
                </c:pt>
                <c:pt idx="1419">
                  <c:v>0.1099729</c:v>
                </c:pt>
                <c:pt idx="1420">
                  <c:v>0.1079499</c:v>
                </c:pt>
                <c:pt idx="1421">
                  <c:v>0.1089644</c:v>
                </c:pt>
                <c:pt idx="1422">
                  <c:v>0.1082862</c:v>
                </c:pt>
                <c:pt idx="1423">
                  <c:v>0.10661760000000001</c:v>
                </c:pt>
                <c:pt idx="1424">
                  <c:v>0.1116584</c:v>
                </c:pt>
                <c:pt idx="1425">
                  <c:v>0.1090111</c:v>
                </c:pt>
                <c:pt idx="1426">
                  <c:v>0.1112518</c:v>
                </c:pt>
                <c:pt idx="1427">
                  <c:v>0.1058221</c:v>
                </c:pt>
                <c:pt idx="1428">
                  <c:v>0.1085829</c:v>
                </c:pt>
                <c:pt idx="1429">
                  <c:v>0.1040379</c:v>
                </c:pt>
                <c:pt idx="1430">
                  <c:v>0.10877820000000001</c:v>
                </c:pt>
                <c:pt idx="1431">
                  <c:v>0.10648589999999999</c:v>
                </c:pt>
                <c:pt idx="1432">
                  <c:v>0.1095298</c:v>
                </c:pt>
                <c:pt idx="1433">
                  <c:v>0.1111023</c:v>
                </c:pt>
                <c:pt idx="1434">
                  <c:v>0.1082167</c:v>
                </c:pt>
                <c:pt idx="1435">
                  <c:v>0.1110873</c:v>
                </c:pt>
                <c:pt idx="1436">
                  <c:v>0.1091633</c:v>
                </c:pt>
                <c:pt idx="1437">
                  <c:v>0.1086922</c:v>
                </c:pt>
                <c:pt idx="1438">
                  <c:v>0.10665669999999999</c:v>
                </c:pt>
                <c:pt idx="1439">
                  <c:v>0.1111226</c:v>
                </c:pt>
                <c:pt idx="1440">
                  <c:v>0.108712</c:v>
                </c:pt>
                <c:pt idx="1441">
                  <c:v>0.10987470000000001</c:v>
                </c:pt>
                <c:pt idx="1442">
                  <c:v>0.1081989</c:v>
                </c:pt>
                <c:pt idx="1443">
                  <c:v>0.109098</c:v>
                </c:pt>
                <c:pt idx="1444">
                  <c:v>0.11224199999999999</c:v>
                </c:pt>
                <c:pt idx="1445">
                  <c:v>0.1077473</c:v>
                </c:pt>
                <c:pt idx="1446">
                  <c:v>0.1097378</c:v>
                </c:pt>
                <c:pt idx="1447">
                  <c:v>0.107431</c:v>
                </c:pt>
                <c:pt idx="1448">
                  <c:v>0.10924</c:v>
                </c:pt>
                <c:pt idx="1449">
                  <c:v>0.1071579</c:v>
                </c:pt>
                <c:pt idx="1450">
                  <c:v>0.11037039999999999</c:v>
                </c:pt>
                <c:pt idx="1451">
                  <c:v>0.1061593</c:v>
                </c:pt>
                <c:pt idx="1452">
                  <c:v>0.1108147</c:v>
                </c:pt>
                <c:pt idx="1453">
                  <c:v>0.1029881</c:v>
                </c:pt>
                <c:pt idx="1454">
                  <c:v>0.1088611</c:v>
                </c:pt>
                <c:pt idx="1455">
                  <c:v>0.1095928</c:v>
                </c:pt>
                <c:pt idx="1456">
                  <c:v>0.1118647</c:v>
                </c:pt>
                <c:pt idx="1457">
                  <c:v>0.10867060000000001</c:v>
                </c:pt>
                <c:pt idx="1458">
                  <c:v>0.10761279999999999</c:v>
                </c:pt>
                <c:pt idx="1459">
                  <c:v>0.1077642</c:v>
                </c:pt>
                <c:pt idx="1460">
                  <c:v>0.10748580000000001</c:v>
                </c:pt>
                <c:pt idx="1461">
                  <c:v>0.1084217</c:v>
                </c:pt>
                <c:pt idx="1462">
                  <c:v>0.109884</c:v>
                </c:pt>
                <c:pt idx="1463">
                  <c:v>0.11100500000000001</c:v>
                </c:pt>
                <c:pt idx="1464">
                  <c:v>0.1063593</c:v>
                </c:pt>
                <c:pt idx="1465">
                  <c:v>0.11110639999999999</c:v>
                </c:pt>
                <c:pt idx="1466">
                  <c:v>0.10959820000000001</c:v>
                </c:pt>
                <c:pt idx="1467">
                  <c:v>0.10692749999999999</c:v>
                </c:pt>
                <c:pt idx="1468">
                  <c:v>0.1042978</c:v>
                </c:pt>
                <c:pt idx="1469">
                  <c:v>0.1069213</c:v>
                </c:pt>
                <c:pt idx="1470">
                  <c:v>0.1086196</c:v>
                </c:pt>
                <c:pt idx="1471">
                  <c:v>0.1074903</c:v>
                </c:pt>
                <c:pt idx="1472">
                  <c:v>0.1112177</c:v>
                </c:pt>
                <c:pt idx="1473">
                  <c:v>0.10398449999999999</c:v>
                </c:pt>
                <c:pt idx="1474">
                  <c:v>0.11071209999999999</c:v>
                </c:pt>
                <c:pt idx="1475">
                  <c:v>0.1079325</c:v>
                </c:pt>
                <c:pt idx="1476">
                  <c:v>0.1090037</c:v>
                </c:pt>
                <c:pt idx="1477">
                  <c:v>0.1086058</c:v>
                </c:pt>
                <c:pt idx="1478">
                  <c:v>0.1060199</c:v>
                </c:pt>
                <c:pt idx="1479">
                  <c:v>0.1086786</c:v>
                </c:pt>
                <c:pt idx="1480">
                  <c:v>0.10926959999999999</c:v>
                </c:pt>
                <c:pt idx="1481">
                  <c:v>0.11100839999999999</c:v>
                </c:pt>
                <c:pt idx="1482">
                  <c:v>0.11015170000000001</c:v>
                </c:pt>
                <c:pt idx="1483">
                  <c:v>0.10600850000000001</c:v>
                </c:pt>
                <c:pt idx="1484">
                  <c:v>0.1060367</c:v>
                </c:pt>
                <c:pt idx="1485">
                  <c:v>0.1115635</c:v>
                </c:pt>
                <c:pt idx="1486">
                  <c:v>0.1064717</c:v>
                </c:pt>
                <c:pt idx="1487">
                  <c:v>0.1104734</c:v>
                </c:pt>
                <c:pt idx="1488">
                  <c:v>0.1093326</c:v>
                </c:pt>
                <c:pt idx="1489">
                  <c:v>0.1068142</c:v>
                </c:pt>
                <c:pt idx="1490">
                  <c:v>0.1099387</c:v>
                </c:pt>
                <c:pt idx="1491">
                  <c:v>0.1068645</c:v>
                </c:pt>
                <c:pt idx="1492">
                  <c:v>0.1083538</c:v>
                </c:pt>
                <c:pt idx="1493">
                  <c:v>0.1098618</c:v>
                </c:pt>
                <c:pt idx="1494">
                  <c:v>0.1095315</c:v>
                </c:pt>
                <c:pt idx="1495">
                  <c:v>0.10854469999999999</c:v>
                </c:pt>
                <c:pt idx="1496">
                  <c:v>0.11455990000000001</c:v>
                </c:pt>
                <c:pt idx="1497">
                  <c:v>0.106877</c:v>
                </c:pt>
                <c:pt idx="1498">
                  <c:v>0.1119149</c:v>
                </c:pt>
                <c:pt idx="1499">
                  <c:v>0.10715180000000001</c:v>
                </c:pt>
                <c:pt idx="1500">
                  <c:v>0.1096014</c:v>
                </c:pt>
                <c:pt idx="1501">
                  <c:v>0.1047353</c:v>
                </c:pt>
                <c:pt idx="1502">
                  <c:v>0.10981100000000001</c:v>
                </c:pt>
                <c:pt idx="1503">
                  <c:v>0.1088068</c:v>
                </c:pt>
                <c:pt idx="1504">
                  <c:v>0.1075102</c:v>
                </c:pt>
                <c:pt idx="1505">
                  <c:v>0.1109777</c:v>
                </c:pt>
                <c:pt idx="1506">
                  <c:v>0.10736660000000001</c:v>
                </c:pt>
                <c:pt idx="1507">
                  <c:v>0.1100111</c:v>
                </c:pt>
                <c:pt idx="1508">
                  <c:v>0.107638</c:v>
                </c:pt>
                <c:pt idx="1509">
                  <c:v>0.1061967</c:v>
                </c:pt>
                <c:pt idx="1510">
                  <c:v>0.10712770000000001</c:v>
                </c:pt>
                <c:pt idx="1511">
                  <c:v>0.10705000000000001</c:v>
                </c:pt>
                <c:pt idx="1512">
                  <c:v>0.1096004</c:v>
                </c:pt>
                <c:pt idx="1513">
                  <c:v>0.10840519999999999</c:v>
                </c:pt>
                <c:pt idx="1514">
                  <c:v>0.10689269999999999</c:v>
                </c:pt>
                <c:pt idx="1515">
                  <c:v>0.1106461</c:v>
                </c:pt>
                <c:pt idx="1516">
                  <c:v>0.1057647</c:v>
                </c:pt>
                <c:pt idx="1517">
                  <c:v>0.10965800000000001</c:v>
                </c:pt>
                <c:pt idx="1518">
                  <c:v>0.1076477</c:v>
                </c:pt>
                <c:pt idx="1519">
                  <c:v>0.1085728</c:v>
                </c:pt>
                <c:pt idx="1520">
                  <c:v>0.1075533</c:v>
                </c:pt>
                <c:pt idx="1521">
                  <c:v>0.1099009</c:v>
                </c:pt>
                <c:pt idx="1522">
                  <c:v>0.104297</c:v>
                </c:pt>
                <c:pt idx="1523">
                  <c:v>0.1088765</c:v>
                </c:pt>
                <c:pt idx="1524">
                  <c:v>0.1071086</c:v>
                </c:pt>
                <c:pt idx="1525">
                  <c:v>0.11054949999999999</c:v>
                </c:pt>
                <c:pt idx="1526">
                  <c:v>0.10787720000000001</c:v>
                </c:pt>
                <c:pt idx="1527">
                  <c:v>0.1117626</c:v>
                </c:pt>
                <c:pt idx="1528">
                  <c:v>0.1090612</c:v>
                </c:pt>
                <c:pt idx="1529">
                  <c:v>0.1081384</c:v>
                </c:pt>
                <c:pt idx="1530">
                  <c:v>0.1095771</c:v>
                </c:pt>
                <c:pt idx="1531">
                  <c:v>0.1103396</c:v>
                </c:pt>
                <c:pt idx="1532">
                  <c:v>0.1087661</c:v>
                </c:pt>
                <c:pt idx="1533">
                  <c:v>0.1088954</c:v>
                </c:pt>
                <c:pt idx="1534">
                  <c:v>0.110595</c:v>
                </c:pt>
                <c:pt idx="1535">
                  <c:v>0.1076037</c:v>
                </c:pt>
                <c:pt idx="1536">
                  <c:v>0.1069494</c:v>
                </c:pt>
                <c:pt idx="1537">
                  <c:v>0.10856440000000001</c:v>
                </c:pt>
                <c:pt idx="1538">
                  <c:v>0.10696559999999999</c:v>
                </c:pt>
                <c:pt idx="1539">
                  <c:v>0.1080351</c:v>
                </c:pt>
                <c:pt idx="1540">
                  <c:v>0.107085</c:v>
                </c:pt>
                <c:pt idx="1541">
                  <c:v>0.10922229999999999</c:v>
                </c:pt>
                <c:pt idx="1542">
                  <c:v>0.105683</c:v>
                </c:pt>
                <c:pt idx="1543">
                  <c:v>0.10761229999999999</c:v>
                </c:pt>
                <c:pt idx="1544">
                  <c:v>0.1074396</c:v>
                </c:pt>
                <c:pt idx="1545">
                  <c:v>0.1057555</c:v>
                </c:pt>
                <c:pt idx="1546">
                  <c:v>0.1094847</c:v>
                </c:pt>
                <c:pt idx="1547">
                  <c:v>0.10696550000000001</c:v>
                </c:pt>
                <c:pt idx="1548">
                  <c:v>0.1088577</c:v>
                </c:pt>
                <c:pt idx="1549">
                  <c:v>0.10661370000000001</c:v>
                </c:pt>
                <c:pt idx="1550">
                  <c:v>0.109594</c:v>
                </c:pt>
                <c:pt idx="1551">
                  <c:v>0.1054804</c:v>
                </c:pt>
                <c:pt idx="1552">
                  <c:v>0.11030570000000001</c:v>
                </c:pt>
                <c:pt idx="1553">
                  <c:v>0.1053838</c:v>
                </c:pt>
                <c:pt idx="1554">
                  <c:v>0.11054070000000001</c:v>
                </c:pt>
                <c:pt idx="1555">
                  <c:v>0.1057015</c:v>
                </c:pt>
                <c:pt idx="1556">
                  <c:v>0.1082822</c:v>
                </c:pt>
                <c:pt idx="1557">
                  <c:v>0.107489</c:v>
                </c:pt>
                <c:pt idx="1558">
                  <c:v>0.1102132</c:v>
                </c:pt>
                <c:pt idx="1559">
                  <c:v>0.10914409999999999</c:v>
                </c:pt>
                <c:pt idx="1560">
                  <c:v>0.1081279</c:v>
                </c:pt>
                <c:pt idx="1561">
                  <c:v>0.10795399999999999</c:v>
                </c:pt>
                <c:pt idx="1562">
                  <c:v>0.1103084</c:v>
                </c:pt>
                <c:pt idx="1563">
                  <c:v>0.1087216</c:v>
                </c:pt>
                <c:pt idx="1564">
                  <c:v>0.1084416</c:v>
                </c:pt>
                <c:pt idx="1565">
                  <c:v>0.1076703</c:v>
                </c:pt>
                <c:pt idx="1566">
                  <c:v>0.10640380000000001</c:v>
                </c:pt>
                <c:pt idx="1567">
                  <c:v>0.10815959999999999</c:v>
                </c:pt>
                <c:pt idx="1568">
                  <c:v>0.1063644</c:v>
                </c:pt>
                <c:pt idx="1569">
                  <c:v>0.1086922</c:v>
                </c:pt>
                <c:pt idx="1570">
                  <c:v>0.1062012</c:v>
                </c:pt>
                <c:pt idx="1571">
                  <c:v>0.10820780000000001</c:v>
                </c:pt>
                <c:pt idx="1572">
                  <c:v>0.1049976</c:v>
                </c:pt>
                <c:pt idx="1573">
                  <c:v>0.1088095</c:v>
                </c:pt>
                <c:pt idx="1574">
                  <c:v>0.1113169</c:v>
                </c:pt>
                <c:pt idx="1575">
                  <c:v>0.1071899</c:v>
                </c:pt>
                <c:pt idx="1576">
                  <c:v>0.1055195</c:v>
                </c:pt>
                <c:pt idx="1577">
                  <c:v>0.1068052</c:v>
                </c:pt>
                <c:pt idx="1578">
                  <c:v>0.11057699999999999</c:v>
                </c:pt>
                <c:pt idx="1579">
                  <c:v>0.1061338</c:v>
                </c:pt>
                <c:pt idx="1580">
                  <c:v>0.1082818</c:v>
                </c:pt>
                <c:pt idx="1581">
                  <c:v>0.1077163</c:v>
                </c:pt>
                <c:pt idx="1582">
                  <c:v>0.1067895</c:v>
                </c:pt>
                <c:pt idx="1583">
                  <c:v>0.1058045</c:v>
                </c:pt>
                <c:pt idx="1584">
                  <c:v>0.1066793</c:v>
                </c:pt>
                <c:pt idx="1585">
                  <c:v>0.1095061</c:v>
                </c:pt>
                <c:pt idx="1586">
                  <c:v>0.1043123</c:v>
                </c:pt>
                <c:pt idx="1587">
                  <c:v>0.1097036</c:v>
                </c:pt>
                <c:pt idx="1588">
                  <c:v>0.1065313</c:v>
                </c:pt>
                <c:pt idx="1589">
                  <c:v>0.1084552</c:v>
                </c:pt>
                <c:pt idx="1590">
                  <c:v>0.1051525</c:v>
                </c:pt>
                <c:pt idx="1591">
                  <c:v>0.1089162</c:v>
                </c:pt>
                <c:pt idx="1592">
                  <c:v>0.1053033</c:v>
                </c:pt>
                <c:pt idx="1593">
                  <c:v>0.108429</c:v>
                </c:pt>
                <c:pt idx="1594">
                  <c:v>0.10551960000000001</c:v>
                </c:pt>
                <c:pt idx="1595">
                  <c:v>0.10734109999999999</c:v>
                </c:pt>
                <c:pt idx="1596">
                  <c:v>0.10810160000000001</c:v>
                </c:pt>
                <c:pt idx="1597">
                  <c:v>0.1080964</c:v>
                </c:pt>
                <c:pt idx="1598">
                  <c:v>0.103524</c:v>
                </c:pt>
                <c:pt idx="1599">
                  <c:v>0.10888730000000001</c:v>
                </c:pt>
                <c:pt idx="1600">
                  <c:v>0.1093233</c:v>
                </c:pt>
                <c:pt idx="1601">
                  <c:v>0.10752829999999999</c:v>
                </c:pt>
                <c:pt idx="1602">
                  <c:v>0.10714600000000001</c:v>
                </c:pt>
                <c:pt idx="1603">
                  <c:v>0.1062028</c:v>
                </c:pt>
                <c:pt idx="1604">
                  <c:v>0.1129916</c:v>
                </c:pt>
                <c:pt idx="1605">
                  <c:v>0.1108476</c:v>
                </c:pt>
                <c:pt idx="1606">
                  <c:v>0.1079301</c:v>
                </c:pt>
                <c:pt idx="1607">
                  <c:v>0.1056609</c:v>
                </c:pt>
                <c:pt idx="1608">
                  <c:v>0.1078153</c:v>
                </c:pt>
                <c:pt idx="1609">
                  <c:v>0.10656939999999999</c:v>
                </c:pt>
                <c:pt idx="1610">
                  <c:v>0.1052297</c:v>
                </c:pt>
                <c:pt idx="1611">
                  <c:v>0.1089764</c:v>
                </c:pt>
                <c:pt idx="1612">
                  <c:v>0.10690230000000001</c:v>
                </c:pt>
                <c:pt idx="1613">
                  <c:v>0.1099315</c:v>
                </c:pt>
                <c:pt idx="1614">
                  <c:v>0.10451299999999999</c:v>
                </c:pt>
                <c:pt idx="1615">
                  <c:v>0.1079039</c:v>
                </c:pt>
                <c:pt idx="1616">
                  <c:v>0.1073368</c:v>
                </c:pt>
                <c:pt idx="1617">
                  <c:v>0.1058568</c:v>
                </c:pt>
                <c:pt idx="1618">
                  <c:v>0.1081261</c:v>
                </c:pt>
                <c:pt idx="1619">
                  <c:v>0.1082919</c:v>
                </c:pt>
                <c:pt idx="1620">
                  <c:v>0.1068447</c:v>
                </c:pt>
                <c:pt idx="1621">
                  <c:v>0.1039307</c:v>
                </c:pt>
                <c:pt idx="1622">
                  <c:v>0.1076399</c:v>
                </c:pt>
                <c:pt idx="1623">
                  <c:v>0.10881780000000001</c:v>
                </c:pt>
                <c:pt idx="1624">
                  <c:v>0.1104706</c:v>
                </c:pt>
                <c:pt idx="1625">
                  <c:v>0.1077062</c:v>
                </c:pt>
                <c:pt idx="1626">
                  <c:v>0.10715379999999999</c:v>
                </c:pt>
                <c:pt idx="1627">
                  <c:v>0.1063717</c:v>
                </c:pt>
                <c:pt idx="1628">
                  <c:v>0.10405059999999999</c:v>
                </c:pt>
                <c:pt idx="1629">
                  <c:v>0.1077882</c:v>
                </c:pt>
                <c:pt idx="1630">
                  <c:v>0.1064906</c:v>
                </c:pt>
                <c:pt idx="1631">
                  <c:v>0.1046941</c:v>
                </c:pt>
                <c:pt idx="1632">
                  <c:v>0.1067255</c:v>
                </c:pt>
                <c:pt idx="1633">
                  <c:v>0.10653840000000001</c:v>
                </c:pt>
                <c:pt idx="1634">
                  <c:v>0.1080227</c:v>
                </c:pt>
                <c:pt idx="1635">
                  <c:v>0.10719969999999999</c:v>
                </c:pt>
                <c:pt idx="1636">
                  <c:v>0.1035441</c:v>
                </c:pt>
                <c:pt idx="1637">
                  <c:v>0.1085042</c:v>
                </c:pt>
                <c:pt idx="1638">
                  <c:v>0.104521</c:v>
                </c:pt>
                <c:pt idx="1639">
                  <c:v>0.10663069999999999</c:v>
                </c:pt>
                <c:pt idx="1640">
                  <c:v>0.10429140000000001</c:v>
                </c:pt>
                <c:pt idx="1641">
                  <c:v>0.10674359999999999</c:v>
                </c:pt>
                <c:pt idx="1642">
                  <c:v>0.10792789999999999</c:v>
                </c:pt>
                <c:pt idx="1643">
                  <c:v>0.1105609</c:v>
                </c:pt>
                <c:pt idx="1644">
                  <c:v>0.10763449999999999</c:v>
                </c:pt>
                <c:pt idx="1645">
                  <c:v>0.1048698</c:v>
                </c:pt>
                <c:pt idx="1646">
                  <c:v>0.106228</c:v>
                </c:pt>
                <c:pt idx="1647">
                  <c:v>0.1052884</c:v>
                </c:pt>
                <c:pt idx="1648">
                  <c:v>0.1069643</c:v>
                </c:pt>
                <c:pt idx="1649">
                  <c:v>0.10589320000000001</c:v>
                </c:pt>
                <c:pt idx="1650">
                  <c:v>0.1069155</c:v>
                </c:pt>
                <c:pt idx="1651">
                  <c:v>0.1089696</c:v>
                </c:pt>
                <c:pt idx="1652">
                  <c:v>0.1071872</c:v>
                </c:pt>
                <c:pt idx="1653">
                  <c:v>0.1061768</c:v>
                </c:pt>
                <c:pt idx="1654">
                  <c:v>0.1075412</c:v>
                </c:pt>
                <c:pt idx="1655">
                  <c:v>0.10810450000000001</c:v>
                </c:pt>
                <c:pt idx="1656">
                  <c:v>0.10979029999999999</c:v>
                </c:pt>
                <c:pt idx="1657">
                  <c:v>0.1063192</c:v>
                </c:pt>
                <c:pt idx="1658">
                  <c:v>0.1037921</c:v>
                </c:pt>
                <c:pt idx="1659">
                  <c:v>0.1107157</c:v>
                </c:pt>
                <c:pt idx="1660">
                  <c:v>0.1047095</c:v>
                </c:pt>
                <c:pt idx="1661">
                  <c:v>0.1094726</c:v>
                </c:pt>
                <c:pt idx="1662">
                  <c:v>0.1070344</c:v>
                </c:pt>
                <c:pt idx="1663">
                  <c:v>0.10760119999999999</c:v>
                </c:pt>
                <c:pt idx="1664">
                  <c:v>0.1079958</c:v>
                </c:pt>
                <c:pt idx="1665">
                  <c:v>0.1064219</c:v>
                </c:pt>
                <c:pt idx="1666">
                  <c:v>0.10549219999999999</c:v>
                </c:pt>
                <c:pt idx="1667">
                  <c:v>0.10418139999999999</c:v>
                </c:pt>
                <c:pt idx="1668">
                  <c:v>0.1070773</c:v>
                </c:pt>
                <c:pt idx="1669">
                  <c:v>0.10579769999999999</c:v>
                </c:pt>
                <c:pt idx="1670">
                  <c:v>0.1049199</c:v>
                </c:pt>
                <c:pt idx="1671">
                  <c:v>0.1065942</c:v>
                </c:pt>
                <c:pt idx="1672">
                  <c:v>0.10760980000000001</c:v>
                </c:pt>
                <c:pt idx="1673">
                  <c:v>0.1064124</c:v>
                </c:pt>
                <c:pt idx="1674">
                  <c:v>0.10888200000000001</c:v>
                </c:pt>
                <c:pt idx="1675">
                  <c:v>0.10839119999999999</c:v>
                </c:pt>
                <c:pt idx="1676">
                  <c:v>0.10965759999999999</c:v>
                </c:pt>
                <c:pt idx="1677">
                  <c:v>0.1066759</c:v>
                </c:pt>
                <c:pt idx="1678">
                  <c:v>0.10785939999999999</c:v>
                </c:pt>
                <c:pt idx="1679">
                  <c:v>0.10628600000000001</c:v>
                </c:pt>
                <c:pt idx="1680">
                  <c:v>0.1043236</c:v>
                </c:pt>
                <c:pt idx="1681">
                  <c:v>0.1084127</c:v>
                </c:pt>
                <c:pt idx="1682">
                  <c:v>0.1074392</c:v>
                </c:pt>
                <c:pt idx="1683">
                  <c:v>0.1110743</c:v>
                </c:pt>
                <c:pt idx="1684">
                  <c:v>0.1061575</c:v>
                </c:pt>
                <c:pt idx="1685">
                  <c:v>0.1105309</c:v>
                </c:pt>
                <c:pt idx="1686">
                  <c:v>0.1089413</c:v>
                </c:pt>
                <c:pt idx="1687">
                  <c:v>0.1083991</c:v>
                </c:pt>
                <c:pt idx="1688">
                  <c:v>0.10577590000000001</c:v>
                </c:pt>
                <c:pt idx="1689">
                  <c:v>0.1091671</c:v>
                </c:pt>
                <c:pt idx="1690">
                  <c:v>0.1067901</c:v>
                </c:pt>
                <c:pt idx="1691">
                  <c:v>0.1070832</c:v>
                </c:pt>
                <c:pt idx="1692">
                  <c:v>0.1054587</c:v>
                </c:pt>
                <c:pt idx="1693">
                  <c:v>0.106046</c:v>
                </c:pt>
                <c:pt idx="1694">
                  <c:v>0.1087327</c:v>
                </c:pt>
                <c:pt idx="1695">
                  <c:v>0.10662430000000001</c:v>
                </c:pt>
                <c:pt idx="1696">
                  <c:v>0.1067342</c:v>
                </c:pt>
                <c:pt idx="1697">
                  <c:v>0.1039292</c:v>
                </c:pt>
                <c:pt idx="1698">
                  <c:v>0.1088494</c:v>
                </c:pt>
                <c:pt idx="1699">
                  <c:v>0.10554529999999999</c:v>
                </c:pt>
                <c:pt idx="1700">
                  <c:v>0.1077077</c:v>
                </c:pt>
                <c:pt idx="1701">
                  <c:v>0.10617600000000001</c:v>
                </c:pt>
                <c:pt idx="1702">
                  <c:v>0.10685740000000001</c:v>
                </c:pt>
                <c:pt idx="1703">
                  <c:v>0.10932550000000001</c:v>
                </c:pt>
                <c:pt idx="1704">
                  <c:v>0.1087282</c:v>
                </c:pt>
                <c:pt idx="1705">
                  <c:v>0.1042783</c:v>
                </c:pt>
                <c:pt idx="1706">
                  <c:v>0.1068757</c:v>
                </c:pt>
                <c:pt idx="1707">
                  <c:v>0.1092291</c:v>
                </c:pt>
                <c:pt idx="1708">
                  <c:v>0.1055161</c:v>
                </c:pt>
                <c:pt idx="1709">
                  <c:v>0.11082450000000001</c:v>
                </c:pt>
                <c:pt idx="1710">
                  <c:v>0.1070622</c:v>
                </c:pt>
                <c:pt idx="1711">
                  <c:v>0.1047783</c:v>
                </c:pt>
                <c:pt idx="1712">
                  <c:v>0.1097955</c:v>
                </c:pt>
                <c:pt idx="1713">
                  <c:v>0.1060735</c:v>
                </c:pt>
                <c:pt idx="1714">
                  <c:v>0.108927</c:v>
                </c:pt>
                <c:pt idx="1715">
                  <c:v>0.10605340000000001</c:v>
                </c:pt>
                <c:pt idx="1716">
                  <c:v>0.1053345</c:v>
                </c:pt>
                <c:pt idx="1717">
                  <c:v>0.1066115</c:v>
                </c:pt>
                <c:pt idx="1718">
                  <c:v>0.1091722</c:v>
                </c:pt>
                <c:pt idx="1719">
                  <c:v>0.1051304</c:v>
                </c:pt>
                <c:pt idx="1720">
                  <c:v>0.10516</c:v>
                </c:pt>
                <c:pt idx="1721">
                  <c:v>0.10767400000000001</c:v>
                </c:pt>
                <c:pt idx="1722">
                  <c:v>0.1074707</c:v>
                </c:pt>
                <c:pt idx="1723">
                  <c:v>0.1066555</c:v>
                </c:pt>
                <c:pt idx="1724">
                  <c:v>0.1098885</c:v>
                </c:pt>
                <c:pt idx="1725">
                  <c:v>0.10713010000000001</c:v>
                </c:pt>
                <c:pt idx="1726">
                  <c:v>0.10526580000000001</c:v>
                </c:pt>
                <c:pt idx="1727">
                  <c:v>0.1091805</c:v>
                </c:pt>
                <c:pt idx="1728">
                  <c:v>0.10588400000000001</c:v>
                </c:pt>
                <c:pt idx="1729">
                  <c:v>0.1067134</c:v>
                </c:pt>
                <c:pt idx="1730">
                  <c:v>0.1075617</c:v>
                </c:pt>
                <c:pt idx="1731">
                  <c:v>0.1075764</c:v>
                </c:pt>
                <c:pt idx="1732">
                  <c:v>0.10885350000000001</c:v>
                </c:pt>
                <c:pt idx="1733">
                  <c:v>0.106888</c:v>
                </c:pt>
                <c:pt idx="1734">
                  <c:v>0.1087617</c:v>
                </c:pt>
                <c:pt idx="1735">
                  <c:v>0.1084667</c:v>
                </c:pt>
                <c:pt idx="1736">
                  <c:v>0.1073533</c:v>
                </c:pt>
                <c:pt idx="1737">
                  <c:v>0.1050461</c:v>
                </c:pt>
                <c:pt idx="1738">
                  <c:v>0.1073841</c:v>
                </c:pt>
                <c:pt idx="1739">
                  <c:v>0.1078913</c:v>
                </c:pt>
                <c:pt idx="1740">
                  <c:v>0.1089474</c:v>
                </c:pt>
                <c:pt idx="1741">
                  <c:v>0.1074861</c:v>
                </c:pt>
                <c:pt idx="1742">
                  <c:v>0.1051305</c:v>
                </c:pt>
                <c:pt idx="1743">
                  <c:v>0.10559739999999999</c:v>
                </c:pt>
                <c:pt idx="1744">
                  <c:v>0.10715529999999999</c:v>
                </c:pt>
                <c:pt idx="1745">
                  <c:v>0.1072351</c:v>
                </c:pt>
                <c:pt idx="1746">
                  <c:v>0.1088905</c:v>
                </c:pt>
                <c:pt idx="1747">
                  <c:v>0.1053654</c:v>
                </c:pt>
                <c:pt idx="1748">
                  <c:v>0.105001</c:v>
                </c:pt>
                <c:pt idx="1749">
                  <c:v>0.1085598</c:v>
                </c:pt>
                <c:pt idx="1750">
                  <c:v>0.1101023</c:v>
                </c:pt>
                <c:pt idx="1751">
                  <c:v>0.1080663</c:v>
                </c:pt>
                <c:pt idx="1752">
                  <c:v>0.10477019999999999</c:v>
                </c:pt>
                <c:pt idx="1753">
                  <c:v>0.109392</c:v>
                </c:pt>
                <c:pt idx="1754">
                  <c:v>0.1066206</c:v>
                </c:pt>
                <c:pt idx="1755">
                  <c:v>0.10753600000000001</c:v>
                </c:pt>
                <c:pt idx="1756">
                  <c:v>0.1056643</c:v>
                </c:pt>
                <c:pt idx="1757">
                  <c:v>0.1062714</c:v>
                </c:pt>
                <c:pt idx="1758">
                  <c:v>0.1056737</c:v>
                </c:pt>
                <c:pt idx="1759">
                  <c:v>0.10722420000000001</c:v>
                </c:pt>
                <c:pt idx="1760">
                  <c:v>0.10807940000000001</c:v>
                </c:pt>
                <c:pt idx="1761">
                  <c:v>0.1063204</c:v>
                </c:pt>
                <c:pt idx="1762">
                  <c:v>0.1068262</c:v>
                </c:pt>
                <c:pt idx="1763">
                  <c:v>0.10825600000000001</c:v>
                </c:pt>
                <c:pt idx="1764">
                  <c:v>0.1067811</c:v>
                </c:pt>
                <c:pt idx="1765">
                  <c:v>0.1069063</c:v>
                </c:pt>
                <c:pt idx="1766">
                  <c:v>0.1066936</c:v>
                </c:pt>
                <c:pt idx="1767">
                  <c:v>0.103279</c:v>
                </c:pt>
                <c:pt idx="1768">
                  <c:v>0.1053438</c:v>
                </c:pt>
                <c:pt idx="1769">
                  <c:v>0.105129</c:v>
                </c:pt>
                <c:pt idx="1770">
                  <c:v>0.1067874</c:v>
                </c:pt>
                <c:pt idx="1771">
                  <c:v>0.104352</c:v>
                </c:pt>
                <c:pt idx="1772">
                  <c:v>0.1128528</c:v>
                </c:pt>
                <c:pt idx="1773">
                  <c:v>0.1049924</c:v>
                </c:pt>
                <c:pt idx="1774">
                  <c:v>0.1067746</c:v>
                </c:pt>
                <c:pt idx="1775">
                  <c:v>0.1072642</c:v>
                </c:pt>
                <c:pt idx="1776">
                  <c:v>0.1034408</c:v>
                </c:pt>
                <c:pt idx="1777">
                  <c:v>0.1070112</c:v>
                </c:pt>
                <c:pt idx="1778">
                  <c:v>0.10721749999999999</c:v>
                </c:pt>
                <c:pt idx="1779">
                  <c:v>0.1098624</c:v>
                </c:pt>
                <c:pt idx="1780">
                  <c:v>0.10514229999999999</c:v>
                </c:pt>
                <c:pt idx="1781">
                  <c:v>0.107764</c:v>
                </c:pt>
                <c:pt idx="1782">
                  <c:v>0.1056738</c:v>
                </c:pt>
                <c:pt idx="1783">
                  <c:v>0.1080054</c:v>
                </c:pt>
                <c:pt idx="1784">
                  <c:v>0.1057823</c:v>
                </c:pt>
                <c:pt idx="1785">
                  <c:v>0.10754279999999999</c:v>
                </c:pt>
                <c:pt idx="1786">
                  <c:v>0.1113801</c:v>
                </c:pt>
                <c:pt idx="1787">
                  <c:v>0.1115169</c:v>
                </c:pt>
                <c:pt idx="1788">
                  <c:v>0.1077163</c:v>
                </c:pt>
                <c:pt idx="1789">
                  <c:v>0.10719090000000001</c:v>
                </c:pt>
                <c:pt idx="1790">
                  <c:v>0.10750990000000001</c:v>
                </c:pt>
                <c:pt idx="1791">
                  <c:v>0.1090155</c:v>
                </c:pt>
                <c:pt idx="1792">
                  <c:v>0.1090687</c:v>
                </c:pt>
                <c:pt idx="1793">
                  <c:v>0.1075478</c:v>
                </c:pt>
                <c:pt idx="1794">
                  <c:v>0.10700709999999999</c:v>
                </c:pt>
                <c:pt idx="1795">
                  <c:v>0.1077168</c:v>
                </c:pt>
                <c:pt idx="1796">
                  <c:v>0.10973629999999999</c:v>
                </c:pt>
                <c:pt idx="1797">
                  <c:v>0.1092708</c:v>
                </c:pt>
                <c:pt idx="1798">
                  <c:v>0.1067882</c:v>
                </c:pt>
                <c:pt idx="1799">
                  <c:v>0.1048815</c:v>
                </c:pt>
                <c:pt idx="1800">
                  <c:v>0.1047703</c:v>
                </c:pt>
                <c:pt idx="1801">
                  <c:v>0.1081053</c:v>
                </c:pt>
                <c:pt idx="1802">
                  <c:v>0.10710020000000001</c:v>
                </c:pt>
                <c:pt idx="1803">
                  <c:v>0.10812629999999999</c:v>
                </c:pt>
                <c:pt idx="1804">
                  <c:v>0.1036323</c:v>
                </c:pt>
                <c:pt idx="1805">
                  <c:v>0.1102524</c:v>
                </c:pt>
                <c:pt idx="1806">
                  <c:v>0.1060242</c:v>
                </c:pt>
                <c:pt idx="1807">
                  <c:v>0.10988489999999999</c:v>
                </c:pt>
                <c:pt idx="1808">
                  <c:v>0.1077203</c:v>
                </c:pt>
                <c:pt idx="1809">
                  <c:v>0.1092045</c:v>
                </c:pt>
                <c:pt idx="1810">
                  <c:v>0.1073147</c:v>
                </c:pt>
                <c:pt idx="1811">
                  <c:v>0.1066274</c:v>
                </c:pt>
                <c:pt idx="1812">
                  <c:v>0.1075469</c:v>
                </c:pt>
                <c:pt idx="1813">
                  <c:v>0.10602830000000001</c:v>
                </c:pt>
                <c:pt idx="1814">
                  <c:v>0.10879560000000001</c:v>
                </c:pt>
                <c:pt idx="1815">
                  <c:v>0.1034192</c:v>
                </c:pt>
                <c:pt idx="1816">
                  <c:v>0.1089178</c:v>
                </c:pt>
                <c:pt idx="1817">
                  <c:v>0.1039361</c:v>
                </c:pt>
                <c:pt idx="1818">
                  <c:v>0.11009049999999999</c:v>
                </c:pt>
                <c:pt idx="1819">
                  <c:v>0.10848729999999999</c:v>
                </c:pt>
                <c:pt idx="1820">
                  <c:v>0.1083959</c:v>
                </c:pt>
                <c:pt idx="1821">
                  <c:v>0.1090236</c:v>
                </c:pt>
                <c:pt idx="1822">
                  <c:v>0.10516010000000001</c:v>
                </c:pt>
                <c:pt idx="1823">
                  <c:v>0.110309</c:v>
                </c:pt>
                <c:pt idx="1824">
                  <c:v>0.10427889999999999</c:v>
                </c:pt>
                <c:pt idx="1825">
                  <c:v>0.1059211</c:v>
                </c:pt>
                <c:pt idx="1826">
                  <c:v>0.1068122</c:v>
                </c:pt>
                <c:pt idx="1827">
                  <c:v>0.10750369999999999</c:v>
                </c:pt>
                <c:pt idx="1828">
                  <c:v>0.1065219</c:v>
                </c:pt>
                <c:pt idx="1829">
                  <c:v>0.1045619</c:v>
                </c:pt>
                <c:pt idx="1830">
                  <c:v>0.1083226</c:v>
                </c:pt>
                <c:pt idx="1831">
                  <c:v>0.1100455</c:v>
                </c:pt>
                <c:pt idx="1832">
                  <c:v>0.1057775</c:v>
                </c:pt>
                <c:pt idx="1833">
                  <c:v>0.1089792</c:v>
                </c:pt>
                <c:pt idx="1834">
                  <c:v>0.104976</c:v>
                </c:pt>
                <c:pt idx="1835">
                  <c:v>0.1061373</c:v>
                </c:pt>
                <c:pt idx="1836">
                  <c:v>0.1045582</c:v>
                </c:pt>
                <c:pt idx="1837">
                  <c:v>0.106541</c:v>
                </c:pt>
                <c:pt idx="1838">
                  <c:v>0.1062254</c:v>
                </c:pt>
                <c:pt idx="1839">
                  <c:v>0.1067053</c:v>
                </c:pt>
                <c:pt idx="1840">
                  <c:v>0.10722180000000001</c:v>
                </c:pt>
                <c:pt idx="1841">
                  <c:v>0.10501630000000001</c:v>
                </c:pt>
                <c:pt idx="1842">
                  <c:v>0.10872329999999999</c:v>
                </c:pt>
                <c:pt idx="1843">
                  <c:v>0.1058986</c:v>
                </c:pt>
                <c:pt idx="1844">
                  <c:v>0.1109829</c:v>
                </c:pt>
                <c:pt idx="1845">
                  <c:v>0.10724880000000001</c:v>
                </c:pt>
                <c:pt idx="1846">
                  <c:v>0.10875659999999999</c:v>
                </c:pt>
                <c:pt idx="1847">
                  <c:v>0.10565090000000001</c:v>
                </c:pt>
                <c:pt idx="1848">
                  <c:v>0.1066816</c:v>
                </c:pt>
                <c:pt idx="1849">
                  <c:v>0.10819670000000001</c:v>
                </c:pt>
                <c:pt idx="1850">
                  <c:v>0.10568909999999999</c:v>
                </c:pt>
                <c:pt idx="1851">
                  <c:v>0.1096032</c:v>
                </c:pt>
                <c:pt idx="1852">
                  <c:v>0.1095201</c:v>
                </c:pt>
                <c:pt idx="1853">
                  <c:v>0.1088041</c:v>
                </c:pt>
                <c:pt idx="1854">
                  <c:v>0.1054059</c:v>
                </c:pt>
                <c:pt idx="1855">
                  <c:v>0.1070672</c:v>
                </c:pt>
                <c:pt idx="1856">
                  <c:v>0.1071973</c:v>
                </c:pt>
                <c:pt idx="1857">
                  <c:v>0.1066468</c:v>
                </c:pt>
                <c:pt idx="1858">
                  <c:v>0.106674</c:v>
                </c:pt>
                <c:pt idx="1859">
                  <c:v>0.10652739999999999</c:v>
                </c:pt>
                <c:pt idx="1860">
                  <c:v>0.1065624</c:v>
                </c:pt>
                <c:pt idx="1861">
                  <c:v>0.105655</c:v>
                </c:pt>
                <c:pt idx="1862">
                  <c:v>0.10683380000000001</c:v>
                </c:pt>
                <c:pt idx="1863">
                  <c:v>0.1077052</c:v>
                </c:pt>
                <c:pt idx="1864">
                  <c:v>0.1101065</c:v>
                </c:pt>
                <c:pt idx="1865">
                  <c:v>0.1090233</c:v>
                </c:pt>
                <c:pt idx="1866">
                  <c:v>0.10753649999999999</c:v>
                </c:pt>
                <c:pt idx="1867">
                  <c:v>0.1055676</c:v>
                </c:pt>
                <c:pt idx="1868">
                  <c:v>0.10840279999999999</c:v>
                </c:pt>
                <c:pt idx="1869">
                  <c:v>0.10612439999999999</c:v>
                </c:pt>
                <c:pt idx="1870">
                  <c:v>0.1087936</c:v>
                </c:pt>
                <c:pt idx="1871">
                  <c:v>0.1082465</c:v>
                </c:pt>
                <c:pt idx="1872">
                  <c:v>0.1079676</c:v>
                </c:pt>
                <c:pt idx="1873">
                  <c:v>0.1069976</c:v>
                </c:pt>
                <c:pt idx="1874">
                  <c:v>0.1062134</c:v>
                </c:pt>
                <c:pt idx="1875">
                  <c:v>0.10706300000000001</c:v>
                </c:pt>
                <c:pt idx="1876">
                  <c:v>0.1067154</c:v>
                </c:pt>
                <c:pt idx="1877">
                  <c:v>0.10745929999999999</c:v>
                </c:pt>
                <c:pt idx="1878">
                  <c:v>0.1069319</c:v>
                </c:pt>
                <c:pt idx="1879">
                  <c:v>0.1057302</c:v>
                </c:pt>
                <c:pt idx="1880">
                  <c:v>0.1078199</c:v>
                </c:pt>
                <c:pt idx="1881">
                  <c:v>0.1049737</c:v>
                </c:pt>
                <c:pt idx="1882">
                  <c:v>0.10624069999999999</c:v>
                </c:pt>
                <c:pt idx="1883">
                  <c:v>0.10587290000000001</c:v>
                </c:pt>
                <c:pt idx="1884">
                  <c:v>0.10612240000000001</c:v>
                </c:pt>
                <c:pt idx="1885">
                  <c:v>0.1083937</c:v>
                </c:pt>
                <c:pt idx="1886">
                  <c:v>0.10949209999999999</c:v>
                </c:pt>
                <c:pt idx="1887">
                  <c:v>0.1071641</c:v>
                </c:pt>
                <c:pt idx="1888">
                  <c:v>0.1083045</c:v>
                </c:pt>
                <c:pt idx="1889">
                  <c:v>0.106435</c:v>
                </c:pt>
                <c:pt idx="1890">
                  <c:v>0.1083805</c:v>
                </c:pt>
                <c:pt idx="1891">
                  <c:v>0.105074</c:v>
                </c:pt>
                <c:pt idx="1892">
                  <c:v>0.10656939999999999</c:v>
                </c:pt>
                <c:pt idx="1893">
                  <c:v>0.10847619999999999</c:v>
                </c:pt>
                <c:pt idx="1894">
                  <c:v>0.1086102</c:v>
                </c:pt>
                <c:pt idx="1895">
                  <c:v>0.1081294</c:v>
                </c:pt>
                <c:pt idx="1896">
                  <c:v>0.1086061</c:v>
                </c:pt>
                <c:pt idx="1897">
                  <c:v>0.1097875</c:v>
                </c:pt>
                <c:pt idx="1898">
                  <c:v>0.106589</c:v>
                </c:pt>
                <c:pt idx="1899">
                  <c:v>0.10870059999999999</c:v>
                </c:pt>
                <c:pt idx="1900">
                  <c:v>0.10592310000000001</c:v>
                </c:pt>
                <c:pt idx="1901">
                  <c:v>0.1082154</c:v>
                </c:pt>
                <c:pt idx="1902">
                  <c:v>0.1078422</c:v>
                </c:pt>
                <c:pt idx="1903">
                  <c:v>0.1068987</c:v>
                </c:pt>
                <c:pt idx="1904">
                  <c:v>0.1082946</c:v>
                </c:pt>
                <c:pt idx="1905">
                  <c:v>0.1071944</c:v>
                </c:pt>
                <c:pt idx="1906">
                  <c:v>0.1081268</c:v>
                </c:pt>
                <c:pt idx="1907">
                  <c:v>0.10968700000000001</c:v>
                </c:pt>
                <c:pt idx="1908">
                  <c:v>0.10717110000000001</c:v>
                </c:pt>
                <c:pt idx="1909">
                  <c:v>0.10764899999999999</c:v>
                </c:pt>
                <c:pt idx="1910">
                  <c:v>0.1081777</c:v>
                </c:pt>
                <c:pt idx="1911">
                  <c:v>0.1076278</c:v>
                </c:pt>
                <c:pt idx="1912">
                  <c:v>0.104214</c:v>
                </c:pt>
                <c:pt idx="1913">
                  <c:v>0.1078602</c:v>
                </c:pt>
                <c:pt idx="1914">
                  <c:v>0.1036825</c:v>
                </c:pt>
                <c:pt idx="1915">
                  <c:v>0.1064329</c:v>
                </c:pt>
                <c:pt idx="1916">
                  <c:v>0.1067747</c:v>
                </c:pt>
                <c:pt idx="1917">
                  <c:v>0.10678749999999999</c:v>
                </c:pt>
                <c:pt idx="1918">
                  <c:v>0.1055407</c:v>
                </c:pt>
                <c:pt idx="1919">
                  <c:v>0.10791829999999999</c:v>
                </c:pt>
                <c:pt idx="1920">
                  <c:v>0.106904</c:v>
                </c:pt>
                <c:pt idx="1921">
                  <c:v>0.1063751</c:v>
                </c:pt>
                <c:pt idx="1922">
                  <c:v>0.10500130000000001</c:v>
                </c:pt>
                <c:pt idx="1923">
                  <c:v>0.1068335</c:v>
                </c:pt>
                <c:pt idx="1924">
                  <c:v>0.1060347</c:v>
                </c:pt>
                <c:pt idx="1925">
                  <c:v>0.1069315</c:v>
                </c:pt>
                <c:pt idx="1926">
                  <c:v>0.1086249</c:v>
                </c:pt>
                <c:pt idx="1927">
                  <c:v>0.1083172</c:v>
                </c:pt>
                <c:pt idx="1928">
                  <c:v>0.10821799999999999</c:v>
                </c:pt>
                <c:pt idx="1929">
                  <c:v>0.10889740000000001</c:v>
                </c:pt>
                <c:pt idx="1930">
                  <c:v>0.1088726</c:v>
                </c:pt>
                <c:pt idx="1931">
                  <c:v>0.10810119999999999</c:v>
                </c:pt>
                <c:pt idx="1932">
                  <c:v>0.1066706</c:v>
                </c:pt>
                <c:pt idx="1933">
                  <c:v>0.1060555</c:v>
                </c:pt>
                <c:pt idx="1934">
                  <c:v>0.1112006</c:v>
                </c:pt>
                <c:pt idx="1935">
                  <c:v>0.1090293</c:v>
                </c:pt>
                <c:pt idx="1936">
                  <c:v>0.1067531</c:v>
                </c:pt>
                <c:pt idx="1937">
                  <c:v>0.10856300000000001</c:v>
                </c:pt>
                <c:pt idx="1938">
                  <c:v>0.1084656</c:v>
                </c:pt>
                <c:pt idx="1939">
                  <c:v>0.1099958</c:v>
                </c:pt>
                <c:pt idx="1940">
                  <c:v>0.105741</c:v>
                </c:pt>
                <c:pt idx="1941">
                  <c:v>0.107777</c:v>
                </c:pt>
                <c:pt idx="1942">
                  <c:v>0.10668800000000001</c:v>
                </c:pt>
                <c:pt idx="1943">
                  <c:v>0.10885359999999999</c:v>
                </c:pt>
                <c:pt idx="1944">
                  <c:v>0.10785500000000001</c:v>
                </c:pt>
                <c:pt idx="1945">
                  <c:v>0.1065311</c:v>
                </c:pt>
                <c:pt idx="1946">
                  <c:v>0.1080922</c:v>
                </c:pt>
                <c:pt idx="1947">
                  <c:v>0.1067058</c:v>
                </c:pt>
                <c:pt idx="1948">
                  <c:v>0.10983039999999999</c:v>
                </c:pt>
                <c:pt idx="1949">
                  <c:v>0.1086593</c:v>
                </c:pt>
                <c:pt idx="1950">
                  <c:v>0.1088248</c:v>
                </c:pt>
                <c:pt idx="1951">
                  <c:v>0.1094232</c:v>
                </c:pt>
                <c:pt idx="1952">
                  <c:v>0.1056901</c:v>
                </c:pt>
                <c:pt idx="1953">
                  <c:v>0.1092481</c:v>
                </c:pt>
                <c:pt idx="1954">
                  <c:v>0.10810500000000001</c:v>
                </c:pt>
                <c:pt idx="1955">
                  <c:v>0.10776429999999999</c:v>
                </c:pt>
                <c:pt idx="1956">
                  <c:v>0.1086323</c:v>
                </c:pt>
                <c:pt idx="1957">
                  <c:v>0.1084056</c:v>
                </c:pt>
                <c:pt idx="1958">
                  <c:v>0.1092592</c:v>
                </c:pt>
                <c:pt idx="1959">
                  <c:v>0.1054271</c:v>
                </c:pt>
                <c:pt idx="1960">
                  <c:v>0.1099675</c:v>
                </c:pt>
                <c:pt idx="1961">
                  <c:v>0.1087248</c:v>
                </c:pt>
                <c:pt idx="1962">
                  <c:v>0.109401</c:v>
                </c:pt>
                <c:pt idx="1963">
                  <c:v>0.10641589999999999</c:v>
                </c:pt>
                <c:pt idx="1964">
                  <c:v>0.1075692</c:v>
                </c:pt>
                <c:pt idx="1965">
                  <c:v>0.1096285</c:v>
                </c:pt>
                <c:pt idx="1966">
                  <c:v>0.1053219</c:v>
                </c:pt>
                <c:pt idx="1967">
                  <c:v>0.1087446</c:v>
                </c:pt>
                <c:pt idx="1968">
                  <c:v>0.10652209999999999</c:v>
                </c:pt>
                <c:pt idx="1969">
                  <c:v>0.10897759999999999</c:v>
                </c:pt>
                <c:pt idx="1970">
                  <c:v>0.106561</c:v>
                </c:pt>
                <c:pt idx="1971">
                  <c:v>0.1091183</c:v>
                </c:pt>
                <c:pt idx="1972">
                  <c:v>0.11096</c:v>
                </c:pt>
                <c:pt idx="1973">
                  <c:v>0.10824300000000001</c:v>
                </c:pt>
                <c:pt idx="1974">
                  <c:v>0.1072319</c:v>
                </c:pt>
                <c:pt idx="1975">
                  <c:v>0.1074399</c:v>
                </c:pt>
                <c:pt idx="1976">
                  <c:v>0.10754900000000001</c:v>
                </c:pt>
                <c:pt idx="1977">
                  <c:v>0.1089845</c:v>
                </c:pt>
                <c:pt idx="1978">
                  <c:v>0.1087019</c:v>
                </c:pt>
                <c:pt idx="1979">
                  <c:v>0.10791729999999999</c:v>
                </c:pt>
                <c:pt idx="1980">
                  <c:v>0.1057244</c:v>
                </c:pt>
                <c:pt idx="1981">
                  <c:v>0.105016</c:v>
                </c:pt>
                <c:pt idx="1982">
                  <c:v>0.1063702</c:v>
                </c:pt>
                <c:pt idx="1983">
                  <c:v>0.10583389999999999</c:v>
                </c:pt>
                <c:pt idx="1984">
                  <c:v>0.1109275</c:v>
                </c:pt>
                <c:pt idx="1985">
                  <c:v>0.10572570000000001</c:v>
                </c:pt>
                <c:pt idx="1986">
                  <c:v>0.1061179</c:v>
                </c:pt>
                <c:pt idx="1987">
                  <c:v>0.11111</c:v>
                </c:pt>
                <c:pt idx="1988">
                  <c:v>0.1110568</c:v>
                </c:pt>
                <c:pt idx="1989">
                  <c:v>0.1074224</c:v>
                </c:pt>
                <c:pt idx="1990">
                  <c:v>0.1085275</c:v>
                </c:pt>
                <c:pt idx="1991">
                  <c:v>0.1075301</c:v>
                </c:pt>
                <c:pt idx="1992">
                  <c:v>0.108877</c:v>
                </c:pt>
                <c:pt idx="1993">
                  <c:v>0.10843270000000001</c:v>
                </c:pt>
                <c:pt idx="1994">
                  <c:v>0.10947999999999999</c:v>
                </c:pt>
                <c:pt idx="1995">
                  <c:v>0.10969660000000001</c:v>
                </c:pt>
                <c:pt idx="1996">
                  <c:v>0.1093479</c:v>
                </c:pt>
                <c:pt idx="1997">
                  <c:v>0.1098281</c:v>
                </c:pt>
                <c:pt idx="1998">
                  <c:v>0.1064985</c:v>
                </c:pt>
                <c:pt idx="1999">
                  <c:v>0.1084282</c:v>
                </c:pt>
                <c:pt idx="2000">
                  <c:v>0.10970530000000001</c:v>
                </c:pt>
                <c:pt idx="2001">
                  <c:v>0.10794719999999999</c:v>
                </c:pt>
                <c:pt idx="2002">
                  <c:v>0.10891919999999999</c:v>
                </c:pt>
                <c:pt idx="2003">
                  <c:v>0.10481559999999999</c:v>
                </c:pt>
                <c:pt idx="2004">
                  <c:v>0.1058386</c:v>
                </c:pt>
                <c:pt idx="2005">
                  <c:v>0.10966140000000001</c:v>
                </c:pt>
                <c:pt idx="2006">
                  <c:v>0.10855380000000001</c:v>
                </c:pt>
                <c:pt idx="2007">
                  <c:v>0.1077748</c:v>
                </c:pt>
                <c:pt idx="2008">
                  <c:v>0.10786030000000001</c:v>
                </c:pt>
                <c:pt idx="2009">
                  <c:v>0.1047631</c:v>
                </c:pt>
                <c:pt idx="2010">
                  <c:v>0.10915279999999999</c:v>
                </c:pt>
                <c:pt idx="2011">
                  <c:v>0.10737190000000001</c:v>
                </c:pt>
                <c:pt idx="2012">
                  <c:v>0.1068074</c:v>
                </c:pt>
                <c:pt idx="2013">
                  <c:v>0.10982210000000001</c:v>
                </c:pt>
                <c:pt idx="2014">
                  <c:v>0.1093223</c:v>
                </c:pt>
                <c:pt idx="2015">
                  <c:v>0.10612439999999999</c:v>
                </c:pt>
                <c:pt idx="2016">
                  <c:v>0.1098977</c:v>
                </c:pt>
                <c:pt idx="2017">
                  <c:v>0.1093242</c:v>
                </c:pt>
                <c:pt idx="2018">
                  <c:v>0.1090552</c:v>
                </c:pt>
                <c:pt idx="2019">
                  <c:v>0.10961509999999999</c:v>
                </c:pt>
                <c:pt idx="2020">
                  <c:v>0.1066756</c:v>
                </c:pt>
                <c:pt idx="2021">
                  <c:v>0.10907310000000001</c:v>
                </c:pt>
                <c:pt idx="2022">
                  <c:v>0.1103162</c:v>
                </c:pt>
                <c:pt idx="2023">
                  <c:v>0.1105242</c:v>
                </c:pt>
                <c:pt idx="2024">
                  <c:v>0.1077584</c:v>
                </c:pt>
                <c:pt idx="2025">
                  <c:v>0.1081014</c:v>
                </c:pt>
                <c:pt idx="2026">
                  <c:v>0.1055056</c:v>
                </c:pt>
                <c:pt idx="2027">
                  <c:v>0.1112918</c:v>
                </c:pt>
                <c:pt idx="2028">
                  <c:v>0.10786809999999999</c:v>
                </c:pt>
                <c:pt idx="2029">
                  <c:v>0.1057535</c:v>
                </c:pt>
                <c:pt idx="2030">
                  <c:v>0.1096283</c:v>
                </c:pt>
                <c:pt idx="2031">
                  <c:v>0.1051475</c:v>
                </c:pt>
                <c:pt idx="2032">
                  <c:v>0.1060884</c:v>
                </c:pt>
                <c:pt idx="2033">
                  <c:v>0.1076068</c:v>
                </c:pt>
                <c:pt idx="2034">
                  <c:v>0.10853260000000001</c:v>
                </c:pt>
                <c:pt idx="2035">
                  <c:v>0.1078814</c:v>
                </c:pt>
                <c:pt idx="2036">
                  <c:v>0.10607469999999999</c:v>
                </c:pt>
                <c:pt idx="2037">
                  <c:v>0.1103677</c:v>
                </c:pt>
                <c:pt idx="2038">
                  <c:v>0.109792</c:v>
                </c:pt>
                <c:pt idx="2039">
                  <c:v>0.105894</c:v>
                </c:pt>
                <c:pt idx="2040">
                  <c:v>0.1119192</c:v>
                </c:pt>
                <c:pt idx="2041">
                  <c:v>0.108928</c:v>
                </c:pt>
                <c:pt idx="2042">
                  <c:v>0.1083476</c:v>
                </c:pt>
                <c:pt idx="2043">
                  <c:v>0.1059983</c:v>
                </c:pt>
                <c:pt idx="2044">
                  <c:v>0.10898140000000001</c:v>
                </c:pt>
                <c:pt idx="2045">
                  <c:v>0.1073581</c:v>
                </c:pt>
                <c:pt idx="2046">
                  <c:v>0.1067821</c:v>
                </c:pt>
                <c:pt idx="2047">
                  <c:v>0.10961460000000001</c:v>
                </c:pt>
                <c:pt idx="2048">
                  <c:v>0.104645</c:v>
                </c:pt>
                <c:pt idx="2049">
                  <c:v>0.1069476</c:v>
                </c:pt>
                <c:pt idx="2050">
                  <c:v>0.107241</c:v>
                </c:pt>
                <c:pt idx="2051">
                  <c:v>0.1104743</c:v>
                </c:pt>
                <c:pt idx="2052">
                  <c:v>0.1112628</c:v>
                </c:pt>
                <c:pt idx="2053">
                  <c:v>0.1074035</c:v>
                </c:pt>
                <c:pt idx="2054">
                  <c:v>0.10652689999999999</c:v>
                </c:pt>
                <c:pt idx="2055">
                  <c:v>0.10710980000000001</c:v>
                </c:pt>
                <c:pt idx="2056">
                  <c:v>0.11188149999999999</c:v>
                </c:pt>
                <c:pt idx="2057">
                  <c:v>0.1095497</c:v>
                </c:pt>
                <c:pt idx="2058">
                  <c:v>0.1110632</c:v>
                </c:pt>
                <c:pt idx="2059">
                  <c:v>0.1068403</c:v>
                </c:pt>
                <c:pt idx="2060">
                  <c:v>0.1071811</c:v>
                </c:pt>
                <c:pt idx="2061">
                  <c:v>0.1080047</c:v>
                </c:pt>
                <c:pt idx="2062">
                  <c:v>0.10666539999999999</c:v>
                </c:pt>
                <c:pt idx="2063">
                  <c:v>0.10810210000000001</c:v>
                </c:pt>
                <c:pt idx="2064">
                  <c:v>0.1026965</c:v>
                </c:pt>
                <c:pt idx="2065">
                  <c:v>0.1072297</c:v>
                </c:pt>
                <c:pt idx="2066">
                  <c:v>0.105604</c:v>
                </c:pt>
                <c:pt idx="2067">
                  <c:v>0.1085798</c:v>
                </c:pt>
                <c:pt idx="2068">
                  <c:v>0.1055127</c:v>
                </c:pt>
                <c:pt idx="2069">
                  <c:v>0.1093768</c:v>
                </c:pt>
                <c:pt idx="2070">
                  <c:v>0.1113118</c:v>
                </c:pt>
                <c:pt idx="2071">
                  <c:v>0.1078409</c:v>
                </c:pt>
                <c:pt idx="2072">
                  <c:v>0.1096181</c:v>
                </c:pt>
                <c:pt idx="2073">
                  <c:v>0.111696</c:v>
                </c:pt>
                <c:pt idx="2074">
                  <c:v>0.1078033</c:v>
                </c:pt>
                <c:pt idx="2075">
                  <c:v>0.10588019999999999</c:v>
                </c:pt>
                <c:pt idx="2076">
                  <c:v>0.10470019999999999</c:v>
                </c:pt>
                <c:pt idx="2077">
                  <c:v>0.1077219</c:v>
                </c:pt>
                <c:pt idx="2078">
                  <c:v>0.1100622</c:v>
                </c:pt>
                <c:pt idx="2079">
                  <c:v>0.10850600000000001</c:v>
                </c:pt>
                <c:pt idx="2080">
                  <c:v>0.1065113</c:v>
                </c:pt>
                <c:pt idx="2081">
                  <c:v>0.1062435</c:v>
                </c:pt>
                <c:pt idx="2082">
                  <c:v>0.1071361</c:v>
                </c:pt>
                <c:pt idx="2083">
                  <c:v>0.1078703</c:v>
                </c:pt>
                <c:pt idx="2084">
                  <c:v>0.1084557</c:v>
                </c:pt>
                <c:pt idx="2085">
                  <c:v>0.1084804</c:v>
                </c:pt>
                <c:pt idx="2086">
                  <c:v>0.1103095</c:v>
                </c:pt>
                <c:pt idx="2087">
                  <c:v>0.1060459</c:v>
                </c:pt>
                <c:pt idx="2088">
                  <c:v>0.10749350000000001</c:v>
                </c:pt>
                <c:pt idx="2089">
                  <c:v>0.1085304</c:v>
                </c:pt>
                <c:pt idx="2090">
                  <c:v>0.1080834</c:v>
                </c:pt>
                <c:pt idx="2091">
                  <c:v>0.1076087</c:v>
                </c:pt>
                <c:pt idx="2092">
                  <c:v>0.1054083</c:v>
                </c:pt>
                <c:pt idx="2093">
                  <c:v>0.1118238</c:v>
                </c:pt>
                <c:pt idx="2094">
                  <c:v>0.1074109</c:v>
                </c:pt>
                <c:pt idx="2095">
                  <c:v>0.1117488</c:v>
                </c:pt>
                <c:pt idx="2096">
                  <c:v>0.10859820000000001</c:v>
                </c:pt>
                <c:pt idx="2097">
                  <c:v>0.1083691</c:v>
                </c:pt>
                <c:pt idx="2098">
                  <c:v>0.1097485</c:v>
                </c:pt>
                <c:pt idx="2099">
                  <c:v>0.1052767</c:v>
                </c:pt>
                <c:pt idx="2100">
                  <c:v>0.1066675</c:v>
                </c:pt>
                <c:pt idx="2101">
                  <c:v>0.1065368</c:v>
                </c:pt>
                <c:pt idx="2102">
                  <c:v>0.1102229</c:v>
                </c:pt>
                <c:pt idx="2103">
                  <c:v>0.1061243</c:v>
                </c:pt>
                <c:pt idx="2104">
                  <c:v>0.1082592</c:v>
                </c:pt>
                <c:pt idx="2105">
                  <c:v>0.1067673</c:v>
                </c:pt>
                <c:pt idx="2106">
                  <c:v>0.1086641</c:v>
                </c:pt>
                <c:pt idx="2107">
                  <c:v>0.1099041</c:v>
                </c:pt>
                <c:pt idx="2108">
                  <c:v>0.10908329999999999</c:v>
                </c:pt>
                <c:pt idx="2109">
                  <c:v>0.1099101</c:v>
                </c:pt>
                <c:pt idx="2110">
                  <c:v>0.1116861</c:v>
                </c:pt>
                <c:pt idx="2111">
                  <c:v>0.10626339999999999</c:v>
                </c:pt>
                <c:pt idx="2112">
                  <c:v>0.1063902</c:v>
                </c:pt>
                <c:pt idx="2113">
                  <c:v>0.1091907</c:v>
                </c:pt>
                <c:pt idx="2114">
                  <c:v>0.1109827</c:v>
                </c:pt>
                <c:pt idx="2115">
                  <c:v>0.1080422</c:v>
                </c:pt>
                <c:pt idx="2116">
                  <c:v>0.1075564</c:v>
                </c:pt>
                <c:pt idx="2117">
                  <c:v>0.1066265</c:v>
                </c:pt>
                <c:pt idx="2118">
                  <c:v>0.1107786</c:v>
                </c:pt>
                <c:pt idx="2119">
                  <c:v>0.10726719999999999</c:v>
                </c:pt>
                <c:pt idx="2120">
                  <c:v>0.11146590000000001</c:v>
                </c:pt>
                <c:pt idx="2121">
                  <c:v>0.10831159999999999</c:v>
                </c:pt>
                <c:pt idx="2122">
                  <c:v>0.10727059999999999</c:v>
                </c:pt>
                <c:pt idx="2123">
                  <c:v>0.1083771</c:v>
                </c:pt>
                <c:pt idx="2124">
                  <c:v>0.1068567</c:v>
                </c:pt>
                <c:pt idx="2125">
                  <c:v>0.1086077</c:v>
                </c:pt>
                <c:pt idx="2126">
                  <c:v>0.1072149</c:v>
                </c:pt>
                <c:pt idx="2127">
                  <c:v>0.1063891</c:v>
                </c:pt>
                <c:pt idx="2128">
                  <c:v>0.1083108</c:v>
                </c:pt>
                <c:pt idx="2129">
                  <c:v>0.10616979999999999</c:v>
                </c:pt>
                <c:pt idx="2130">
                  <c:v>0.1065706</c:v>
                </c:pt>
                <c:pt idx="2131">
                  <c:v>0.1084421</c:v>
                </c:pt>
                <c:pt idx="2132">
                  <c:v>0.1069908</c:v>
                </c:pt>
                <c:pt idx="2133">
                  <c:v>0.10472529999999999</c:v>
                </c:pt>
                <c:pt idx="2134">
                  <c:v>0.10854809999999999</c:v>
                </c:pt>
                <c:pt idx="2135">
                  <c:v>0.1078766</c:v>
                </c:pt>
                <c:pt idx="2136">
                  <c:v>0.1066637</c:v>
                </c:pt>
                <c:pt idx="2137">
                  <c:v>0.1060289</c:v>
                </c:pt>
                <c:pt idx="2138">
                  <c:v>0.10442990000000001</c:v>
                </c:pt>
                <c:pt idx="2139">
                  <c:v>0.1069449</c:v>
                </c:pt>
                <c:pt idx="2140">
                  <c:v>0.1054327</c:v>
                </c:pt>
                <c:pt idx="2141">
                  <c:v>0.1073229</c:v>
                </c:pt>
                <c:pt idx="2142">
                  <c:v>0.1075699</c:v>
                </c:pt>
                <c:pt idx="2143">
                  <c:v>0.1079296</c:v>
                </c:pt>
                <c:pt idx="2144">
                  <c:v>0.1085353</c:v>
                </c:pt>
                <c:pt idx="2145">
                  <c:v>0.10815329999999999</c:v>
                </c:pt>
                <c:pt idx="2146">
                  <c:v>0.1068238</c:v>
                </c:pt>
                <c:pt idx="2147">
                  <c:v>0.10659739999999999</c:v>
                </c:pt>
                <c:pt idx="2148">
                  <c:v>0.1085338</c:v>
                </c:pt>
                <c:pt idx="2149">
                  <c:v>0.10882029999999999</c:v>
                </c:pt>
                <c:pt idx="2150">
                  <c:v>0.1091771</c:v>
                </c:pt>
                <c:pt idx="2151">
                  <c:v>0.1039424</c:v>
                </c:pt>
                <c:pt idx="2152">
                  <c:v>0.1084518</c:v>
                </c:pt>
                <c:pt idx="2153">
                  <c:v>0.10857070000000001</c:v>
                </c:pt>
                <c:pt idx="2154">
                  <c:v>0.10974200000000001</c:v>
                </c:pt>
                <c:pt idx="2155">
                  <c:v>0.10557130000000001</c:v>
                </c:pt>
                <c:pt idx="2156">
                  <c:v>0.1064997</c:v>
                </c:pt>
                <c:pt idx="2157">
                  <c:v>0.1062068</c:v>
                </c:pt>
                <c:pt idx="2158">
                  <c:v>0.11004220000000001</c:v>
                </c:pt>
                <c:pt idx="2159">
                  <c:v>0.10609059999999999</c:v>
                </c:pt>
                <c:pt idx="2160">
                  <c:v>0.1086916</c:v>
                </c:pt>
                <c:pt idx="2161">
                  <c:v>0.1076647</c:v>
                </c:pt>
                <c:pt idx="2162">
                  <c:v>0.10661760000000001</c:v>
                </c:pt>
                <c:pt idx="2163">
                  <c:v>0.1076763</c:v>
                </c:pt>
                <c:pt idx="2164">
                  <c:v>0.1078493</c:v>
                </c:pt>
                <c:pt idx="2165">
                  <c:v>0.1076004</c:v>
                </c:pt>
                <c:pt idx="2166">
                  <c:v>0.10799889999999999</c:v>
                </c:pt>
                <c:pt idx="2167">
                  <c:v>0.10492899999999999</c:v>
                </c:pt>
                <c:pt idx="2168">
                  <c:v>0.1082602</c:v>
                </c:pt>
                <c:pt idx="2169">
                  <c:v>0.1061593</c:v>
                </c:pt>
                <c:pt idx="2170">
                  <c:v>0.1110375</c:v>
                </c:pt>
                <c:pt idx="2171">
                  <c:v>0.11009529999999999</c:v>
                </c:pt>
                <c:pt idx="2172">
                  <c:v>0.1066715</c:v>
                </c:pt>
                <c:pt idx="2173">
                  <c:v>0.10750419999999999</c:v>
                </c:pt>
                <c:pt idx="2174">
                  <c:v>0.10739170000000001</c:v>
                </c:pt>
                <c:pt idx="2175">
                  <c:v>0.1071312</c:v>
                </c:pt>
                <c:pt idx="2176">
                  <c:v>0.1083484</c:v>
                </c:pt>
                <c:pt idx="2177">
                  <c:v>0.1081303</c:v>
                </c:pt>
                <c:pt idx="2178">
                  <c:v>0.1096404</c:v>
                </c:pt>
                <c:pt idx="2179">
                  <c:v>0.1052435</c:v>
                </c:pt>
                <c:pt idx="2180">
                  <c:v>0.1069615</c:v>
                </c:pt>
                <c:pt idx="2181">
                  <c:v>0.1078332</c:v>
                </c:pt>
                <c:pt idx="2182">
                  <c:v>0.1082306</c:v>
                </c:pt>
                <c:pt idx="2183">
                  <c:v>0.1085913</c:v>
                </c:pt>
                <c:pt idx="2184">
                  <c:v>0.1084705</c:v>
                </c:pt>
                <c:pt idx="2185">
                  <c:v>0.1088983</c:v>
                </c:pt>
                <c:pt idx="2186">
                  <c:v>0.1105815</c:v>
                </c:pt>
                <c:pt idx="2187">
                  <c:v>0.1036436</c:v>
                </c:pt>
                <c:pt idx="2188">
                  <c:v>0.10895290000000001</c:v>
                </c:pt>
                <c:pt idx="2189">
                  <c:v>0.1080195</c:v>
                </c:pt>
                <c:pt idx="2190">
                  <c:v>0.1082692</c:v>
                </c:pt>
                <c:pt idx="2191">
                  <c:v>0.1081829</c:v>
                </c:pt>
                <c:pt idx="2192">
                  <c:v>0.1087173</c:v>
                </c:pt>
                <c:pt idx="2193">
                  <c:v>0.1046276</c:v>
                </c:pt>
                <c:pt idx="2194">
                  <c:v>0.1108092</c:v>
                </c:pt>
                <c:pt idx="2195">
                  <c:v>0.1098677</c:v>
                </c:pt>
                <c:pt idx="2196">
                  <c:v>0.1079391</c:v>
                </c:pt>
                <c:pt idx="2197">
                  <c:v>0.1044162</c:v>
                </c:pt>
                <c:pt idx="2198">
                  <c:v>0.1098861</c:v>
                </c:pt>
                <c:pt idx="2199">
                  <c:v>0.1088903</c:v>
                </c:pt>
                <c:pt idx="2200">
                  <c:v>0.1091023</c:v>
                </c:pt>
                <c:pt idx="2201">
                  <c:v>0.10921790000000001</c:v>
                </c:pt>
                <c:pt idx="2202">
                  <c:v>0.1046454</c:v>
                </c:pt>
                <c:pt idx="2203">
                  <c:v>0.1064935</c:v>
                </c:pt>
                <c:pt idx="2204">
                  <c:v>0.1081042</c:v>
                </c:pt>
                <c:pt idx="2205">
                  <c:v>0.1082853</c:v>
                </c:pt>
                <c:pt idx="2206">
                  <c:v>0.1093378</c:v>
                </c:pt>
                <c:pt idx="2207">
                  <c:v>0.1087521</c:v>
                </c:pt>
                <c:pt idx="2208">
                  <c:v>0.105869</c:v>
                </c:pt>
                <c:pt idx="2209">
                  <c:v>0.1076838</c:v>
                </c:pt>
                <c:pt idx="2210">
                  <c:v>0.1093181</c:v>
                </c:pt>
                <c:pt idx="2211">
                  <c:v>0.1089422</c:v>
                </c:pt>
                <c:pt idx="2212">
                  <c:v>0.10897080000000001</c:v>
                </c:pt>
                <c:pt idx="2213">
                  <c:v>0.10417079999999999</c:v>
                </c:pt>
                <c:pt idx="2214">
                  <c:v>0.1082473</c:v>
                </c:pt>
                <c:pt idx="2215">
                  <c:v>0.1105009</c:v>
                </c:pt>
                <c:pt idx="2216">
                  <c:v>0.1093431</c:v>
                </c:pt>
                <c:pt idx="2217">
                  <c:v>0.1036895</c:v>
                </c:pt>
                <c:pt idx="2218">
                  <c:v>0.1089705</c:v>
                </c:pt>
                <c:pt idx="2219">
                  <c:v>0.1064898</c:v>
                </c:pt>
                <c:pt idx="2220">
                  <c:v>0.1068223</c:v>
                </c:pt>
                <c:pt idx="2221">
                  <c:v>0.10796799999999999</c:v>
                </c:pt>
                <c:pt idx="2222">
                  <c:v>0.10917259999999999</c:v>
                </c:pt>
                <c:pt idx="2223">
                  <c:v>0.10818029999999999</c:v>
                </c:pt>
                <c:pt idx="2224">
                  <c:v>0.1099306</c:v>
                </c:pt>
                <c:pt idx="2225">
                  <c:v>0.1060398</c:v>
                </c:pt>
                <c:pt idx="2226">
                  <c:v>0.10784729999999999</c:v>
                </c:pt>
                <c:pt idx="2227">
                  <c:v>0.1063335</c:v>
                </c:pt>
                <c:pt idx="2228">
                  <c:v>0.104519</c:v>
                </c:pt>
                <c:pt idx="2229">
                  <c:v>0.1068183</c:v>
                </c:pt>
                <c:pt idx="2230">
                  <c:v>0.10442650000000001</c:v>
                </c:pt>
                <c:pt idx="2231">
                  <c:v>0.1094818</c:v>
                </c:pt>
                <c:pt idx="2232">
                  <c:v>0.1072723</c:v>
                </c:pt>
                <c:pt idx="2233">
                  <c:v>0.1066136</c:v>
                </c:pt>
                <c:pt idx="2234">
                  <c:v>0.1076385</c:v>
                </c:pt>
                <c:pt idx="2235">
                  <c:v>0.1109363</c:v>
                </c:pt>
                <c:pt idx="2236">
                  <c:v>0.10979659999999999</c:v>
                </c:pt>
                <c:pt idx="2237">
                  <c:v>0.1077143</c:v>
                </c:pt>
                <c:pt idx="2238">
                  <c:v>0.1097878</c:v>
                </c:pt>
                <c:pt idx="2239">
                  <c:v>0.1061209</c:v>
                </c:pt>
                <c:pt idx="2240">
                  <c:v>0.10662339999999999</c:v>
                </c:pt>
                <c:pt idx="2241">
                  <c:v>0.1063351</c:v>
                </c:pt>
                <c:pt idx="2242">
                  <c:v>0.1071392</c:v>
                </c:pt>
                <c:pt idx="2243">
                  <c:v>0.1044817</c:v>
                </c:pt>
                <c:pt idx="2244">
                  <c:v>0.1085923</c:v>
                </c:pt>
                <c:pt idx="2245">
                  <c:v>0.1067514</c:v>
                </c:pt>
                <c:pt idx="2246">
                  <c:v>0.108138</c:v>
                </c:pt>
                <c:pt idx="2247">
                  <c:v>0.106068</c:v>
                </c:pt>
                <c:pt idx="2248">
                  <c:v>0.1065966</c:v>
                </c:pt>
                <c:pt idx="2249">
                  <c:v>0.10787430000000001</c:v>
                </c:pt>
                <c:pt idx="2250">
                  <c:v>0.1063982</c:v>
                </c:pt>
                <c:pt idx="2251">
                  <c:v>0.1085869</c:v>
                </c:pt>
                <c:pt idx="2252">
                  <c:v>0.10530490000000001</c:v>
                </c:pt>
                <c:pt idx="2253">
                  <c:v>0.1087098</c:v>
                </c:pt>
                <c:pt idx="2254">
                  <c:v>0.10634299999999999</c:v>
                </c:pt>
                <c:pt idx="2255">
                  <c:v>0.1085209</c:v>
                </c:pt>
                <c:pt idx="2256">
                  <c:v>0.1052664</c:v>
                </c:pt>
                <c:pt idx="2257">
                  <c:v>0.10898239999999999</c:v>
                </c:pt>
                <c:pt idx="2258">
                  <c:v>0.1073762</c:v>
                </c:pt>
                <c:pt idx="2259">
                  <c:v>0.1080835</c:v>
                </c:pt>
                <c:pt idx="2260">
                  <c:v>0.1088725</c:v>
                </c:pt>
                <c:pt idx="2261">
                  <c:v>0.10645300000000001</c:v>
                </c:pt>
                <c:pt idx="2262">
                  <c:v>0.1087472</c:v>
                </c:pt>
                <c:pt idx="2263">
                  <c:v>0.10815669999999999</c:v>
                </c:pt>
                <c:pt idx="2264">
                  <c:v>0.1107017</c:v>
                </c:pt>
                <c:pt idx="2265">
                  <c:v>0.1072178</c:v>
                </c:pt>
                <c:pt idx="2266">
                  <c:v>0.10768659999999999</c:v>
                </c:pt>
                <c:pt idx="2267">
                  <c:v>0.1083586</c:v>
                </c:pt>
                <c:pt idx="2268">
                  <c:v>0.1050401</c:v>
                </c:pt>
                <c:pt idx="2269">
                  <c:v>0.10604429999999999</c:v>
                </c:pt>
                <c:pt idx="2270">
                  <c:v>0.11008039999999999</c:v>
                </c:pt>
                <c:pt idx="2271">
                  <c:v>0.10490770000000001</c:v>
                </c:pt>
                <c:pt idx="2272">
                  <c:v>0.10714990000000001</c:v>
                </c:pt>
                <c:pt idx="2273">
                  <c:v>0.1084951</c:v>
                </c:pt>
                <c:pt idx="2274">
                  <c:v>0.1062486</c:v>
                </c:pt>
                <c:pt idx="2275">
                  <c:v>0.10644729999999999</c:v>
                </c:pt>
                <c:pt idx="2276">
                  <c:v>0.10681640000000001</c:v>
                </c:pt>
                <c:pt idx="2277">
                  <c:v>0.10792359999999999</c:v>
                </c:pt>
                <c:pt idx="2278">
                  <c:v>0.1068322</c:v>
                </c:pt>
                <c:pt idx="2279">
                  <c:v>0.1090851</c:v>
                </c:pt>
                <c:pt idx="2280">
                  <c:v>0.10945680000000001</c:v>
                </c:pt>
                <c:pt idx="2281">
                  <c:v>0.1032467</c:v>
                </c:pt>
                <c:pt idx="2282">
                  <c:v>0.109116</c:v>
                </c:pt>
                <c:pt idx="2283">
                  <c:v>0.10528319999999999</c:v>
                </c:pt>
                <c:pt idx="2284">
                  <c:v>0.10965709999999999</c:v>
                </c:pt>
                <c:pt idx="2285">
                  <c:v>0.10604719999999999</c:v>
                </c:pt>
                <c:pt idx="2286">
                  <c:v>0.1096036</c:v>
                </c:pt>
                <c:pt idx="2287">
                  <c:v>0.1069109</c:v>
                </c:pt>
                <c:pt idx="2288">
                  <c:v>0.1068891</c:v>
                </c:pt>
                <c:pt idx="2289">
                  <c:v>0.1054263</c:v>
                </c:pt>
                <c:pt idx="2290">
                  <c:v>0.11150640000000001</c:v>
                </c:pt>
                <c:pt idx="2291">
                  <c:v>0.1065702</c:v>
                </c:pt>
                <c:pt idx="2292">
                  <c:v>0.1061632</c:v>
                </c:pt>
                <c:pt idx="2293">
                  <c:v>0.1132389</c:v>
                </c:pt>
                <c:pt idx="2294">
                  <c:v>0.1091737</c:v>
                </c:pt>
                <c:pt idx="2295">
                  <c:v>0.10805620000000001</c:v>
                </c:pt>
                <c:pt idx="2296">
                  <c:v>0.10577640000000001</c:v>
                </c:pt>
                <c:pt idx="2297">
                  <c:v>0.1072316</c:v>
                </c:pt>
                <c:pt idx="2298">
                  <c:v>0.10511280000000001</c:v>
                </c:pt>
                <c:pt idx="2299">
                  <c:v>0.1078413</c:v>
                </c:pt>
                <c:pt idx="2300">
                  <c:v>0.10120419999999999</c:v>
                </c:pt>
                <c:pt idx="2301">
                  <c:v>0.1102587</c:v>
                </c:pt>
                <c:pt idx="2302">
                  <c:v>0.1066937</c:v>
                </c:pt>
                <c:pt idx="2303">
                  <c:v>0.10565860000000001</c:v>
                </c:pt>
                <c:pt idx="2304">
                  <c:v>0.1081468</c:v>
                </c:pt>
                <c:pt idx="2305">
                  <c:v>0.1081145</c:v>
                </c:pt>
                <c:pt idx="2306">
                  <c:v>0.10564659999999999</c:v>
                </c:pt>
                <c:pt idx="2307">
                  <c:v>0.1075255</c:v>
                </c:pt>
                <c:pt idx="2308">
                  <c:v>0.1085797</c:v>
                </c:pt>
                <c:pt idx="2309">
                  <c:v>0.1060445</c:v>
                </c:pt>
                <c:pt idx="2310">
                  <c:v>0.1055889</c:v>
                </c:pt>
                <c:pt idx="2311">
                  <c:v>0.107581</c:v>
                </c:pt>
                <c:pt idx="2312">
                  <c:v>0.1055595</c:v>
                </c:pt>
                <c:pt idx="2313">
                  <c:v>0.10477590000000001</c:v>
                </c:pt>
                <c:pt idx="2314">
                  <c:v>0.107407</c:v>
                </c:pt>
                <c:pt idx="2315">
                  <c:v>0.1056648</c:v>
                </c:pt>
                <c:pt idx="2316">
                  <c:v>0.1048492</c:v>
                </c:pt>
                <c:pt idx="2317">
                  <c:v>0.10663830000000001</c:v>
                </c:pt>
                <c:pt idx="2318">
                  <c:v>0.1104106</c:v>
                </c:pt>
                <c:pt idx="2319">
                  <c:v>0.104867</c:v>
                </c:pt>
                <c:pt idx="2320">
                  <c:v>0.1068572</c:v>
                </c:pt>
                <c:pt idx="2321">
                  <c:v>0.10810450000000001</c:v>
                </c:pt>
                <c:pt idx="2322">
                  <c:v>0.1073809</c:v>
                </c:pt>
                <c:pt idx="2323">
                  <c:v>0.1080412</c:v>
                </c:pt>
                <c:pt idx="2324">
                  <c:v>0.1098503</c:v>
                </c:pt>
                <c:pt idx="2325">
                  <c:v>0.1080762</c:v>
                </c:pt>
                <c:pt idx="2326">
                  <c:v>0.10648440000000001</c:v>
                </c:pt>
                <c:pt idx="2327">
                  <c:v>0.1095752</c:v>
                </c:pt>
                <c:pt idx="2328">
                  <c:v>0.108407</c:v>
                </c:pt>
                <c:pt idx="2329">
                  <c:v>0.1064546</c:v>
                </c:pt>
                <c:pt idx="2330">
                  <c:v>0.1088537</c:v>
                </c:pt>
                <c:pt idx="2331">
                  <c:v>0.1060861</c:v>
                </c:pt>
                <c:pt idx="2332">
                  <c:v>0.109865</c:v>
                </c:pt>
                <c:pt idx="2333">
                  <c:v>0.1092149</c:v>
                </c:pt>
                <c:pt idx="2334">
                  <c:v>0.1096979</c:v>
                </c:pt>
                <c:pt idx="2335">
                  <c:v>0.1057244</c:v>
                </c:pt>
                <c:pt idx="2336">
                  <c:v>0.10866729999999999</c:v>
                </c:pt>
                <c:pt idx="2337">
                  <c:v>0.1077767</c:v>
                </c:pt>
                <c:pt idx="2338">
                  <c:v>0.10830090000000001</c:v>
                </c:pt>
                <c:pt idx="2339">
                  <c:v>0.1082916</c:v>
                </c:pt>
                <c:pt idx="2340">
                  <c:v>0.107335</c:v>
                </c:pt>
                <c:pt idx="2341">
                  <c:v>0.1062017</c:v>
                </c:pt>
                <c:pt idx="2342">
                  <c:v>0.10740959999999999</c:v>
                </c:pt>
                <c:pt idx="2343">
                  <c:v>0.1084763</c:v>
                </c:pt>
                <c:pt idx="2344">
                  <c:v>0.105515</c:v>
                </c:pt>
                <c:pt idx="2345">
                  <c:v>0.10737389999999999</c:v>
                </c:pt>
                <c:pt idx="2346">
                  <c:v>0.1045512</c:v>
                </c:pt>
                <c:pt idx="2347">
                  <c:v>0.1097185</c:v>
                </c:pt>
                <c:pt idx="2348">
                  <c:v>0.10798099999999999</c:v>
                </c:pt>
                <c:pt idx="2349">
                  <c:v>0.1051299</c:v>
                </c:pt>
                <c:pt idx="2350">
                  <c:v>0.107706</c:v>
                </c:pt>
                <c:pt idx="2351">
                  <c:v>0.1076184</c:v>
                </c:pt>
                <c:pt idx="2352">
                  <c:v>0.1099337</c:v>
                </c:pt>
                <c:pt idx="2353">
                  <c:v>0.1066764</c:v>
                </c:pt>
                <c:pt idx="2354">
                  <c:v>0.1102745</c:v>
                </c:pt>
                <c:pt idx="2355">
                  <c:v>0.1086958</c:v>
                </c:pt>
                <c:pt idx="2356">
                  <c:v>0.10719579999999999</c:v>
                </c:pt>
                <c:pt idx="2357">
                  <c:v>0.1053162</c:v>
                </c:pt>
                <c:pt idx="2358">
                  <c:v>0.1087033</c:v>
                </c:pt>
                <c:pt idx="2359">
                  <c:v>0.1065963</c:v>
                </c:pt>
                <c:pt idx="2360">
                  <c:v>0.1076351</c:v>
                </c:pt>
                <c:pt idx="2361">
                  <c:v>0.11057740000000001</c:v>
                </c:pt>
                <c:pt idx="2362">
                  <c:v>0.10592260000000001</c:v>
                </c:pt>
                <c:pt idx="2363">
                  <c:v>0.106888</c:v>
                </c:pt>
                <c:pt idx="2364">
                  <c:v>0.1098614</c:v>
                </c:pt>
                <c:pt idx="2365">
                  <c:v>0.106672</c:v>
                </c:pt>
                <c:pt idx="2366">
                  <c:v>0.1080504</c:v>
                </c:pt>
                <c:pt idx="2367">
                  <c:v>0.1058191</c:v>
                </c:pt>
                <c:pt idx="2368">
                  <c:v>0.1091753</c:v>
                </c:pt>
                <c:pt idx="2369">
                  <c:v>0.1109747</c:v>
                </c:pt>
                <c:pt idx="2370">
                  <c:v>0.10652159999999999</c:v>
                </c:pt>
                <c:pt idx="2371">
                  <c:v>0.1103358</c:v>
                </c:pt>
                <c:pt idx="2372">
                  <c:v>0.1089591</c:v>
                </c:pt>
                <c:pt idx="2373">
                  <c:v>0.1076776</c:v>
                </c:pt>
                <c:pt idx="2374">
                  <c:v>0.1081845</c:v>
                </c:pt>
                <c:pt idx="2375">
                  <c:v>0.1098683</c:v>
                </c:pt>
                <c:pt idx="2376">
                  <c:v>0.10977049999999999</c:v>
                </c:pt>
                <c:pt idx="2377">
                  <c:v>0.1080849</c:v>
                </c:pt>
                <c:pt idx="2378">
                  <c:v>0.1113398</c:v>
                </c:pt>
                <c:pt idx="2379">
                  <c:v>0.1096816</c:v>
                </c:pt>
                <c:pt idx="2380">
                  <c:v>0.10906979999999999</c:v>
                </c:pt>
                <c:pt idx="2381">
                  <c:v>0.1076524</c:v>
                </c:pt>
                <c:pt idx="2382">
                  <c:v>0.1065559</c:v>
                </c:pt>
                <c:pt idx="2383">
                  <c:v>0.1088611</c:v>
                </c:pt>
                <c:pt idx="2384">
                  <c:v>0.10728790000000001</c:v>
                </c:pt>
                <c:pt idx="2385">
                  <c:v>0.1078876</c:v>
                </c:pt>
                <c:pt idx="2386">
                  <c:v>0.10815329999999999</c:v>
                </c:pt>
                <c:pt idx="2387">
                  <c:v>0.1060348</c:v>
                </c:pt>
                <c:pt idx="2388">
                  <c:v>0.1072399</c:v>
                </c:pt>
                <c:pt idx="2389">
                  <c:v>0.1067707</c:v>
                </c:pt>
                <c:pt idx="2390">
                  <c:v>0.1084174</c:v>
                </c:pt>
                <c:pt idx="2391">
                  <c:v>0.1087468</c:v>
                </c:pt>
                <c:pt idx="2392">
                  <c:v>0.10754030000000001</c:v>
                </c:pt>
                <c:pt idx="2393">
                  <c:v>0.10703799999999999</c:v>
                </c:pt>
                <c:pt idx="2394">
                  <c:v>0.1089323</c:v>
                </c:pt>
                <c:pt idx="2395">
                  <c:v>0.1057459</c:v>
                </c:pt>
                <c:pt idx="2396">
                  <c:v>0.10979179999999999</c:v>
                </c:pt>
                <c:pt idx="2397">
                  <c:v>0.1056116</c:v>
                </c:pt>
                <c:pt idx="2398">
                  <c:v>0.1083358</c:v>
                </c:pt>
                <c:pt idx="2399">
                  <c:v>0.1089736</c:v>
                </c:pt>
                <c:pt idx="2400">
                  <c:v>0.1088944</c:v>
                </c:pt>
                <c:pt idx="2401">
                  <c:v>0.1044993</c:v>
                </c:pt>
                <c:pt idx="2402">
                  <c:v>0.1077656</c:v>
                </c:pt>
                <c:pt idx="2403">
                  <c:v>0.1064793</c:v>
                </c:pt>
                <c:pt idx="2404">
                  <c:v>0.10799690000000001</c:v>
                </c:pt>
                <c:pt idx="2405">
                  <c:v>0.1096039</c:v>
                </c:pt>
                <c:pt idx="2406">
                  <c:v>0.1069586</c:v>
                </c:pt>
                <c:pt idx="2407">
                  <c:v>0.10864020000000001</c:v>
                </c:pt>
                <c:pt idx="2408">
                  <c:v>0.1089217</c:v>
                </c:pt>
                <c:pt idx="2409">
                  <c:v>0.10739940000000001</c:v>
                </c:pt>
                <c:pt idx="2410">
                  <c:v>0.1048065</c:v>
                </c:pt>
                <c:pt idx="2411">
                  <c:v>0.1087255</c:v>
                </c:pt>
                <c:pt idx="2412">
                  <c:v>0.1082244</c:v>
                </c:pt>
                <c:pt idx="2413">
                  <c:v>0.1101432</c:v>
                </c:pt>
                <c:pt idx="2414">
                  <c:v>0.1047815</c:v>
                </c:pt>
                <c:pt idx="2415">
                  <c:v>0.1071281</c:v>
                </c:pt>
                <c:pt idx="2416">
                  <c:v>0.1073513</c:v>
                </c:pt>
                <c:pt idx="2417">
                  <c:v>0.1081799</c:v>
                </c:pt>
                <c:pt idx="2418">
                  <c:v>0.1101557</c:v>
                </c:pt>
                <c:pt idx="2419">
                  <c:v>0.10737819999999999</c:v>
                </c:pt>
                <c:pt idx="2420">
                  <c:v>0.1083776</c:v>
                </c:pt>
                <c:pt idx="2421">
                  <c:v>0.10482379999999999</c:v>
                </c:pt>
                <c:pt idx="2422">
                  <c:v>0.105769</c:v>
                </c:pt>
                <c:pt idx="2423">
                  <c:v>0.107473</c:v>
                </c:pt>
                <c:pt idx="2424">
                  <c:v>0.1071595</c:v>
                </c:pt>
                <c:pt idx="2425">
                  <c:v>0.10679470000000001</c:v>
                </c:pt>
                <c:pt idx="2426">
                  <c:v>0.1061531</c:v>
                </c:pt>
                <c:pt idx="2427">
                  <c:v>0.10845100000000001</c:v>
                </c:pt>
                <c:pt idx="2428">
                  <c:v>0.10776429999999999</c:v>
                </c:pt>
                <c:pt idx="2429">
                  <c:v>0.11096839999999999</c:v>
                </c:pt>
                <c:pt idx="2430">
                  <c:v>0.106563</c:v>
                </c:pt>
                <c:pt idx="2431">
                  <c:v>0.1060359</c:v>
                </c:pt>
                <c:pt idx="2432">
                  <c:v>0.10847519999999999</c:v>
                </c:pt>
                <c:pt idx="2433">
                  <c:v>0.1030104</c:v>
                </c:pt>
                <c:pt idx="2434">
                  <c:v>0.1057254</c:v>
                </c:pt>
                <c:pt idx="2435">
                  <c:v>0.105669</c:v>
                </c:pt>
                <c:pt idx="2436">
                  <c:v>0.10430109999999999</c:v>
                </c:pt>
                <c:pt idx="2437">
                  <c:v>0.11004800000000001</c:v>
                </c:pt>
                <c:pt idx="2438">
                  <c:v>0.1075115</c:v>
                </c:pt>
                <c:pt idx="2439">
                  <c:v>0.1066868</c:v>
                </c:pt>
                <c:pt idx="2440">
                  <c:v>0.10817889999999999</c:v>
                </c:pt>
                <c:pt idx="2441">
                  <c:v>0.10717749999999999</c:v>
                </c:pt>
                <c:pt idx="2442">
                  <c:v>0.1075055</c:v>
                </c:pt>
                <c:pt idx="2443">
                  <c:v>0.104393</c:v>
                </c:pt>
                <c:pt idx="2444">
                  <c:v>0.1069507</c:v>
                </c:pt>
                <c:pt idx="2445">
                  <c:v>0.1068788</c:v>
                </c:pt>
                <c:pt idx="2446">
                  <c:v>0.1095477</c:v>
                </c:pt>
                <c:pt idx="2447">
                  <c:v>0.1031948</c:v>
                </c:pt>
                <c:pt idx="2448">
                  <c:v>0.1071184</c:v>
                </c:pt>
                <c:pt idx="2449">
                  <c:v>0.1068081</c:v>
                </c:pt>
                <c:pt idx="2450">
                  <c:v>0.109933</c:v>
                </c:pt>
                <c:pt idx="2451">
                  <c:v>0.1077138</c:v>
                </c:pt>
                <c:pt idx="2452">
                  <c:v>0.1081594</c:v>
                </c:pt>
                <c:pt idx="2453">
                  <c:v>0.105119</c:v>
                </c:pt>
                <c:pt idx="2454">
                  <c:v>0.1073856</c:v>
                </c:pt>
                <c:pt idx="2455">
                  <c:v>0.10736569999999999</c:v>
                </c:pt>
                <c:pt idx="2456">
                  <c:v>0.10570060000000001</c:v>
                </c:pt>
                <c:pt idx="2457">
                  <c:v>0.1078002</c:v>
                </c:pt>
                <c:pt idx="2458">
                  <c:v>0.1053907</c:v>
                </c:pt>
                <c:pt idx="2459">
                  <c:v>0.10909190000000001</c:v>
                </c:pt>
                <c:pt idx="2460">
                  <c:v>0.1069126</c:v>
                </c:pt>
                <c:pt idx="2461">
                  <c:v>0.1081791</c:v>
                </c:pt>
                <c:pt idx="2462">
                  <c:v>0.109012</c:v>
                </c:pt>
                <c:pt idx="2463">
                  <c:v>0.1107122</c:v>
                </c:pt>
                <c:pt idx="2464">
                  <c:v>0.10409880000000001</c:v>
                </c:pt>
                <c:pt idx="2465">
                  <c:v>0.10917499999999999</c:v>
                </c:pt>
                <c:pt idx="2466">
                  <c:v>0.1063979</c:v>
                </c:pt>
                <c:pt idx="2467">
                  <c:v>0.10756309999999999</c:v>
                </c:pt>
                <c:pt idx="2468">
                  <c:v>0.10891430000000001</c:v>
                </c:pt>
                <c:pt idx="2469">
                  <c:v>0.10697619999999999</c:v>
                </c:pt>
                <c:pt idx="2470">
                  <c:v>0.1099147</c:v>
                </c:pt>
                <c:pt idx="2471">
                  <c:v>0.1039057</c:v>
                </c:pt>
                <c:pt idx="2472">
                  <c:v>0.1070757</c:v>
                </c:pt>
                <c:pt idx="2473">
                  <c:v>0.10704610000000001</c:v>
                </c:pt>
                <c:pt idx="2474">
                  <c:v>0.1071931</c:v>
                </c:pt>
                <c:pt idx="2475">
                  <c:v>0.1065527</c:v>
                </c:pt>
                <c:pt idx="2476">
                  <c:v>0.10915619999999999</c:v>
                </c:pt>
                <c:pt idx="2477">
                  <c:v>0.105737</c:v>
                </c:pt>
                <c:pt idx="2478">
                  <c:v>0.1080475</c:v>
                </c:pt>
                <c:pt idx="2479">
                  <c:v>0.1045971</c:v>
                </c:pt>
                <c:pt idx="2480">
                  <c:v>0.1064982</c:v>
                </c:pt>
                <c:pt idx="2481">
                  <c:v>0.10653799999999999</c:v>
                </c:pt>
                <c:pt idx="2482">
                  <c:v>0.1060349</c:v>
                </c:pt>
                <c:pt idx="2483">
                  <c:v>0.1094498</c:v>
                </c:pt>
                <c:pt idx="2484">
                  <c:v>0.1050193</c:v>
                </c:pt>
                <c:pt idx="2485">
                  <c:v>0.1091992</c:v>
                </c:pt>
                <c:pt idx="2486">
                  <c:v>0.1065774</c:v>
                </c:pt>
                <c:pt idx="2487">
                  <c:v>0.1116047</c:v>
                </c:pt>
                <c:pt idx="2488">
                  <c:v>0.1040621</c:v>
                </c:pt>
                <c:pt idx="2489">
                  <c:v>0.1037496</c:v>
                </c:pt>
                <c:pt idx="2490">
                  <c:v>0.1060232</c:v>
                </c:pt>
                <c:pt idx="2491">
                  <c:v>0.1036637</c:v>
                </c:pt>
                <c:pt idx="2492">
                  <c:v>0.1085015</c:v>
                </c:pt>
                <c:pt idx="2493">
                  <c:v>0.10469530000000001</c:v>
                </c:pt>
                <c:pt idx="2494">
                  <c:v>0.10342129999999999</c:v>
                </c:pt>
                <c:pt idx="2495">
                  <c:v>0.1037752</c:v>
                </c:pt>
                <c:pt idx="2496">
                  <c:v>0.1087214</c:v>
                </c:pt>
                <c:pt idx="2497">
                  <c:v>0.1071402</c:v>
                </c:pt>
                <c:pt idx="2498">
                  <c:v>0.1091713</c:v>
                </c:pt>
                <c:pt idx="2499">
                  <c:v>0.1048967</c:v>
                </c:pt>
                <c:pt idx="2500">
                  <c:v>0.1036195</c:v>
                </c:pt>
                <c:pt idx="2501">
                  <c:v>0.1067095</c:v>
                </c:pt>
                <c:pt idx="2502">
                  <c:v>0.10566109999999999</c:v>
                </c:pt>
                <c:pt idx="2503">
                  <c:v>0.1060014</c:v>
                </c:pt>
                <c:pt idx="2504">
                  <c:v>0.10674169999999999</c:v>
                </c:pt>
                <c:pt idx="2505">
                  <c:v>0.1055553</c:v>
                </c:pt>
                <c:pt idx="2506">
                  <c:v>0.104043</c:v>
                </c:pt>
                <c:pt idx="2507">
                  <c:v>0.105064</c:v>
                </c:pt>
                <c:pt idx="2508">
                  <c:v>0.1033471</c:v>
                </c:pt>
                <c:pt idx="2509">
                  <c:v>0.1065711</c:v>
                </c:pt>
                <c:pt idx="2510">
                  <c:v>0.1019732</c:v>
                </c:pt>
                <c:pt idx="2511">
                  <c:v>0.1043437</c:v>
                </c:pt>
                <c:pt idx="2512">
                  <c:v>0.1047691</c:v>
                </c:pt>
                <c:pt idx="2513">
                  <c:v>0.1079058</c:v>
                </c:pt>
                <c:pt idx="2514">
                  <c:v>0.1062683</c:v>
                </c:pt>
                <c:pt idx="2515">
                  <c:v>0.1023642</c:v>
                </c:pt>
                <c:pt idx="2516">
                  <c:v>0.10493810000000001</c:v>
                </c:pt>
                <c:pt idx="2517">
                  <c:v>0.1033694</c:v>
                </c:pt>
                <c:pt idx="2518">
                  <c:v>0.1053381</c:v>
                </c:pt>
                <c:pt idx="2519">
                  <c:v>0.10351440000000001</c:v>
                </c:pt>
                <c:pt idx="2520">
                  <c:v>0.1070855</c:v>
                </c:pt>
                <c:pt idx="2521">
                  <c:v>0.1012889</c:v>
                </c:pt>
                <c:pt idx="2522">
                  <c:v>0.1052945</c:v>
                </c:pt>
                <c:pt idx="2523">
                  <c:v>0.1040225</c:v>
                </c:pt>
                <c:pt idx="2524">
                  <c:v>0.1016836</c:v>
                </c:pt>
                <c:pt idx="2525">
                  <c:v>0.106504</c:v>
                </c:pt>
                <c:pt idx="2526">
                  <c:v>0.1077056</c:v>
                </c:pt>
                <c:pt idx="2527">
                  <c:v>0.1033946</c:v>
                </c:pt>
                <c:pt idx="2528">
                  <c:v>0.10525139999999999</c:v>
                </c:pt>
                <c:pt idx="2529">
                  <c:v>0.1041622</c:v>
                </c:pt>
                <c:pt idx="2530">
                  <c:v>0.10488989999999999</c:v>
                </c:pt>
                <c:pt idx="2531">
                  <c:v>0.1048058</c:v>
                </c:pt>
                <c:pt idx="2532">
                  <c:v>0.1041383</c:v>
                </c:pt>
                <c:pt idx="2533">
                  <c:v>0.10687580000000001</c:v>
                </c:pt>
                <c:pt idx="2534">
                  <c:v>0.1030268</c:v>
                </c:pt>
                <c:pt idx="2535">
                  <c:v>0.10604520000000001</c:v>
                </c:pt>
                <c:pt idx="2536">
                  <c:v>0.1070332</c:v>
                </c:pt>
                <c:pt idx="2537">
                  <c:v>0.1038934</c:v>
                </c:pt>
                <c:pt idx="2538">
                  <c:v>0.1056325</c:v>
                </c:pt>
                <c:pt idx="2539">
                  <c:v>0.1053958</c:v>
                </c:pt>
                <c:pt idx="2540">
                  <c:v>0.1067771</c:v>
                </c:pt>
                <c:pt idx="2541">
                  <c:v>0.10363849999999999</c:v>
                </c:pt>
                <c:pt idx="2542">
                  <c:v>0.1070929</c:v>
                </c:pt>
                <c:pt idx="2543">
                  <c:v>0.1065588</c:v>
                </c:pt>
                <c:pt idx="2544">
                  <c:v>0.10482180000000001</c:v>
                </c:pt>
                <c:pt idx="2545">
                  <c:v>0.10409599999999999</c:v>
                </c:pt>
                <c:pt idx="2546">
                  <c:v>0.10148409999999999</c:v>
                </c:pt>
                <c:pt idx="2547">
                  <c:v>0.1078499</c:v>
                </c:pt>
                <c:pt idx="2548">
                  <c:v>0.1054051</c:v>
                </c:pt>
                <c:pt idx="2549">
                  <c:v>0.1037464</c:v>
                </c:pt>
                <c:pt idx="2550">
                  <c:v>0.1086544</c:v>
                </c:pt>
                <c:pt idx="2551">
                  <c:v>0.1054233</c:v>
                </c:pt>
                <c:pt idx="2552">
                  <c:v>0.10704080000000001</c:v>
                </c:pt>
                <c:pt idx="2553">
                  <c:v>0.10415439999999999</c:v>
                </c:pt>
                <c:pt idx="2554">
                  <c:v>0.1083785</c:v>
                </c:pt>
                <c:pt idx="2555">
                  <c:v>0.1075256</c:v>
                </c:pt>
                <c:pt idx="2556">
                  <c:v>0.10445450000000001</c:v>
                </c:pt>
                <c:pt idx="2557">
                  <c:v>0.1072137</c:v>
                </c:pt>
                <c:pt idx="2558">
                  <c:v>0.1068646</c:v>
                </c:pt>
                <c:pt idx="2559">
                  <c:v>0.10629760000000001</c:v>
                </c:pt>
                <c:pt idx="2560">
                  <c:v>0.1045835</c:v>
                </c:pt>
                <c:pt idx="2561">
                  <c:v>0.1061397</c:v>
                </c:pt>
                <c:pt idx="2562">
                  <c:v>0.1093977</c:v>
                </c:pt>
                <c:pt idx="2563">
                  <c:v>0.1052963</c:v>
                </c:pt>
                <c:pt idx="2564">
                  <c:v>0.10669960000000001</c:v>
                </c:pt>
                <c:pt idx="2565">
                  <c:v>0.1026649</c:v>
                </c:pt>
                <c:pt idx="2566">
                  <c:v>0.1050408</c:v>
                </c:pt>
                <c:pt idx="2567">
                  <c:v>0.109218</c:v>
                </c:pt>
                <c:pt idx="2568">
                  <c:v>0.1055836</c:v>
                </c:pt>
                <c:pt idx="2569">
                  <c:v>0.1083992</c:v>
                </c:pt>
                <c:pt idx="2570">
                  <c:v>0.1033158</c:v>
                </c:pt>
                <c:pt idx="2571">
                  <c:v>0.10338319999999999</c:v>
                </c:pt>
                <c:pt idx="2572">
                  <c:v>0.1067163</c:v>
                </c:pt>
                <c:pt idx="2573">
                  <c:v>0.1059691</c:v>
                </c:pt>
                <c:pt idx="2574">
                  <c:v>0.1047452</c:v>
                </c:pt>
                <c:pt idx="2575">
                  <c:v>0.10344349999999999</c:v>
                </c:pt>
                <c:pt idx="2576">
                  <c:v>0.1029539</c:v>
                </c:pt>
                <c:pt idx="2577">
                  <c:v>0.10422099999999999</c:v>
                </c:pt>
                <c:pt idx="2578">
                  <c:v>0.10366880000000001</c:v>
                </c:pt>
                <c:pt idx="2579">
                  <c:v>0.1055121</c:v>
                </c:pt>
                <c:pt idx="2580">
                  <c:v>0.1067586</c:v>
                </c:pt>
                <c:pt idx="2581">
                  <c:v>0.1070714</c:v>
                </c:pt>
                <c:pt idx="2582">
                  <c:v>0.1045698</c:v>
                </c:pt>
                <c:pt idx="2583">
                  <c:v>0.1066328</c:v>
                </c:pt>
                <c:pt idx="2584">
                  <c:v>0.1066946</c:v>
                </c:pt>
                <c:pt idx="2585">
                  <c:v>0.1032883</c:v>
                </c:pt>
                <c:pt idx="2586">
                  <c:v>0.1059571</c:v>
                </c:pt>
                <c:pt idx="2587">
                  <c:v>0.1054089</c:v>
                </c:pt>
                <c:pt idx="2588">
                  <c:v>0.11000699999999999</c:v>
                </c:pt>
                <c:pt idx="2589">
                  <c:v>0.10410460000000001</c:v>
                </c:pt>
                <c:pt idx="2590">
                  <c:v>0.1066921</c:v>
                </c:pt>
                <c:pt idx="2591">
                  <c:v>0.10743229999999999</c:v>
                </c:pt>
                <c:pt idx="2592">
                  <c:v>0.1058351</c:v>
                </c:pt>
                <c:pt idx="2593">
                  <c:v>0.1051347</c:v>
                </c:pt>
                <c:pt idx="2594">
                  <c:v>0.1058181</c:v>
                </c:pt>
                <c:pt idx="2595">
                  <c:v>0.1077747</c:v>
                </c:pt>
                <c:pt idx="2596">
                  <c:v>0.1050523</c:v>
                </c:pt>
                <c:pt idx="2597">
                  <c:v>0.1065731</c:v>
                </c:pt>
                <c:pt idx="2598">
                  <c:v>0.1060551</c:v>
                </c:pt>
                <c:pt idx="2599">
                  <c:v>0.10564369999999999</c:v>
                </c:pt>
                <c:pt idx="2600">
                  <c:v>0.1051632</c:v>
                </c:pt>
                <c:pt idx="2601">
                  <c:v>0.1068629</c:v>
                </c:pt>
                <c:pt idx="2602">
                  <c:v>0.1013401</c:v>
                </c:pt>
                <c:pt idx="2603">
                  <c:v>0.10460220000000001</c:v>
                </c:pt>
                <c:pt idx="2604">
                  <c:v>0.1052274</c:v>
                </c:pt>
                <c:pt idx="2605">
                  <c:v>0.10250380000000001</c:v>
                </c:pt>
                <c:pt idx="2606">
                  <c:v>0.1055855</c:v>
                </c:pt>
                <c:pt idx="2607">
                  <c:v>0.1023699</c:v>
                </c:pt>
                <c:pt idx="2608">
                  <c:v>0.1078773</c:v>
                </c:pt>
                <c:pt idx="2609">
                  <c:v>0.1020432</c:v>
                </c:pt>
                <c:pt idx="2610">
                  <c:v>0.10633919999999999</c:v>
                </c:pt>
                <c:pt idx="2611">
                  <c:v>0.1035143</c:v>
                </c:pt>
                <c:pt idx="2612">
                  <c:v>0.1042664</c:v>
                </c:pt>
                <c:pt idx="2613">
                  <c:v>0.1021552</c:v>
                </c:pt>
                <c:pt idx="2614">
                  <c:v>0.1023868</c:v>
                </c:pt>
                <c:pt idx="2615">
                  <c:v>0.1061928</c:v>
                </c:pt>
                <c:pt idx="2616">
                  <c:v>0.1041859</c:v>
                </c:pt>
                <c:pt idx="2617">
                  <c:v>0.1036368</c:v>
                </c:pt>
                <c:pt idx="2618">
                  <c:v>0.1035054</c:v>
                </c:pt>
                <c:pt idx="2619">
                  <c:v>0.1063933</c:v>
                </c:pt>
                <c:pt idx="2620">
                  <c:v>0.1052063</c:v>
                </c:pt>
                <c:pt idx="2621">
                  <c:v>0.1051499</c:v>
                </c:pt>
                <c:pt idx="2622">
                  <c:v>0.1041097</c:v>
                </c:pt>
                <c:pt idx="2623">
                  <c:v>0.1058221</c:v>
                </c:pt>
                <c:pt idx="2624">
                  <c:v>0.104563</c:v>
                </c:pt>
                <c:pt idx="2625">
                  <c:v>0.1051837</c:v>
                </c:pt>
                <c:pt idx="2626">
                  <c:v>0.1070842</c:v>
                </c:pt>
                <c:pt idx="2627">
                  <c:v>0.1015635</c:v>
                </c:pt>
                <c:pt idx="2628">
                  <c:v>0.1033705</c:v>
                </c:pt>
                <c:pt idx="2629">
                  <c:v>0.1050266</c:v>
                </c:pt>
                <c:pt idx="2630">
                  <c:v>0.1048033</c:v>
                </c:pt>
                <c:pt idx="2631">
                  <c:v>0.10380060000000001</c:v>
                </c:pt>
                <c:pt idx="2632">
                  <c:v>0.10563740000000001</c:v>
                </c:pt>
                <c:pt idx="2633">
                  <c:v>0.1064089</c:v>
                </c:pt>
                <c:pt idx="2634">
                  <c:v>0.1070509</c:v>
                </c:pt>
                <c:pt idx="2635">
                  <c:v>0.105964</c:v>
                </c:pt>
                <c:pt idx="2636">
                  <c:v>0.1048983</c:v>
                </c:pt>
                <c:pt idx="2637">
                  <c:v>0.1077203</c:v>
                </c:pt>
                <c:pt idx="2638">
                  <c:v>0.10565090000000001</c:v>
                </c:pt>
                <c:pt idx="2639">
                  <c:v>0.1022063</c:v>
                </c:pt>
                <c:pt idx="2640">
                  <c:v>0.10815900000000001</c:v>
                </c:pt>
                <c:pt idx="2641">
                  <c:v>0.1046144</c:v>
                </c:pt>
                <c:pt idx="2642">
                  <c:v>0.105879</c:v>
                </c:pt>
                <c:pt idx="2643">
                  <c:v>0.1055272</c:v>
                </c:pt>
                <c:pt idx="2644">
                  <c:v>0.1048858</c:v>
                </c:pt>
                <c:pt idx="2645">
                  <c:v>0.108135</c:v>
                </c:pt>
                <c:pt idx="2646">
                  <c:v>0.10466839999999999</c:v>
                </c:pt>
                <c:pt idx="2647">
                  <c:v>0.1054681</c:v>
                </c:pt>
                <c:pt idx="2648">
                  <c:v>0.1068549</c:v>
                </c:pt>
                <c:pt idx="2649">
                  <c:v>0.10987710000000001</c:v>
                </c:pt>
                <c:pt idx="2650">
                  <c:v>0.1055571</c:v>
                </c:pt>
                <c:pt idx="2651">
                  <c:v>0.1065193</c:v>
                </c:pt>
                <c:pt idx="2652">
                  <c:v>0.1069478</c:v>
                </c:pt>
                <c:pt idx="2653">
                  <c:v>0.10272870000000001</c:v>
                </c:pt>
                <c:pt idx="2654">
                  <c:v>0.1094494</c:v>
                </c:pt>
                <c:pt idx="2655">
                  <c:v>0.10311149999999999</c:v>
                </c:pt>
                <c:pt idx="2656">
                  <c:v>0.1066619</c:v>
                </c:pt>
                <c:pt idx="2657">
                  <c:v>0.1029697</c:v>
                </c:pt>
                <c:pt idx="2658">
                  <c:v>0.1068827</c:v>
                </c:pt>
                <c:pt idx="2659">
                  <c:v>0.10594190000000001</c:v>
                </c:pt>
                <c:pt idx="2660">
                  <c:v>0.10661859999999999</c:v>
                </c:pt>
                <c:pt idx="2661">
                  <c:v>0.10722429999999999</c:v>
                </c:pt>
                <c:pt idx="2662">
                  <c:v>0.10879560000000001</c:v>
                </c:pt>
                <c:pt idx="2663">
                  <c:v>0.1058409</c:v>
                </c:pt>
                <c:pt idx="2664">
                  <c:v>0.1050686</c:v>
                </c:pt>
                <c:pt idx="2665">
                  <c:v>0.10627300000000001</c:v>
                </c:pt>
                <c:pt idx="2666">
                  <c:v>0.1042792</c:v>
                </c:pt>
                <c:pt idx="2667">
                  <c:v>0.1049403</c:v>
                </c:pt>
                <c:pt idx="2668">
                  <c:v>0.10371859999999999</c:v>
                </c:pt>
                <c:pt idx="2669">
                  <c:v>0.10682750000000001</c:v>
                </c:pt>
                <c:pt idx="2670">
                  <c:v>0.10343479999999999</c:v>
                </c:pt>
                <c:pt idx="2671">
                  <c:v>0.10538</c:v>
                </c:pt>
                <c:pt idx="2672">
                  <c:v>0.1033502</c:v>
                </c:pt>
                <c:pt idx="2673">
                  <c:v>0.1079191</c:v>
                </c:pt>
                <c:pt idx="2674">
                  <c:v>0.1048596</c:v>
                </c:pt>
                <c:pt idx="2675">
                  <c:v>0.1102784</c:v>
                </c:pt>
                <c:pt idx="2676">
                  <c:v>0.106756</c:v>
                </c:pt>
                <c:pt idx="2677">
                  <c:v>0.1090901</c:v>
                </c:pt>
                <c:pt idx="2678">
                  <c:v>0.1059296</c:v>
                </c:pt>
                <c:pt idx="2679">
                  <c:v>0.10542550000000001</c:v>
                </c:pt>
                <c:pt idx="2680">
                  <c:v>0.11059910000000001</c:v>
                </c:pt>
                <c:pt idx="2681">
                  <c:v>0.10670739999999999</c:v>
                </c:pt>
                <c:pt idx="2682">
                  <c:v>0.10819769999999999</c:v>
                </c:pt>
                <c:pt idx="2683">
                  <c:v>0.1047954</c:v>
                </c:pt>
                <c:pt idx="2684">
                  <c:v>0.10728849999999999</c:v>
                </c:pt>
                <c:pt idx="2685">
                  <c:v>0.1072709</c:v>
                </c:pt>
                <c:pt idx="2686">
                  <c:v>0.1073978</c:v>
                </c:pt>
                <c:pt idx="2687">
                  <c:v>0.10831540000000001</c:v>
                </c:pt>
                <c:pt idx="2688">
                  <c:v>0.1060774</c:v>
                </c:pt>
                <c:pt idx="2689">
                  <c:v>0.10946989999999999</c:v>
                </c:pt>
                <c:pt idx="2690">
                  <c:v>0.10700519999999999</c:v>
                </c:pt>
                <c:pt idx="2691">
                  <c:v>0.1097195</c:v>
                </c:pt>
                <c:pt idx="2692">
                  <c:v>0.1041854</c:v>
                </c:pt>
                <c:pt idx="2693">
                  <c:v>0.1098037</c:v>
                </c:pt>
                <c:pt idx="2694">
                  <c:v>0.1063824</c:v>
                </c:pt>
                <c:pt idx="2695">
                  <c:v>0.1080252</c:v>
                </c:pt>
                <c:pt idx="2696">
                  <c:v>0.1046552</c:v>
                </c:pt>
                <c:pt idx="2697">
                  <c:v>0.109498</c:v>
                </c:pt>
                <c:pt idx="2698">
                  <c:v>0.1084536</c:v>
                </c:pt>
                <c:pt idx="2699">
                  <c:v>0.10836170000000001</c:v>
                </c:pt>
                <c:pt idx="2700">
                  <c:v>0.1071781</c:v>
                </c:pt>
                <c:pt idx="2701">
                  <c:v>0.1061993</c:v>
                </c:pt>
                <c:pt idx="2702">
                  <c:v>0.1080028</c:v>
                </c:pt>
                <c:pt idx="2703">
                  <c:v>0.10618329999999999</c:v>
                </c:pt>
                <c:pt idx="2704">
                  <c:v>0.1087548</c:v>
                </c:pt>
                <c:pt idx="2705">
                  <c:v>0.1038147</c:v>
                </c:pt>
                <c:pt idx="2706">
                  <c:v>0.10671460000000001</c:v>
                </c:pt>
                <c:pt idx="2707">
                  <c:v>0.104853</c:v>
                </c:pt>
                <c:pt idx="2708">
                  <c:v>0.1053103</c:v>
                </c:pt>
                <c:pt idx="2709">
                  <c:v>0.1049797</c:v>
                </c:pt>
                <c:pt idx="2710">
                  <c:v>0.1066911</c:v>
                </c:pt>
                <c:pt idx="2711">
                  <c:v>0.1075651</c:v>
                </c:pt>
                <c:pt idx="2712">
                  <c:v>0.1047857</c:v>
                </c:pt>
                <c:pt idx="2713">
                  <c:v>0.1071834</c:v>
                </c:pt>
                <c:pt idx="2714">
                  <c:v>0.104754</c:v>
                </c:pt>
                <c:pt idx="2715">
                  <c:v>0.10641630000000001</c:v>
                </c:pt>
                <c:pt idx="2716">
                  <c:v>0.1064808</c:v>
                </c:pt>
                <c:pt idx="2717">
                  <c:v>0.1079794</c:v>
                </c:pt>
                <c:pt idx="2718">
                  <c:v>0.1063722</c:v>
                </c:pt>
                <c:pt idx="2719">
                  <c:v>0.10600950000000001</c:v>
                </c:pt>
                <c:pt idx="2720">
                  <c:v>0.1077108</c:v>
                </c:pt>
                <c:pt idx="2721">
                  <c:v>0.1101834</c:v>
                </c:pt>
                <c:pt idx="2722">
                  <c:v>0.11082699999999999</c:v>
                </c:pt>
                <c:pt idx="2723">
                  <c:v>0.1090662</c:v>
                </c:pt>
                <c:pt idx="2724">
                  <c:v>0.10673000000000001</c:v>
                </c:pt>
                <c:pt idx="2725">
                  <c:v>0.107362</c:v>
                </c:pt>
                <c:pt idx="2726">
                  <c:v>0.1081883</c:v>
                </c:pt>
                <c:pt idx="2727">
                  <c:v>0.1089162</c:v>
                </c:pt>
                <c:pt idx="2728">
                  <c:v>0.1075677</c:v>
                </c:pt>
                <c:pt idx="2729">
                  <c:v>0.1089084</c:v>
                </c:pt>
                <c:pt idx="2730">
                  <c:v>0.1090095</c:v>
                </c:pt>
                <c:pt idx="2731">
                  <c:v>0.105435</c:v>
                </c:pt>
                <c:pt idx="2732">
                  <c:v>0.10657170000000001</c:v>
                </c:pt>
                <c:pt idx="2733">
                  <c:v>0.1077801</c:v>
                </c:pt>
                <c:pt idx="2734">
                  <c:v>0.10552830000000001</c:v>
                </c:pt>
                <c:pt idx="2735">
                  <c:v>0.1063062</c:v>
                </c:pt>
                <c:pt idx="2736">
                  <c:v>0.1047304</c:v>
                </c:pt>
                <c:pt idx="2737">
                  <c:v>0.1068926</c:v>
                </c:pt>
                <c:pt idx="2738">
                  <c:v>0.1097264</c:v>
                </c:pt>
                <c:pt idx="2739">
                  <c:v>0.1080198</c:v>
                </c:pt>
                <c:pt idx="2740">
                  <c:v>0.106563</c:v>
                </c:pt>
                <c:pt idx="2741">
                  <c:v>0.1079311</c:v>
                </c:pt>
                <c:pt idx="2742">
                  <c:v>0.1060429</c:v>
                </c:pt>
                <c:pt idx="2743">
                  <c:v>0.1079107</c:v>
                </c:pt>
                <c:pt idx="2744">
                  <c:v>0.1057575</c:v>
                </c:pt>
                <c:pt idx="2745">
                  <c:v>0.10568370000000001</c:v>
                </c:pt>
                <c:pt idx="2746">
                  <c:v>0.10714659999999999</c:v>
                </c:pt>
                <c:pt idx="2747">
                  <c:v>0.10331650000000001</c:v>
                </c:pt>
                <c:pt idx="2748">
                  <c:v>0.1086592</c:v>
                </c:pt>
                <c:pt idx="2749">
                  <c:v>0.1066445</c:v>
                </c:pt>
                <c:pt idx="2750">
                  <c:v>0.1081038</c:v>
                </c:pt>
                <c:pt idx="2751">
                  <c:v>0.1058115</c:v>
                </c:pt>
                <c:pt idx="2752">
                  <c:v>0.10914310000000001</c:v>
                </c:pt>
                <c:pt idx="2753">
                  <c:v>0.10877680000000001</c:v>
                </c:pt>
                <c:pt idx="2754">
                  <c:v>0.1036527</c:v>
                </c:pt>
                <c:pt idx="2755">
                  <c:v>0.1080074</c:v>
                </c:pt>
                <c:pt idx="2756">
                  <c:v>0.105736</c:v>
                </c:pt>
                <c:pt idx="2757">
                  <c:v>0.10471030000000001</c:v>
                </c:pt>
                <c:pt idx="2758">
                  <c:v>0.10548689999999999</c:v>
                </c:pt>
                <c:pt idx="2759">
                  <c:v>0.10646120000000001</c:v>
                </c:pt>
                <c:pt idx="2760">
                  <c:v>0.10523399999999999</c:v>
                </c:pt>
                <c:pt idx="2761">
                  <c:v>0.1073607</c:v>
                </c:pt>
                <c:pt idx="2762">
                  <c:v>0.1079145</c:v>
                </c:pt>
                <c:pt idx="2763">
                  <c:v>0.1104296</c:v>
                </c:pt>
                <c:pt idx="2764">
                  <c:v>0.10706549999999999</c:v>
                </c:pt>
                <c:pt idx="2765">
                  <c:v>0.1071759</c:v>
                </c:pt>
                <c:pt idx="2766">
                  <c:v>0.1077477</c:v>
                </c:pt>
                <c:pt idx="2767">
                  <c:v>0.10754850000000001</c:v>
                </c:pt>
                <c:pt idx="2768">
                  <c:v>0.1035018</c:v>
                </c:pt>
                <c:pt idx="2769">
                  <c:v>0.1080904</c:v>
                </c:pt>
                <c:pt idx="2770">
                  <c:v>0.1096464</c:v>
                </c:pt>
                <c:pt idx="2771">
                  <c:v>0.1036956</c:v>
                </c:pt>
                <c:pt idx="2772">
                  <c:v>0.10557130000000001</c:v>
                </c:pt>
                <c:pt idx="2773">
                  <c:v>0.10357280000000001</c:v>
                </c:pt>
                <c:pt idx="2774">
                  <c:v>0.1084499</c:v>
                </c:pt>
                <c:pt idx="2775">
                  <c:v>0.10950020000000001</c:v>
                </c:pt>
                <c:pt idx="2776">
                  <c:v>0.1102141</c:v>
                </c:pt>
                <c:pt idx="2777">
                  <c:v>0.1079451</c:v>
                </c:pt>
                <c:pt idx="2778">
                  <c:v>0.1099072</c:v>
                </c:pt>
                <c:pt idx="2779">
                  <c:v>0.1086617</c:v>
                </c:pt>
                <c:pt idx="2780">
                  <c:v>0.1080139</c:v>
                </c:pt>
                <c:pt idx="2781">
                  <c:v>0.1072254</c:v>
                </c:pt>
                <c:pt idx="2782">
                  <c:v>0.1083475</c:v>
                </c:pt>
                <c:pt idx="2783">
                  <c:v>0.10562009999999999</c:v>
                </c:pt>
                <c:pt idx="2784">
                  <c:v>0.1068162</c:v>
                </c:pt>
                <c:pt idx="2785">
                  <c:v>0.10623109999999999</c:v>
                </c:pt>
                <c:pt idx="2786">
                  <c:v>0.1056216</c:v>
                </c:pt>
                <c:pt idx="2787">
                  <c:v>0.1091278</c:v>
                </c:pt>
                <c:pt idx="2788">
                  <c:v>0.1048143</c:v>
                </c:pt>
                <c:pt idx="2789">
                  <c:v>0.10724</c:v>
                </c:pt>
                <c:pt idx="2790">
                  <c:v>0.1079604</c:v>
                </c:pt>
                <c:pt idx="2791">
                  <c:v>0.1082349</c:v>
                </c:pt>
                <c:pt idx="2792">
                  <c:v>0.108766</c:v>
                </c:pt>
                <c:pt idx="2793">
                  <c:v>0.1054385</c:v>
                </c:pt>
                <c:pt idx="2794">
                  <c:v>0.1089895</c:v>
                </c:pt>
                <c:pt idx="2795">
                  <c:v>0.104739</c:v>
                </c:pt>
                <c:pt idx="2796">
                  <c:v>0.10911220000000001</c:v>
                </c:pt>
                <c:pt idx="2797">
                  <c:v>0.1061493</c:v>
                </c:pt>
                <c:pt idx="2798">
                  <c:v>0.11055810000000001</c:v>
                </c:pt>
                <c:pt idx="2799">
                  <c:v>0.1092957</c:v>
                </c:pt>
                <c:pt idx="2800">
                  <c:v>0.10666299999999999</c:v>
                </c:pt>
                <c:pt idx="2801">
                  <c:v>0.10709680000000001</c:v>
                </c:pt>
                <c:pt idx="2802">
                  <c:v>0.10222539999999999</c:v>
                </c:pt>
                <c:pt idx="2803">
                  <c:v>0.1064713</c:v>
                </c:pt>
                <c:pt idx="2804">
                  <c:v>0.1046258</c:v>
                </c:pt>
                <c:pt idx="2805">
                  <c:v>0.1054324</c:v>
                </c:pt>
                <c:pt idx="2806">
                  <c:v>0.1067482</c:v>
                </c:pt>
                <c:pt idx="2807">
                  <c:v>0.1092851</c:v>
                </c:pt>
                <c:pt idx="2808">
                  <c:v>0.1078339</c:v>
                </c:pt>
                <c:pt idx="2809">
                  <c:v>0.11077049999999999</c:v>
                </c:pt>
                <c:pt idx="2810">
                  <c:v>0.10644579999999999</c:v>
                </c:pt>
                <c:pt idx="2811">
                  <c:v>0.1060821</c:v>
                </c:pt>
                <c:pt idx="2812">
                  <c:v>0.1071352</c:v>
                </c:pt>
                <c:pt idx="2813">
                  <c:v>0.1103286</c:v>
                </c:pt>
                <c:pt idx="2814">
                  <c:v>0.1071801</c:v>
                </c:pt>
                <c:pt idx="2815">
                  <c:v>0.1069238</c:v>
                </c:pt>
                <c:pt idx="2816">
                  <c:v>0.10697669999999999</c:v>
                </c:pt>
                <c:pt idx="2817">
                  <c:v>0.105447</c:v>
                </c:pt>
                <c:pt idx="2818">
                  <c:v>0.1070415</c:v>
                </c:pt>
                <c:pt idx="2819">
                  <c:v>0.1046562</c:v>
                </c:pt>
                <c:pt idx="2820">
                  <c:v>0.1067606</c:v>
                </c:pt>
                <c:pt idx="2821">
                  <c:v>0.10483290000000001</c:v>
                </c:pt>
                <c:pt idx="2822">
                  <c:v>0.10512870000000001</c:v>
                </c:pt>
                <c:pt idx="2823">
                  <c:v>0.1057983</c:v>
                </c:pt>
                <c:pt idx="2824">
                  <c:v>0.10814509999999999</c:v>
                </c:pt>
                <c:pt idx="2825">
                  <c:v>0.1068363</c:v>
                </c:pt>
                <c:pt idx="2826">
                  <c:v>0.10584929999999999</c:v>
                </c:pt>
                <c:pt idx="2827">
                  <c:v>0.1042676</c:v>
                </c:pt>
                <c:pt idx="2828">
                  <c:v>0.10546709999999999</c:v>
                </c:pt>
                <c:pt idx="2829">
                  <c:v>0.1074633</c:v>
                </c:pt>
                <c:pt idx="2830">
                  <c:v>0.1048161</c:v>
                </c:pt>
                <c:pt idx="2831">
                  <c:v>0.1072929</c:v>
                </c:pt>
                <c:pt idx="2832">
                  <c:v>0.1061638</c:v>
                </c:pt>
                <c:pt idx="2833">
                  <c:v>0.1091346</c:v>
                </c:pt>
                <c:pt idx="2834">
                  <c:v>0.1051739</c:v>
                </c:pt>
                <c:pt idx="2835">
                  <c:v>0.1064206</c:v>
                </c:pt>
                <c:pt idx="2836">
                  <c:v>0.1069123</c:v>
                </c:pt>
                <c:pt idx="2837">
                  <c:v>0.1014293</c:v>
                </c:pt>
                <c:pt idx="2838">
                  <c:v>0.1081548</c:v>
                </c:pt>
                <c:pt idx="2839">
                  <c:v>0.1044717</c:v>
                </c:pt>
                <c:pt idx="2840">
                  <c:v>0.1064824</c:v>
                </c:pt>
                <c:pt idx="2841">
                  <c:v>0.10599500000000001</c:v>
                </c:pt>
                <c:pt idx="2842">
                  <c:v>0.1078467</c:v>
                </c:pt>
                <c:pt idx="2843">
                  <c:v>0.1044615</c:v>
                </c:pt>
                <c:pt idx="2844">
                  <c:v>0.10627549999999999</c:v>
                </c:pt>
                <c:pt idx="2845">
                  <c:v>0.1090182</c:v>
                </c:pt>
                <c:pt idx="2846">
                  <c:v>0.10845920000000001</c:v>
                </c:pt>
                <c:pt idx="2847">
                  <c:v>0.1072982</c:v>
                </c:pt>
                <c:pt idx="2848">
                  <c:v>0.1042821</c:v>
                </c:pt>
                <c:pt idx="2849">
                  <c:v>0.1106094</c:v>
                </c:pt>
                <c:pt idx="2850">
                  <c:v>0.10735020000000001</c:v>
                </c:pt>
                <c:pt idx="2851">
                  <c:v>0.1106439</c:v>
                </c:pt>
                <c:pt idx="2852">
                  <c:v>0.1067361</c:v>
                </c:pt>
                <c:pt idx="2853">
                  <c:v>0.1089128</c:v>
                </c:pt>
                <c:pt idx="2854">
                  <c:v>0.108431</c:v>
                </c:pt>
                <c:pt idx="2855">
                  <c:v>0.11045290000000001</c:v>
                </c:pt>
                <c:pt idx="2856">
                  <c:v>0.1090545</c:v>
                </c:pt>
                <c:pt idx="2857">
                  <c:v>0.1076184</c:v>
                </c:pt>
                <c:pt idx="2858">
                  <c:v>0.1065555</c:v>
                </c:pt>
                <c:pt idx="2859">
                  <c:v>0.1075465</c:v>
                </c:pt>
                <c:pt idx="2860">
                  <c:v>0.1065704</c:v>
                </c:pt>
                <c:pt idx="2861">
                  <c:v>0.108697</c:v>
                </c:pt>
                <c:pt idx="2862">
                  <c:v>0.1090981</c:v>
                </c:pt>
                <c:pt idx="2863">
                  <c:v>0.10409019999999999</c:v>
                </c:pt>
                <c:pt idx="2864">
                  <c:v>0.1092559</c:v>
                </c:pt>
                <c:pt idx="2865">
                  <c:v>0.10485029999999999</c:v>
                </c:pt>
                <c:pt idx="2866">
                  <c:v>0.10560899999999999</c:v>
                </c:pt>
                <c:pt idx="2867">
                  <c:v>0.1088037</c:v>
                </c:pt>
                <c:pt idx="2868">
                  <c:v>0.10715429999999999</c:v>
                </c:pt>
                <c:pt idx="2869">
                  <c:v>0.1075919</c:v>
                </c:pt>
                <c:pt idx="2870">
                  <c:v>0.10516540000000001</c:v>
                </c:pt>
                <c:pt idx="2871">
                  <c:v>0.10994909999999999</c:v>
                </c:pt>
                <c:pt idx="2872">
                  <c:v>0.1072753</c:v>
                </c:pt>
                <c:pt idx="2873">
                  <c:v>0.1046362</c:v>
                </c:pt>
                <c:pt idx="2874">
                  <c:v>0.1060763</c:v>
                </c:pt>
                <c:pt idx="2875">
                  <c:v>0.1061274</c:v>
                </c:pt>
                <c:pt idx="2876">
                  <c:v>0.1077417</c:v>
                </c:pt>
                <c:pt idx="2877">
                  <c:v>0.1087612</c:v>
                </c:pt>
                <c:pt idx="2878">
                  <c:v>0.1052969</c:v>
                </c:pt>
                <c:pt idx="2879">
                  <c:v>0.10723580000000001</c:v>
                </c:pt>
                <c:pt idx="2880">
                  <c:v>0.1072014</c:v>
                </c:pt>
                <c:pt idx="2881">
                  <c:v>0.10698539999999999</c:v>
                </c:pt>
                <c:pt idx="2882">
                  <c:v>0.1075275</c:v>
                </c:pt>
                <c:pt idx="2883">
                  <c:v>0.10563939999999999</c:v>
                </c:pt>
                <c:pt idx="2884">
                  <c:v>0.1043869</c:v>
                </c:pt>
                <c:pt idx="2885">
                  <c:v>0.10718080000000001</c:v>
                </c:pt>
                <c:pt idx="2886">
                  <c:v>0.1096386</c:v>
                </c:pt>
                <c:pt idx="2887">
                  <c:v>0.1059437</c:v>
                </c:pt>
                <c:pt idx="2888">
                  <c:v>0.1063489</c:v>
                </c:pt>
                <c:pt idx="2889">
                  <c:v>0.1097062</c:v>
                </c:pt>
                <c:pt idx="2890">
                  <c:v>0.1057274</c:v>
                </c:pt>
                <c:pt idx="2891">
                  <c:v>0.10916720000000001</c:v>
                </c:pt>
                <c:pt idx="2892">
                  <c:v>0.10364619999999999</c:v>
                </c:pt>
                <c:pt idx="2893">
                  <c:v>0.107364</c:v>
                </c:pt>
                <c:pt idx="2894">
                  <c:v>0.1055691</c:v>
                </c:pt>
                <c:pt idx="2895">
                  <c:v>0.1074201</c:v>
                </c:pt>
                <c:pt idx="2896">
                  <c:v>0.1063205</c:v>
                </c:pt>
                <c:pt idx="2897">
                  <c:v>0.1104638</c:v>
                </c:pt>
                <c:pt idx="2898">
                  <c:v>0.1050335</c:v>
                </c:pt>
                <c:pt idx="2899">
                  <c:v>0.10568619999999999</c:v>
                </c:pt>
                <c:pt idx="2900">
                  <c:v>0.1041371</c:v>
                </c:pt>
                <c:pt idx="2901">
                  <c:v>0.1031035</c:v>
                </c:pt>
                <c:pt idx="2902">
                  <c:v>0.1073457</c:v>
                </c:pt>
                <c:pt idx="2903">
                  <c:v>0.1045563</c:v>
                </c:pt>
                <c:pt idx="2904">
                  <c:v>0.10487440000000001</c:v>
                </c:pt>
                <c:pt idx="2905">
                  <c:v>0.1046443</c:v>
                </c:pt>
                <c:pt idx="2906">
                  <c:v>0.1082109</c:v>
                </c:pt>
                <c:pt idx="2907">
                  <c:v>0.1053206</c:v>
                </c:pt>
                <c:pt idx="2908">
                  <c:v>0.10689800000000001</c:v>
                </c:pt>
                <c:pt idx="2909">
                  <c:v>0.1036653</c:v>
                </c:pt>
                <c:pt idx="2910">
                  <c:v>0.1056482</c:v>
                </c:pt>
                <c:pt idx="2911">
                  <c:v>0.10552880000000001</c:v>
                </c:pt>
                <c:pt idx="2912">
                  <c:v>0.1047307</c:v>
                </c:pt>
                <c:pt idx="2913">
                  <c:v>0.1057205</c:v>
                </c:pt>
                <c:pt idx="2914">
                  <c:v>0.105127</c:v>
                </c:pt>
                <c:pt idx="2915">
                  <c:v>0.1069285</c:v>
                </c:pt>
                <c:pt idx="2916">
                  <c:v>0.1061197</c:v>
                </c:pt>
                <c:pt idx="2917">
                  <c:v>0.1072917</c:v>
                </c:pt>
                <c:pt idx="2918">
                  <c:v>0.1048463</c:v>
                </c:pt>
                <c:pt idx="2919">
                  <c:v>0.1048616</c:v>
                </c:pt>
                <c:pt idx="2920">
                  <c:v>0.10255110000000001</c:v>
                </c:pt>
                <c:pt idx="2921">
                  <c:v>0.10785400000000001</c:v>
                </c:pt>
                <c:pt idx="2922">
                  <c:v>0.105633</c:v>
                </c:pt>
                <c:pt idx="2923">
                  <c:v>0.1037796</c:v>
                </c:pt>
                <c:pt idx="2924">
                  <c:v>0.10434259999999999</c:v>
                </c:pt>
                <c:pt idx="2925">
                  <c:v>0.1030026</c:v>
                </c:pt>
                <c:pt idx="2926">
                  <c:v>0.1059616</c:v>
                </c:pt>
                <c:pt idx="2927">
                  <c:v>0.1066986</c:v>
                </c:pt>
                <c:pt idx="2928">
                  <c:v>0.10628600000000001</c:v>
                </c:pt>
                <c:pt idx="2929">
                  <c:v>0.10305</c:v>
                </c:pt>
                <c:pt idx="2930">
                  <c:v>0.10427309999999999</c:v>
                </c:pt>
                <c:pt idx="2931">
                  <c:v>0.104</c:v>
                </c:pt>
                <c:pt idx="2932">
                  <c:v>0.1051053</c:v>
                </c:pt>
                <c:pt idx="2933">
                  <c:v>0.10901</c:v>
                </c:pt>
                <c:pt idx="2934">
                  <c:v>0.10965220000000001</c:v>
                </c:pt>
                <c:pt idx="2935">
                  <c:v>0.1058919</c:v>
                </c:pt>
                <c:pt idx="2936">
                  <c:v>0.1052752</c:v>
                </c:pt>
                <c:pt idx="2937">
                  <c:v>0.1050629</c:v>
                </c:pt>
                <c:pt idx="2938">
                  <c:v>0.1057874</c:v>
                </c:pt>
                <c:pt idx="2939">
                  <c:v>0.1058217</c:v>
                </c:pt>
                <c:pt idx="2940">
                  <c:v>0.1046578</c:v>
                </c:pt>
                <c:pt idx="2941">
                  <c:v>0.10926230000000001</c:v>
                </c:pt>
                <c:pt idx="2942">
                  <c:v>0.1012308</c:v>
                </c:pt>
                <c:pt idx="2943">
                  <c:v>0.1083071</c:v>
                </c:pt>
                <c:pt idx="2944">
                  <c:v>0.10714029999999999</c:v>
                </c:pt>
                <c:pt idx="2945">
                  <c:v>0.10473250000000001</c:v>
                </c:pt>
                <c:pt idx="2946">
                  <c:v>0.1063909</c:v>
                </c:pt>
                <c:pt idx="2947">
                  <c:v>0.10456409999999999</c:v>
                </c:pt>
                <c:pt idx="2948">
                  <c:v>0.1075666</c:v>
                </c:pt>
                <c:pt idx="2949">
                  <c:v>0.1043101</c:v>
                </c:pt>
                <c:pt idx="2950">
                  <c:v>0.108262</c:v>
                </c:pt>
                <c:pt idx="2951">
                  <c:v>0.1017062</c:v>
                </c:pt>
                <c:pt idx="2952">
                  <c:v>0.1056904</c:v>
                </c:pt>
                <c:pt idx="2953">
                  <c:v>0.1054528</c:v>
                </c:pt>
                <c:pt idx="2954">
                  <c:v>0.1081177</c:v>
                </c:pt>
                <c:pt idx="2955">
                  <c:v>0.10398309999999999</c:v>
                </c:pt>
                <c:pt idx="2956">
                  <c:v>0.1065286</c:v>
                </c:pt>
                <c:pt idx="2957">
                  <c:v>0.1043843</c:v>
                </c:pt>
                <c:pt idx="2958">
                  <c:v>0.1068226</c:v>
                </c:pt>
                <c:pt idx="2959">
                  <c:v>0.1083813</c:v>
                </c:pt>
                <c:pt idx="2960">
                  <c:v>0.1016517</c:v>
                </c:pt>
                <c:pt idx="2961">
                  <c:v>0.1076983</c:v>
                </c:pt>
                <c:pt idx="2962">
                  <c:v>0.1034602</c:v>
                </c:pt>
                <c:pt idx="2963">
                  <c:v>0.1058344</c:v>
                </c:pt>
                <c:pt idx="2964">
                  <c:v>0.1009832</c:v>
                </c:pt>
                <c:pt idx="2965">
                  <c:v>0.10664659999999999</c:v>
                </c:pt>
                <c:pt idx="2966">
                  <c:v>0.10359790000000001</c:v>
                </c:pt>
                <c:pt idx="2967">
                  <c:v>0.1069784</c:v>
                </c:pt>
                <c:pt idx="2968">
                  <c:v>0.10739650000000001</c:v>
                </c:pt>
                <c:pt idx="2969">
                  <c:v>0.10689709999999999</c:v>
                </c:pt>
                <c:pt idx="2970">
                  <c:v>0.1063376</c:v>
                </c:pt>
                <c:pt idx="2971">
                  <c:v>0.10810989999999999</c:v>
                </c:pt>
                <c:pt idx="2972">
                  <c:v>0.1069686</c:v>
                </c:pt>
                <c:pt idx="2973">
                  <c:v>0.1044798</c:v>
                </c:pt>
                <c:pt idx="2974">
                  <c:v>0.10765139999999999</c:v>
                </c:pt>
                <c:pt idx="2975">
                  <c:v>0.1041127</c:v>
                </c:pt>
                <c:pt idx="2976">
                  <c:v>0.1075873</c:v>
                </c:pt>
                <c:pt idx="2977">
                  <c:v>0.1046242</c:v>
                </c:pt>
                <c:pt idx="2978">
                  <c:v>0.1086226</c:v>
                </c:pt>
                <c:pt idx="2979">
                  <c:v>0.1061131</c:v>
                </c:pt>
                <c:pt idx="2980">
                  <c:v>0.1087735</c:v>
                </c:pt>
                <c:pt idx="2981">
                  <c:v>0.1040702</c:v>
                </c:pt>
                <c:pt idx="2982">
                  <c:v>0.1032477</c:v>
                </c:pt>
                <c:pt idx="2983">
                  <c:v>0.1036542</c:v>
                </c:pt>
                <c:pt idx="2984">
                  <c:v>0.1038983</c:v>
                </c:pt>
                <c:pt idx="2985">
                  <c:v>0.1051734</c:v>
                </c:pt>
                <c:pt idx="2986">
                  <c:v>0.1037679</c:v>
                </c:pt>
                <c:pt idx="2987">
                  <c:v>0.1061882</c:v>
                </c:pt>
                <c:pt idx="2988">
                  <c:v>0.1039863</c:v>
                </c:pt>
                <c:pt idx="2989">
                  <c:v>0.1040613</c:v>
                </c:pt>
                <c:pt idx="2990">
                  <c:v>0.1036059</c:v>
                </c:pt>
                <c:pt idx="2991">
                  <c:v>0.10584159999999999</c:v>
                </c:pt>
                <c:pt idx="2992">
                  <c:v>0.103203</c:v>
                </c:pt>
                <c:pt idx="2993">
                  <c:v>0.1057823</c:v>
                </c:pt>
                <c:pt idx="2994">
                  <c:v>0.1064234</c:v>
                </c:pt>
                <c:pt idx="2995">
                  <c:v>0.10377939999999999</c:v>
                </c:pt>
                <c:pt idx="2996">
                  <c:v>0.104834</c:v>
                </c:pt>
                <c:pt idx="2997">
                  <c:v>0.1054341</c:v>
                </c:pt>
                <c:pt idx="2998">
                  <c:v>0.1047038</c:v>
                </c:pt>
                <c:pt idx="2999">
                  <c:v>0.1035398</c:v>
                </c:pt>
                <c:pt idx="3000">
                  <c:v>0.1073194</c:v>
                </c:pt>
                <c:pt idx="3001">
                  <c:v>0.1034043</c:v>
                </c:pt>
                <c:pt idx="3002">
                  <c:v>0.10566209999999999</c:v>
                </c:pt>
                <c:pt idx="3003">
                  <c:v>0.1040761</c:v>
                </c:pt>
                <c:pt idx="3004">
                  <c:v>0.107531</c:v>
                </c:pt>
                <c:pt idx="3005">
                  <c:v>0.1053422</c:v>
                </c:pt>
                <c:pt idx="3006">
                  <c:v>0.1034325</c:v>
                </c:pt>
                <c:pt idx="3007">
                  <c:v>0.1103437</c:v>
                </c:pt>
                <c:pt idx="3008">
                  <c:v>0.10469539999999999</c:v>
                </c:pt>
                <c:pt idx="3009">
                  <c:v>0.1050618</c:v>
                </c:pt>
                <c:pt idx="3010">
                  <c:v>0.1053139</c:v>
                </c:pt>
                <c:pt idx="3011">
                  <c:v>0.10594339999999999</c:v>
                </c:pt>
                <c:pt idx="3012">
                  <c:v>0.1058398</c:v>
                </c:pt>
                <c:pt idx="3013">
                  <c:v>0.11052819999999999</c:v>
                </c:pt>
                <c:pt idx="3014">
                  <c:v>0.1045464</c:v>
                </c:pt>
                <c:pt idx="3015">
                  <c:v>0.107595</c:v>
                </c:pt>
                <c:pt idx="3016">
                  <c:v>0.1033651</c:v>
                </c:pt>
                <c:pt idx="3017">
                  <c:v>0.10649459999999999</c:v>
                </c:pt>
                <c:pt idx="3018">
                  <c:v>0.1075378</c:v>
                </c:pt>
                <c:pt idx="3019">
                  <c:v>0.104599</c:v>
                </c:pt>
                <c:pt idx="3020">
                  <c:v>0.1073428</c:v>
                </c:pt>
                <c:pt idx="3021">
                  <c:v>0.10581980000000001</c:v>
                </c:pt>
                <c:pt idx="3022">
                  <c:v>0.10778450000000001</c:v>
                </c:pt>
                <c:pt idx="3023">
                  <c:v>0.1061632</c:v>
                </c:pt>
                <c:pt idx="3024">
                  <c:v>0.1065205</c:v>
                </c:pt>
                <c:pt idx="3025">
                  <c:v>0.1065171</c:v>
                </c:pt>
                <c:pt idx="3026">
                  <c:v>0.1045941</c:v>
                </c:pt>
                <c:pt idx="3027">
                  <c:v>0.1039625</c:v>
                </c:pt>
                <c:pt idx="3028">
                  <c:v>0.10841199999999999</c:v>
                </c:pt>
                <c:pt idx="3029">
                  <c:v>0.1067454</c:v>
                </c:pt>
                <c:pt idx="3030">
                  <c:v>0.1034887</c:v>
                </c:pt>
                <c:pt idx="3031">
                  <c:v>0.10804709999999999</c:v>
                </c:pt>
                <c:pt idx="3032">
                  <c:v>0.10880239999999999</c:v>
                </c:pt>
                <c:pt idx="3033">
                  <c:v>0.10667690000000001</c:v>
                </c:pt>
                <c:pt idx="3034">
                  <c:v>0.10590670000000001</c:v>
                </c:pt>
                <c:pt idx="3035">
                  <c:v>0.1071188</c:v>
                </c:pt>
                <c:pt idx="3036">
                  <c:v>0.1060483</c:v>
                </c:pt>
                <c:pt idx="3037">
                  <c:v>0.1073247</c:v>
                </c:pt>
                <c:pt idx="3038">
                  <c:v>0.1088126</c:v>
                </c:pt>
                <c:pt idx="3039">
                  <c:v>0.1086049</c:v>
                </c:pt>
                <c:pt idx="3040">
                  <c:v>0.1059682</c:v>
                </c:pt>
                <c:pt idx="3041">
                  <c:v>0.1084411</c:v>
                </c:pt>
                <c:pt idx="3042">
                  <c:v>0.10399410000000001</c:v>
                </c:pt>
                <c:pt idx="3043">
                  <c:v>0.1046218</c:v>
                </c:pt>
                <c:pt idx="3044">
                  <c:v>0.10371030000000001</c:v>
                </c:pt>
                <c:pt idx="3045">
                  <c:v>0.1035326</c:v>
                </c:pt>
                <c:pt idx="3046">
                  <c:v>0.1040948</c:v>
                </c:pt>
                <c:pt idx="3047">
                  <c:v>0.1018237</c:v>
                </c:pt>
                <c:pt idx="3048">
                  <c:v>0.1077158</c:v>
                </c:pt>
                <c:pt idx="3049">
                  <c:v>0.1041863</c:v>
                </c:pt>
                <c:pt idx="3050">
                  <c:v>0.1061836</c:v>
                </c:pt>
                <c:pt idx="3051">
                  <c:v>0.1054947</c:v>
                </c:pt>
                <c:pt idx="3052">
                  <c:v>0.1050893</c:v>
                </c:pt>
                <c:pt idx="3053">
                  <c:v>0.1109499</c:v>
                </c:pt>
                <c:pt idx="3054">
                  <c:v>0.1029574</c:v>
                </c:pt>
                <c:pt idx="3055">
                  <c:v>0.1068147</c:v>
                </c:pt>
                <c:pt idx="3056">
                  <c:v>0.1015664</c:v>
                </c:pt>
                <c:pt idx="3057">
                  <c:v>0.10345070000000001</c:v>
                </c:pt>
                <c:pt idx="3058">
                  <c:v>0.1024719</c:v>
                </c:pt>
                <c:pt idx="3059">
                  <c:v>0.1040676</c:v>
                </c:pt>
                <c:pt idx="3060">
                  <c:v>0.1037426</c:v>
                </c:pt>
                <c:pt idx="3061">
                  <c:v>0.10581119999999999</c:v>
                </c:pt>
                <c:pt idx="3062">
                  <c:v>0.105112</c:v>
                </c:pt>
                <c:pt idx="3063">
                  <c:v>0.10152700000000001</c:v>
                </c:pt>
                <c:pt idx="3064">
                  <c:v>0.1042307</c:v>
                </c:pt>
                <c:pt idx="3065">
                  <c:v>0.1037689</c:v>
                </c:pt>
                <c:pt idx="3066">
                  <c:v>0.1065468</c:v>
                </c:pt>
                <c:pt idx="3067">
                  <c:v>0.1056168</c:v>
                </c:pt>
                <c:pt idx="3068">
                  <c:v>0.1054155</c:v>
                </c:pt>
                <c:pt idx="3069">
                  <c:v>0.1027314</c:v>
                </c:pt>
                <c:pt idx="3070">
                  <c:v>0.1035898</c:v>
                </c:pt>
                <c:pt idx="3071">
                  <c:v>0.1047255</c:v>
                </c:pt>
                <c:pt idx="3072">
                  <c:v>0.10311919999999999</c:v>
                </c:pt>
                <c:pt idx="3073">
                  <c:v>0.1040407</c:v>
                </c:pt>
                <c:pt idx="3074">
                  <c:v>0.1021349</c:v>
                </c:pt>
                <c:pt idx="3075">
                  <c:v>0.10919189999999999</c:v>
                </c:pt>
                <c:pt idx="3076">
                  <c:v>0.10278909999999999</c:v>
                </c:pt>
                <c:pt idx="3077">
                  <c:v>0.10536180000000001</c:v>
                </c:pt>
                <c:pt idx="3078">
                  <c:v>0.1026469</c:v>
                </c:pt>
                <c:pt idx="3079">
                  <c:v>0.1062753</c:v>
                </c:pt>
                <c:pt idx="3080">
                  <c:v>0.10132770000000001</c:v>
                </c:pt>
                <c:pt idx="3081">
                  <c:v>0.10603129999999999</c:v>
                </c:pt>
                <c:pt idx="3082">
                  <c:v>0.10279530000000001</c:v>
                </c:pt>
                <c:pt idx="3083">
                  <c:v>0.10269499999999999</c:v>
                </c:pt>
                <c:pt idx="3084">
                  <c:v>0.1039157</c:v>
                </c:pt>
                <c:pt idx="3085">
                  <c:v>0.1021418</c:v>
                </c:pt>
                <c:pt idx="3086">
                  <c:v>0.10736030000000001</c:v>
                </c:pt>
                <c:pt idx="3087">
                  <c:v>0.10365240000000001</c:v>
                </c:pt>
                <c:pt idx="3088">
                  <c:v>0.1047288</c:v>
                </c:pt>
                <c:pt idx="3089">
                  <c:v>0.1030083</c:v>
                </c:pt>
                <c:pt idx="3090">
                  <c:v>0.10285950000000001</c:v>
                </c:pt>
                <c:pt idx="3091">
                  <c:v>9.9180729999999995E-2</c:v>
                </c:pt>
                <c:pt idx="3092">
                  <c:v>0.1021349</c:v>
                </c:pt>
                <c:pt idx="3093">
                  <c:v>0.1007825</c:v>
                </c:pt>
                <c:pt idx="3094">
                  <c:v>0.1036624</c:v>
                </c:pt>
                <c:pt idx="3095">
                  <c:v>0.1043018</c:v>
                </c:pt>
                <c:pt idx="3096">
                  <c:v>0.1009148</c:v>
                </c:pt>
                <c:pt idx="3097">
                  <c:v>0.10295070000000001</c:v>
                </c:pt>
                <c:pt idx="3098">
                  <c:v>9.9922999999999998E-2</c:v>
                </c:pt>
                <c:pt idx="3099">
                  <c:v>0.10191269999999999</c:v>
                </c:pt>
                <c:pt idx="3100">
                  <c:v>0.1038718</c:v>
                </c:pt>
                <c:pt idx="3101">
                  <c:v>0.1031147</c:v>
                </c:pt>
                <c:pt idx="3102">
                  <c:v>0.10240440000000001</c:v>
                </c:pt>
                <c:pt idx="3103">
                  <c:v>0.104155</c:v>
                </c:pt>
                <c:pt idx="3104">
                  <c:v>0.102564</c:v>
                </c:pt>
                <c:pt idx="3105">
                  <c:v>0.1049253</c:v>
                </c:pt>
                <c:pt idx="3106">
                  <c:v>0.1038932</c:v>
                </c:pt>
                <c:pt idx="3107">
                  <c:v>0.1038611</c:v>
                </c:pt>
                <c:pt idx="3108">
                  <c:v>0.1037381</c:v>
                </c:pt>
                <c:pt idx="3109">
                  <c:v>0.10522289999999999</c:v>
                </c:pt>
                <c:pt idx="3110">
                  <c:v>0.1033282</c:v>
                </c:pt>
                <c:pt idx="3111">
                  <c:v>0.1036233</c:v>
                </c:pt>
                <c:pt idx="3112">
                  <c:v>0.10576919999999999</c:v>
                </c:pt>
                <c:pt idx="3113">
                  <c:v>0.1021676</c:v>
                </c:pt>
                <c:pt idx="3114">
                  <c:v>0.10324560000000001</c:v>
                </c:pt>
                <c:pt idx="3115">
                  <c:v>0.10166310000000001</c:v>
                </c:pt>
                <c:pt idx="3116">
                  <c:v>0.1054122</c:v>
                </c:pt>
                <c:pt idx="3117">
                  <c:v>0.106186</c:v>
                </c:pt>
                <c:pt idx="3118">
                  <c:v>0.1060181</c:v>
                </c:pt>
                <c:pt idx="3119">
                  <c:v>0.102064</c:v>
                </c:pt>
                <c:pt idx="3120">
                  <c:v>0.1026745</c:v>
                </c:pt>
                <c:pt idx="3121">
                  <c:v>0.1039929</c:v>
                </c:pt>
                <c:pt idx="3122">
                  <c:v>0.1041325</c:v>
                </c:pt>
                <c:pt idx="3123">
                  <c:v>0.1048355</c:v>
                </c:pt>
                <c:pt idx="3124">
                  <c:v>0.1017617</c:v>
                </c:pt>
                <c:pt idx="3125">
                  <c:v>0.1051903</c:v>
                </c:pt>
                <c:pt idx="3126">
                  <c:v>0.1033316</c:v>
                </c:pt>
                <c:pt idx="3127">
                  <c:v>0.1040633</c:v>
                </c:pt>
                <c:pt idx="3128">
                  <c:v>0.1057029</c:v>
                </c:pt>
                <c:pt idx="3129">
                  <c:v>0.1055731</c:v>
                </c:pt>
                <c:pt idx="3130">
                  <c:v>0.1055512</c:v>
                </c:pt>
                <c:pt idx="3131">
                  <c:v>0.10394440000000001</c:v>
                </c:pt>
                <c:pt idx="3132">
                  <c:v>0.10539320000000001</c:v>
                </c:pt>
                <c:pt idx="3133">
                  <c:v>0.105244</c:v>
                </c:pt>
                <c:pt idx="3134">
                  <c:v>0.1035676</c:v>
                </c:pt>
                <c:pt idx="3135">
                  <c:v>0.10230060000000001</c:v>
                </c:pt>
                <c:pt idx="3136">
                  <c:v>0.10430739999999999</c:v>
                </c:pt>
                <c:pt idx="3137">
                  <c:v>0.10010620000000001</c:v>
                </c:pt>
                <c:pt idx="3138">
                  <c:v>0.10267569999999999</c:v>
                </c:pt>
                <c:pt idx="3139">
                  <c:v>0.10394970000000001</c:v>
                </c:pt>
                <c:pt idx="3140">
                  <c:v>0.10584449999999999</c:v>
                </c:pt>
                <c:pt idx="3141">
                  <c:v>0.1019728</c:v>
                </c:pt>
                <c:pt idx="3142">
                  <c:v>0.1032666</c:v>
                </c:pt>
                <c:pt idx="3143">
                  <c:v>0.1017386</c:v>
                </c:pt>
                <c:pt idx="3144">
                  <c:v>0.1026656</c:v>
                </c:pt>
                <c:pt idx="3145">
                  <c:v>9.9453780000000006E-2</c:v>
                </c:pt>
                <c:pt idx="3146">
                  <c:v>0.1037429</c:v>
                </c:pt>
                <c:pt idx="3147">
                  <c:v>0.1019323</c:v>
                </c:pt>
                <c:pt idx="3148">
                  <c:v>9.9279389999999995E-2</c:v>
                </c:pt>
                <c:pt idx="3149">
                  <c:v>0.1032589</c:v>
                </c:pt>
                <c:pt idx="3150">
                  <c:v>0.10288219999999999</c:v>
                </c:pt>
                <c:pt idx="3151">
                  <c:v>0.1040584</c:v>
                </c:pt>
                <c:pt idx="3152">
                  <c:v>0.1058243</c:v>
                </c:pt>
                <c:pt idx="3153">
                  <c:v>0.10401879999999999</c:v>
                </c:pt>
                <c:pt idx="3154">
                  <c:v>9.9799280000000004E-2</c:v>
                </c:pt>
                <c:pt idx="3155">
                  <c:v>0.1042674</c:v>
                </c:pt>
                <c:pt idx="3156">
                  <c:v>0.1026508</c:v>
                </c:pt>
                <c:pt idx="3157">
                  <c:v>0.1050189</c:v>
                </c:pt>
                <c:pt idx="3158">
                  <c:v>0.1043596</c:v>
                </c:pt>
                <c:pt idx="3159">
                  <c:v>0.10226349999999999</c:v>
                </c:pt>
                <c:pt idx="3160">
                  <c:v>0.1042685</c:v>
                </c:pt>
                <c:pt idx="3161">
                  <c:v>0.1035196</c:v>
                </c:pt>
                <c:pt idx="3162">
                  <c:v>0.1045758</c:v>
                </c:pt>
                <c:pt idx="3163">
                  <c:v>0.1041338</c:v>
                </c:pt>
                <c:pt idx="3164">
                  <c:v>0.1036595</c:v>
                </c:pt>
                <c:pt idx="3165">
                  <c:v>0.1012942</c:v>
                </c:pt>
                <c:pt idx="3166">
                  <c:v>0.10394349999999999</c:v>
                </c:pt>
                <c:pt idx="3167">
                  <c:v>0.1023908</c:v>
                </c:pt>
                <c:pt idx="3168">
                  <c:v>0.1031492</c:v>
                </c:pt>
                <c:pt idx="3169">
                  <c:v>0.1029742</c:v>
                </c:pt>
                <c:pt idx="3170">
                  <c:v>0.1024901</c:v>
                </c:pt>
                <c:pt idx="3171">
                  <c:v>0.1013674</c:v>
                </c:pt>
                <c:pt idx="3172">
                  <c:v>0.102103</c:v>
                </c:pt>
                <c:pt idx="3173">
                  <c:v>0.10265440000000001</c:v>
                </c:pt>
                <c:pt idx="3174">
                  <c:v>0.1033347</c:v>
                </c:pt>
                <c:pt idx="3175">
                  <c:v>0.10254149999999999</c:v>
                </c:pt>
                <c:pt idx="3176">
                  <c:v>0.1015805</c:v>
                </c:pt>
                <c:pt idx="3177">
                  <c:v>0.1028444</c:v>
                </c:pt>
                <c:pt idx="3178">
                  <c:v>0.1025631</c:v>
                </c:pt>
                <c:pt idx="3179">
                  <c:v>0.10656350000000001</c:v>
                </c:pt>
                <c:pt idx="3180">
                  <c:v>9.9569589999999999E-2</c:v>
                </c:pt>
                <c:pt idx="3181">
                  <c:v>0.1054305</c:v>
                </c:pt>
                <c:pt idx="3182">
                  <c:v>0.10022440000000001</c:v>
                </c:pt>
                <c:pt idx="3183">
                  <c:v>9.9270540000000004E-2</c:v>
                </c:pt>
                <c:pt idx="3184">
                  <c:v>0.10494729999999999</c:v>
                </c:pt>
                <c:pt idx="3185">
                  <c:v>0.10323309999999999</c:v>
                </c:pt>
                <c:pt idx="3186">
                  <c:v>0.1021431</c:v>
                </c:pt>
                <c:pt idx="3187">
                  <c:v>0.10128180000000001</c:v>
                </c:pt>
                <c:pt idx="3188">
                  <c:v>0.1019447</c:v>
                </c:pt>
                <c:pt idx="3189">
                  <c:v>0.1050083</c:v>
                </c:pt>
                <c:pt idx="3190">
                  <c:v>0.1003619</c:v>
                </c:pt>
                <c:pt idx="3191">
                  <c:v>0.1012146</c:v>
                </c:pt>
                <c:pt idx="3192">
                  <c:v>0.1016725</c:v>
                </c:pt>
                <c:pt idx="3193">
                  <c:v>0.10272829999999999</c:v>
                </c:pt>
                <c:pt idx="3194">
                  <c:v>0.10288369999999999</c:v>
                </c:pt>
                <c:pt idx="3195">
                  <c:v>0.102115</c:v>
                </c:pt>
                <c:pt idx="3196">
                  <c:v>0.1048085</c:v>
                </c:pt>
                <c:pt idx="3197">
                  <c:v>0.1019658</c:v>
                </c:pt>
                <c:pt idx="3198">
                  <c:v>0.1047898</c:v>
                </c:pt>
                <c:pt idx="3199">
                  <c:v>0.1046967</c:v>
                </c:pt>
                <c:pt idx="3200">
                  <c:v>0.1046106</c:v>
                </c:pt>
                <c:pt idx="3201">
                  <c:v>0.1058492</c:v>
                </c:pt>
                <c:pt idx="3202">
                  <c:v>0.106271</c:v>
                </c:pt>
                <c:pt idx="3203">
                  <c:v>0.1087857</c:v>
                </c:pt>
                <c:pt idx="3204">
                  <c:v>0.10247199999999999</c:v>
                </c:pt>
                <c:pt idx="3205">
                  <c:v>0.11230080000000001</c:v>
                </c:pt>
                <c:pt idx="3206">
                  <c:v>0.1054393</c:v>
                </c:pt>
                <c:pt idx="3207">
                  <c:v>0.1065316</c:v>
                </c:pt>
                <c:pt idx="3208">
                  <c:v>0.107681</c:v>
                </c:pt>
                <c:pt idx="3209">
                  <c:v>0.11203249999999999</c:v>
                </c:pt>
                <c:pt idx="3210">
                  <c:v>0.1038205</c:v>
                </c:pt>
                <c:pt idx="3211">
                  <c:v>0.1048222</c:v>
                </c:pt>
                <c:pt idx="3212">
                  <c:v>0.1067847</c:v>
                </c:pt>
                <c:pt idx="3213">
                  <c:v>0.1061218</c:v>
                </c:pt>
                <c:pt idx="3214">
                  <c:v>0.1054884</c:v>
                </c:pt>
                <c:pt idx="3215">
                  <c:v>0.103811</c:v>
                </c:pt>
                <c:pt idx="3216">
                  <c:v>0.10975269999999999</c:v>
                </c:pt>
                <c:pt idx="3217">
                  <c:v>0.1043053</c:v>
                </c:pt>
                <c:pt idx="3218">
                  <c:v>0.1064095</c:v>
                </c:pt>
                <c:pt idx="3219">
                  <c:v>0.1060185</c:v>
                </c:pt>
                <c:pt idx="3220">
                  <c:v>0.10824</c:v>
                </c:pt>
                <c:pt idx="3221">
                  <c:v>0.10589030000000001</c:v>
                </c:pt>
                <c:pt idx="3222">
                  <c:v>0.1079698</c:v>
                </c:pt>
                <c:pt idx="3223">
                  <c:v>0.1079801</c:v>
                </c:pt>
                <c:pt idx="3224">
                  <c:v>0.1045114</c:v>
                </c:pt>
                <c:pt idx="3225">
                  <c:v>0.10722420000000001</c:v>
                </c:pt>
                <c:pt idx="3226">
                  <c:v>0.1074705</c:v>
                </c:pt>
                <c:pt idx="3227">
                  <c:v>0.10790080000000001</c:v>
                </c:pt>
                <c:pt idx="3228">
                  <c:v>0.1061095</c:v>
                </c:pt>
                <c:pt idx="3229">
                  <c:v>0.10633339999999999</c:v>
                </c:pt>
                <c:pt idx="3230">
                  <c:v>0.1039556</c:v>
                </c:pt>
                <c:pt idx="3231">
                  <c:v>0.10640139999999999</c:v>
                </c:pt>
                <c:pt idx="3232">
                  <c:v>0.1045613</c:v>
                </c:pt>
                <c:pt idx="3233">
                  <c:v>0.108902</c:v>
                </c:pt>
                <c:pt idx="3234">
                  <c:v>0.10630680000000001</c:v>
                </c:pt>
                <c:pt idx="3235">
                  <c:v>0.10581309999999999</c:v>
                </c:pt>
                <c:pt idx="3236">
                  <c:v>0.10908909999999999</c:v>
                </c:pt>
                <c:pt idx="3237">
                  <c:v>0.1049302</c:v>
                </c:pt>
                <c:pt idx="3238">
                  <c:v>0.1061763</c:v>
                </c:pt>
                <c:pt idx="3239">
                  <c:v>0.1053229</c:v>
                </c:pt>
                <c:pt idx="3240">
                  <c:v>0.1075551</c:v>
                </c:pt>
                <c:pt idx="3241">
                  <c:v>0.1051282</c:v>
                </c:pt>
                <c:pt idx="3242">
                  <c:v>0.1028792</c:v>
                </c:pt>
                <c:pt idx="3243">
                  <c:v>0.10731889999999999</c:v>
                </c:pt>
                <c:pt idx="3244">
                  <c:v>0.1103243</c:v>
                </c:pt>
                <c:pt idx="3245">
                  <c:v>0.1080931</c:v>
                </c:pt>
                <c:pt idx="3246">
                  <c:v>0.10645640000000001</c:v>
                </c:pt>
                <c:pt idx="3247">
                  <c:v>0.10923620000000001</c:v>
                </c:pt>
                <c:pt idx="3248">
                  <c:v>0.10549500000000001</c:v>
                </c:pt>
                <c:pt idx="3249">
                  <c:v>0.1097239</c:v>
                </c:pt>
                <c:pt idx="3250">
                  <c:v>0.10488459999999999</c:v>
                </c:pt>
                <c:pt idx="3251">
                  <c:v>0.1090523</c:v>
                </c:pt>
                <c:pt idx="3252">
                  <c:v>0.1028181</c:v>
                </c:pt>
                <c:pt idx="3253">
                  <c:v>0.1076664</c:v>
                </c:pt>
                <c:pt idx="3254">
                  <c:v>0.10915569999999999</c:v>
                </c:pt>
                <c:pt idx="3255">
                  <c:v>0.1079522</c:v>
                </c:pt>
                <c:pt idx="3256">
                  <c:v>0.10584</c:v>
                </c:pt>
                <c:pt idx="3257">
                  <c:v>0.10392460000000001</c:v>
                </c:pt>
                <c:pt idx="3258">
                  <c:v>0.106895</c:v>
                </c:pt>
                <c:pt idx="3259">
                  <c:v>0.1033241</c:v>
                </c:pt>
                <c:pt idx="3260">
                  <c:v>0.10387739999999999</c:v>
                </c:pt>
                <c:pt idx="3261">
                  <c:v>0.1086085</c:v>
                </c:pt>
                <c:pt idx="3262">
                  <c:v>0.1037613</c:v>
                </c:pt>
                <c:pt idx="3263">
                  <c:v>0.1071245</c:v>
                </c:pt>
                <c:pt idx="3264">
                  <c:v>0.1065793</c:v>
                </c:pt>
                <c:pt idx="3265">
                  <c:v>0.1043912</c:v>
                </c:pt>
                <c:pt idx="3266">
                  <c:v>0.1054633</c:v>
                </c:pt>
                <c:pt idx="3267">
                  <c:v>0.1036975</c:v>
                </c:pt>
                <c:pt idx="3268">
                  <c:v>0.10846889999999999</c:v>
                </c:pt>
                <c:pt idx="3269">
                  <c:v>0.10592559999999999</c:v>
                </c:pt>
                <c:pt idx="3270">
                  <c:v>0.104588</c:v>
                </c:pt>
                <c:pt idx="3271">
                  <c:v>0.1056222</c:v>
                </c:pt>
                <c:pt idx="3272">
                  <c:v>0.1052797</c:v>
                </c:pt>
                <c:pt idx="3273">
                  <c:v>0.1066916</c:v>
                </c:pt>
                <c:pt idx="3274">
                  <c:v>0.10520450000000001</c:v>
                </c:pt>
                <c:pt idx="3275">
                  <c:v>0.1060277</c:v>
                </c:pt>
                <c:pt idx="3276">
                  <c:v>0.10634589999999999</c:v>
                </c:pt>
                <c:pt idx="3277">
                  <c:v>0.10814070000000001</c:v>
                </c:pt>
                <c:pt idx="3278">
                  <c:v>0.1070493</c:v>
                </c:pt>
                <c:pt idx="3279">
                  <c:v>0.1090101</c:v>
                </c:pt>
                <c:pt idx="3280">
                  <c:v>0.107568</c:v>
                </c:pt>
                <c:pt idx="3281">
                  <c:v>0.10628360000000001</c:v>
                </c:pt>
                <c:pt idx="3282">
                  <c:v>0.10635</c:v>
                </c:pt>
                <c:pt idx="3283">
                  <c:v>0.1076539</c:v>
                </c:pt>
                <c:pt idx="3284">
                  <c:v>0.1062105</c:v>
                </c:pt>
                <c:pt idx="3285">
                  <c:v>0.1084802</c:v>
                </c:pt>
                <c:pt idx="3286">
                  <c:v>0.1053795</c:v>
                </c:pt>
                <c:pt idx="3287">
                  <c:v>0.1063931</c:v>
                </c:pt>
                <c:pt idx="3288">
                  <c:v>0.1081013</c:v>
                </c:pt>
                <c:pt idx="3289">
                  <c:v>0.1067525</c:v>
                </c:pt>
                <c:pt idx="3290">
                  <c:v>0.1084113</c:v>
                </c:pt>
                <c:pt idx="3291">
                  <c:v>0.107515</c:v>
                </c:pt>
                <c:pt idx="3292">
                  <c:v>0.1086693</c:v>
                </c:pt>
                <c:pt idx="3293">
                  <c:v>0.105674</c:v>
                </c:pt>
                <c:pt idx="3294">
                  <c:v>0.10728849999999999</c:v>
                </c:pt>
                <c:pt idx="3295">
                  <c:v>0.1061758</c:v>
                </c:pt>
                <c:pt idx="3296">
                  <c:v>0.1094362</c:v>
                </c:pt>
                <c:pt idx="3297">
                  <c:v>0.1036358</c:v>
                </c:pt>
                <c:pt idx="3298">
                  <c:v>0.1023309</c:v>
                </c:pt>
                <c:pt idx="3299">
                  <c:v>0.1035543</c:v>
                </c:pt>
                <c:pt idx="3300">
                  <c:v>0.1072596</c:v>
                </c:pt>
                <c:pt idx="3301">
                  <c:v>0.10436960000000001</c:v>
                </c:pt>
                <c:pt idx="3302">
                  <c:v>0.10743850000000001</c:v>
                </c:pt>
                <c:pt idx="3303">
                  <c:v>0.1104691</c:v>
                </c:pt>
                <c:pt idx="3304">
                  <c:v>0.103798</c:v>
                </c:pt>
                <c:pt idx="3305">
                  <c:v>0.1070422</c:v>
                </c:pt>
                <c:pt idx="3306">
                  <c:v>0.10659299999999999</c:v>
                </c:pt>
                <c:pt idx="3307">
                  <c:v>0.1092668</c:v>
                </c:pt>
                <c:pt idx="3308">
                  <c:v>0.10432080000000001</c:v>
                </c:pt>
                <c:pt idx="3309">
                  <c:v>0.1069341</c:v>
                </c:pt>
                <c:pt idx="3310">
                  <c:v>0.1077876</c:v>
                </c:pt>
                <c:pt idx="3311">
                  <c:v>0.1084566</c:v>
                </c:pt>
                <c:pt idx="3312">
                  <c:v>0.1082415</c:v>
                </c:pt>
                <c:pt idx="3313">
                  <c:v>0.103772</c:v>
                </c:pt>
                <c:pt idx="3314">
                  <c:v>0.1106668</c:v>
                </c:pt>
                <c:pt idx="3315">
                  <c:v>0.10728260000000001</c:v>
                </c:pt>
                <c:pt idx="3316">
                  <c:v>0.1037809</c:v>
                </c:pt>
                <c:pt idx="3317">
                  <c:v>0.1024453</c:v>
                </c:pt>
                <c:pt idx="3318">
                  <c:v>0.1092443</c:v>
                </c:pt>
                <c:pt idx="3319">
                  <c:v>0.10654039999999999</c:v>
                </c:pt>
                <c:pt idx="3320">
                  <c:v>0.1062024</c:v>
                </c:pt>
                <c:pt idx="3321">
                  <c:v>0.1065695</c:v>
                </c:pt>
                <c:pt idx="3322">
                  <c:v>0.1045749</c:v>
                </c:pt>
                <c:pt idx="3323">
                  <c:v>0.10573680000000001</c:v>
                </c:pt>
                <c:pt idx="3324">
                  <c:v>0.1069654</c:v>
                </c:pt>
                <c:pt idx="3325">
                  <c:v>0.107751</c:v>
                </c:pt>
                <c:pt idx="3326">
                  <c:v>0.1013752</c:v>
                </c:pt>
                <c:pt idx="3327">
                  <c:v>0.10469820000000001</c:v>
                </c:pt>
                <c:pt idx="3328">
                  <c:v>0.1033333</c:v>
                </c:pt>
                <c:pt idx="3329">
                  <c:v>0.1074968</c:v>
                </c:pt>
                <c:pt idx="3330">
                  <c:v>0.1032846</c:v>
                </c:pt>
                <c:pt idx="3331">
                  <c:v>0.10523059999999999</c:v>
                </c:pt>
                <c:pt idx="3332">
                  <c:v>0.1063714</c:v>
                </c:pt>
                <c:pt idx="3333">
                  <c:v>0.1045254</c:v>
                </c:pt>
                <c:pt idx="3334">
                  <c:v>0.10573340000000001</c:v>
                </c:pt>
                <c:pt idx="3335">
                  <c:v>0.1071618</c:v>
                </c:pt>
                <c:pt idx="3336">
                  <c:v>0.1086097</c:v>
                </c:pt>
                <c:pt idx="3337">
                  <c:v>0.10419589999999999</c:v>
                </c:pt>
                <c:pt idx="3338">
                  <c:v>0.1077075</c:v>
                </c:pt>
                <c:pt idx="3339">
                  <c:v>0.105366</c:v>
                </c:pt>
                <c:pt idx="3340">
                  <c:v>0.1076756</c:v>
                </c:pt>
                <c:pt idx="3341">
                  <c:v>0.1045967</c:v>
                </c:pt>
                <c:pt idx="3342">
                  <c:v>0.108282</c:v>
                </c:pt>
                <c:pt idx="3343">
                  <c:v>0.1065866</c:v>
                </c:pt>
                <c:pt idx="3344">
                  <c:v>0.10543370000000001</c:v>
                </c:pt>
                <c:pt idx="3345">
                  <c:v>0.1060379</c:v>
                </c:pt>
                <c:pt idx="3346">
                  <c:v>0.1059199</c:v>
                </c:pt>
                <c:pt idx="3347">
                  <c:v>0.1008505</c:v>
                </c:pt>
                <c:pt idx="3348">
                  <c:v>0.1036808</c:v>
                </c:pt>
                <c:pt idx="3349">
                  <c:v>0.10318570000000001</c:v>
                </c:pt>
                <c:pt idx="3350">
                  <c:v>0.10696609999999999</c:v>
                </c:pt>
                <c:pt idx="3351">
                  <c:v>0.1059819</c:v>
                </c:pt>
                <c:pt idx="3352">
                  <c:v>0.1030764</c:v>
                </c:pt>
                <c:pt idx="3353">
                  <c:v>0.106612</c:v>
                </c:pt>
                <c:pt idx="3354">
                  <c:v>0.10645060000000001</c:v>
                </c:pt>
                <c:pt idx="3355">
                  <c:v>0.1031618</c:v>
                </c:pt>
                <c:pt idx="3356">
                  <c:v>0.1019133</c:v>
                </c:pt>
                <c:pt idx="3357">
                  <c:v>0.10735980000000001</c:v>
                </c:pt>
                <c:pt idx="3358">
                  <c:v>0.1056169</c:v>
                </c:pt>
                <c:pt idx="3359">
                  <c:v>0.10399559999999999</c:v>
                </c:pt>
                <c:pt idx="3360">
                  <c:v>0.10563690000000001</c:v>
                </c:pt>
                <c:pt idx="3361">
                  <c:v>0.1059635</c:v>
                </c:pt>
                <c:pt idx="3362">
                  <c:v>0.1045143</c:v>
                </c:pt>
                <c:pt idx="3363">
                  <c:v>0.1034808</c:v>
                </c:pt>
                <c:pt idx="3364">
                  <c:v>0.108686</c:v>
                </c:pt>
                <c:pt idx="3365">
                  <c:v>0.10692160000000001</c:v>
                </c:pt>
                <c:pt idx="3366">
                  <c:v>0.1069471</c:v>
                </c:pt>
                <c:pt idx="3367">
                  <c:v>0.1071844</c:v>
                </c:pt>
                <c:pt idx="3368">
                  <c:v>0.1092345</c:v>
                </c:pt>
                <c:pt idx="3369">
                  <c:v>0.1069614</c:v>
                </c:pt>
                <c:pt idx="3370">
                  <c:v>0.10441309999999999</c:v>
                </c:pt>
                <c:pt idx="3371">
                  <c:v>0.1093027</c:v>
                </c:pt>
                <c:pt idx="3372">
                  <c:v>0.1079084</c:v>
                </c:pt>
                <c:pt idx="3373">
                  <c:v>0.10916480000000001</c:v>
                </c:pt>
                <c:pt idx="3374">
                  <c:v>0.1042342</c:v>
                </c:pt>
                <c:pt idx="3375">
                  <c:v>0.10950020000000001</c:v>
                </c:pt>
                <c:pt idx="3376">
                  <c:v>0.1080965</c:v>
                </c:pt>
                <c:pt idx="3377">
                  <c:v>0.10664650000000001</c:v>
                </c:pt>
                <c:pt idx="3378">
                  <c:v>0.1081251</c:v>
                </c:pt>
                <c:pt idx="3379">
                  <c:v>0.10771210000000001</c:v>
                </c:pt>
                <c:pt idx="3380">
                  <c:v>0.1041422</c:v>
                </c:pt>
                <c:pt idx="3381">
                  <c:v>0.1057432</c:v>
                </c:pt>
                <c:pt idx="3382">
                  <c:v>0.1065382</c:v>
                </c:pt>
                <c:pt idx="3383">
                  <c:v>0.1087965</c:v>
                </c:pt>
                <c:pt idx="3384">
                  <c:v>0.1071864</c:v>
                </c:pt>
                <c:pt idx="3385">
                  <c:v>0.105</c:v>
                </c:pt>
                <c:pt idx="3386">
                  <c:v>0.10732369999999999</c:v>
                </c:pt>
                <c:pt idx="3387">
                  <c:v>0.1057599</c:v>
                </c:pt>
                <c:pt idx="3388">
                  <c:v>0.10590629999999999</c:v>
                </c:pt>
                <c:pt idx="3389">
                  <c:v>0.1087067</c:v>
                </c:pt>
                <c:pt idx="3390">
                  <c:v>0.1071844</c:v>
                </c:pt>
                <c:pt idx="3391">
                  <c:v>0.10363849999999999</c:v>
                </c:pt>
                <c:pt idx="3392">
                  <c:v>0.1057131</c:v>
                </c:pt>
                <c:pt idx="3393">
                  <c:v>0.1057018</c:v>
                </c:pt>
                <c:pt idx="3394">
                  <c:v>0.1030798</c:v>
                </c:pt>
                <c:pt idx="3395">
                  <c:v>0.1054028</c:v>
                </c:pt>
                <c:pt idx="3396">
                  <c:v>0.1042124</c:v>
                </c:pt>
                <c:pt idx="3397">
                  <c:v>0.10844230000000001</c:v>
                </c:pt>
                <c:pt idx="3398">
                  <c:v>0.1053905</c:v>
                </c:pt>
                <c:pt idx="3399">
                  <c:v>0.10575469999999999</c:v>
                </c:pt>
                <c:pt idx="3400">
                  <c:v>0.105695</c:v>
                </c:pt>
                <c:pt idx="3401">
                  <c:v>0.1045667</c:v>
                </c:pt>
                <c:pt idx="3402">
                  <c:v>0.1054524</c:v>
                </c:pt>
                <c:pt idx="3403">
                  <c:v>0.1090076</c:v>
                </c:pt>
                <c:pt idx="3404">
                  <c:v>0.10701479999999999</c:v>
                </c:pt>
                <c:pt idx="3405">
                  <c:v>0.1050937</c:v>
                </c:pt>
                <c:pt idx="3406">
                  <c:v>0.1031154</c:v>
                </c:pt>
                <c:pt idx="3407">
                  <c:v>0.1080556</c:v>
                </c:pt>
                <c:pt idx="3408">
                  <c:v>0.1048227</c:v>
                </c:pt>
                <c:pt idx="3409">
                  <c:v>0.102246</c:v>
                </c:pt>
                <c:pt idx="3410">
                  <c:v>0.1046057</c:v>
                </c:pt>
                <c:pt idx="3411">
                  <c:v>0.1050278</c:v>
                </c:pt>
                <c:pt idx="3412">
                  <c:v>0.1057541</c:v>
                </c:pt>
                <c:pt idx="3413">
                  <c:v>0.1042438</c:v>
                </c:pt>
                <c:pt idx="3414">
                  <c:v>0.1057801</c:v>
                </c:pt>
                <c:pt idx="3415">
                  <c:v>0.1055831</c:v>
                </c:pt>
                <c:pt idx="3416">
                  <c:v>0.1048226</c:v>
                </c:pt>
                <c:pt idx="3417">
                  <c:v>0.1047881</c:v>
                </c:pt>
                <c:pt idx="3418">
                  <c:v>0.1025549</c:v>
                </c:pt>
                <c:pt idx="3419">
                  <c:v>0.1028022</c:v>
                </c:pt>
                <c:pt idx="3420">
                  <c:v>0.1073646</c:v>
                </c:pt>
                <c:pt idx="3421">
                  <c:v>0.1056604</c:v>
                </c:pt>
                <c:pt idx="3422">
                  <c:v>0.10682700000000001</c:v>
                </c:pt>
                <c:pt idx="3423">
                  <c:v>0.10268099999999999</c:v>
                </c:pt>
                <c:pt idx="3424">
                  <c:v>0.1065446</c:v>
                </c:pt>
                <c:pt idx="3425">
                  <c:v>0.10487730000000001</c:v>
                </c:pt>
                <c:pt idx="3426">
                  <c:v>0.1030649</c:v>
                </c:pt>
                <c:pt idx="3427">
                  <c:v>0.1047208</c:v>
                </c:pt>
                <c:pt idx="3428">
                  <c:v>0.1076208</c:v>
                </c:pt>
                <c:pt idx="3429">
                  <c:v>0.1062917</c:v>
                </c:pt>
                <c:pt idx="3430">
                  <c:v>0.1028988</c:v>
                </c:pt>
                <c:pt idx="3431">
                  <c:v>0.1075034</c:v>
                </c:pt>
                <c:pt idx="3432">
                  <c:v>0.1037218</c:v>
                </c:pt>
                <c:pt idx="3433">
                  <c:v>0.10674</c:v>
                </c:pt>
                <c:pt idx="3434">
                  <c:v>0.1056299</c:v>
                </c:pt>
                <c:pt idx="3435">
                  <c:v>0.10538699999999999</c:v>
                </c:pt>
                <c:pt idx="3436">
                  <c:v>0.10335709999999999</c:v>
                </c:pt>
                <c:pt idx="3437">
                  <c:v>0.1015609</c:v>
                </c:pt>
                <c:pt idx="3438">
                  <c:v>0.1072722</c:v>
                </c:pt>
                <c:pt idx="3439">
                  <c:v>0.1023564</c:v>
                </c:pt>
                <c:pt idx="3440">
                  <c:v>0.1051593</c:v>
                </c:pt>
                <c:pt idx="3441">
                  <c:v>0.10443429999999999</c:v>
                </c:pt>
                <c:pt idx="3442">
                  <c:v>0.1049988</c:v>
                </c:pt>
                <c:pt idx="3443">
                  <c:v>0.10364180000000001</c:v>
                </c:pt>
                <c:pt idx="3444">
                  <c:v>0.1058909</c:v>
                </c:pt>
                <c:pt idx="3445">
                  <c:v>0.1060154</c:v>
                </c:pt>
                <c:pt idx="3446">
                  <c:v>0.1045188</c:v>
                </c:pt>
                <c:pt idx="3447">
                  <c:v>0.1044529</c:v>
                </c:pt>
                <c:pt idx="3448">
                  <c:v>0.1019868</c:v>
                </c:pt>
                <c:pt idx="3449">
                  <c:v>0.1072722</c:v>
                </c:pt>
                <c:pt idx="3450">
                  <c:v>0.10495889999999999</c:v>
                </c:pt>
                <c:pt idx="3451">
                  <c:v>0.1045939</c:v>
                </c:pt>
                <c:pt idx="3452">
                  <c:v>0.1028482</c:v>
                </c:pt>
                <c:pt idx="3453">
                  <c:v>0.10664029999999999</c:v>
                </c:pt>
                <c:pt idx="3454">
                  <c:v>0.1052284</c:v>
                </c:pt>
                <c:pt idx="3455">
                  <c:v>0.1017425</c:v>
                </c:pt>
                <c:pt idx="3456">
                  <c:v>0.10557709999999999</c:v>
                </c:pt>
                <c:pt idx="3457">
                  <c:v>0.1035865</c:v>
                </c:pt>
                <c:pt idx="3458">
                  <c:v>0.10845349999999999</c:v>
                </c:pt>
                <c:pt idx="3459">
                  <c:v>0.10643089999999999</c:v>
                </c:pt>
                <c:pt idx="3460">
                  <c:v>0.1083947</c:v>
                </c:pt>
                <c:pt idx="3461">
                  <c:v>0.1043235</c:v>
                </c:pt>
                <c:pt idx="3462">
                  <c:v>0.1046507</c:v>
                </c:pt>
                <c:pt idx="3463">
                  <c:v>0.106294</c:v>
                </c:pt>
                <c:pt idx="3464">
                  <c:v>0.10521709999999999</c:v>
                </c:pt>
                <c:pt idx="3465">
                  <c:v>0.10452019999999999</c:v>
                </c:pt>
                <c:pt idx="3466">
                  <c:v>0.106</c:v>
                </c:pt>
                <c:pt idx="3467">
                  <c:v>0.10768750000000001</c:v>
                </c:pt>
                <c:pt idx="3468">
                  <c:v>0.10601430000000001</c:v>
                </c:pt>
                <c:pt idx="3469">
                  <c:v>0.105536</c:v>
                </c:pt>
                <c:pt idx="3470">
                  <c:v>0.1053737</c:v>
                </c:pt>
                <c:pt idx="3471">
                  <c:v>0.106672</c:v>
                </c:pt>
                <c:pt idx="3472">
                  <c:v>0.1018886</c:v>
                </c:pt>
                <c:pt idx="3473">
                  <c:v>0.1053433</c:v>
                </c:pt>
                <c:pt idx="3474">
                  <c:v>0.105952</c:v>
                </c:pt>
                <c:pt idx="3475">
                  <c:v>0.10250769999999999</c:v>
                </c:pt>
                <c:pt idx="3476">
                  <c:v>0.1042569</c:v>
                </c:pt>
                <c:pt idx="3477">
                  <c:v>0.1052515</c:v>
                </c:pt>
                <c:pt idx="3478">
                  <c:v>0.10278610000000001</c:v>
                </c:pt>
                <c:pt idx="3479">
                  <c:v>0.1037589</c:v>
                </c:pt>
                <c:pt idx="3480">
                  <c:v>0.1016441</c:v>
                </c:pt>
                <c:pt idx="3481">
                  <c:v>0.1040259</c:v>
                </c:pt>
                <c:pt idx="3482">
                  <c:v>0.1062555</c:v>
                </c:pt>
                <c:pt idx="3483">
                  <c:v>0.10119359999999999</c:v>
                </c:pt>
                <c:pt idx="3484">
                  <c:v>0.1053519</c:v>
                </c:pt>
                <c:pt idx="3485">
                  <c:v>0.1081468</c:v>
                </c:pt>
                <c:pt idx="3486">
                  <c:v>0.1025079</c:v>
                </c:pt>
                <c:pt idx="3487">
                  <c:v>0.10431849999999999</c:v>
                </c:pt>
                <c:pt idx="3488">
                  <c:v>0.1061665</c:v>
                </c:pt>
                <c:pt idx="3489">
                  <c:v>0.1072395</c:v>
                </c:pt>
                <c:pt idx="3490">
                  <c:v>0.1042332</c:v>
                </c:pt>
                <c:pt idx="3491">
                  <c:v>0.10443570000000001</c:v>
                </c:pt>
                <c:pt idx="3492">
                  <c:v>0.1065841</c:v>
                </c:pt>
                <c:pt idx="3493">
                  <c:v>0.1029355</c:v>
                </c:pt>
                <c:pt idx="3494">
                  <c:v>0.102947</c:v>
                </c:pt>
                <c:pt idx="3495">
                  <c:v>0.10481219999999999</c:v>
                </c:pt>
                <c:pt idx="3496">
                  <c:v>0.10497430000000001</c:v>
                </c:pt>
                <c:pt idx="3497">
                  <c:v>0.1038364</c:v>
                </c:pt>
                <c:pt idx="3498">
                  <c:v>0.1029504</c:v>
                </c:pt>
                <c:pt idx="3499">
                  <c:v>0.1071908</c:v>
                </c:pt>
                <c:pt idx="3500">
                  <c:v>0.1051599</c:v>
                </c:pt>
                <c:pt idx="3501">
                  <c:v>0.10432669999999999</c:v>
                </c:pt>
                <c:pt idx="3502">
                  <c:v>0.1069118</c:v>
                </c:pt>
                <c:pt idx="3503">
                  <c:v>0.1073127</c:v>
                </c:pt>
                <c:pt idx="3504">
                  <c:v>0.1064872</c:v>
                </c:pt>
                <c:pt idx="3505">
                  <c:v>0.1045147</c:v>
                </c:pt>
                <c:pt idx="3506">
                  <c:v>0.1072293</c:v>
                </c:pt>
                <c:pt idx="3507">
                  <c:v>0.1042269</c:v>
                </c:pt>
                <c:pt idx="3508">
                  <c:v>0.10078810000000001</c:v>
                </c:pt>
                <c:pt idx="3509">
                  <c:v>0.10451870000000001</c:v>
                </c:pt>
                <c:pt idx="3510">
                  <c:v>0.1068935</c:v>
                </c:pt>
                <c:pt idx="3511">
                  <c:v>0.10486230000000001</c:v>
                </c:pt>
                <c:pt idx="3512">
                  <c:v>0.1066674</c:v>
                </c:pt>
                <c:pt idx="3513">
                  <c:v>0.1071434</c:v>
                </c:pt>
                <c:pt idx="3514">
                  <c:v>0.1051951</c:v>
                </c:pt>
                <c:pt idx="3515">
                  <c:v>0.1073098</c:v>
                </c:pt>
                <c:pt idx="3516">
                  <c:v>0.1043371</c:v>
                </c:pt>
                <c:pt idx="3517">
                  <c:v>0.1042868</c:v>
                </c:pt>
                <c:pt idx="3518">
                  <c:v>0.10179199999999999</c:v>
                </c:pt>
                <c:pt idx="3519">
                  <c:v>0.1047474</c:v>
                </c:pt>
                <c:pt idx="3520">
                  <c:v>0.10520930000000001</c:v>
                </c:pt>
                <c:pt idx="3521">
                  <c:v>0.10265730000000001</c:v>
                </c:pt>
                <c:pt idx="3522">
                  <c:v>0.1034297</c:v>
                </c:pt>
                <c:pt idx="3523">
                  <c:v>0.1053346</c:v>
                </c:pt>
                <c:pt idx="3524">
                  <c:v>0.10642409999999999</c:v>
                </c:pt>
                <c:pt idx="3525">
                  <c:v>0.1063446</c:v>
                </c:pt>
                <c:pt idx="3526">
                  <c:v>0.10267850000000001</c:v>
                </c:pt>
                <c:pt idx="3527">
                  <c:v>0.1073136</c:v>
                </c:pt>
                <c:pt idx="3528">
                  <c:v>0.10500669999999999</c:v>
                </c:pt>
                <c:pt idx="3529">
                  <c:v>0.1037218</c:v>
                </c:pt>
                <c:pt idx="3530">
                  <c:v>0.1048626</c:v>
                </c:pt>
                <c:pt idx="3531">
                  <c:v>0.10542509999999999</c:v>
                </c:pt>
                <c:pt idx="3532">
                  <c:v>0.1058702</c:v>
                </c:pt>
                <c:pt idx="3533">
                  <c:v>0.1040315</c:v>
                </c:pt>
                <c:pt idx="3534">
                  <c:v>0.1075595</c:v>
                </c:pt>
                <c:pt idx="3535">
                  <c:v>0.1073031</c:v>
                </c:pt>
                <c:pt idx="3536">
                  <c:v>0.10338509999999999</c:v>
                </c:pt>
                <c:pt idx="3537">
                  <c:v>0.1077853</c:v>
                </c:pt>
                <c:pt idx="3538">
                  <c:v>0.1061762</c:v>
                </c:pt>
                <c:pt idx="3539">
                  <c:v>0.1037358</c:v>
                </c:pt>
                <c:pt idx="3540">
                  <c:v>0.10389180000000001</c:v>
                </c:pt>
                <c:pt idx="3541">
                  <c:v>0.11001080000000001</c:v>
                </c:pt>
                <c:pt idx="3542">
                  <c:v>0.103604</c:v>
                </c:pt>
                <c:pt idx="3543">
                  <c:v>0.1060606</c:v>
                </c:pt>
                <c:pt idx="3544">
                  <c:v>0.10641639999999999</c:v>
                </c:pt>
                <c:pt idx="3545">
                  <c:v>0.1063008</c:v>
                </c:pt>
                <c:pt idx="3546">
                  <c:v>0.10573929999999999</c:v>
                </c:pt>
                <c:pt idx="3547">
                  <c:v>0.1054436</c:v>
                </c:pt>
                <c:pt idx="3548">
                  <c:v>0.10550320000000001</c:v>
                </c:pt>
                <c:pt idx="3549">
                  <c:v>0.1031459</c:v>
                </c:pt>
                <c:pt idx="3550">
                  <c:v>0.10569290000000001</c:v>
                </c:pt>
                <c:pt idx="3551">
                  <c:v>0.1059348</c:v>
                </c:pt>
                <c:pt idx="3552">
                  <c:v>0.10561</c:v>
                </c:pt>
                <c:pt idx="3553">
                  <c:v>0.1029718</c:v>
                </c:pt>
                <c:pt idx="3554">
                  <c:v>0.1032235</c:v>
                </c:pt>
                <c:pt idx="3555">
                  <c:v>0.1074616</c:v>
                </c:pt>
                <c:pt idx="3556">
                  <c:v>0.106626</c:v>
                </c:pt>
                <c:pt idx="3557">
                  <c:v>0.1033951</c:v>
                </c:pt>
                <c:pt idx="3558">
                  <c:v>0.10358100000000001</c:v>
                </c:pt>
                <c:pt idx="3559">
                  <c:v>0.1075463</c:v>
                </c:pt>
                <c:pt idx="3560">
                  <c:v>0.1071356</c:v>
                </c:pt>
                <c:pt idx="3561">
                  <c:v>0.1044911</c:v>
                </c:pt>
                <c:pt idx="3562">
                  <c:v>0.1032675</c:v>
                </c:pt>
                <c:pt idx="3563">
                  <c:v>0.10848969999999999</c:v>
                </c:pt>
                <c:pt idx="3564">
                  <c:v>0.1041463</c:v>
                </c:pt>
                <c:pt idx="3565">
                  <c:v>0.1035658</c:v>
                </c:pt>
                <c:pt idx="3566">
                  <c:v>0.1044556</c:v>
                </c:pt>
                <c:pt idx="3567">
                  <c:v>0.10421850000000001</c:v>
                </c:pt>
                <c:pt idx="3568">
                  <c:v>0.1033094</c:v>
                </c:pt>
                <c:pt idx="3569">
                  <c:v>0.10382089999999999</c:v>
                </c:pt>
                <c:pt idx="3570">
                  <c:v>0.1048195</c:v>
                </c:pt>
                <c:pt idx="3571">
                  <c:v>0.1038731</c:v>
                </c:pt>
                <c:pt idx="3572">
                  <c:v>0.103355</c:v>
                </c:pt>
                <c:pt idx="3573">
                  <c:v>0.10472289999999999</c:v>
                </c:pt>
                <c:pt idx="3574">
                  <c:v>0.1073725</c:v>
                </c:pt>
                <c:pt idx="3575">
                  <c:v>0.1070234</c:v>
                </c:pt>
                <c:pt idx="3576">
                  <c:v>0.10769529999999999</c:v>
                </c:pt>
                <c:pt idx="3577">
                  <c:v>0.107028</c:v>
                </c:pt>
                <c:pt idx="3578">
                  <c:v>0.1064243</c:v>
                </c:pt>
                <c:pt idx="3579">
                  <c:v>0.1031218</c:v>
                </c:pt>
                <c:pt idx="3580">
                  <c:v>0.1051407</c:v>
                </c:pt>
                <c:pt idx="3581">
                  <c:v>0.1081622</c:v>
                </c:pt>
                <c:pt idx="3582">
                  <c:v>0.1034463</c:v>
                </c:pt>
                <c:pt idx="3583">
                  <c:v>0.10519299999999999</c:v>
                </c:pt>
                <c:pt idx="3584">
                  <c:v>0.10557130000000001</c:v>
                </c:pt>
                <c:pt idx="3585">
                  <c:v>0.10688590000000001</c:v>
                </c:pt>
                <c:pt idx="3586">
                  <c:v>0.1053134</c:v>
                </c:pt>
                <c:pt idx="3587">
                  <c:v>0.10371329999999999</c:v>
                </c:pt>
                <c:pt idx="3588">
                  <c:v>0.10611810000000001</c:v>
                </c:pt>
                <c:pt idx="3589">
                  <c:v>0.1067519</c:v>
                </c:pt>
                <c:pt idx="3590">
                  <c:v>0.10049719999999999</c:v>
                </c:pt>
                <c:pt idx="3591">
                  <c:v>0.1057409</c:v>
                </c:pt>
                <c:pt idx="3592">
                  <c:v>0.10672470000000001</c:v>
                </c:pt>
                <c:pt idx="3593">
                  <c:v>0.1043776</c:v>
                </c:pt>
                <c:pt idx="3594">
                  <c:v>0.1031594</c:v>
                </c:pt>
                <c:pt idx="3595">
                  <c:v>0.1037209</c:v>
                </c:pt>
                <c:pt idx="3596">
                  <c:v>0.1060499</c:v>
                </c:pt>
                <c:pt idx="3597">
                  <c:v>0.1027753</c:v>
                </c:pt>
                <c:pt idx="3598">
                  <c:v>0.1057852</c:v>
                </c:pt>
                <c:pt idx="3599">
                  <c:v>0.10361860000000001</c:v>
                </c:pt>
                <c:pt idx="3600">
                  <c:v>0.1042119</c:v>
                </c:pt>
                <c:pt idx="3601">
                  <c:v>0.1077829</c:v>
                </c:pt>
                <c:pt idx="3602">
                  <c:v>0.1075562</c:v>
                </c:pt>
                <c:pt idx="3603">
                  <c:v>0.1051265</c:v>
                </c:pt>
                <c:pt idx="3604">
                  <c:v>0.10285519999999999</c:v>
                </c:pt>
                <c:pt idx="3605">
                  <c:v>0.106128</c:v>
                </c:pt>
                <c:pt idx="3606">
                  <c:v>0.10567269999999999</c:v>
                </c:pt>
                <c:pt idx="3607">
                  <c:v>0.1032648</c:v>
                </c:pt>
                <c:pt idx="3608">
                  <c:v>0.1012648</c:v>
                </c:pt>
                <c:pt idx="3609">
                  <c:v>0.1067839</c:v>
                </c:pt>
                <c:pt idx="3610">
                  <c:v>0.1026768</c:v>
                </c:pt>
                <c:pt idx="3611">
                  <c:v>0.1052684</c:v>
                </c:pt>
                <c:pt idx="3612">
                  <c:v>0.104517</c:v>
                </c:pt>
                <c:pt idx="3613">
                  <c:v>0.1051479</c:v>
                </c:pt>
                <c:pt idx="3614">
                  <c:v>0.106242</c:v>
                </c:pt>
                <c:pt idx="3615">
                  <c:v>0.1021234</c:v>
                </c:pt>
                <c:pt idx="3616">
                  <c:v>0.10814849999999999</c:v>
                </c:pt>
                <c:pt idx="3617">
                  <c:v>0.1038649</c:v>
                </c:pt>
                <c:pt idx="3618">
                  <c:v>0.1042835</c:v>
                </c:pt>
                <c:pt idx="3619">
                  <c:v>0.1059324</c:v>
                </c:pt>
                <c:pt idx="3620">
                  <c:v>0.1101801</c:v>
                </c:pt>
                <c:pt idx="3621">
                  <c:v>0.10501480000000001</c:v>
                </c:pt>
                <c:pt idx="3622">
                  <c:v>0.10449410000000001</c:v>
                </c:pt>
                <c:pt idx="3623">
                  <c:v>0.1042554</c:v>
                </c:pt>
                <c:pt idx="3624">
                  <c:v>0.1084507</c:v>
                </c:pt>
                <c:pt idx="3625">
                  <c:v>0.1061946</c:v>
                </c:pt>
                <c:pt idx="3626">
                  <c:v>0.10249080000000001</c:v>
                </c:pt>
                <c:pt idx="3627">
                  <c:v>0.1024828</c:v>
                </c:pt>
                <c:pt idx="3628">
                  <c:v>0.1058801</c:v>
                </c:pt>
                <c:pt idx="3629">
                  <c:v>0.105047</c:v>
                </c:pt>
                <c:pt idx="3630">
                  <c:v>0.10194590000000001</c:v>
                </c:pt>
                <c:pt idx="3631">
                  <c:v>0.1047874</c:v>
                </c:pt>
                <c:pt idx="3632">
                  <c:v>0.1050806</c:v>
                </c:pt>
                <c:pt idx="3633">
                  <c:v>0.1050445</c:v>
                </c:pt>
                <c:pt idx="3634">
                  <c:v>0.1060724</c:v>
                </c:pt>
                <c:pt idx="3635">
                  <c:v>0.10791100000000001</c:v>
                </c:pt>
                <c:pt idx="3636">
                  <c:v>0.10297240000000001</c:v>
                </c:pt>
                <c:pt idx="3637">
                  <c:v>0.1028333</c:v>
                </c:pt>
                <c:pt idx="3638">
                  <c:v>0.1050673</c:v>
                </c:pt>
                <c:pt idx="3639">
                  <c:v>0.1047915</c:v>
                </c:pt>
                <c:pt idx="3640">
                  <c:v>0.10409880000000001</c:v>
                </c:pt>
                <c:pt idx="3641">
                  <c:v>0.1037275</c:v>
                </c:pt>
                <c:pt idx="3642">
                  <c:v>0.106956</c:v>
                </c:pt>
                <c:pt idx="3643">
                  <c:v>0.10716829999999999</c:v>
                </c:pt>
                <c:pt idx="3644">
                  <c:v>0.1063751</c:v>
                </c:pt>
                <c:pt idx="3645">
                  <c:v>0.1065561</c:v>
                </c:pt>
                <c:pt idx="3646">
                  <c:v>0.1053616</c:v>
                </c:pt>
                <c:pt idx="3647">
                  <c:v>0.10109890000000001</c:v>
                </c:pt>
                <c:pt idx="3648">
                  <c:v>0.1069896</c:v>
                </c:pt>
                <c:pt idx="3649">
                  <c:v>0.10514519999999999</c:v>
                </c:pt>
                <c:pt idx="3650">
                  <c:v>0.1030514</c:v>
                </c:pt>
                <c:pt idx="3651">
                  <c:v>0.1052462</c:v>
                </c:pt>
                <c:pt idx="3652">
                  <c:v>0.10819670000000001</c:v>
                </c:pt>
                <c:pt idx="3653">
                  <c:v>0.1066602</c:v>
                </c:pt>
                <c:pt idx="3654">
                  <c:v>0.1041972</c:v>
                </c:pt>
                <c:pt idx="3655">
                  <c:v>0.10912620000000001</c:v>
                </c:pt>
                <c:pt idx="3656">
                  <c:v>0.1042932</c:v>
                </c:pt>
                <c:pt idx="3657">
                  <c:v>0.1049486</c:v>
                </c:pt>
                <c:pt idx="3658">
                  <c:v>0.1082277</c:v>
                </c:pt>
                <c:pt idx="3659">
                  <c:v>0.1045975</c:v>
                </c:pt>
                <c:pt idx="3660">
                  <c:v>0.10267569999999999</c:v>
                </c:pt>
                <c:pt idx="3661">
                  <c:v>0.10391649999999999</c:v>
                </c:pt>
                <c:pt idx="3662">
                  <c:v>0.1069411</c:v>
                </c:pt>
                <c:pt idx="3663">
                  <c:v>0.1030296</c:v>
                </c:pt>
                <c:pt idx="3664">
                  <c:v>0.10225770000000001</c:v>
                </c:pt>
                <c:pt idx="3665">
                  <c:v>0.10224949999999999</c:v>
                </c:pt>
                <c:pt idx="3666">
                  <c:v>0.10675750000000001</c:v>
                </c:pt>
                <c:pt idx="3667">
                  <c:v>0.1046565</c:v>
                </c:pt>
                <c:pt idx="3668">
                  <c:v>0.1077692</c:v>
                </c:pt>
                <c:pt idx="3669">
                  <c:v>0.10414809999999999</c:v>
                </c:pt>
                <c:pt idx="3670">
                  <c:v>0.10515480000000001</c:v>
                </c:pt>
                <c:pt idx="3671">
                  <c:v>0.10122929999999999</c:v>
                </c:pt>
                <c:pt idx="3672">
                  <c:v>0.1023729</c:v>
                </c:pt>
                <c:pt idx="3673">
                  <c:v>0.1044769</c:v>
                </c:pt>
                <c:pt idx="3674">
                  <c:v>0.1044388</c:v>
                </c:pt>
                <c:pt idx="3675">
                  <c:v>0.1047655</c:v>
                </c:pt>
                <c:pt idx="3676">
                  <c:v>0.10843609999999999</c:v>
                </c:pt>
                <c:pt idx="3677">
                  <c:v>0.10682030000000001</c:v>
                </c:pt>
                <c:pt idx="3678">
                  <c:v>0.1054245</c:v>
                </c:pt>
                <c:pt idx="3679">
                  <c:v>0.1067934</c:v>
                </c:pt>
                <c:pt idx="3680">
                  <c:v>0.1075078</c:v>
                </c:pt>
                <c:pt idx="3681">
                  <c:v>0.10616250000000001</c:v>
                </c:pt>
                <c:pt idx="3682">
                  <c:v>0.1026923</c:v>
                </c:pt>
                <c:pt idx="3683">
                  <c:v>0.1061773</c:v>
                </c:pt>
                <c:pt idx="3684">
                  <c:v>0.1075467</c:v>
                </c:pt>
                <c:pt idx="3685">
                  <c:v>0.1033115</c:v>
                </c:pt>
                <c:pt idx="3686">
                  <c:v>0.10467319999999999</c:v>
                </c:pt>
                <c:pt idx="3687">
                  <c:v>0.1047058</c:v>
                </c:pt>
                <c:pt idx="3688">
                  <c:v>0.1075334</c:v>
                </c:pt>
                <c:pt idx="3689">
                  <c:v>0.1033939</c:v>
                </c:pt>
                <c:pt idx="3690">
                  <c:v>0.1047646</c:v>
                </c:pt>
                <c:pt idx="3691">
                  <c:v>0.1055745</c:v>
                </c:pt>
                <c:pt idx="3692">
                  <c:v>0.1077162</c:v>
                </c:pt>
                <c:pt idx="3693">
                  <c:v>0.10354670000000001</c:v>
                </c:pt>
                <c:pt idx="3694">
                  <c:v>0.1060943</c:v>
                </c:pt>
                <c:pt idx="3695">
                  <c:v>0.1041998</c:v>
                </c:pt>
                <c:pt idx="3696">
                  <c:v>0.10240050000000001</c:v>
                </c:pt>
                <c:pt idx="3697">
                  <c:v>0.1039096</c:v>
                </c:pt>
                <c:pt idx="3698">
                  <c:v>0.1065735</c:v>
                </c:pt>
                <c:pt idx="3699">
                  <c:v>0.1051014</c:v>
                </c:pt>
                <c:pt idx="3700">
                  <c:v>0.10053339999999999</c:v>
                </c:pt>
                <c:pt idx="3701">
                  <c:v>0.10396850000000001</c:v>
                </c:pt>
                <c:pt idx="3702">
                  <c:v>0.10477309999999999</c:v>
                </c:pt>
                <c:pt idx="3703">
                  <c:v>0.1072369</c:v>
                </c:pt>
                <c:pt idx="3704">
                  <c:v>0.1043552</c:v>
                </c:pt>
                <c:pt idx="3705">
                  <c:v>0.1065585</c:v>
                </c:pt>
                <c:pt idx="3706">
                  <c:v>0.105936</c:v>
                </c:pt>
                <c:pt idx="3707">
                  <c:v>0.1062535</c:v>
                </c:pt>
                <c:pt idx="3708">
                  <c:v>0.10653990000000001</c:v>
                </c:pt>
                <c:pt idx="3709">
                  <c:v>0.1068759</c:v>
                </c:pt>
                <c:pt idx="3710">
                  <c:v>0.1044045</c:v>
                </c:pt>
                <c:pt idx="3711">
                  <c:v>0.10881979999999999</c:v>
                </c:pt>
                <c:pt idx="3712">
                  <c:v>0.10287930000000001</c:v>
                </c:pt>
                <c:pt idx="3713">
                  <c:v>0.10208159999999999</c:v>
                </c:pt>
                <c:pt idx="3714">
                  <c:v>0.1031489</c:v>
                </c:pt>
                <c:pt idx="3715">
                  <c:v>0.1061521</c:v>
                </c:pt>
                <c:pt idx="3716">
                  <c:v>0.10770250000000001</c:v>
                </c:pt>
                <c:pt idx="3717">
                  <c:v>0.105931</c:v>
                </c:pt>
                <c:pt idx="3718">
                  <c:v>0.10441549999999999</c:v>
                </c:pt>
                <c:pt idx="3719">
                  <c:v>0.10462059999999999</c:v>
                </c:pt>
                <c:pt idx="3720">
                  <c:v>0.10470069999999999</c:v>
                </c:pt>
                <c:pt idx="3721">
                  <c:v>0.1023242</c:v>
                </c:pt>
                <c:pt idx="3722">
                  <c:v>0.10439</c:v>
                </c:pt>
                <c:pt idx="3723">
                  <c:v>0.1036296</c:v>
                </c:pt>
                <c:pt idx="3724">
                  <c:v>0.1033531</c:v>
                </c:pt>
                <c:pt idx="3725">
                  <c:v>0.10326249999999999</c:v>
                </c:pt>
                <c:pt idx="3726">
                  <c:v>0.1061916</c:v>
                </c:pt>
                <c:pt idx="3727">
                  <c:v>0.1045234</c:v>
                </c:pt>
                <c:pt idx="3728">
                  <c:v>0.1054031</c:v>
                </c:pt>
                <c:pt idx="3729">
                  <c:v>0.1065985</c:v>
                </c:pt>
                <c:pt idx="3730">
                  <c:v>0.1073722</c:v>
                </c:pt>
                <c:pt idx="3731">
                  <c:v>0.1066174</c:v>
                </c:pt>
                <c:pt idx="3732">
                  <c:v>0.1034187</c:v>
                </c:pt>
                <c:pt idx="3733">
                  <c:v>0.1078948</c:v>
                </c:pt>
                <c:pt idx="3734">
                  <c:v>0.10331510000000001</c:v>
                </c:pt>
                <c:pt idx="3735">
                  <c:v>0.1020114</c:v>
                </c:pt>
                <c:pt idx="3736">
                  <c:v>0.1058822</c:v>
                </c:pt>
                <c:pt idx="3737">
                  <c:v>0.104896</c:v>
                </c:pt>
                <c:pt idx="3738">
                  <c:v>0.10342170000000001</c:v>
                </c:pt>
                <c:pt idx="3739">
                  <c:v>0.1030686</c:v>
                </c:pt>
                <c:pt idx="3740">
                  <c:v>0.1071322</c:v>
                </c:pt>
                <c:pt idx="3741">
                  <c:v>0.1047261</c:v>
                </c:pt>
                <c:pt idx="3742">
                  <c:v>0.1020795</c:v>
                </c:pt>
                <c:pt idx="3743">
                  <c:v>0.1055437</c:v>
                </c:pt>
                <c:pt idx="3744">
                  <c:v>0.1086271</c:v>
                </c:pt>
                <c:pt idx="3745">
                  <c:v>0.1045822</c:v>
                </c:pt>
                <c:pt idx="3746">
                  <c:v>0.10183209999999999</c:v>
                </c:pt>
                <c:pt idx="3747">
                  <c:v>0.1049884</c:v>
                </c:pt>
                <c:pt idx="3748">
                  <c:v>0.1041231</c:v>
                </c:pt>
                <c:pt idx="3749">
                  <c:v>0.10484400000000001</c:v>
                </c:pt>
                <c:pt idx="3750">
                  <c:v>0.1052038</c:v>
                </c:pt>
                <c:pt idx="3751">
                  <c:v>0.10361289999999999</c:v>
                </c:pt>
                <c:pt idx="3752">
                  <c:v>0.1027445</c:v>
                </c:pt>
                <c:pt idx="3753">
                  <c:v>0.1087861</c:v>
                </c:pt>
                <c:pt idx="3754">
                  <c:v>0.10472140000000001</c:v>
                </c:pt>
                <c:pt idx="3755">
                  <c:v>0.1058157</c:v>
                </c:pt>
                <c:pt idx="3756">
                  <c:v>0.10273160000000001</c:v>
                </c:pt>
                <c:pt idx="3757">
                  <c:v>0.1044052</c:v>
                </c:pt>
                <c:pt idx="3758">
                  <c:v>0.10474609999999999</c:v>
                </c:pt>
                <c:pt idx="3759">
                  <c:v>0.101825</c:v>
                </c:pt>
                <c:pt idx="3760">
                  <c:v>9.9866880000000005E-2</c:v>
                </c:pt>
                <c:pt idx="3761">
                  <c:v>0.1023165</c:v>
                </c:pt>
                <c:pt idx="3762">
                  <c:v>0.1052054</c:v>
                </c:pt>
                <c:pt idx="3763">
                  <c:v>0.1029332</c:v>
                </c:pt>
                <c:pt idx="3764">
                  <c:v>0.1068013</c:v>
                </c:pt>
                <c:pt idx="3765">
                  <c:v>0.1034268</c:v>
                </c:pt>
                <c:pt idx="3766">
                  <c:v>0.1049017</c:v>
                </c:pt>
                <c:pt idx="3767">
                  <c:v>0.10460999999999999</c:v>
                </c:pt>
                <c:pt idx="3768">
                  <c:v>0.1047616</c:v>
                </c:pt>
                <c:pt idx="3769">
                  <c:v>0.1069836</c:v>
                </c:pt>
                <c:pt idx="3770">
                  <c:v>0.1027662</c:v>
                </c:pt>
                <c:pt idx="3771">
                  <c:v>0.10421179999999999</c:v>
                </c:pt>
                <c:pt idx="3772">
                  <c:v>0.1098242</c:v>
                </c:pt>
                <c:pt idx="3773">
                  <c:v>0.1065132</c:v>
                </c:pt>
                <c:pt idx="3774">
                  <c:v>0.1069609</c:v>
                </c:pt>
                <c:pt idx="3775">
                  <c:v>0.1072475</c:v>
                </c:pt>
                <c:pt idx="3776">
                  <c:v>0.1045661</c:v>
                </c:pt>
                <c:pt idx="3777">
                  <c:v>0.10521999999999999</c:v>
                </c:pt>
                <c:pt idx="3778">
                  <c:v>0.1037294</c:v>
                </c:pt>
                <c:pt idx="3779">
                  <c:v>0.1062678</c:v>
                </c:pt>
                <c:pt idx="3780">
                  <c:v>0.10369250000000001</c:v>
                </c:pt>
                <c:pt idx="3781">
                  <c:v>0.10350669999999999</c:v>
                </c:pt>
                <c:pt idx="3782">
                  <c:v>0.1060339</c:v>
                </c:pt>
                <c:pt idx="3783">
                  <c:v>0.1044621</c:v>
                </c:pt>
                <c:pt idx="3784">
                  <c:v>0.10327260000000001</c:v>
                </c:pt>
                <c:pt idx="3785">
                  <c:v>0.1063495</c:v>
                </c:pt>
                <c:pt idx="3786">
                  <c:v>0.1077959</c:v>
                </c:pt>
                <c:pt idx="3787">
                  <c:v>0.10352260000000001</c:v>
                </c:pt>
                <c:pt idx="3788">
                  <c:v>0.1063057</c:v>
                </c:pt>
                <c:pt idx="3789">
                  <c:v>0.1039066</c:v>
                </c:pt>
                <c:pt idx="3790">
                  <c:v>0.10696410000000001</c:v>
                </c:pt>
                <c:pt idx="3791">
                  <c:v>0.1030003</c:v>
                </c:pt>
                <c:pt idx="3792">
                  <c:v>0.1042172</c:v>
                </c:pt>
                <c:pt idx="3793">
                  <c:v>0.1066135</c:v>
                </c:pt>
                <c:pt idx="3794">
                  <c:v>0.1037283</c:v>
                </c:pt>
                <c:pt idx="3795">
                  <c:v>0.10311099999999999</c:v>
                </c:pt>
                <c:pt idx="3796">
                  <c:v>0.107353</c:v>
                </c:pt>
                <c:pt idx="3797">
                  <c:v>0.1048275</c:v>
                </c:pt>
                <c:pt idx="3798">
                  <c:v>0.1045329</c:v>
                </c:pt>
                <c:pt idx="3799">
                  <c:v>0.100769</c:v>
                </c:pt>
                <c:pt idx="3800">
                  <c:v>0.10511230000000001</c:v>
                </c:pt>
                <c:pt idx="3801">
                  <c:v>0.1061329</c:v>
                </c:pt>
                <c:pt idx="3802">
                  <c:v>0.10277169999999999</c:v>
                </c:pt>
                <c:pt idx="3803">
                  <c:v>0.104104</c:v>
                </c:pt>
                <c:pt idx="3804">
                  <c:v>0.1063923</c:v>
                </c:pt>
                <c:pt idx="3805">
                  <c:v>0.10701049999999999</c:v>
                </c:pt>
                <c:pt idx="3806">
                  <c:v>0.10222440000000001</c:v>
                </c:pt>
                <c:pt idx="3807">
                  <c:v>0.1049696</c:v>
                </c:pt>
                <c:pt idx="3808">
                  <c:v>0.10256220000000001</c:v>
                </c:pt>
                <c:pt idx="3809">
                  <c:v>0.1020977</c:v>
                </c:pt>
                <c:pt idx="3810">
                  <c:v>0.1060031</c:v>
                </c:pt>
                <c:pt idx="3811">
                  <c:v>0.1061265</c:v>
                </c:pt>
                <c:pt idx="3812">
                  <c:v>0.1043172</c:v>
                </c:pt>
                <c:pt idx="3813">
                  <c:v>0.1040162</c:v>
                </c:pt>
                <c:pt idx="3814">
                  <c:v>0.1060922</c:v>
                </c:pt>
                <c:pt idx="3815">
                  <c:v>0.1019263</c:v>
                </c:pt>
                <c:pt idx="3816">
                  <c:v>0.101273</c:v>
                </c:pt>
                <c:pt idx="3817">
                  <c:v>0.1032221</c:v>
                </c:pt>
                <c:pt idx="3818">
                  <c:v>0.1058422</c:v>
                </c:pt>
                <c:pt idx="3819">
                  <c:v>0.10049909999999999</c:v>
                </c:pt>
                <c:pt idx="3820">
                  <c:v>0.1060456</c:v>
                </c:pt>
                <c:pt idx="3821">
                  <c:v>0.106279</c:v>
                </c:pt>
                <c:pt idx="3822">
                  <c:v>0.1023218</c:v>
                </c:pt>
                <c:pt idx="3823">
                  <c:v>0.1038799</c:v>
                </c:pt>
                <c:pt idx="3824">
                  <c:v>0.1064782</c:v>
                </c:pt>
                <c:pt idx="3825">
                  <c:v>0.1061054</c:v>
                </c:pt>
                <c:pt idx="3826">
                  <c:v>0.1041868</c:v>
                </c:pt>
                <c:pt idx="3827">
                  <c:v>0.1066405</c:v>
                </c:pt>
                <c:pt idx="3828">
                  <c:v>0.1087625</c:v>
                </c:pt>
                <c:pt idx="3829">
                  <c:v>0.1051137</c:v>
                </c:pt>
                <c:pt idx="3830">
                  <c:v>0.1021614</c:v>
                </c:pt>
                <c:pt idx="3831">
                  <c:v>0.10683769999999999</c:v>
                </c:pt>
                <c:pt idx="3832">
                  <c:v>0.104394</c:v>
                </c:pt>
                <c:pt idx="3833">
                  <c:v>0.102829</c:v>
                </c:pt>
                <c:pt idx="3834">
                  <c:v>0.1042338</c:v>
                </c:pt>
                <c:pt idx="3835">
                  <c:v>0.1045394</c:v>
                </c:pt>
                <c:pt idx="3836">
                  <c:v>0.10645250000000001</c:v>
                </c:pt>
                <c:pt idx="3837">
                  <c:v>0.1033424</c:v>
                </c:pt>
                <c:pt idx="3838">
                  <c:v>0.1070296</c:v>
                </c:pt>
                <c:pt idx="3839">
                  <c:v>0.1045252</c:v>
                </c:pt>
                <c:pt idx="3840">
                  <c:v>0.1055229</c:v>
                </c:pt>
                <c:pt idx="3841">
                  <c:v>0.1062145</c:v>
                </c:pt>
                <c:pt idx="3842">
                  <c:v>0.10587290000000001</c:v>
                </c:pt>
                <c:pt idx="3843">
                  <c:v>0.1025756</c:v>
                </c:pt>
                <c:pt idx="3844">
                  <c:v>9.9482370000000001E-2</c:v>
                </c:pt>
                <c:pt idx="3845">
                  <c:v>0.1036117</c:v>
                </c:pt>
                <c:pt idx="3846">
                  <c:v>0.10381219999999999</c:v>
                </c:pt>
                <c:pt idx="3847">
                  <c:v>0.1052969</c:v>
                </c:pt>
                <c:pt idx="3848">
                  <c:v>0.100428</c:v>
                </c:pt>
                <c:pt idx="3849">
                  <c:v>0.1069215</c:v>
                </c:pt>
                <c:pt idx="3850">
                  <c:v>0.1047574</c:v>
                </c:pt>
                <c:pt idx="3851">
                  <c:v>0.1045203</c:v>
                </c:pt>
                <c:pt idx="3852">
                  <c:v>0.1052679</c:v>
                </c:pt>
                <c:pt idx="3853">
                  <c:v>0.1060827</c:v>
                </c:pt>
                <c:pt idx="3854">
                  <c:v>0.1029723</c:v>
                </c:pt>
                <c:pt idx="3855">
                  <c:v>0.1022593</c:v>
                </c:pt>
                <c:pt idx="3856">
                  <c:v>0.10777730000000001</c:v>
                </c:pt>
                <c:pt idx="3857">
                  <c:v>0.10553750000000001</c:v>
                </c:pt>
                <c:pt idx="3858">
                  <c:v>0.1032329</c:v>
                </c:pt>
                <c:pt idx="3859">
                  <c:v>0.10286679999999999</c:v>
                </c:pt>
                <c:pt idx="3860">
                  <c:v>0.1048881</c:v>
                </c:pt>
                <c:pt idx="3861">
                  <c:v>0.1043138</c:v>
                </c:pt>
                <c:pt idx="3862">
                  <c:v>0.1043549</c:v>
                </c:pt>
                <c:pt idx="3863">
                  <c:v>0.104259</c:v>
                </c:pt>
                <c:pt idx="3864">
                  <c:v>0.10558140000000001</c:v>
                </c:pt>
                <c:pt idx="3865">
                  <c:v>0.10029689999999999</c:v>
                </c:pt>
                <c:pt idx="3866">
                  <c:v>0.104727</c:v>
                </c:pt>
                <c:pt idx="3867">
                  <c:v>0.1037464</c:v>
                </c:pt>
                <c:pt idx="3868">
                  <c:v>0.10095949999999999</c:v>
                </c:pt>
                <c:pt idx="3869">
                  <c:v>0.1049144</c:v>
                </c:pt>
                <c:pt idx="3870">
                  <c:v>0.10559209999999999</c:v>
                </c:pt>
                <c:pt idx="3871">
                  <c:v>0.1058482</c:v>
                </c:pt>
                <c:pt idx="3872">
                  <c:v>0.1028686</c:v>
                </c:pt>
                <c:pt idx="3873">
                  <c:v>0.10493860000000001</c:v>
                </c:pt>
                <c:pt idx="3874">
                  <c:v>0.10452839999999999</c:v>
                </c:pt>
                <c:pt idx="3875">
                  <c:v>0.1028271</c:v>
                </c:pt>
                <c:pt idx="3876">
                  <c:v>0.1033207</c:v>
                </c:pt>
                <c:pt idx="3877">
                  <c:v>0.106728</c:v>
                </c:pt>
                <c:pt idx="3878">
                  <c:v>0.1015619</c:v>
                </c:pt>
                <c:pt idx="3879">
                  <c:v>0.1047835</c:v>
                </c:pt>
                <c:pt idx="3880">
                  <c:v>0.1056903</c:v>
                </c:pt>
                <c:pt idx="3881">
                  <c:v>0.10529239999999999</c:v>
                </c:pt>
                <c:pt idx="3882">
                  <c:v>0.1022681</c:v>
                </c:pt>
                <c:pt idx="3883">
                  <c:v>0.1015949</c:v>
                </c:pt>
                <c:pt idx="3884">
                  <c:v>0.1043685</c:v>
                </c:pt>
                <c:pt idx="3885">
                  <c:v>0.1002243</c:v>
                </c:pt>
                <c:pt idx="3886">
                  <c:v>0.1062033</c:v>
                </c:pt>
                <c:pt idx="3887">
                  <c:v>0.105527</c:v>
                </c:pt>
                <c:pt idx="3888">
                  <c:v>0.10409640000000001</c:v>
                </c:pt>
                <c:pt idx="3889">
                  <c:v>0.1018235</c:v>
                </c:pt>
                <c:pt idx="3890">
                  <c:v>0.107859</c:v>
                </c:pt>
                <c:pt idx="3891">
                  <c:v>0.1039679</c:v>
                </c:pt>
                <c:pt idx="3892">
                  <c:v>0.10374890000000001</c:v>
                </c:pt>
                <c:pt idx="3893">
                  <c:v>0.1046078</c:v>
                </c:pt>
                <c:pt idx="3894">
                  <c:v>0.10749350000000001</c:v>
                </c:pt>
                <c:pt idx="3895">
                  <c:v>0.1031069</c:v>
                </c:pt>
                <c:pt idx="3896">
                  <c:v>0.1023128</c:v>
                </c:pt>
                <c:pt idx="3897">
                  <c:v>0.1063534</c:v>
                </c:pt>
                <c:pt idx="3898">
                  <c:v>0.1027541</c:v>
                </c:pt>
                <c:pt idx="3899">
                  <c:v>0.10334550000000001</c:v>
                </c:pt>
                <c:pt idx="3900">
                  <c:v>0.1045403</c:v>
                </c:pt>
                <c:pt idx="3901">
                  <c:v>0.1086839</c:v>
                </c:pt>
                <c:pt idx="3902">
                  <c:v>0.1030103</c:v>
                </c:pt>
                <c:pt idx="3903">
                  <c:v>0.1066719</c:v>
                </c:pt>
                <c:pt idx="3904">
                  <c:v>0.1071611</c:v>
                </c:pt>
                <c:pt idx="3905">
                  <c:v>0.1048713</c:v>
                </c:pt>
                <c:pt idx="3906">
                  <c:v>0.10512009999999999</c:v>
                </c:pt>
                <c:pt idx="3907">
                  <c:v>0.1086086</c:v>
                </c:pt>
                <c:pt idx="3908">
                  <c:v>0.1073009</c:v>
                </c:pt>
                <c:pt idx="3909">
                  <c:v>0.1013685</c:v>
                </c:pt>
                <c:pt idx="3910">
                  <c:v>0.10752780000000001</c:v>
                </c:pt>
                <c:pt idx="3911">
                  <c:v>0.106984</c:v>
                </c:pt>
                <c:pt idx="3912">
                  <c:v>0.1065121</c:v>
                </c:pt>
                <c:pt idx="3913">
                  <c:v>0.1057956</c:v>
                </c:pt>
                <c:pt idx="3914">
                  <c:v>0.1044779</c:v>
                </c:pt>
                <c:pt idx="3915">
                  <c:v>0.10467129999999999</c:v>
                </c:pt>
                <c:pt idx="3916">
                  <c:v>0.1060596</c:v>
                </c:pt>
                <c:pt idx="3917">
                  <c:v>0.1017533</c:v>
                </c:pt>
                <c:pt idx="3918">
                  <c:v>0.1072277</c:v>
                </c:pt>
                <c:pt idx="3919">
                  <c:v>0.1029018</c:v>
                </c:pt>
                <c:pt idx="3920">
                  <c:v>0.1060957</c:v>
                </c:pt>
                <c:pt idx="3921">
                  <c:v>0.10423789999999999</c:v>
                </c:pt>
                <c:pt idx="3922">
                  <c:v>0.1086193</c:v>
                </c:pt>
                <c:pt idx="3923">
                  <c:v>0.10388260000000001</c:v>
                </c:pt>
                <c:pt idx="3924">
                  <c:v>0.1030963</c:v>
                </c:pt>
                <c:pt idx="3925">
                  <c:v>0.10721799999999999</c:v>
                </c:pt>
                <c:pt idx="3926">
                  <c:v>0.1058656</c:v>
                </c:pt>
                <c:pt idx="3927">
                  <c:v>0.1032898</c:v>
                </c:pt>
                <c:pt idx="3928">
                  <c:v>0.1053844</c:v>
                </c:pt>
                <c:pt idx="3929">
                  <c:v>0.1075248</c:v>
                </c:pt>
                <c:pt idx="3930">
                  <c:v>0.10239810000000001</c:v>
                </c:pt>
                <c:pt idx="3931">
                  <c:v>0.1040783</c:v>
                </c:pt>
                <c:pt idx="3932">
                  <c:v>0.1060759</c:v>
                </c:pt>
                <c:pt idx="3933">
                  <c:v>0.1038835</c:v>
                </c:pt>
                <c:pt idx="3934">
                  <c:v>0.1024024</c:v>
                </c:pt>
                <c:pt idx="3935">
                  <c:v>0.10323649999999999</c:v>
                </c:pt>
                <c:pt idx="3936">
                  <c:v>0.1089234</c:v>
                </c:pt>
                <c:pt idx="3937">
                  <c:v>0.10283829999999999</c:v>
                </c:pt>
                <c:pt idx="3938">
                  <c:v>0.1045093</c:v>
                </c:pt>
                <c:pt idx="3939">
                  <c:v>0.10512870000000001</c:v>
                </c:pt>
                <c:pt idx="3940">
                  <c:v>0.104557</c:v>
                </c:pt>
                <c:pt idx="3941">
                  <c:v>0.1013014</c:v>
                </c:pt>
                <c:pt idx="3942">
                  <c:v>0.1067729</c:v>
                </c:pt>
                <c:pt idx="3943">
                  <c:v>0.1063514</c:v>
                </c:pt>
                <c:pt idx="3944">
                  <c:v>0.1022262</c:v>
                </c:pt>
                <c:pt idx="3945">
                  <c:v>0.1061798</c:v>
                </c:pt>
                <c:pt idx="3946">
                  <c:v>0.1065526</c:v>
                </c:pt>
                <c:pt idx="3947">
                  <c:v>0.10406</c:v>
                </c:pt>
                <c:pt idx="3948">
                  <c:v>0.10242039999999999</c:v>
                </c:pt>
                <c:pt idx="3949">
                  <c:v>0.1059634</c:v>
                </c:pt>
                <c:pt idx="3950">
                  <c:v>0.10479430000000001</c:v>
                </c:pt>
                <c:pt idx="3951">
                  <c:v>0.1051892</c:v>
                </c:pt>
                <c:pt idx="3952">
                  <c:v>0.1023526</c:v>
                </c:pt>
                <c:pt idx="3953">
                  <c:v>0.10531790000000001</c:v>
                </c:pt>
                <c:pt idx="3954">
                  <c:v>0.10348549999999999</c:v>
                </c:pt>
                <c:pt idx="3955">
                  <c:v>0.1047305</c:v>
                </c:pt>
                <c:pt idx="3956">
                  <c:v>0.10874350000000001</c:v>
                </c:pt>
                <c:pt idx="3957">
                  <c:v>0.10517650000000001</c:v>
                </c:pt>
                <c:pt idx="3958">
                  <c:v>0.102353</c:v>
                </c:pt>
                <c:pt idx="3959">
                  <c:v>0.1037357</c:v>
                </c:pt>
                <c:pt idx="3960">
                  <c:v>0.1072157</c:v>
                </c:pt>
                <c:pt idx="3961">
                  <c:v>0.1040302</c:v>
                </c:pt>
                <c:pt idx="3962">
                  <c:v>0.1058563</c:v>
                </c:pt>
                <c:pt idx="3963">
                  <c:v>0.10472289999999999</c:v>
                </c:pt>
                <c:pt idx="3964">
                  <c:v>0.1075285</c:v>
                </c:pt>
                <c:pt idx="3965">
                  <c:v>0.1053683</c:v>
                </c:pt>
                <c:pt idx="3966">
                  <c:v>0.1035692</c:v>
                </c:pt>
                <c:pt idx="3967">
                  <c:v>0.10468040000000001</c:v>
                </c:pt>
                <c:pt idx="3968">
                  <c:v>0.1058965</c:v>
                </c:pt>
                <c:pt idx="3969">
                  <c:v>0.1059986</c:v>
                </c:pt>
                <c:pt idx="3970">
                  <c:v>0.1076201</c:v>
                </c:pt>
                <c:pt idx="3971">
                  <c:v>0.1065469</c:v>
                </c:pt>
                <c:pt idx="3972">
                  <c:v>0.1042641</c:v>
                </c:pt>
                <c:pt idx="3973">
                  <c:v>0.10097</c:v>
                </c:pt>
                <c:pt idx="3974">
                  <c:v>0.1054089</c:v>
                </c:pt>
                <c:pt idx="3975">
                  <c:v>0.10775849999999999</c:v>
                </c:pt>
                <c:pt idx="3976">
                  <c:v>0.1077798</c:v>
                </c:pt>
                <c:pt idx="3977">
                  <c:v>0.1068548</c:v>
                </c:pt>
                <c:pt idx="3978">
                  <c:v>0.1079296</c:v>
                </c:pt>
                <c:pt idx="3979">
                  <c:v>0.1061932</c:v>
                </c:pt>
                <c:pt idx="3980">
                  <c:v>0.1049427</c:v>
                </c:pt>
                <c:pt idx="3981">
                  <c:v>0.10649740000000001</c:v>
                </c:pt>
                <c:pt idx="3982">
                  <c:v>0.10609929999999999</c:v>
                </c:pt>
                <c:pt idx="3983">
                  <c:v>0.1038492</c:v>
                </c:pt>
                <c:pt idx="3984">
                  <c:v>0.1086172</c:v>
                </c:pt>
                <c:pt idx="3985">
                  <c:v>0.1093262</c:v>
                </c:pt>
                <c:pt idx="3986">
                  <c:v>0.10595590000000001</c:v>
                </c:pt>
                <c:pt idx="3987">
                  <c:v>0.1023222</c:v>
                </c:pt>
                <c:pt idx="3988">
                  <c:v>0.1095537</c:v>
                </c:pt>
                <c:pt idx="3989">
                  <c:v>0.1043689</c:v>
                </c:pt>
                <c:pt idx="3990">
                  <c:v>0.1033762</c:v>
                </c:pt>
                <c:pt idx="3991">
                  <c:v>0.1058418</c:v>
                </c:pt>
                <c:pt idx="3992">
                  <c:v>0.1055273</c:v>
                </c:pt>
                <c:pt idx="3993">
                  <c:v>0.1077168</c:v>
                </c:pt>
                <c:pt idx="3994">
                  <c:v>0.1051598</c:v>
                </c:pt>
                <c:pt idx="3995">
                  <c:v>0.1081799</c:v>
                </c:pt>
                <c:pt idx="3996">
                  <c:v>0.1056555</c:v>
                </c:pt>
                <c:pt idx="3997">
                  <c:v>0.10617790000000001</c:v>
                </c:pt>
                <c:pt idx="3998">
                  <c:v>0.1089492</c:v>
                </c:pt>
                <c:pt idx="3999">
                  <c:v>0.10748539999999999</c:v>
                </c:pt>
                <c:pt idx="4000">
                  <c:v>0.10490140000000001</c:v>
                </c:pt>
                <c:pt idx="4001">
                  <c:v>0.1075649</c:v>
                </c:pt>
                <c:pt idx="4002">
                  <c:v>0.1081878</c:v>
                </c:pt>
                <c:pt idx="4003">
                  <c:v>0.1053892</c:v>
                </c:pt>
                <c:pt idx="4004">
                  <c:v>0.10324079999999999</c:v>
                </c:pt>
                <c:pt idx="4005">
                  <c:v>0.1066793</c:v>
                </c:pt>
                <c:pt idx="4006">
                  <c:v>0.1083914</c:v>
                </c:pt>
                <c:pt idx="4007">
                  <c:v>0.1035227</c:v>
                </c:pt>
                <c:pt idx="4008">
                  <c:v>0.1057828</c:v>
                </c:pt>
                <c:pt idx="4009">
                  <c:v>0.1092185</c:v>
                </c:pt>
                <c:pt idx="4010">
                  <c:v>0.1092106</c:v>
                </c:pt>
                <c:pt idx="4011">
                  <c:v>0.10881390000000001</c:v>
                </c:pt>
                <c:pt idx="4012">
                  <c:v>0.1122711</c:v>
                </c:pt>
                <c:pt idx="4013">
                  <c:v>0.1071252</c:v>
                </c:pt>
                <c:pt idx="4014">
                  <c:v>0.1034789</c:v>
                </c:pt>
                <c:pt idx="4015">
                  <c:v>0.10545119999999999</c:v>
                </c:pt>
                <c:pt idx="4016">
                  <c:v>0.1065687</c:v>
                </c:pt>
                <c:pt idx="4017">
                  <c:v>0.10566250000000001</c:v>
                </c:pt>
                <c:pt idx="4018">
                  <c:v>0.1053979</c:v>
                </c:pt>
                <c:pt idx="4019">
                  <c:v>0.1063542</c:v>
                </c:pt>
                <c:pt idx="4020">
                  <c:v>0.1056829</c:v>
                </c:pt>
                <c:pt idx="4021">
                  <c:v>0.1053492</c:v>
                </c:pt>
                <c:pt idx="4022">
                  <c:v>0.1086593</c:v>
                </c:pt>
                <c:pt idx="4023">
                  <c:v>0.1056647</c:v>
                </c:pt>
                <c:pt idx="4024">
                  <c:v>0.1048465</c:v>
                </c:pt>
                <c:pt idx="4025">
                  <c:v>0.10521560000000001</c:v>
                </c:pt>
                <c:pt idx="4026">
                  <c:v>0.1061744</c:v>
                </c:pt>
                <c:pt idx="4027">
                  <c:v>0.1041016</c:v>
                </c:pt>
                <c:pt idx="4028">
                  <c:v>0.1021637</c:v>
                </c:pt>
                <c:pt idx="4029">
                  <c:v>0.1078264</c:v>
                </c:pt>
                <c:pt idx="4030">
                  <c:v>0.1092886</c:v>
                </c:pt>
                <c:pt idx="4031">
                  <c:v>0.1055333</c:v>
                </c:pt>
                <c:pt idx="4032">
                  <c:v>0.1040741</c:v>
                </c:pt>
                <c:pt idx="4033">
                  <c:v>0.10531649999999999</c:v>
                </c:pt>
                <c:pt idx="4034">
                  <c:v>0.1050056</c:v>
                </c:pt>
                <c:pt idx="4035">
                  <c:v>0.102802</c:v>
                </c:pt>
                <c:pt idx="4036">
                  <c:v>0.1081208</c:v>
                </c:pt>
                <c:pt idx="4037">
                  <c:v>0.1062268</c:v>
                </c:pt>
                <c:pt idx="4038">
                  <c:v>0.1044554</c:v>
                </c:pt>
                <c:pt idx="4039">
                  <c:v>0.1035841</c:v>
                </c:pt>
                <c:pt idx="4040">
                  <c:v>0.1082757</c:v>
                </c:pt>
                <c:pt idx="4041">
                  <c:v>0.1070325</c:v>
                </c:pt>
                <c:pt idx="4042">
                  <c:v>0.104725</c:v>
                </c:pt>
                <c:pt idx="4043">
                  <c:v>0.106847</c:v>
                </c:pt>
                <c:pt idx="4044">
                  <c:v>0.1086208</c:v>
                </c:pt>
                <c:pt idx="4045">
                  <c:v>0.1068709</c:v>
                </c:pt>
                <c:pt idx="4046">
                  <c:v>0.1089488</c:v>
                </c:pt>
                <c:pt idx="4047">
                  <c:v>0.107414</c:v>
                </c:pt>
                <c:pt idx="4048">
                  <c:v>0.1048982</c:v>
                </c:pt>
                <c:pt idx="4049">
                  <c:v>0.1043973</c:v>
                </c:pt>
                <c:pt idx="4050">
                  <c:v>0.105965</c:v>
                </c:pt>
                <c:pt idx="4051">
                  <c:v>0.1076111</c:v>
                </c:pt>
                <c:pt idx="4052">
                  <c:v>0.10558090000000001</c:v>
                </c:pt>
                <c:pt idx="4053">
                  <c:v>0.1040518</c:v>
                </c:pt>
                <c:pt idx="4054">
                  <c:v>0.10753740000000001</c:v>
                </c:pt>
                <c:pt idx="4055">
                  <c:v>0.10978789999999999</c:v>
                </c:pt>
                <c:pt idx="4056">
                  <c:v>0.1028104</c:v>
                </c:pt>
                <c:pt idx="4057">
                  <c:v>0.108013</c:v>
                </c:pt>
                <c:pt idx="4058">
                  <c:v>0.1050693</c:v>
                </c:pt>
                <c:pt idx="4059">
                  <c:v>0.1045368</c:v>
                </c:pt>
                <c:pt idx="4060">
                  <c:v>0.1056994</c:v>
                </c:pt>
                <c:pt idx="4061">
                  <c:v>0.1071587</c:v>
                </c:pt>
                <c:pt idx="4062">
                  <c:v>0.105765</c:v>
                </c:pt>
                <c:pt idx="4063">
                  <c:v>0.1026759</c:v>
                </c:pt>
                <c:pt idx="4064">
                  <c:v>0.1087022</c:v>
                </c:pt>
                <c:pt idx="4065">
                  <c:v>0.1060562</c:v>
                </c:pt>
                <c:pt idx="4066">
                  <c:v>0.1024384</c:v>
                </c:pt>
                <c:pt idx="4067">
                  <c:v>0.1102104</c:v>
                </c:pt>
                <c:pt idx="4068">
                  <c:v>0.1078218</c:v>
                </c:pt>
                <c:pt idx="4069">
                  <c:v>0.1064768</c:v>
                </c:pt>
                <c:pt idx="4070">
                  <c:v>0.102704</c:v>
                </c:pt>
                <c:pt idx="4071">
                  <c:v>0.10651969999999999</c:v>
                </c:pt>
                <c:pt idx="4072">
                  <c:v>0.1038293</c:v>
                </c:pt>
                <c:pt idx="4073">
                  <c:v>0.1065473</c:v>
                </c:pt>
                <c:pt idx="4074">
                  <c:v>0.1053205</c:v>
                </c:pt>
                <c:pt idx="4075">
                  <c:v>0.1049615</c:v>
                </c:pt>
                <c:pt idx="4076">
                  <c:v>0.10539270000000001</c:v>
                </c:pt>
                <c:pt idx="4077">
                  <c:v>0.1088848</c:v>
                </c:pt>
                <c:pt idx="4078">
                  <c:v>0.1042425</c:v>
                </c:pt>
                <c:pt idx="4079">
                  <c:v>0.106645</c:v>
                </c:pt>
                <c:pt idx="4080">
                  <c:v>0.1091322</c:v>
                </c:pt>
                <c:pt idx="4081">
                  <c:v>0.1076647</c:v>
                </c:pt>
                <c:pt idx="4082">
                  <c:v>0.1055247</c:v>
                </c:pt>
                <c:pt idx="4083">
                  <c:v>0.1077342</c:v>
                </c:pt>
                <c:pt idx="4084">
                  <c:v>0.11025409999999999</c:v>
                </c:pt>
                <c:pt idx="4085">
                  <c:v>0.10669240000000001</c:v>
                </c:pt>
                <c:pt idx="4086">
                  <c:v>0.1061545</c:v>
                </c:pt>
                <c:pt idx="4087">
                  <c:v>0.1079005</c:v>
                </c:pt>
                <c:pt idx="4088">
                  <c:v>0.10648539999999999</c:v>
                </c:pt>
                <c:pt idx="4089">
                  <c:v>0.10503510000000001</c:v>
                </c:pt>
                <c:pt idx="4090">
                  <c:v>0.1056153</c:v>
                </c:pt>
                <c:pt idx="4091">
                  <c:v>0.1037293</c:v>
                </c:pt>
                <c:pt idx="4092">
                  <c:v>0.1075267</c:v>
                </c:pt>
                <c:pt idx="4093">
                  <c:v>0.10336099999999999</c:v>
                </c:pt>
                <c:pt idx="4094">
                  <c:v>0.1090488</c:v>
                </c:pt>
                <c:pt idx="4095">
                  <c:v>0.1055092</c:v>
                </c:pt>
                <c:pt idx="4096">
                  <c:v>0.10494779999999999</c:v>
                </c:pt>
                <c:pt idx="4097">
                  <c:v>0.1070498</c:v>
                </c:pt>
                <c:pt idx="4098">
                  <c:v>0.10485949999999999</c:v>
                </c:pt>
                <c:pt idx="4099">
                  <c:v>0.10225239999999999</c:v>
                </c:pt>
                <c:pt idx="4100">
                  <c:v>0.1043509</c:v>
                </c:pt>
                <c:pt idx="4101">
                  <c:v>0.10770059999999999</c:v>
                </c:pt>
                <c:pt idx="4102">
                  <c:v>0.1057014</c:v>
                </c:pt>
                <c:pt idx="4103">
                  <c:v>0.1027502</c:v>
                </c:pt>
                <c:pt idx="4104">
                  <c:v>0.1037708</c:v>
                </c:pt>
                <c:pt idx="4105">
                  <c:v>0.1094947</c:v>
                </c:pt>
                <c:pt idx="4106">
                  <c:v>0.1066743</c:v>
                </c:pt>
                <c:pt idx="4107">
                  <c:v>0.1042704</c:v>
                </c:pt>
                <c:pt idx="4108">
                  <c:v>0.10657700000000001</c:v>
                </c:pt>
                <c:pt idx="4109">
                  <c:v>0.1055152</c:v>
                </c:pt>
                <c:pt idx="4110">
                  <c:v>0.1051016</c:v>
                </c:pt>
                <c:pt idx="4111">
                  <c:v>0.10666589999999999</c:v>
                </c:pt>
                <c:pt idx="4112">
                  <c:v>0.1063395</c:v>
                </c:pt>
                <c:pt idx="4113">
                  <c:v>0.1027486</c:v>
                </c:pt>
                <c:pt idx="4114">
                  <c:v>0.10361049999999999</c:v>
                </c:pt>
                <c:pt idx="4115">
                  <c:v>0.1050798</c:v>
                </c:pt>
                <c:pt idx="4116">
                  <c:v>0.10501389999999999</c:v>
                </c:pt>
                <c:pt idx="4117">
                  <c:v>0.1036768</c:v>
                </c:pt>
                <c:pt idx="4118">
                  <c:v>0.10995969999999999</c:v>
                </c:pt>
                <c:pt idx="4119">
                  <c:v>0.10697859999999999</c:v>
                </c:pt>
                <c:pt idx="4120">
                  <c:v>0.1054416</c:v>
                </c:pt>
                <c:pt idx="4121">
                  <c:v>0.1049781</c:v>
                </c:pt>
                <c:pt idx="4122">
                  <c:v>0.10809100000000001</c:v>
                </c:pt>
                <c:pt idx="4123">
                  <c:v>0.1056914</c:v>
                </c:pt>
                <c:pt idx="4124">
                  <c:v>0.1029616</c:v>
                </c:pt>
                <c:pt idx="4125">
                  <c:v>0.1064479</c:v>
                </c:pt>
                <c:pt idx="4126">
                  <c:v>0.1040514</c:v>
                </c:pt>
                <c:pt idx="4127">
                  <c:v>0.10513119999999999</c:v>
                </c:pt>
                <c:pt idx="4128">
                  <c:v>0.1039523</c:v>
                </c:pt>
                <c:pt idx="4129">
                  <c:v>0.1058326</c:v>
                </c:pt>
                <c:pt idx="4130">
                  <c:v>0.1061453</c:v>
                </c:pt>
                <c:pt idx="4131">
                  <c:v>0.1035934</c:v>
                </c:pt>
                <c:pt idx="4132">
                  <c:v>0.1048087</c:v>
                </c:pt>
                <c:pt idx="4133">
                  <c:v>0.1055738</c:v>
                </c:pt>
                <c:pt idx="4134">
                  <c:v>0.105902</c:v>
                </c:pt>
                <c:pt idx="4135">
                  <c:v>0.1049886</c:v>
                </c:pt>
                <c:pt idx="4136">
                  <c:v>0.1045705</c:v>
                </c:pt>
                <c:pt idx="4137">
                  <c:v>0.1052223</c:v>
                </c:pt>
                <c:pt idx="4138">
                  <c:v>0.1040727</c:v>
                </c:pt>
                <c:pt idx="4139">
                  <c:v>0.1019072</c:v>
                </c:pt>
                <c:pt idx="4140">
                  <c:v>0.1068238</c:v>
                </c:pt>
                <c:pt idx="4141">
                  <c:v>0.105763</c:v>
                </c:pt>
                <c:pt idx="4142">
                  <c:v>0.1038645</c:v>
                </c:pt>
                <c:pt idx="4143">
                  <c:v>0.1040042</c:v>
                </c:pt>
                <c:pt idx="4144">
                  <c:v>0.1089092</c:v>
                </c:pt>
                <c:pt idx="4145">
                  <c:v>0.1047284</c:v>
                </c:pt>
                <c:pt idx="4146">
                  <c:v>0.10561959999999999</c:v>
                </c:pt>
                <c:pt idx="4147">
                  <c:v>0.1068823</c:v>
                </c:pt>
                <c:pt idx="4148">
                  <c:v>0.105629</c:v>
                </c:pt>
                <c:pt idx="4149">
                  <c:v>0.1042394</c:v>
                </c:pt>
                <c:pt idx="4150">
                  <c:v>0.1056295</c:v>
                </c:pt>
                <c:pt idx="4151">
                  <c:v>0.1070101</c:v>
                </c:pt>
                <c:pt idx="4152">
                  <c:v>0.1042365</c:v>
                </c:pt>
                <c:pt idx="4153">
                  <c:v>0.1046421</c:v>
                </c:pt>
                <c:pt idx="4154">
                  <c:v>0.1050727</c:v>
                </c:pt>
                <c:pt idx="4155">
                  <c:v>0.1052141</c:v>
                </c:pt>
                <c:pt idx="4156">
                  <c:v>0.1056386</c:v>
                </c:pt>
                <c:pt idx="4157">
                  <c:v>0.10951139999999999</c:v>
                </c:pt>
                <c:pt idx="4158">
                  <c:v>0.1048157</c:v>
                </c:pt>
                <c:pt idx="4159">
                  <c:v>0.1024284</c:v>
                </c:pt>
                <c:pt idx="4160">
                  <c:v>0.1050213</c:v>
                </c:pt>
                <c:pt idx="4161">
                  <c:v>0.1071391</c:v>
                </c:pt>
                <c:pt idx="4162">
                  <c:v>0.1079541</c:v>
                </c:pt>
                <c:pt idx="4163">
                  <c:v>0.1043606</c:v>
                </c:pt>
                <c:pt idx="4164">
                  <c:v>0.10680149999999999</c:v>
                </c:pt>
                <c:pt idx="4165">
                  <c:v>0.1076752</c:v>
                </c:pt>
                <c:pt idx="4166">
                  <c:v>0.1058013</c:v>
                </c:pt>
                <c:pt idx="4167">
                  <c:v>0.1067573</c:v>
                </c:pt>
                <c:pt idx="4168">
                  <c:v>0.1087693</c:v>
                </c:pt>
                <c:pt idx="4169">
                  <c:v>0.1055603</c:v>
                </c:pt>
                <c:pt idx="4170">
                  <c:v>0.1031329</c:v>
                </c:pt>
                <c:pt idx="4171">
                  <c:v>0.1078215</c:v>
                </c:pt>
                <c:pt idx="4172">
                  <c:v>0.10485360000000001</c:v>
                </c:pt>
                <c:pt idx="4173">
                  <c:v>0.1045302</c:v>
                </c:pt>
                <c:pt idx="4174">
                  <c:v>0.10630969999999999</c:v>
                </c:pt>
                <c:pt idx="4175">
                  <c:v>0.1069913</c:v>
                </c:pt>
                <c:pt idx="4176">
                  <c:v>0.10602930000000001</c:v>
                </c:pt>
                <c:pt idx="4177">
                  <c:v>0.1053408</c:v>
                </c:pt>
                <c:pt idx="4178">
                  <c:v>0.10880910000000001</c:v>
                </c:pt>
                <c:pt idx="4179">
                  <c:v>0.1037758</c:v>
                </c:pt>
                <c:pt idx="4180">
                  <c:v>0.1012097</c:v>
                </c:pt>
                <c:pt idx="4181">
                  <c:v>0.10600560000000001</c:v>
                </c:pt>
                <c:pt idx="4182">
                  <c:v>0.10564900000000001</c:v>
                </c:pt>
                <c:pt idx="4183">
                  <c:v>0.1034294</c:v>
                </c:pt>
                <c:pt idx="4184">
                  <c:v>0.103445</c:v>
                </c:pt>
                <c:pt idx="4185">
                  <c:v>0.1060543</c:v>
                </c:pt>
                <c:pt idx="4186">
                  <c:v>0.106113</c:v>
                </c:pt>
                <c:pt idx="4187">
                  <c:v>0.1045218</c:v>
                </c:pt>
                <c:pt idx="4188">
                  <c:v>0.1059142</c:v>
                </c:pt>
                <c:pt idx="4189">
                  <c:v>0.1084634</c:v>
                </c:pt>
                <c:pt idx="4190">
                  <c:v>0.1069058</c:v>
                </c:pt>
                <c:pt idx="4191">
                  <c:v>0.10401000000000001</c:v>
                </c:pt>
                <c:pt idx="4192">
                  <c:v>0.1031434</c:v>
                </c:pt>
                <c:pt idx="4193">
                  <c:v>0.11006249999999999</c:v>
                </c:pt>
                <c:pt idx="4194">
                  <c:v>0.1056986</c:v>
                </c:pt>
                <c:pt idx="4195">
                  <c:v>0.10366160000000001</c:v>
                </c:pt>
                <c:pt idx="4196">
                  <c:v>0.10613309999999999</c:v>
                </c:pt>
                <c:pt idx="4197">
                  <c:v>0.1022174</c:v>
                </c:pt>
                <c:pt idx="4198">
                  <c:v>0.1023925</c:v>
                </c:pt>
                <c:pt idx="4199">
                  <c:v>0.1058752</c:v>
                </c:pt>
                <c:pt idx="4200">
                  <c:v>0.1085816</c:v>
                </c:pt>
                <c:pt idx="4201">
                  <c:v>0.1056811</c:v>
                </c:pt>
                <c:pt idx="4202">
                  <c:v>0.10509300000000001</c:v>
                </c:pt>
                <c:pt idx="4203">
                  <c:v>0.10788979999999999</c:v>
                </c:pt>
                <c:pt idx="4204">
                  <c:v>0.10633280000000001</c:v>
                </c:pt>
                <c:pt idx="4205">
                  <c:v>0.10224279999999999</c:v>
                </c:pt>
                <c:pt idx="4206">
                  <c:v>0.1068611</c:v>
                </c:pt>
                <c:pt idx="4207">
                  <c:v>0.10649550000000001</c:v>
                </c:pt>
                <c:pt idx="4208">
                  <c:v>0.104967</c:v>
                </c:pt>
                <c:pt idx="4209">
                  <c:v>0.1061289</c:v>
                </c:pt>
                <c:pt idx="4210">
                  <c:v>0.10668850000000001</c:v>
                </c:pt>
                <c:pt idx="4211">
                  <c:v>0.1061793</c:v>
                </c:pt>
                <c:pt idx="4212">
                  <c:v>0.1049697</c:v>
                </c:pt>
                <c:pt idx="4213">
                  <c:v>0.107529</c:v>
                </c:pt>
                <c:pt idx="4214">
                  <c:v>0.1059422</c:v>
                </c:pt>
                <c:pt idx="4215">
                  <c:v>0.10091600000000001</c:v>
                </c:pt>
                <c:pt idx="4216">
                  <c:v>0.1028712</c:v>
                </c:pt>
                <c:pt idx="4217">
                  <c:v>0.1051102</c:v>
                </c:pt>
                <c:pt idx="4218">
                  <c:v>0.10636610000000001</c:v>
                </c:pt>
                <c:pt idx="4219">
                  <c:v>0.10336620000000001</c:v>
                </c:pt>
                <c:pt idx="4220">
                  <c:v>0.1073445</c:v>
                </c:pt>
                <c:pt idx="4221">
                  <c:v>0.1071814</c:v>
                </c:pt>
                <c:pt idx="4222">
                  <c:v>0.103397</c:v>
                </c:pt>
                <c:pt idx="4223">
                  <c:v>0.10446370000000001</c:v>
                </c:pt>
                <c:pt idx="4224">
                  <c:v>0.10565819999999999</c:v>
                </c:pt>
                <c:pt idx="4225">
                  <c:v>0.106238</c:v>
                </c:pt>
                <c:pt idx="4226">
                  <c:v>0.1017422</c:v>
                </c:pt>
                <c:pt idx="4227">
                  <c:v>0.10661610000000001</c:v>
                </c:pt>
                <c:pt idx="4228">
                  <c:v>0.1065372</c:v>
                </c:pt>
                <c:pt idx="4229">
                  <c:v>0.10486819999999999</c:v>
                </c:pt>
                <c:pt idx="4230">
                  <c:v>0.1061005</c:v>
                </c:pt>
                <c:pt idx="4231">
                  <c:v>0.1066257</c:v>
                </c:pt>
                <c:pt idx="4232">
                  <c:v>0.10589759999999999</c:v>
                </c:pt>
                <c:pt idx="4233">
                  <c:v>0.10042470000000001</c:v>
                </c:pt>
                <c:pt idx="4234">
                  <c:v>0.1051376</c:v>
                </c:pt>
                <c:pt idx="4235">
                  <c:v>0.1024468</c:v>
                </c:pt>
                <c:pt idx="4236">
                  <c:v>0.102973</c:v>
                </c:pt>
                <c:pt idx="4237">
                  <c:v>0.1045227</c:v>
                </c:pt>
                <c:pt idx="4238">
                  <c:v>0.1078939</c:v>
                </c:pt>
                <c:pt idx="4239">
                  <c:v>0.10576629999999999</c:v>
                </c:pt>
                <c:pt idx="4240">
                  <c:v>0.1014665</c:v>
                </c:pt>
                <c:pt idx="4241">
                  <c:v>0.1058278</c:v>
                </c:pt>
                <c:pt idx="4242">
                  <c:v>0.1069507</c:v>
                </c:pt>
                <c:pt idx="4243">
                  <c:v>0.10348930000000001</c:v>
                </c:pt>
                <c:pt idx="4244">
                  <c:v>0.10542219999999999</c:v>
                </c:pt>
                <c:pt idx="4245">
                  <c:v>0.1067698</c:v>
                </c:pt>
                <c:pt idx="4246">
                  <c:v>0.1046421</c:v>
                </c:pt>
                <c:pt idx="4247">
                  <c:v>0.1075416</c:v>
                </c:pt>
                <c:pt idx="4248">
                  <c:v>0.1088771</c:v>
                </c:pt>
                <c:pt idx="4249">
                  <c:v>0.107167</c:v>
                </c:pt>
                <c:pt idx="4250">
                  <c:v>0.10365580000000001</c:v>
                </c:pt>
                <c:pt idx="4251">
                  <c:v>0.1047183</c:v>
                </c:pt>
                <c:pt idx="4252">
                  <c:v>0.10608480000000001</c:v>
                </c:pt>
                <c:pt idx="4253">
                  <c:v>0.1019876</c:v>
                </c:pt>
                <c:pt idx="4254">
                  <c:v>0.1020894</c:v>
                </c:pt>
                <c:pt idx="4255">
                  <c:v>0.10891290000000001</c:v>
                </c:pt>
                <c:pt idx="4256">
                  <c:v>0.10544050000000001</c:v>
                </c:pt>
                <c:pt idx="4257">
                  <c:v>0.105585</c:v>
                </c:pt>
                <c:pt idx="4258">
                  <c:v>0.10624169999999999</c:v>
                </c:pt>
                <c:pt idx="4259">
                  <c:v>0.1033922</c:v>
                </c:pt>
                <c:pt idx="4260">
                  <c:v>0.1034065</c:v>
                </c:pt>
                <c:pt idx="4261">
                  <c:v>0.10295559999999999</c:v>
                </c:pt>
                <c:pt idx="4262">
                  <c:v>0.1043555</c:v>
                </c:pt>
                <c:pt idx="4263">
                  <c:v>0.1037279</c:v>
                </c:pt>
                <c:pt idx="4264">
                  <c:v>0.1053</c:v>
                </c:pt>
                <c:pt idx="4265">
                  <c:v>0.1047689</c:v>
                </c:pt>
                <c:pt idx="4266">
                  <c:v>0.10537829999999999</c:v>
                </c:pt>
                <c:pt idx="4267">
                  <c:v>0.1055108</c:v>
                </c:pt>
                <c:pt idx="4268">
                  <c:v>0.10648009999999999</c:v>
                </c:pt>
                <c:pt idx="4269">
                  <c:v>0.1068334</c:v>
                </c:pt>
                <c:pt idx="4270">
                  <c:v>0.10386430000000001</c:v>
                </c:pt>
                <c:pt idx="4271">
                  <c:v>0.10332379999999999</c:v>
                </c:pt>
                <c:pt idx="4272">
                  <c:v>0.1069827</c:v>
                </c:pt>
                <c:pt idx="4273">
                  <c:v>0.1060714</c:v>
                </c:pt>
                <c:pt idx="4274">
                  <c:v>0.1047076</c:v>
                </c:pt>
                <c:pt idx="4275">
                  <c:v>0.1056241</c:v>
                </c:pt>
                <c:pt idx="4276">
                  <c:v>0.106237</c:v>
                </c:pt>
                <c:pt idx="4277">
                  <c:v>0.10477640000000001</c:v>
                </c:pt>
                <c:pt idx="4278">
                  <c:v>0.103438</c:v>
                </c:pt>
                <c:pt idx="4279">
                  <c:v>0.1064184</c:v>
                </c:pt>
                <c:pt idx="4280">
                  <c:v>0.1048125</c:v>
                </c:pt>
                <c:pt idx="4281">
                  <c:v>0.1044016</c:v>
                </c:pt>
                <c:pt idx="4282">
                  <c:v>0.10628940000000001</c:v>
                </c:pt>
                <c:pt idx="4283">
                  <c:v>0.1068952</c:v>
                </c:pt>
                <c:pt idx="4284">
                  <c:v>0.1063215</c:v>
                </c:pt>
                <c:pt idx="4285">
                  <c:v>0.1058833</c:v>
                </c:pt>
                <c:pt idx="4286">
                  <c:v>0.1067521</c:v>
                </c:pt>
                <c:pt idx="4287">
                  <c:v>0.1046993</c:v>
                </c:pt>
                <c:pt idx="4288">
                  <c:v>0.10501530000000001</c:v>
                </c:pt>
                <c:pt idx="4289">
                  <c:v>0.1056131</c:v>
                </c:pt>
                <c:pt idx="4290">
                  <c:v>0.1040227</c:v>
                </c:pt>
                <c:pt idx="4291">
                  <c:v>0.10484690000000001</c:v>
                </c:pt>
                <c:pt idx="4292">
                  <c:v>0.1067113</c:v>
                </c:pt>
                <c:pt idx="4293">
                  <c:v>0.1075726</c:v>
                </c:pt>
                <c:pt idx="4294">
                  <c:v>0.1054983</c:v>
                </c:pt>
                <c:pt idx="4295">
                  <c:v>0.1051945</c:v>
                </c:pt>
                <c:pt idx="4296">
                  <c:v>0.1057989</c:v>
                </c:pt>
                <c:pt idx="4297">
                  <c:v>0.10588599999999999</c:v>
                </c:pt>
                <c:pt idx="4298">
                  <c:v>0.1026769</c:v>
                </c:pt>
                <c:pt idx="4299">
                  <c:v>0.1089273</c:v>
                </c:pt>
                <c:pt idx="4300">
                  <c:v>0.1044653</c:v>
                </c:pt>
                <c:pt idx="4301">
                  <c:v>0.10586950000000001</c:v>
                </c:pt>
                <c:pt idx="4302">
                  <c:v>0.1040326</c:v>
                </c:pt>
                <c:pt idx="4303">
                  <c:v>0.10881109999999999</c:v>
                </c:pt>
                <c:pt idx="4304">
                  <c:v>0.1063048</c:v>
                </c:pt>
                <c:pt idx="4305">
                  <c:v>0.1076588</c:v>
                </c:pt>
                <c:pt idx="4306">
                  <c:v>0.1088018</c:v>
                </c:pt>
                <c:pt idx="4307">
                  <c:v>0.1055015</c:v>
                </c:pt>
                <c:pt idx="4308">
                  <c:v>0.1044501</c:v>
                </c:pt>
                <c:pt idx="4309">
                  <c:v>0.101497</c:v>
                </c:pt>
                <c:pt idx="4310">
                  <c:v>0.1076838</c:v>
                </c:pt>
                <c:pt idx="4311">
                  <c:v>0.1027381</c:v>
                </c:pt>
                <c:pt idx="4312">
                  <c:v>0.1047235</c:v>
                </c:pt>
                <c:pt idx="4313">
                  <c:v>0.10691829999999999</c:v>
                </c:pt>
                <c:pt idx="4314">
                  <c:v>0.1082124</c:v>
                </c:pt>
                <c:pt idx="4315">
                  <c:v>0.1037812</c:v>
                </c:pt>
                <c:pt idx="4316">
                  <c:v>0.10799590000000001</c:v>
                </c:pt>
                <c:pt idx="4317">
                  <c:v>0.10638599999999999</c:v>
                </c:pt>
                <c:pt idx="4318">
                  <c:v>0.1036402</c:v>
                </c:pt>
                <c:pt idx="4319">
                  <c:v>0.10020660000000001</c:v>
                </c:pt>
                <c:pt idx="4320">
                  <c:v>0.1082608</c:v>
                </c:pt>
                <c:pt idx="4321">
                  <c:v>0.1049683</c:v>
                </c:pt>
                <c:pt idx="4322">
                  <c:v>0.10271429999999999</c:v>
                </c:pt>
                <c:pt idx="4323">
                  <c:v>0.1059392</c:v>
                </c:pt>
                <c:pt idx="4324">
                  <c:v>0.1054551</c:v>
                </c:pt>
                <c:pt idx="4325">
                  <c:v>0.10504230000000001</c:v>
                </c:pt>
                <c:pt idx="4326">
                  <c:v>0.1025032</c:v>
                </c:pt>
                <c:pt idx="4327">
                  <c:v>0.1090772</c:v>
                </c:pt>
                <c:pt idx="4328">
                  <c:v>0.10438260000000001</c:v>
                </c:pt>
                <c:pt idx="4329">
                  <c:v>0.10450570000000001</c:v>
                </c:pt>
                <c:pt idx="4330">
                  <c:v>0.1072166</c:v>
                </c:pt>
                <c:pt idx="4331">
                  <c:v>0.1051919</c:v>
                </c:pt>
                <c:pt idx="4332">
                  <c:v>0.1041791</c:v>
                </c:pt>
                <c:pt idx="4333">
                  <c:v>0.1044326</c:v>
                </c:pt>
                <c:pt idx="4334">
                  <c:v>0.1096818</c:v>
                </c:pt>
                <c:pt idx="4335">
                  <c:v>0.1043743</c:v>
                </c:pt>
                <c:pt idx="4336">
                  <c:v>0.1050504</c:v>
                </c:pt>
                <c:pt idx="4337">
                  <c:v>0.1055296</c:v>
                </c:pt>
                <c:pt idx="4338">
                  <c:v>0.10526389999999999</c:v>
                </c:pt>
                <c:pt idx="4339">
                  <c:v>0.1026199</c:v>
                </c:pt>
                <c:pt idx="4340">
                  <c:v>0.10416449999999999</c:v>
                </c:pt>
                <c:pt idx="4341">
                  <c:v>0.1020472</c:v>
                </c:pt>
                <c:pt idx="4342">
                  <c:v>0.10359930000000001</c:v>
                </c:pt>
                <c:pt idx="4343">
                  <c:v>0.1039872</c:v>
                </c:pt>
                <c:pt idx="4344">
                  <c:v>0.106959</c:v>
                </c:pt>
                <c:pt idx="4345">
                  <c:v>0.10208100000000001</c:v>
                </c:pt>
                <c:pt idx="4346">
                  <c:v>0.1044817</c:v>
                </c:pt>
                <c:pt idx="4347">
                  <c:v>0.1068429</c:v>
                </c:pt>
                <c:pt idx="4348">
                  <c:v>0.1070198</c:v>
                </c:pt>
                <c:pt idx="4349">
                  <c:v>0.1026904</c:v>
                </c:pt>
                <c:pt idx="4350">
                  <c:v>0.1057198</c:v>
                </c:pt>
                <c:pt idx="4351">
                  <c:v>0.10934290000000001</c:v>
                </c:pt>
                <c:pt idx="4352">
                  <c:v>0.1061652</c:v>
                </c:pt>
                <c:pt idx="4353">
                  <c:v>0.1012125</c:v>
                </c:pt>
                <c:pt idx="4354">
                  <c:v>0.1055861</c:v>
                </c:pt>
                <c:pt idx="4355">
                  <c:v>0.1057661</c:v>
                </c:pt>
                <c:pt idx="4356">
                  <c:v>0.10144010000000001</c:v>
                </c:pt>
                <c:pt idx="4357">
                  <c:v>0.1045939</c:v>
                </c:pt>
                <c:pt idx="4358">
                  <c:v>0.1047642</c:v>
                </c:pt>
                <c:pt idx="4359">
                  <c:v>0.1040061</c:v>
                </c:pt>
                <c:pt idx="4360">
                  <c:v>0.1020677</c:v>
                </c:pt>
                <c:pt idx="4361">
                  <c:v>0.10806350000000001</c:v>
                </c:pt>
                <c:pt idx="4362">
                  <c:v>0.10366309999999999</c:v>
                </c:pt>
                <c:pt idx="4363">
                  <c:v>9.9006259999999999E-2</c:v>
                </c:pt>
                <c:pt idx="4364">
                  <c:v>0.10341119999999999</c:v>
                </c:pt>
                <c:pt idx="4365">
                  <c:v>0.1053487</c:v>
                </c:pt>
                <c:pt idx="4366">
                  <c:v>0.10584979999999999</c:v>
                </c:pt>
                <c:pt idx="4367">
                  <c:v>0.10655630000000001</c:v>
                </c:pt>
                <c:pt idx="4368">
                  <c:v>0.1098306</c:v>
                </c:pt>
                <c:pt idx="4369">
                  <c:v>0.1026241</c:v>
                </c:pt>
                <c:pt idx="4370">
                  <c:v>0.10377459999999999</c:v>
                </c:pt>
                <c:pt idx="4371">
                  <c:v>0.1076139</c:v>
                </c:pt>
                <c:pt idx="4372">
                  <c:v>0.10631450000000001</c:v>
                </c:pt>
                <c:pt idx="4373">
                  <c:v>0.1036914</c:v>
                </c:pt>
                <c:pt idx="4374">
                  <c:v>0.1048366</c:v>
                </c:pt>
                <c:pt idx="4375">
                  <c:v>0.1064281</c:v>
                </c:pt>
                <c:pt idx="4376">
                  <c:v>0.1034326</c:v>
                </c:pt>
                <c:pt idx="4377">
                  <c:v>0.10313559999999999</c:v>
                </c:pt>
                <c:pt idx="4378">
                  <c:v>0.10564179999999999</c:v>
                </c:pt>
                <c:pt idx="4379">
                  <c:v>0.10975890000000001</c:v>
                </c:pt>
                <c:pt idx="4380">
                  <c:v>0.105402</c:v>
                </c:pt>
                <c:pt idx="4381">
                  <c:v>0.1069885</c:v>
                </c:pt>
                <c:pt idx="4382">
                  <c:v>0.10542940000000001</c:v>
                </c:pt>
                <c:pt idx="4383">
                  <c:v>0.10377740000000001</c:v>
                </c:pt>
                <c:pt idx="4384">
                  <c:v>0.10279779999999999</c:v>
                </c:pt>
                <c:pt idx="4385">
                  <c:v>0.1033944</c:v>
                </c:pt>
                <c:pt idx="4386">
                  <c:v>0.1045246</c:v>
                </c:pt>
                <c:pt idx="4387">
                  <c:v>0.1036656</c:v>
                </c:pt>
                <c:pt idx="4388">
                  <c:v>0.1035544</c:v>
                </c:pt>
                <c:pt idx="4389">
                  <c:v>0.1067833</c:v>
                </c:pt>
                <c:pt idx="4390">
                  <c:v>0.1039268</c:v>
                </c:pt>
                <c:pt idx="4391">
                  <c:v>0.10368520000000001</c:v>
                </c:pt>
                <c:pt idx="4392">
                  <c:v>0.1070792</c:v>
                </c:pt>
                <c:pt idx="4393">
                  <c:v>0.105641</c:v>
                </c:pt>
                <c:pt idx="4394">
                  <c:v>0.1029402</c:v>
                </c:pt>
                <c:pt idx="4395">
                  <c:v>0.10457039999999999</c:v>
                </c:pt>
                <c:pt idx="4396">
                  <c:v>0.1100347</c:v>
                </c:pt>
                <c:pt idx="4397">
                  <c:v>0.1035842</c:v>
                </c:pt>
                <c:pt idx="4398">
                  <c:v>0.1035932</c:v>
                </c:pt>
                <c:pt idx="4399">
                  <c:v>0.1060175</c:v>
                </c:pt>
                <c:pt idx="4400">
                  <c:v>0.1072558</c:v>
                </c:pt>
                <c:pt idx="4401">
                  <c:v>0.1033852</c:v>
                </c:pt>
                <c:pt idx="4402">
                  <c:v>0.1061223</c:v>
                </c:pt>
                <c:pt idx="4403">
                  <c:v>0.1074727</c:v>
                </c:pt>
                <c:pt idx="4404">
                  <c:v>0.1044795</c:v>
                </c:pt>
                <c:pt idx="4405">
                  <c:v>0.10486959999999999</c:v>
                </c:pt>
                <c:pt idx="4406">
                  <c:v>0.1044978</c:v>
                </c:pt>
                <c:pt idx="4407">
                  <c:v>0.1042912</c:v>
                </c:pt>
                <c:pt idx="4408">
                  <c:v>0.1043883</c:v>
                </c:pt>
                <c:pt idx="4409">
                  <c:v>0.1069064</c:v>
                </c:pt>
                <c:pt idx="4410">
                  <c:v>0.1064811</c:v>
                </c:pt>
                <c:pt idx="4411">
                  <c:v>0.1050547</c:v>
                </c:pt>
                <c:pt idx="4412">
                  <c:v>0.10664270000000001</c:v>
                </c:pt>
                <c:pt idx="4413">
                  <c:v>0.10705720000000001</c:v>
                </c:pt>
                <c:pt idx="4414">
                  <c:v>0.1063264</c:v>
                </c:pt>
                <c:pt idx="4415">
                  <c:v>0.1017619</c:v>
                </c:pt>
                <c:pt idx="4416">
                  <c:v>0.10695259999999999</c:v>
                </c:pt>
                <c:pt idx="4417">
                  <c:v>0.1058919</c:v>
                </c:pt>
                <c:pt idx="4418">
                  <c:v>0.1051801</c:v>
                </c:pt>
                <c:pt idx="4419">
                  <c:v>0.1033621</c:v>
                </c:pt>
                <c:pt idx="4420">
                  <c:v>0.10463359999999999</c:v>
                </c:pt>
                <c:pt idx="4421">
                  <c:v>0.10424079999999999</c:v>
                </c:pt>
                <c:pt idx="4422">
                  <c:v>0.10306120000000001</c:v>
                </c:pt>
                <c:pt idx="4423">
                  <c:v>0.1052028</c:v>
                </c:pt>
                <c:pt idx="4424">
                  <c:v>0.1062258</c:v>
                </c:pt>
                <c:pt idx="4425">
                  <c:v>0.10562249999999999</c:v>
                </c:pt>
                <c:pt idx="4426">
                  <c:v>0.1055237</c:v>
                </c:pt>
                <c:pt idx="4427">
                  <c:v>0.1089243</c:v>
                </c:pt>
                <c:pt idx="4428">
                  <c:v>0.105977</c:v>
                </c:pt>
                <c:pt idx="4429">
                  <c:v>0.10652109999999999</c:v>
                </c:pt>
                <c:pt idx="4430">
                  <c:v>0.107122</c:v>
                </c:pt>
                <c:pt idx="4431">
                  <c:v>0.1072882</c:v>
                </c:pt>
                <c:pt idx="4432">
                  <c:v>0.1036184</c:v>
                </c:pt>
                <c:pt idx="4433">
                  <c:v>0.10585029999999999</c:v>
                </c:pt>
                <c:pt idx="4434">
                  <c:v>0.1068479</c:v>
                </c:pt>
                <c:pt idx="4435">
                  <c:v>0.10436280000000001</c:v>
                </c:pt>
                <c:pt idx="4436">
                  <c:v>0.1038446</c:v>
                </c:pt>
                <c:pt idx="4437">
                  <c:v>0.10756549999999999</c:v>
                </c:pt>
                <c:pt idx="4438">
                  <c:v>0.1053142</c:v>
                </c:pt>
                <c:pt idx="4439">
                  <c:v>0.10332180000000001</c:v>
                </c:pt>
                <c:pt idx="4440">
                  <c:v>0.1060232</c:v>
                </c:pt>
                <c:pt idx="4441">
                  <c:v>0.1067746</c:v>
                </c:pt>
                <c:pt idx="4442">
                  <c:v>0.1024928</c:v>
                </c:pt>
                <c:pt idx="4443">
                  <c:v>0.10513</c:v>
                </c:pt>
                <c:pt idx="4444">
                  <c:v>0.1068277</c:v>
                </c:pt>
                <c:pt idx="4445">
                  <c:v>0.10385129999999999</c:v>
                </c:pt>
                <c:pt idx="4446">
                  <c:v>0.1051763</c:v>
                </c:pt>
                <c:pt idx="4447">
                  <c:v>0.1049855</c:v>
                </c:pt>
                <c:pt idx="4448">
                  <c:v>0.1067183</c:v>
                </c:pt>
                <c:pt idx="4449">
                  <c:v>0.1047482</c:v>
                </c:pt>
                <c:pt idx="4450">
                  <c:v>0.1070561</c:v>
                </c:pt>
                <c:pt idx="4451">
                  <c:v>0.1060837</c:v>
                </c:pt>
                <c:pt idx="4452">
                  <c:v>0.1040012</c:v>
                </c:pt>
                <c:pt idx="4453">
                  <c:v>0.10308249999999999</c:v>
                </c:pt>
                <c:pt idx="4454">
                  <c:v>0.1054788</c:v>
                </c:pt>
                <c:pt idx="4455">
                  <c:v>0.1091747</c:v>
                </c:pt>
                <c:pt idx="4456">
                  <c:v>0.107414</c:v>
                </c:pt>
                <c:pt idx="4457">
                  <c:v>0.1067458</c:v>
                </c:pt>
                <c:pt idx="4458">
                  <c:v>0.1097654</c:v>
                </c:pt>
                <c:pt idx="4459">
                  <c:v>0.10647330000000001</c:v>
                </c:pt>
                <c:pt idx="4460">
                  <c:v>0.1056042</c:v>
                </c:pt>
                <c:pt idx="4461">
                  <c:v>0.1080468</c:v>
                </c:pt>
                <c:pt idx="4462">
                  <c:v>0.10601190000000001</c:v>
                </c:pt>
                <c:pt idx="4463">
                  <c:v>0.1032454</c:v>
                </c:pt>
                <c:pt idx="4464">
                  <c:v>0.1047463</c:v>
                </c:pt>
                <c:pt idx="4465">
                  <c:v>0.10587149999999999</c:v>
                </c:pt>
                <c:pt idx="4466">
                  <c:v>0.1024576</c:v>
                </c:pt>
                <c:pt idx="4467">
                  <c:v>0.10366209999999999</c:v>
                </c:pt>
                <c:pt idx="4468">
                  <c:v>0.105836</c:v>
                </c:pt>
                <c:pt idx="4469">
                  <c:v>0.10415339999999999</c:v>
                </c:pt>
                <c:pt idx="4470">
                  <c:v>0.10681359999999999</c:v>
                </c:pt>
                <c:pt idx="4471">
                  <c:v>0.1068891</c:v>
                </c:pt>
                <c:pt idx="4472">
                  <c:v>0.1083123</c:v>
                </c:pt>
                <c:pt idx="4473">
                  <c:v>0.1042766</c:v>
                </c:pt>
                <c:pt idx="4474">
                  <c:v>0.1047</c:v>
                </c:pt>
                <c:pt idx="4475">
                  <c:v>0.1064954</c:v>
                </c:pt>
                <c:pt idx="4476">
                  <c:v>0.1054413</c:v>
                </c:pt>
                <c:pt idx="4477">
                  <c:v>0.1030384</c:v>
                </c:pt>
                <c:pt idx="4478">
                  <c:v>0.107892</c:v>
                </c:pt>
                <c:pt idx="4479">
                  <c:v>0.10381310000000001</c:v>
                </c:pt>
                <c:pt idx="4480">
                  <c:v>0.105117</c:v>
                </c:pt>
                <c:pt idx="4481">
                  <c:v>0.1069901</c:v>
                </c:pt>
                <c:pt idx="4482">
                  <c:v>0.107031</c:v>
                </c:pt>
                <c:pt idx="4483">
                  <c:v>0.108407</c:v>
                </c:pt>
                <c:pt idx="4484">
                  <c:v>0.1022412</c:v>
                </c:pt>
                <c:pt idx="4485">
                  <c:v>0.10861170000000001</c:v>
                </c:pt>
                <c:pt idx="4486">
                  <c:v>0.1046728</c:v>
                </c:pt>
                <c:pt idx="4487">
                  <c:v>0.10317079999999999</c:v>
                </c:pt>
                <c:pt idx="4488">
                  <c:v>0.1039655</c:v>
                </c:pt>
                <c:pt idx="4489">
                  <c:v>0.10456169999999999</c:v>
                </c:pt>
                <c:pt idx="4490">
                  <c:v>0.1048096</c:v>
                </c:pt>
                <c:pt idx="4491">
                  <c:v>0.10108250000000001</c:v>
                </c:pt>
                <c:pt idx="4492">
                  <c:v>0.1053239</c:v>
                </c:pt>
                <c:pt idx="4493">
                  <c:v>0.1070918</c:v>
                </c:pt>
                <c:pt idx="4494">
                  <c:v>0.10631110000000001</c:v>
                </c:pt>
                <c:pt idx="4495">
                  <c:v>0.1036039</c:v>
                </c:pt>
                <c:pt idx="4496">
                  <c:v>0.10952199999999999</c:v>
                </c:pt>
                <c:pt idx="4497">
                  <c:v>0.1034501</c:v>
                </c:pt>
                <c:pt idx="4498">
                  <c:v>0.1050801</c:v>
                </c:pt>
                <c:pt idx="4499">
                  <c:v>0.1053481</c:v>
                </c:pt>
                <c:pt idx="4500">
                  <c:v>0.10551720000000001</c:v>
                </c:pt>
                <c:pt idx="4501">
                  <c:v>0.1025041</c:v>
                </c:pt>
                <c:pt idx="4502">
                  <c:v>0.10672230000000001</c:v>
                </c:pt>
                <c:pt idx="4503">
                  <c:v>0.1084099</c:v>
                </c:pt>
                <c:pt idx="4504">
                  <c:v>0.1046139</c:v>
                </c:pt>
                <c:pt idx="4505">
                  <c:v>0.1070002</c:v>
                </c:pt>
                <c:pt idx="4506">
                  <c:v>0.108029</c:v>
                </c:pt>
                <c:pt idx="4507">
                  <c:v>0.10625080000000001</c:v>
                </c:pt>
                <c:pt idx="4508">
                  <c:v>0.1039431</c:v>
                </c:pt>
                <c:pt idx="4509">
                  <c:v>0.1079439</c:v>
                </c:pt>
                <c:pt idx="4510">
                  <c:v>0.10696990000000001</c:v>
                </c:pt>
                <c:pt idx="4511">
                  <c:v>0.1020331</c:v>
                </c:pt>
                <c:pt idx="4512">
                  <c:v>0.10663309999999999</c:v>
                </c:pt>
                <c:pt idx="4513">
                  <c:v>0.1097086</c:v>
                </c:pt>
                <c:pt idx="4514">
                  <c:v>0.1066665</c:v>
                </c:pt>
                <c:pt idx="4515">
                  <c:v>0.10391400000000001</c:v>
                </c:pt>
                <c:pt idx="4516">
                  <c:v>0.10776570000000001</c:v>
                </c:pt>
                <c:pt idx="4517">
                  <c:v>0.1036359</c:v>
                </c:pt>
                <c:pt idx="4518">
                  <c:v>0.1034171</c:v>
                </c:pt>
                <c:pt idx="4519">
                  <c:v>0.10603750000000001</c:v>
                </c:pt>
                <c:pt idx="4520">
                  <c:v>0.1063728</c:v>
                </c:pt>
                <c:pt idx="4521">
                  <c:v>0.1068427</c:v>
                </c:pt>
                <c:pt idx="4522">
                  <c:v>0.10631259999999999</c:v>
                </c:pt>
                <c:pt idx="4523">
                  <c:v>0.1066887</c:v>
                </c:pt>
                <c:pt idx="4524">
                  <c:v>0.10807600000000001</c:v>
                </c:pt>
                <c:pt idx="4525">
                  <c:v>0.10488980000000001</c:v>
                </c:pt>
                <c:pt idx="4526">
                  <c:v>0.1103644</c:v>
                </c:pt>
                <c:pt idx="4527">
                  <c:v>0.1058571</c:v>
                </c:pt>
                <c:pt idx="4528">
                  <c:v>0.10516399999999999</c:v>
                </c:pt>
                <c:pt idx="4529">
                  <c:v>0.1070396</c:v>
                </c:pt>
                <c:pt idx="4530">
                  <c:v>0.1060975</c:v>
                </c:pt>
                <c:pt idx="4531">
                  <c:v>0.1086129</c:v>
                </c:pt>
                <c:pt idx="4532">
                  <c:v>0.10662870000000001</c:v>
                </c:pt>
                <c:pt idx="4533">
                  <c:v>0.1061989</c:v>
                </c:pt>
                <c:pt idx="4534">
                  <c:v>0.10557370000000001</c:v>
                </c:pt>
                <c:pt idx="4535">
                  <c:v>0.1040542</c:v>
                </c:pt>
                <c:pt idx="4536">
                  <c:v>0.10374419999999999</c:v>
                </c:pt>
                <c:pt idx="4537">
                  <c:v>0.1064933</c:v>
                </c:pt>
                <c:pt idx="4538">
                  <c:v>0.105569</c:v>
                </c:pt>
                <c:pt idx="4539">
                  <c:v>0.104827</c:v>
                </c:pt>
                <c:pt idx="4540">
                  <c:v>0.1061787</c:v>
                </c:pt>
                <c:pt idx="4541">
                  <c:v>0.1062076</c:v>
                </c:pt>
                <c:pt idx="4542">
                  <c:v>0.1042331</c:v>
                </c:pt>
                <c:pt idx="4543">
                  <c:v>0.1027612</c:v>
                </c:pt>
                <c:pt idx="4544">
                  <c:v>0.1083418</c:v>
                </c:pt>
                <c:pt idx="4545">
                  <c:v>0.1067917</c:v>
                </c:pt>
                <c:pt idx="4546">
                  <c:v>0.1068733</c:v>
                </c:pt>
                <c:pt idx="4547">
                  <c:v>0.10481310000000001</c:v>
                </c:pt>
                <c:pt idx="4548">
                  <c:v>0.1076751</c:v>
                </c:pt>
                <c:pt idx="4549">
                  <c:v>0.10971789999999999</c:v>
                </c:pt>
                <c:pt idx="4550">
                  <c:v>0.10434549999999999</c:v>
                </c:pt>
                <c:pt idx="4551">
                  <c:v>0.1066848</c:v>
                </c:pt>
                <c:pt idx="4552">
                  <c:v>0.10646650000000001</c:v>
                </c:pt>
                <c:pt idx="4553">
                  <c:v>0.1048731</c:v>
                </c:pt>
                <c:pt idx="4554">
                  <c:v>0.1040474</c:v>
                </c:pt>
                <c:pt idx="4555">
                  <c:v>0.1061469</c:v>
                </c:pt>
                <c:pt idx="4556">
                  <c:v>0.1037477</c:v>
                </c:pt>
                <c:pt idx="4557">
                  <c:v>0.10307520000000001</c:v>
                </c:pt>
                <c:pt idx="4558">
                  <c:v>0.1057631</c:v>
                </c:pt>
                <c:pt idx="4559">
                  <c:v>0.1083295</c:v>
                </c:pt>
                <c:pt idx="4560">
                  <c:v>0.106531</c:v>
                </c:pt>
                <c:pt idx="4561">
                  <c:v>0.1068733</c:v>
                </c:pt>
                <c:pt idx="4562">
                  <c:v>0.1070251</c:v>
                </c:pt>
                <c:pt idx="4563">
                  <c:v>0.1054973</c:v>
                </c:pt>
                <c:pt idx="4564">
                  <c:v>0.1068668</c:v>
                </c:pt>
                <c:pt idx="4565">
                  <c:v>0.1058311</c:v>
                </c:pt>
                <c:pt idx="4566">
                  <c:v>0.1040121</c:v>
                </c:pt>
                <c:pt idx="4567">
                  <c:v>0.1046169</c:v>
                </c:pt>
                <c:pt idx="4568">
                  <c:v>0.1041276</c:v>
                </c:pt>
                <c:pt idx="4569">
                  <c:v>0.1074537</c:v>
                </c:pt>
                <c:pt idx="4570">
                  <c:v>0.104463</c:v>
                </c:pt>
                <c:pt idx="4571">
                  <c:v>0.1043497</c:v>
                </c:pt>
                <c:pt idx="4572">
                  <c:v>0.1079005</c:v>
                </c:pt>
                <c:pt idx="4573">
                  <c:v>0.10613549999999999</c:v>
                </c:pt>
                <c:pt idx="4574">
                  <c:v>0.1024548</c:v>
                </c:pt>
                <c:pt idx="4575">
                  <c:v>0.10473830000000001</c:v>
                </c:pt>
                <c:pt idx="4576">
                  <c:v>0.10358870000000001</c:v>
                </c:pt>
                <c:pt idx="4577">
                  <c:v>0.102766</c:v>
                </c:pt>
                <c:pt idx="4578">
                  <c:v>0.1056681</c:v>
                </c:pt>
                <c:pt idx="4579">
                  <c:v>0.1067347</c:v>
                </c:pt>
                <c:pt idx="4580">
                  <c:v>0.1042853</c:v>
                </c:pt>
                <c:pt idx="4581">
                  <c:v>0.1048529</c:v>
                </c:pt>
                <c:pt idx="4582">
                  <c:v>0.1065043</c:v>
                </c:pt>
                <c:pt idx="4583">
                  <c:v>0.1090045</c:v>
                </c:pt>
                <c:pt idx="4584">
                  <c:v>0.10117279999999999</c:v>
                </c:pt>
                <c:pt idx="4585">
                  <c:v>0.10647429999999999</c:v>
                </c:pt>
                <c:pt idx="4586">
                  <c:v>0.10576190000000001</c:v>
                </c:pt>
                <c:pt idx="4587">
                  <c:v>0.1060406</c:v>
                </c:pt>
                <c:pt idx="4588">
                  <c:v>0.1068746</c:v>
                </c:pt>
                <c:pt idx="4589">
                  <c:v>0.1065045</c:v>
                </c:pt>
                <c:pt idx="4590">
                  <c:v>0.10634299999999999</c:v>
                </c:pt>
                <c:pt idx="4591">
                  <c:v>0.103951</c:v>
                </c:pt>
                <c:pt idx="4592">
                  <c:v>0.1080334</c:v>
                </c:pt>
                <c:pt idx="4593">
                  <c:v>0.105572</c:v>
                </c:pt>
                <c:pt idx="4594">
                  <c:v>0.10389909999999999</c:v>
                </c:pt>
                <c:pt idx="4595">
                  <c:v>0.10493379999999999</c:v>
                </c:pt>
                <c:pt idx="4596">
                  <c:v>0.1077258</c:v>
                </c:pt>
                <c:pt idx="4597">
                  <c:v>0.1049887</c:v>
                </c:pt>
                <c:pt idx="4598">
                  <c:v>0.1033413</c:v>
                </c:pt>
                <c:pt idx="4599">
                  <c:v>0.10587779999999999</c:v>
                </c:pt>
                <c:pt idx="4600">
                  <c:v>0.10606889999999999</c:v>
                </c:pt>
                <c:pt idx="4601">
                  <c:v>0.1035002</c:v>
                </c:pt>
                <c:pt idx="4602">
                  <c:v>0.10634449999999999</c:v>
                </c:pt>
                <c:pt idx="4603">
                  <c:v>0.1078491</c:v>
                </c:pt>
                <c:pt idx="4604">
                  <c:v>0.1048338</c:v>
                </c:pt>
                <c:pt idx="4605">
                  <c:v>0.1051772</c:v>
                </c:pt>
                <c:pt idx="4606">
                  <c:v>0.10574799999999999</c:v>
                </c:pt>
                <c:pt idx="4607">
                  <c:v>0.10890370000000001</c:v>
                </c:pt>
                <c:pt idx="4608">
                  <c:v>0.1044636</c:v>
                </c:pt>
                <c:pt idx="4609">
                  <c:v>0.10682410000000001</c:v>
                </c:pt>
                <c:pt idx="4610">
                  <c:v>0.10844040000000001</c:v>
                </c:pt>
                <c:pt idx="4611">
                  <c:v>0.1042261</c:v>
                </c:pt>
                <c:pt idx="4612">
                  <c:v>0.1048838</c:v>
                </c:pt>
                <c:pt idx="4613">
                  <c:v>0.10678070000000001</c:v>
                </c:pt>
                <c:pt idx="4614">
                  <c:v>0.1043379</c:v>
                </c:pt>
                <c:pt idx="4615">
                  <c:v>0.1024991</c:v>
                </c:pt>
                <c:pt idx="4616">
                  <c:v>0.1057068</c:v>
                </c:pt>
                <c:pt idx="4617">
                  <c:v>0.1096454</c:v>
                </c:pt>
                <c:pt idx="4618">
                  <c:v>0.1070392</c:v>
                </c:pt>
                <c:pt idx="4619">
                  <c:v>0.1049137</c:v>
                </c:pt>
                <c:pt idx="4620">
                  <c:v>0.1106692</c:v>
                </c:pt>
                <c:pt idx="4621">
                  <c:v>0.10681</c:v>
                </c:pt>
                <c:pt idx="4622">
                  <c:v>0.10656069999999999</c:v>
                </c:pt>
                <c:pt idx="4623">
                  <c:v>0.10573920000000001</c:v>
                </c:pt>
                <c:pt idx="4624">
                  <c:v>0.1052971</c:v>
                </c:pt>
                <c:pt idx="4625">
                  <c:v>0.10919329999999999</c:v>
                </c:pt>
                <c:pt idx="4626">
                  <c:v>0.1049361</c:v>
                </c:pt>
                <c:pt idx="4627">
                  <c:v>0.1043248</c:v>
                </c:pt>
                <c:pt idx="4628">
                  <c:v>0.10630199999999999</c:v>
                </c:pt>
                <c:pt idx="4629">
                  <c:v>0.1064904</c:v>
                </c:pt>
                <c:pt idx="4630">
                  <c:v>0.1060555</c:v>
                </c:pt>
                <c:pt idx="4631">
                  <c:v>0.1062346</c:v>
                </c:pt>
                <c:pt idx="4632">
                  <c:v>0.1076318</c:v>
                </c:pt>
                <c:pt idx="4633">
                  <c:v>0.1095173</c:v>
                </c:pt>
                <c:pt idx="4634">
                  <c:v>0.11000939999999999</c:v>
                </c:pt>
                <c:pt idx="4635">
                  <c:v>0.1075004</c:v>
                </c:pt>
                <c:pt idx="4636">
                  <c:v>0.10413210000000001</c:v>
                </c:pt>
                <c:pt idx="4637">
                  <c:v>0.1080907</c:v>
                </c:pt>
                <c:pt idx="4638">
                  <c:v>0.1091674</c:v>
                </c:pt>
                <c:pt idx="4639">
                  <c:v>0.1085517</c:v>
                </c:pt>
                <c:pt idx="4640">
                  <c:v>0.1050753</c:v>
                </c:pt>
                <c:pt idx="4641">
                  <c:v>0.1093595</c:v>
                </c:pt>
                <c:pt idx="4642">
                  <c:v>0.10607850000000001</c:v>
                </c:pt>
                <c:pt idx="4643">
                  <c:v>0.10632949999999999</c:v>
                </c:pt>
                <c:pt idx="4644">
                  <c:v>0.10870539999999999</c:v>
                </c:pt>
                <c:pt idx="4645">
                  <c:v>0.1053214</c:v>
                </c:pt>
                <c:pt idx="4646">
                  <c:v>0.1044808</c:v>
                </c:pt>
                <c:pt idx="4647">
                  <c:v>0.1062567</c:v>
                </c:pt>
                <c:pt idx="4648">
                  <c:v>0.1091211</c:v>
                </c:pt>
                <c:pt idx="4649">
                  <c:v>0.10833569999999999</c:v>
                </c:pt>
                <c:pt idx="4650">
                  <c:v>0.10332479999999999</c:v>
                </c:pt>
                <c:pt idx="4651">
                  <c:v>0.1072741</c:v>
                </c:pt>
                <c:pt idx="4652">
                  <c:v>0.1031527</c:v>
                </c:pt>
                <c:pt idx="4653">
                  <c:v>0.10636959999999999</c:v>
                </c:pt>
                <c:pt idx="4654">
                  <c:v>0.10716680000000001</c:v>
                </c:pt>
                <c:pt idx="4655">
                  <c:v>0.1089154</c:v>
                </c:pt>
                <c:pt idx="4656">
                  <c:v>0.1066853</c:v>
                </c:pt>
                <c:pt idx="4657">
                  <c:v>0.10668080000000001</c:v>
                </c:pt>
                <c:pt idx="4658">
                  <c:v>0.10753989999999999</c:v>
                </c:pt>
                <c:pt idx="4659">
                  <c:v>0.1076124</c:v>
                </c:pt>
                <c:pt idx="4660">
                  <c:v>0.1056633</c:v>
                </c:pt>
                <c:pt idx="4661">
                  <c:v>0.10767060000000001</c:v>
                </c:pt>
                <c:pt idx="4662">
                  <c:v>0.107207</c:v>
                </c:pt>
                <c:pt idx="4663">
                  <c:v>0.1062259</c:v>
                </c:pt>
                <c:pt idx="4664">
                  <c:v>0.1055649</c:v>
                </c:pt>
                <c:pt idx="4665">
                  <c:v>0.10868079999999999</c:v>
                </c:pt>
                <c:pt idx="4666">
                  <c:v>0.10601380000000001</c:v>
                </c:pt>
                <c:pt idx="4667">
                  <c:v>0.1056267</c:v>
                </c:pt>
                <c:pt idx="4668">
                  <c:v>0.1097882</c:v>
                </c:pt>
                <c:pt idx="4669">
                  <c:v>0.1072125</c:v>
                </c:pt>
                <c:pt idx="4670">
                  <c:v>0.1053206</c:v>
                </c:pt>
                <c:pt idx="4671">
                  <c:v>0.1064735</c:v>
                </c:pt>
                <c:pt idx="4672">
                  <c:v>0.1078393</c:v>
                </c:pt>
                <c:pt idx="4673">
                  <c:v>0.10474559999999999</c:v>
                </c:pt>
                <c:pt idx="4674">
                  <c:v>0.10735459999999999</c:v>
                </c:pt>
                <c:pt idx="4675">
                  <c:v>0.10787679999999999</c:v>
                </c:pt>
                <c:pt idx="4676">
                  <c:v>0.1070455</c:v>
                </c:pt>
                <c:pt idx="4677">
                  <c:v>0.10612190000000001</c:v>
                </c:pt>
                <c:pt idx="4678">
                  <c:v>0.107695</c:v>
                </c:pt>
                <c:pt idx="4679">
                  <c:v>0.1080769</c:v>
                </c:pt>
                <c:pt idx="4680">
                  <c:v>0.1054233</c:v>
                </c:pt>
                <c:pt idx="4681">
                  <c:v>0.10632369999999999</c:v>
                </c:pt>
                <c:pt idx="4682">
                  <c:v>0.106853</c:v>
                </c:pt>
                <c:pt idx="4683">
                  <c:v>0.1110719</c:v>
                </c:pt>
                <c:pt idx="4684">
                  <c:v>0.1078624</c:v>
                </c:pt>
                <c:pt idx="4685">
                  <c:v>0.10527739999999999</c:v>
                </c:pt>
                <c:pt idx="4686">
                  <c:v>0.10859530000000001</c:v>
                </c:pt>
                <c:pt idx="4687">
                  <c:v>0.1073315</c:v>
                </c:pt>
                <c:pt idx="4688">
                  <c:v>0.10481020000000001</c:v>
                </c:pt>
                <c:pt idx="4689">
                  <c:v>0.1093872</c:v>
                </c:pt>
                <c:pt idx="4690">
                  <c:v>0.1076511</c:v>
                </c:pt>
                <c:pt idx="4691">
                  <c:v>0.1107466</c:v>
                </c:pt>
                <c:pt idx="4692">
                  <c:v>0.1045225</c:v>
                </c:pt>
                <c:pt idx="4693">
                  <c:v>0.1103092</c:v>
                </c:pt>
                <c:pt idx="4694">
                  <c:v>0.1087796</c:v>
                </c:pt>
                <c:pt idx="4695">
                  <c:v>0.1068611</c:v>
                </c:pt>
                <c:pt idx="4696">
                  <c:v>0.1081961</c:v>
                </c:pt>
                <c:pt idx="4697">
                  <c:v>0.108321</c:v>
                </c:pt>
                <c:pt idx="4698">
                  <c:v>0.1078491</c:v>
                </c:pt>
                <c:pt idx="4699">
                  <c:v>0.10304779999999999</c:v>
                </c:pt>
                <c:pt idx="4700">
                  <c:v>0.10821500000000001</c:v>
                </c:pt>
                <c:pt idx="4701">
                  <c:v>0.10476770000000001</c:v>
                </c:pt>
                <c:pt idx="4702">
                  <c:v>0.10379819999999999</c:v>
                </c:pt>
                <c:pt idx="4703">
                  <c:v>0.11052530000000001</c:v>
                </c:pt>
                <c:pt idx="4704">
                  <c:v>0.10762819999999999</c:v>
                </c:pt>
                <c:pt idx="4705">
                  <c:v>0.1084114</c:v>
                </c:pt>
                <c:pt idx="4706">
                  <c:v>0.1099562</c:v>
                </c:pt>
                <c:pt idx="4707">
                  <c:v>0.10964989999999999</c:v>
                </c:pt>
                <c:pt idx="4708">
                  <c:v>0.1047881</c:v>
                </c:pt>
                <c:pt idx="4709">
                  <c:v>0.10879079999999999</c:v>
                </c:pt>
                <c:pt idx="4710">
                  <c:v>0.1088286</c:v>
                </c:pt>
                <c:pt idx="4711">
                  <c:v>0.10739020000000001</c:v>
                </c:pt>
                <c:pt idx="4712">
                  <c:v>0.1082157</c:v>
                </c:pt>
                <c:pt idx="4713">
                  <c:v>0.1043446</c:v>
                </c:pt>
                <c:pt idx="4714">
                  <c:v>0.10628070000000001</c:v>
                </c:pt>
                <c:pt idx="4715">
                  <c:v>0.10572719999999999</c:v>
                </c:pt>
                <c:pt idx="4716">
                  <c:v>0.1082779</c:v>
                </c:pt>
                <c:pt idx="4717">
                  <c:v>0.1077499</c:v>
                </c:pt>
                <c:pt idx="4718">
                  <c:v>0.1044186</c:v>
                </c:pt>
                <c:pt idx="4719">
                  <c:v>0.105089</c:v>
                </c:pt>
                <c:pt idx="4720">
                  <c:v>0.1086524</c:v>
                </c:pt>
                <c:pt idx="4721">
                  <c:v>0.1083766</c:v>
                </c:pt>
                <c:pt idx="4722">
                  <c:v>0.1100927</c:v>
                </c:pt>
                <c:pt idx="4723">
                  <c:v>0.10665090000000001</c:v>
                </c:pt>
                <c:pt idx="4724">
                  <c:v>0.110675</c:v>
                </c:pt>
                <c:pt idx="4725">
                  <c:v>0.1054316</c:v>
                </c:pt>
                <c:pt idx="4726">
                  <c:v>0.1055304</c:v>
                </c:pt>
                <c:pt idx="4727">
                  <c:v>0.1070204</c:v>
                </c:pt>
                <c:pt idx="4728">
                  <c:v>0.1061991</c:v>
                </c:pt>
                <c:pt idx="4729">
                  <c:v>0.1059991</c:v>
                </c:pt>
                <c:pt idx="4730">
                  <c:v>0.1078659</c:v>
                </c:pt>
                <c:pt idx="4731">
                  <c:v>0.1077147</c:v>
                </c:pt>
                <c:pt idx="4732">
                  <c:v>0.10572380000000001</c:v>
                </c:pt>
                <c:pt idx="4733">
                  <c:v>0.1046494</c:v>
                </c:pt>
                <c:pt idx="4734">
                  <c:v>0.1073064</c:v>
                </c:pt>
                <c:pt idx="4735">
                  <c:v>0.10743320000000001</c:v>
                </c:pt>
                <c:pt idx="4736">
                  <c:v>0.1061738</c:v>
                </c:pt>
                <c:pt idx="4737">
                  <c:v>0.10683230000000001</c:v>
                </c:pt>
                <c:pt idx="4738">
                  <c:v>0.1072617</c:v>
                </c:pt>
                <c:pt idx="4739">
                  <c:v>0.10455970000000001</c:v>
                </c:pt>
                <c:pt idx="4740">
                  <c:v>0.1053105</c:v>
                </c:pt>
                <c:pt idx="4741">
                  <c:v>0.105417</c:v>
                </c:pt>
                <c:pt idx="4742">
                  <c:v>0.10472720000000001</c:v>
                </c:pt>
                <c:pt idx="4743">
                  <c:v>0.1052604</c:v>
                </c:pt>
                <c:pt idx="4744">
                  <c:v>0.1107462</c:v>
                </c:pt>
                <c:pt idx="4745">
                  <c:v>0.10920439999999999</c:v>
                </c:pt>
                <c:pt idx="4746">
                  <c:v>0.1079823</c:v>
                </c:pt>
                <c:pt idx="4747">
                  <c:v>0.1067596</c:v>
                </c:pt>
                <c:pt idx="4748">
                  <c:v>0.10613019999999999</c:v>
                </c:pt>
                <c:pt idx="4749">
                  <c:v>0.106588</c:v>
                </c:pt>
                <c:pt idx="4750">
                  <c:v>0.1067206</c:v>
                </c:pt>
                <c:pt idx="4751">
                  <c:v>0.10502160000000001</c:v>
                </c:pt>
                <c:pt idx="4752">
                  <c:v>0.1085882</c:v>
                </c:pt>
                <c:pt idx="4753">
                  <c:v>0.1095376</c:v>
                </c:pt>
                <c:pt idx="4754">
                  <c:v>0.1066102</c:v>
                </c:pt>
                <c:pt idx="4755">
                  <c:v>0.1092094</c:v>
                </c:pt>
                <c:pt idx="4756">
                  <c:v>0.10600800000000001</c:v>
                </c:pt>
                <c:pt idx="4757">
                  <c:v>0.1070493</c:v>
                </c:pt>
                <c:pt idx="4758">
                  <c:v>0.1053912</c:v>
                </c:pt>
                <c:pt idx="4759">
                  <c:v>0.1083365</c:v>
                </c:pt>
                <c:pt idx="4760">
                  <c:v>0.1051967</c:v>
                </c:pt>
                <c:pt idx="4761">
                  <c:v>0.10308299999999999</c:v>
                </c:pt>
                <c:pt idx="4762">
                  <c:v>0.10733040000000001</c:v>
                </c:pt>
                <c:pt idx="4763">
                  <c:v>0.10721840000000001</c:v>
                </c:pt>
                <c:pt idx="4764">
                  <c:v>0.1060541</c:v>
                </c:pt>
                <c:pt idx="4765">
                  <c:v>0.1075328</c:v>
                </c:pt>
                <c:pt idx="4766">
                  <c:v>0.1066701</c:v>
                </c:pt>
                <c:pt idx="4767">
                  <c:v>0.10659970000000001</c:v>
                </c:pt>
                <c:pt idx="4768">
                  <c:v>0.1071501</c:v>
                </c:pt>
                <c:pt idx="4769">
                  <c:v>0.11027289999999999</c:v>
                </c:pt>
                <c:pt idx="4770">
                  <c:v>0.1088324</c:v>
                </c:pt>
                <c:pt idx="4771">
                  <c:v>0.106821</c:v>
                </c:pt>
                <c:pt idx="4772">
                  <c:v>0.10889119999999999</c:v>
                </c:pt>
                <c:pt idx="4773">
                  <c:v>0.1086352</c:v>
                </c:pt>
                <c:pt idx="4774">
                  <c:v>0.10541109999999999</c:v>
                </c:pt>
                <c:pt idx="4775">
                  <c:v>0.10625709999999999</c:v>
                </c:pt>
                <c:pt idx="4776">
                  <c:v>0.112442</c:v>
                </c:pt>
                <c:pt idx="4777">
                  <c:v>0.10542219999999999</c:v>
                </c:pt>
                <c:pt idx="4778">
                  <c:v>0.10647429999999999</c:v>
                </c:pt>
                <c:pt idx="4779">
                  <c:v>0.10977969999999999</c:v>
                </c:pt>
                <c:pt idx="4780">
                  <c:v>0.10434889999999999</c:v>
                </c:pt>
                <c:pt idx="4781">
                  <c:v>0.10534739999999999</c:v>
                </c:pt>
                <c:pt idx="4782">
                  <c:v>0.1061699</c:v>
                </c:pt>
                <c:pt idx="4783">
                  <c:v>0.1085574</c:v>
                </c:pt>
                <c:pt idx="4784">
                  <c:v>0.106518</c:v>
                </c:pt>
                <c:pt idx="4785">
                  <c:v>0.1069548</c:v>
                </c:pt>
                <c:pt idx="4786">
                  <c:v>0.108516</c:v>
                </c:pt>
                <c:pt idx="4787">
                  <c:v>0.1086633</c:v>
                </c:pt>
                <c:pt idx="4788">
                  <c:v>0.1073538</c:v>
                </c:pt>
                <c:pt idx="4789">
                  <c:v>0.1067959</c:v>
                </c:pt>
                <c:pt idx="4790">
                  <c:v>0.1072429</c:v>
                </c:pt>
                <c:pt idx="4791">
                  <c:v>0.1089001</c:v>
                </c:pt>
                <c:pt idx="4792">
                  <c:v>0.1067926</c:v>
                </c:pt>
                <c:pt idx="4793">
                  <c:v>0.10755670000000001</c:v>
                </c:pt>
                <c:pt idx="4794">
                  <c:v>0.105033</c:v>
                </c:pt>
                <c:pt idx="4795">
                  <c:v>0.10708719999999999</c:v>
                </c:pt>
                <c:pt idx="4796">
                  <c:v>0.10619820000000001</c:v>
                </c:pt>
                <c:pt idx="4797">
                  <c:v>0.1073984</c:v>
                </c:pt>
                <c:pt idx="4798">
                  <c:v>0.1069567</c:v>
                </c:pt>
                <c:pt idx="4799">
                  <c:v>0.10476050000000001</c:v>
                </c:pt>
                <c:pt idx="4800">
                  <c:v>0.1097394</c:v>
                </c:pt>
                <c:pt idx="4801">
                  <c:v>0.10330780000000001</c:v>
                </c:pt>
                <c:pt idx="4802">
                  <c:v>0.1040797</c:v>
                </c:pt>
                <c:pt idx="4803">
                  <c:v>0.103323</c:v>
                </c:pt>
                <c:pt idx="4804">
                  <c:v>0.10548349999999999</c:v>
                </c:pt>
                <c:pt idx="4805">
                  <c:v>0.1054464</c:v>
                </c:pt>
                <c:pt idx="4806">
                  <c:v>0.10453229999999999</c:v>
                </c:pt>
                <c:pt idx="4807">
                  <c:v>0.10992059999999999</c:v>
                </c:pt>
                <c:pt idx="4808">
                  <c:v>0.102932</c:v>
                </c:pt>
                <c:pt idx="4809">
                  <c:v>0.1048023</c:v>
                </c:pt>
                <c:pt idx="4810">
                  <c:v>0.1083866</c:v>
                </c:pt>
                <c:pt idx="4811">
                  <c:v>0.1091086</c:v>
                </c:pt>
                <c:pt idx="4812">
                  <c:v>0.1069358</c:v>
                </c:pt>
                <c:pt idx="4813">
                  <c:v>0.1104141</c:v>
                </c:pt>
                <c:pt idx="4814">
                  <c:v>0.1078851</c:v>
                </c:pt>
                <c:pt idx="4815">
                  <c:v>0.10708760000000001</c:v>
                </c:pt>
                <c:pt idx="4816">
                  <c:v>0.1107374</c:v>
                </c:pt>
                <c:pt idx="4817">
                  <c:v>0.109246</c:v>
                </c:pt>
                <c:pt idx="4818">
                  <c:v>0.1048308</c:v>
                </c:pt>
                <c:pt idx="4819">
                  <c:v>0.105465</c:v>
                </c:pt>
                <c:pt idx="4820">
                  <c:v>0.1082822</c:v>
                </c:pt>
                <c:pt idx="4821">
                  <c:v>0.107642</c:v>
                </c:pt>
                <c:pt idx="4822">
                  <c:v>0.1094439</c:v>
                </c:pt>
                <c:pt idx="4823">
                  <c:v>0.10668900000000001</c:v>
                </c:pt>
                <c:pt idx="4824">
                  <c:v>0.1087074</c:v>
                </c:pt>
                <c:pt idx="4825">
                  <c:v>0.1068151</c:v>
                </c:pt>
                <c:pt idx="4826">
                  <c:v>0.1067251</c:v>
                </c:pt>
                <c:pt idx="4827">
                  <c:v>0.108265</c:v>
                </c:pt>
                <c:pt idx="4828">
                  <c:v>0.10480390000000001</c:v>
                </c:pt>
                <c:pt idx="4829">
                  <c:v>0.1049953</c:v>
                </c:pt>
                <c:pt idx="4830">
                  <c:v>0.10798149999999999</c:v>
                </c:pt>
                <c:pt idx="4831">
                  <c:v>0.1081254</c:v>
                </c:pt>
                <c:pt idx="4832">
                  <c:v>0.1046701</c:v>
                </c:pt>
                <c:pt idx="4833">
                  <c:v>0.10617169999999999</c:v>
                </c:pt>
                <c:pt idx="4834">
                  <c:v>0.1076757</c:v>
                </c:pt>
                <c:pt idx="4835">
                  <c:v>0.10700560000000001</c:v>
                </c:pt>
                <c:pt idx="4836">
                  <c:v>0.1067789</c:v>
                </c:pt>
                <c:pt idx="4837">
                  <c:v>0.1034926</c:v>
                </c:pt>
                <c:pt idx="4838">
                  <c:v>0.1064494</c:v>
                </c:pt>
                <c:pt idx="4839">
                  <c:v>0.10525229999999999</c:v>
                </c:pt>
                <c:pt idx="4840">
                  <c:v>0.107304</c:v>
                </c:pt>
                <c:pt idx="4841">
                  <c:v>0.1053579</c:v>
                </c:pt>
                <c:pt idx="4842">
                  <c:v>0.1055372</c:v>
                </c:pt>
                <c:pt idx="4843">
                  <c:v>0.1076908</c:v>
                </c:pt>
                <c:pt idx="4844">
                  <c:v>0.11123909999999999</c:v>
                </c:pt>
                <c:pt idx="4845">
                  <c:v>0.1093985</c:v>
                </c:pt>
                <c:pt idx="4846">
                  <c:v>0.1084499</c:v>
                </c:pt>
                <c:pt idx="4847">
                  <c:v>0.1064866</c:v>
                </c:pt>
                <c:pt idx="4848">
                  <c:v>0.10827929999999999</c:v>
                </c:pt>
                <c:pt idx="4849">
                  <c:v>0.1099432</c:v>
                </c:pt>
                <c:pt idx="4850">
                  <c:v>0.1061845</c:v>
                </c:pt>
                <c:pt idx="4851">
                  <c:v>0.1077832</c:v>
                </c:pt>
                <c:pt idx="4852">
                  <c:v>0.1096792</c:v>
                </c:pt>
                <c:pt idx="4853">
                  <c:v>0.1051671</c:v>
                </c:pt>
                <c:pt idx="4854">
                  <c:v>0.11091719999999999</c:v>
                </c:pt>
                <c:pt idx="4855">
                  <c:v>0.10893360000000001</c:v>
                </c:pt>
                <c:pt idx="4856">
                  <c:v>0.1079343</c:v>
                </c:pt>
                <c:pt idx="4857">
                  <c:v>0.1077719</c:v>
                </c:pt>
                <c:pt idx="4858">
                  <c:v>0.1087188</c:v>
                </c:pt>
                <c:pt idx="4859">
                  <c:v>0.1069465</c:v>
                </c:pt>
                <c:pt idx="4860">
                  <c:v>0.1063016</c:v>
                </c:pt>
                <c:pt idx="4861">
                  <c:v>0.1086276</c:v>
                </c:pt>
                <c:pt idx="4862">
                  <c:v>0.1089847</c:v>
                </c:pt>
                <c:pt idx="4863">
                  <c:v>0.10913349999999999</c:v>
                </c:pt>
                <c:pt idx="4864">
                  <c:v>0.1057625</c:v>
                </c:pt>
                <c:pt idx="4865">
                  <c:v>0.1079408</c:v>
                </c:pt>
                <c:pt idx="4866">
                  <c:v>0.10937379999999999</c:v>
                </c:pt>
                <c:pt idx="4867">
                  <c:v>0.1049616</c:v>
                </c:pt>
                <c:pt idx="4868">
                  <c:v>0.107874</c:v>
                </c:pt>
                <c:pt idx="4869">
                  <c:v>0.1073677</c:v>
                </c:pt>
                <c:pt idx="4870">
                  <c:v>0.10397339999999999</c:v>
                </c:pt>
                <c:pt idx="4871">
                  <c:v>0.1090368</c:v>
                </c:pt>
                <c:pt idx="4872">
                  <c:v>0.10928690000000001</c:v>
                </c:pt>
                <c:pt idx="4873">
                  <c:v>0.1086406</c:v>
                </c:pt>
                <c:pt idx="4874">
                  <c:v>0.1102235</c:v>
                </c:pt>
                <c:pt idx="4875">
                  <c:v>0.106364</c:v>
                </c:pt>
                <c:pt idx="4876">
                  <c:v>0.1086688</c:v>
                </c:pt>
                <c:pt idx="4877">
                  <c:v>0.10663839999999999</c:v>
                </c:pt>
                <c:pt idx="4878">
                  <c:v>0.1081411</c:v>
                </c:pt>
                <c:pt idx="4879">
                  <c:v>0.1054681</c:v>
                </c:pt>
                <c:pt idx="4880">
                  <c:v>0.1063318</c:v>
                </c:pt>
                <c:pt idx="4881">
                  <c:v>0.10393139999999999</c:v>
                </c:pt>
                <c:pt idx="4882">
                  <c:v>0.1097834</c:v>
                </c:pt>
                <c:pt idx="4883">
                  <c:v>0.106186</c:v>
                </c:pt>
                <c:pt idx="4884">
                  <c:v>0.1063157</c:v>
                </c:pt>
                <c:pt idx="4885">
                  <c:v>0.10804519999999999</c:v>
                </c:pt>
                <c:pt idx="4886">
                  <c:v>0.1038396</c:v>
                </c:pt>
                <c:pt idx="4887">
                  <c:v>0.1090399</c:v>
                </c:pt>
                <c:pt idx="4888">
                  <c:v>0.108668</c:v>
                </c:pt>
                <c:pt idx="4889">
                  <c:v>0.10832650000000001</c:v>
                </c:pt>
                <c:pt idx="4890">
                  <c:v>0.1069331</c:v>
                </c:pt>
                <c:pt idx="4891">
                  <c:v>0.1030833</c:v>
                </c:pt>
                <c:pt idx="4892">
                  <c:v>0.10647470000000001</c:v>
                </c:pt>
                <c:pt idx="4893">
                  <c:v>0.1045595</c:v>
                </c:pt>
                <c:pt idx="4894">
                  <c:v>0.1047053</c:v>
                </c:pt>
                <c:pt idx="4895">
                  <c:v>0.105777</c:v>
                </c:pt>
                <c:pt idx="4896">
                  <c:v>0.1089335</c:v>
                </c:pt>
                <c:pt idx="4897">
                  <c:v>0.1054764</c:v>
                </c:pt>
                <c:pt idx="4898">
                  <c:v>0.1042517</c:v>
                </c:pt>
                <c:pt idx="4899">
                  <c:v>0.1091168</c:v>
                </c:pt>
                <c:pt idx="4900">
                  <c:v>0.1070808</c:v>
                </c:pt>
                <c:pt idx="4901">
                  <c:v>0.10833859999999999</c:v>
                </c:pt>
                <c:pt idx="4902">
                  <c:v>0.1072245</c:v>
                </c:pt>
                <c:pt idx="4903">
                  <c:v>0.1062709</c:v>
                </c:pt>
                <c:pt idx="4904">
                  <c:v>0.1068987</c:v>
                </c:pt>
                <c:pt idx="4905">
                  <c:v>0.1091375</c:v>
                </c:pt>
                <c:pt idx="4906">
                  <c:v>0.1081896</c:v>
                </c:pt>
                <c:pt idx="4907">
                  <c:v>0.1057381</c:v>
                </c:pt>
                <c:pt idx="4908">
                  <c:v>0.1052081</c:v>
                </c:pt>
                <c:pt idx="4909">
                  <c:v>0.1079312</c:v>
                </c:pt>
                <c:pt idx="4910">
                  <c:v>0.1062237</c:v>
                </c:pt>
                <c:pt idx="4911">
                  <c:v>0.1085874</c:v>
                </c:pt>
                <c:pt idx="4912">
                  <c:v>0.107833</c:v>
                </c:pt>
                <c:pt idx="4913">
                  <c:v>0.1070141</c:v>
                </c:pt>
                <c:pt idx="4914">
                  <c:v>0.1048086</c:v>
                </c:pt>
                <c:pt idx="4915">
                  <c:v>0.1082774</c:v>
                </c:pt>
                <c:pt idx="4916">
                  <c:v>0.1067878</c:v>
                </c:pt>
                <c:pt idx="4917">
                  <c:v>0.1074639</c:v>
                </c:pt>
                <c:pt idx="4918">
                  <c:v>0.1059903</c:v>
                </c:pt>
                <c:pt idx="4919">
                  <c:v>0.1054761</c:v>
                </c:pt>
                <c:pt idx="4920">
                  <c:v>0.1111678</c:v>
                </c:pt>
                <c:pt idx="4921">
                  <c:v>0.10740710000000001</c:v>
                </c:pt>
                <c:pt idx="4922">
                  <c:v>0.10778509999999999</c:v>
                </c:pt>
                <c:pt idx="4923">
                  <c:v>0.1050044</c:v>
                </c:pt>
                <c:pt idx="4924">
                  <c:v>0.1076353</c:v>
                </c:pt>
                <c:pt idx="4925">
                  <c:v>0.10742790000000001</c:v>
                </c:pt>
                <c:pt idx="4926">
                  <c:v>0.10634780000000001</c:v>
                </c:pt>
                <c:pt idx="4927">
                  <c:v>0.10764940000000001</c:v>
                </c:pt>
                <c:pt idx="4928">
                  <c:v>0.1075977</c:v>
                </c:pt>
                <c:pt idx="4929">
                  <c:v>0.105117</c:v>
                </c:pt>
                <c:pt idx="4930">
                  <c:v>0.10780389999999999</c:v>
                </c:pt>
                <c:pt idx="4931">
                  <c:v>0.10599980000000001</c:v>
                </c:pt>
                <c:pt idx="4932">
                  <c:v>0.1075884</c:v>
                </c:pt>
                <c:pt idx="4933">
                  <c:v>0.10714659999999999</c:v>
                </c:pt>
                <c:pt idx="4934">
                  <c:v>0.1081269</c:v>
                </c:pt>
                <c:pt idx="4935">
                  <c:v>0.10937089999999999</c:v>
                </c:pt>
                <c:pt idx="4936">
                  <c:v>0.1044988</c:v>
                </c:pt>
                <c:pt idx="4937">
                  <c:v>0.112109</c:v>
                </c:pt>
                <c:pt idx="4938">
                  <c:v>0.107851</c:v>
                </c:pt>
                <c:pt idx="4939">
                  <c:v>0.1088958</c:v>
                </c:pt>
                <c:pt idx="4940">
                  <c:v>0.1043492</c:v>
                </c:pt>
                <c:pt idx="4941">
                  <c:v>0.1053415</c:v>
                </c:pt>
                <c:pt idx="4942">
                  <c:v>0.1086177</c:v>
                </c:pt>
                <c:pt idx="4943">
                  <c:v>0.1042936</c:v>
                </c:pt>
                <c:pt idx="4944">
                  <c:v>0.1058752</c:v>
                </c:pt>
                <c:pt idx="4945">
                  <c:v>0.1047985</c:v>
                </c:pt>
                <c:pt idx="4946">
                  <c:v>0.10674740000000001</c:v>
                </c:pt>
                <c:pt idx="4947">
                  <c:v>0.1051031</c:v>
                </c:pt>
                <c:pt idx="4948">
                  <c:v>0.1088866</c:v>
                </c:pt>
                <c:pt idx="4949">
                  <c:v>0.10923960000000001</c:v>
                </c:pt>
                <c:pt idx="4950">
                  <c:v>0.1078476</c:v>
                </c:pt>
                <c:pt idx="4951">
                  <c:v>0.10897270000000001</c:v>
                </c:pt>
                <c:pt idx="4952">
                  <c:v>0.1082664</c:v>
                </c:pt>
                <c:pt idx="4953">
                  <c:v>0.1083744</c:v>
                </c:pt>
                <c:pt idx="4954">
                  <c:v>0.104777</c:v>
                </c:pt>
                <c:pt idx="4955">
                  <c:v>0.1103426</c:v>
                </c:pt>
                <c:pt idx="4956">
                  <c:v>0.1082091</c:v>
                </c:pt>
                <c:pt idx="4957">
                  <c:v>0.10658620000000001</c:v>
                </c:pt>
                <c:pt idx="4958">
                  <c:v>0.10593279999999999</c:v>
                </c:pt>
                <c:pt idx="4959">
                  <c:v>0.1077024</c:v>
                </c:pt>
                <c:pt idx="4960">
                  <c:v>0.1048881</c:v>
                </c:pt>
                <c:pt idx="4961">
                  <c:v>0.108143</c:v>
                </c:pt>
                <c:pt idx="4962">
                  <c:v>0.1078417</c:v>
                </c:pt>
                <c:pt idx="4963">
                  <c:v>0.10679370000000001</c:v>
                </c:pt>
                <c:pt idx="4964">
                  <c:v>0.10578849999999999</c:v>
                </c:pt>
                <c:pt idx="4965">
                  <c:v>0.1072477</c:v>
                </c:pt>
                <c:pt idx="4966">
                  <c:v>0.10543810000000001</c:v>
                </c:pt>
                <c:pt idx="4967">
                  <c:v>0.1063529</c:v>
                </c:pt>
                <c:pt idx="4968">
                  <c:v>0.1049466</c:v>
                </c:pt>
                <c:pt idx="4969">
                  <c:v>0.1083339</c:v>
                </c:pt>
                <c:pt idx="4970">
                  <c:v>0.10615579999999999</c:v>
                </c:pt>
                <c:pt idx="4971">
                  <c:v>0.1068525</c:v>
                </c:pt>
                <c:pt idx="4972">
                  <c:v>0.1045976</c:v>
                </c:pt>
                <c:pt idx="4973">
                  <c:v>0.1080588</c:v>
                </c:pt>
                <c:pt idx="4974">
                  <c:v>0.1057727</c:v>
                </c:pt>
                <c:pt idx="4975">
                  <c:v>0.1069634</c:v>
                </c:pt>
                <c:pt idx="4976">
                  <c:v>0.1081182</c:v>
                </c:pt>
                <c:pt idx="4977">
                  <c:v>0.1087178</c:v>
                </c:pt>
                <c:pt idx="4978">
                  <c:v>0.1073467</c:v>
                </c:pt>
                <c:pt idx="4979">
                  <c:v>0.10863250000000001</c:v>
                </c:pt>
                <c:pt idx="4980">
                  <c:v>0.1075097</c:v>
                </c:pt>
                <c:pt idx="4981">
                  <c:v>0.1048695</c:v>
                </c:pt>
                <c:pt idx="4982">
                  <c:v>0.1068342</c:v>
                </c:pt>
                <c:pt idx="4983">
                  <c:v>0.10672669999999999</c:v>
                </c:pt>
                <c:pt idx="4984">
                  <c:v>0.10379910000000001</c:v>
                </c:pt>
                <c:pt idx="4985">
                  <c:v>0.1052642</c:v>
                </c:pt>
                <c:pt idx="4986">
                  <c:v>0.1067698</c:v>
                </c:pt>
                <c:pt idx="4987">
                  <c:v>0.1095064</c:v>
                </c:pt>
                <c:pt idx="4988">
                  <c:v>0.1063047</c:v>
                </c:pt>
                <c:pt idx="4989">
                  <c:v>0.11002629999999999</c:v>
                </c:pt>
                <c:pt idx="4990">
                  <c:v>0.1060962</c:v>
                </c:pt>
                <c:pt idx="4991">
                  <c:v>0.1060569</c:v>
                </c:pt>
                <c:pt idx="4992">
                  <c:v>0.1073249</c:v>
                </c:pt>
                <c:pt idx="4993">
                  <c:v>0.10793460000000001</c:v>
                </c:pt>
                <c:pt idx="4994">
                  <c:v>0.1066506</c:v>
                </c:pt>
                <c:pt idx="4995">
                  <c:v>0.1026104</c:v>
                </c:pt>
                <c:pt idx="4996">
                  <c:v>0.1091572</c:v>
                </c:pt>
                <c:pt idx="4997">
                  <c:v>0.10800419999999999</c:v>
                </c:pt>
                <c:pt idx="4998">
                  <c:v>0.1076969</c:v>
                </c:pt>
                <c:pt idx="4999">
                  <c:v>0.1089856</c:v>
                </c:pt>
                <c:pt idx="5000">
                  <c:v>0.1071365</c:v>
                </c:pt>
                <c:pt idx="5001">
                  <c:v>0.10647909999999999</c:v>
                </c:pt>
                <c:pt idx="5002">
                  <c:v>0.10764650000000001</c:v>
                </c:pt>
                <c:pt idx="5003">
                  <c:v>0.1056962</c:v>
                </c:pt>
                <c:pt idx="5004">
                  <c:v>0.10482909999999999</c:v>
                </c:pt>
                <c:pt idx="5005">
                  <c:v>0.10630680000000001</c:v>
                </c:pt>
                <c:pt idx="5006">
                  <c:v>0.1084919</c:v>
                </c:pt>
                <c:pt idx="5007">
                  <c:v>0.1081674</c:v>
                </c:pt>
                <c:pt idx="5008">
                  <c:v>0.1070122</c:v>
                </c:pt>
                <c:pt idx="5009">
                  <c:v>0.1072893</c:v>
                </c:pt>
                <c:pt idx="5010">
                  <c:v>0.1071503</c:v>
                </c:pt>
                <c:pt idx="5011">
                  <c:v>0.1068918</c:v>
                </c:pt>
                <c:pt idx="5012">
                  <c:v>0.1039832</c:v>
                </c:pt>
                <c:pt idx="5013">
                  <c:v>0.11166719999999999</c:v>
                </c:pt>
                <c:pt idx="5014">
                  <c:v>0.10718080000000001</c:v>
                </c:pt>
                <c:pt idx="5015">
                  <c:v>0.1072208</c:v>
                </c:pt>
                <c:pt idx="5016">
                  <c:v>0.1085344</c:v>
                </c:pt>
                <c:pt idx="5017">
                  <c:v>0.11030619999999999</c:v>
                </c:pt>
                <c:pt idx="5018">
                  <c:v>0.1064937</c:v>
                </c:pt>
                <c:pt idx="5019">
                  <c:v>0.1054904</c:v>
                </c:pt>
                <c:pt idx="5020">
                  <c:v>0.10395799999999999</c:v>
                </c:pt>
                <c:pt idx="5021">
                  <c:v>0.1065347</c:v>
                </c:pt>
                <c:pt idx="5022">
                  <c:v>0.10733289999999999</c:v>
                </c:pt>
                <c:pt idx="5023">
                  <c:v>0.1074127</c:v>
                </c:pt>
                <c:pt idx="5024">
                  <c:v>0.1080058</c:v>
                </c:pt>
                <c:pt idx="5025">
                  <c:v>0.1084895</c:v>
                </c:pt>
                <c:pt idx="5026">
                  <c:v>0.1058713</c:v>
                </c:pt>
                <c:pt idx="5027">
                  <c:v>0.1073754</c:v>
                </c:pt>
                <c:pt idx="5028">
                  <c:v>0.10726049999999999</c:v>
                </c:pt>
                <c:pt idx="5029">
                  <c:v>0.10585650000000001</c:v>
                </c:pt>
                <c:pt idx="5030">
                  <c:v>0.1071096</c:v>
                </c:pt>
                <c:pt idx="5031">
                  <c:v>0.1063433</c:v>
                </c:pt>
                <c:pt idx="5032">
                  <c:v>0.1055557</c:v>
                </c:pt>
                <c:pt idx="5033">
                  <c:v>0.10623059999999999</c:v>
                </c:pt>
                <c:pt idx="5034">
                  <c:v>0.1064179</c:v>
                </c:pt>
                <c:pt idx="5035">
                  <c:v>0.1063128</c:v>
                </c:pt>
                <c:pt idx="5036">
                  <c:v>0.10698539999999999</c:v>
                </c:pt>
                <c:pt idx="5037">
                  <c:v>0.1068851</c:v>
                </c:pt>
                <c:pt idx="5038">
                  <c:v>0.1059556</c:v>
                </c:pt>
                <c:pt idx="5039">
                  <c:v>0.1066626</c:v>
                </c:pt>
                <c:pt idx="5040">
                  <c:v>0.1069307</c:v>
                </c:pt>
                <c:pt idx="5041">
                  <c:v>0.1107978</c:v>
                </c:pt>
                <c:pt idx="5042">
                  <c:v>0.1095631</c:v>
                </c:pt>
                <c:pt idx="5043">
                  <c:v>0.1092233</c:v>
                </c:pt>
                <c:pt idx="5044">
                  <c:v>0.1098253</c:v>
                </c:pt>
                <c:pt idx="5045">
                  <c:v>0.10856349999999999</c:v>
                </c:pt>
                <c:pt idx="5046">
                  <c:v>0.10576679999999999</c:v>
                </c:pt>
                <c:pt idx="5047">
                  <c:v>0.1071901</c:v>
                </c:pt>
                <c:pt idx="5048">
                  <c:v>0.1062101</c:v>
                </c:pt>
                <c:pt idx="5049">
                  <c:v>0.1054581</c:v>
                </c:pt>
                <c:pt idx="5050">
                  <c:v>0.1044817</c:v>
                </c:pt>
                <c:pt idx="5051">
                  <c:v>0.1071228</c:v>
                </c:pt>
                <c:pt idx="5052">
                  <c:v>0.1080782</c:v>
                </c:pt>
                <c:pt idx="5053">
                  <c:v>0.107059</c:v>
                </c:pt>
                <c:pt idx="5054">
                  <c:v>0.11167829999999999</c:v>
                </c:pt>
                <c:pt idx="5055">
                  <c:v>0.1095492</c:v>
                </c:pt>
                <c:pt idx="5056">
                  <c:v>0.1073225</c:v>
                </c:pt>
                <c:pt idx="5057">
                  <c:v>0.1065826</c:v>
                </c:pt>
                <c:pt idx="5058">
                  <c:v>0.1101135</c:v>
                </c:pt>
                <c:pt idx="5059">
                  <c:v>0.1026159</c:v>
                </c:pt>
                <c:pt idx="5060">
                  <c:v>0.10421800000000001</c:v>
                </c:pt>
                <c:pt idx="5061">
                  <c:v>0.1088986</c:v>
                </c:pt>
                <c:pt idx="5062">
                  <c:v>0.10774880000000001</c:v>
                </c:pt>
                <c:pt idx="5063">
                  <c:v>0.11011020000000001</c:v>
                </c:pt>
                <c:pt idx="5064">
                  <c:v>0.1088681</c:v>
                </c:pt>
                <c:pt idx="5065">
                  <c:v>0.1089355</c:v>
                </c:pt>
                <c:pt idx="5066">
                  <c:v>0.1065297</c:v>
                </c:pt>
                <c:pt idx="5067">
                  <c:v>0.109336</c:v>
                </c:pt>
                <c:pt idx="5068">
                  <c:v>0.1067983</c:v>
                </c:pt>
                <c:pt idx="5069">
                  <c:v>0.10825460000000001</c:v>
                </c:pt>
                <c:pt idx="5070">
                  <c:v>0.10653079999999999</c:v>
                </c:pt>
                <c:pt idx="5071">
                  <c:v>0.1068259</c:v>
                </c:pt>
                <c:pt idx="5072">
                  <c:v>0.1113943</c:v>
                </c:pt>
                <c:pt idx="5073">
                  <c:v>0.10821169999999999</c:v>
                </c:pt>
                <c:pt idx="5074">
                  <c:v>0.1050316</c:v>
                </c:pt>
                <c:pt idx="5075">
                  <c:v>0.1084898</c:v>
                </c:pt>
                <c:pt idx="5076">
                  <c:v>0.1118697</c:v>
                </c:pt>
                <c:pt idx="5077">
                  <c:v>0.10730199999999999</c:v>
                </c:pt>
                <c:pt idx="5078">
                  <c:v>0.1090346</c:v>
                </c:pt>
                <c:pt idx="5079">
                  <c:v>0.1071454</c:v>
                </c:pt>
                <c:pt idx="5080">
                  <c:v>0.1082863</c:v>
                </c:pt>
                <c:pt idx="5081">
                  <c:v>0.10538169999999999</c:v>
                </c:pt>
                <c:pt idx="5082">
                  <c:v>0.1065823</c:v>
                </c:pt>
                <c:pt idx="5083">
                  <c:v>0.10829510000000001</c:v>
                </c:pt>
                <c:pt idx="5084">
                  <c:v>0.1082289</c:v>
                </c:pt>
                <c:pt idx="5085">
                  <c:v>0.1071088</c:v>
                </c:pt>
                <c:pt idx="5086">
                  <c:v>0.1058477</c:v>
                </c:pt>
                <c:pt idx="5087">
                  <c:v>0.10826819999999999</c:v>
                </c:pt>
                <c:pt idx="5088">
                  <c:v>0.10867830000000001</c:v>
                </c:pt>
                <c:pt idx="5089">
                  <c:v>0.1089276</c:v>
                </c:pt>
                <c:pt idx="5090">
                  <c:v>0.1091902</c:v>
                </c:pt>
                <c:pt idx="5091">
                  <c:v>0.10808039999999999</c:v>
                </c:pt>
                <c:pt idx="5092">
                  <c:v>0.1122349</c:v>
                </c:pt>
                <c:pt idx="5093">
                  <c:v>0.1094242</c:v>
                </c:pt>
                <c:pt idx="5094">
                  <c:v>0.10852829999999999</c:v>
                </c:pt>
                <c:pt idx="5095">
                  <c:v>0.1071481</c:v>
                </c:pt>
                <c:pt idx="5096">
                  <c:v>0.1091946</c:v>
                </c:pt>
                <c:pt idx="5097">
                  <c:v>0.10685890000000001</c:v>
                </c:pt>
                <c:pt idx="5098">
                  <c:v>0.1062597</c:v>
                </c:pt>
                <c:pt idx="5099">
                  <c:v>0.10915610000000001</c:v>
                </c:pt>
                <c:pt idx="5100">
                  <c:v>0.1064894</c:v>
                </c:pt>
                <c:pt idx="5101">
                  <c:v>0.1049813</c:v>
                </c:pt>
                <c:pt idx="5102">
                  <c:v>0.1085735</c:v>
                </c:pt>
                <c:pt idx="5103">
                  <c:v>0.1085269</c:v>
                </c:pt>
                <c:pt idx="5104">
                  <c:v>0.1119633</c:v>
                </c:pt>
                <c:pt idx="5105">
                  <c:v>0.10538019999999999</c:v>
                </c:pt>
                <c:pt idx="5106">
                  <c:v>0.10719289999999999</c:v>
                </c:pt>
                <c:pt idx="5107">
                  <c:v>0.1092286</c:v>
                </c:pt>
                <c:pt idx="5108">
                  <c:v>0.1077685</c:v>
                </c:pt>
                <c:pt idx="5109">
                  <c:v>0.11125989999999999</c:v>
                </c:pt>
                <c:pt idx="5110">
                  <c:v>0.1103557</c:v>
                </c:pt>
                <c:pt idx="5111">
                  <c:v>0.1072171</c:v>
                </c:pt>
                <c:pt idx="5112">
                  <c:v>0.1070637</c:v>
                </c:pt>
                <c:pt idx="5113">
                  <c:v>0.1097046</c:v>
                </c:pt>
                <c:pt idx="5114">
                  <c:v>0.1062903</c:v>
                </c:pt>
                <c:pt idx="5115">
                  <c:v>0.10661180000000001</c:v>
                </c:pt>
                <c:pt idx="5116">
                  <c:v>0.1056281</c:v>
                </c:pt>
                <c:pt idx="5117">
                  <c:v>0.10989019999999999</c:v>
                </c:pt>
                <c:pt idx="5118">
                  <c:v>0.1085769</c:v>
                </c:pt>
                <c:pt idx="5119">
                  <c:v>0.1076223</c:v>
                </c:pt>
                <c:pt idx="5120">
                  <c:v>0.1078344</c:v>
                </c:pt>
                <c:pt idx="5121">
                  <c:v>0.10502839999999999</c:v>
                </c:pt>
                <c:pt idx="5122">
                  <c:v>0.10539659999999999</c:v>
                </c:pt>
                <c:pt idx="5123">
                  <c:v>0.1106086</c:v>
                </c:pt>
                <c:pt idx="5124">
                  <c:v>0.1096572</c:v>
                </c:pt>
                <c:pt idx="5125">
                  <c:v>0.10722859999999999</c:v>
                </c:pt>
                <c:pt idx="5126">
                  <c:v>0.10798190000000001</c:v>
                </c:pt>
                <c:pt idx="5127">
                  <c:v>0.1068448</c:v>
                </c:pt>
                <c:pt idx="5128">
                  <c:v>0.10659250000000001</c:v>
                </c:pt>
                <c:pt idx="5129">
                  <c:v>0.1092236</c:v>
                </c:pt>
                <c:pt idx="5130">
                  <c:v>0.10750129999999999</c:v>
                </c:pt>
                <c:pt idx="5131">
                  <c:v>0.10771020000000001</c:v>
                </c:pt>
                <c:pt idx="5132">
                  <c:v>0.10764319999999999</c:v>
                </c:pt>
                <c:pt idx="5133">
                  <c:v>0.1076553</c:v>
                </c:pt>
                <c:pt idx="5134">
                  <c:v>0.1121069</c:v>
                </c:pt>
                <c:pt idx="5135">
                  <c:v>0.1087434</c:v>
                </c:pt>
                <c:pt idx="5136">
                  <c:v>0.1086216</c:v>
                </c:pt>
                <c:pt idx="5137">
                  <c:v>0.1103061</c:v>
                </c:pt>
                <c:pt idx="5138">
                  <c:v>0.1086681</c:v>
                </c:pt>
                <c:pt idx="5139">
                  <c:v>0.108708</c:v>
                </c:pt>
                <c:pt idx="5140">
                  <c:v>0.10643950000000001</c:v>
                </c:pt>
                <c:pt idx="5141">
                  <c:v>0.10775419999999999</c:v>
                </c:pt>
                <c:pt idx="5142">
                  <c:v>0.1069001</c:v>
                </c:pt>
                <c:pt idx="5143">
                  <c:v>0.1090464</c:v>
                </c:pt>
                <c:pt idx="5144">
                  <c:v>0.1078659</c:v>
                </c:pt>
                <c:pt idx="5145">
                  <c:v>0.1116206</c:v>
                </c:pt>
                <c:pt idx="5146">
                  <c:v>0.1073272</c:v>
                </c:pt>
                <c:pt idx="5147">
                  <c:v>0.1129834</c:v>
                </c:pt>
                <c:pt idx="5148">
                  <c:v>0.1115693</c:v>
                </c:pt>
                <c:pt idx="5149">
                  <c:v>0.10502259999999999</c:v>
                </c:pt>
                <c:pt idx="5150">
                  <c:v>0.1061425</c:v>
                </c:pt>
                <c:pt idx="5151">
                  <c:v>0.1072063</c:v>
                </c:pt>
                <c:pt idx="5152">
                  <c:v>0.10952480000000001</c:v>
                </c:pt>
                <c:pt idx="5153">
                  <c:v>0.10684399999999999</c:v>
                </c:pt>
                <c:pt idx="5154">
                  <c:v>0.106221</c:v>
                </c:pt>
                <c:pt idx="5155">
                  <c:v>0.107877</c:v>
                </c:pt>
                <c:pt idx="5156">
                  <c:v>0.1101335</c:v>
                </c:pt>
                <c:pt idx="5157">
                  <c:v>0.1063365</c:v>
                </c:pt>
                <c:pt idx="5158">
                  <c:v>0.1081852</c:v>
                </c:pt>
                <c:pt idx="5159">
                  <c:v>0.1034794</c:v>
                </c:pt>
                <c:pt idx="5160">
                  <c:v>0.1086134</c:v>
                </c:pt>
                <c:pt idx="5161">
                  <c:v>0.10634929999999999</c:v>
                </c:pt>
                <c:pt idx="5162">
                  <c:v>0.1072613</c:v>
                </c:pt>
                <c:pt idx="5163">
                  <c:v>0.1064618</c:v>
                </c:pt>
                <c:pt idx="5164">
                  <c:v>0.1101095</c:v>
                </c:pt>
                <c:pt idx="5165">
                  <c:v>0.1068359</c:v>
                </c:pt>
                <c:pt idx="5166">
                  <c:v>0.1068436</c:v>
                </c:pt>
                <c:pt idx="5167">
                  <c:v>0.10912189999999999</c:v>
                </c:pt>
                <c:pt idx="5168">
                  <c:v>0.1066701</c:v>
                </c:pt>
                <c:pt idx="5169">
                  <c:v>0.1100228</c:v>
                </c:pt>
                <c:pt idx="5170">
                  <c:v>0.10657030000000001</c:v>
                </c:pt>
                <c:pt idx="5171">
                  <c:v>0.10771409999999999</c:v>
                </c:pt>
                <c:pt idx="5172">
                  <c:v>0.106015</c:v>
                </c:pt>
                <c:pt idx="5173">
                  <c:v>0.107395</c:v>
                </c:pt>
                <c:pt idx="5174">
                  <c:v>0.1054279</c:v>
                </c:pt>
                <c:pt idx="5175">
                  <c:v>0.1098036</c:v>
                </c:pt>
                <c:pt idx="5176">
                  <c:v>0.1085513</c:v>
                </c:pt>
                <c:pt idx="5177">
                  <c:v>0.1063839</c:v>
                </c:pt>
                <c:pt idx="5178">
                  <c:v>0.1079727</c:v>
                </c:pt>
                <c:pt idx="5179">
                  <c:v>0.10533670000000001</c:v>
                </c:pt>
                <c:pt idx="5180">
                  <c:v>0.110013</c:v>
                </c:pt>
                <c:pt idx="5181">
                  <c:v>0.1069933</c:v>
                </c:pt>
                <c:pt idx="5182">
                  <c:v>0.10845539999999999</c:v>
                </c:pt>
                <c:pt idx="5183">
                  <c:v>0.10909530000000001</c:v>
                </c:pt>
                <c:pt idx="5184">
                  <c:v>0.10788970000000001</c:v>
                </c:pt>
                <c:pt idx="5185">
                  <c:v>0.11060349999999999</c:v>
                </c:pt>
                <c:pt idx="5186">
                  <c:v>0.1080612</c:v>
                </c:pt>
                <c:pt idx="5187">
                  <c:v>0.1057645</c:v>
                </c:pt>
                <c:pt idx="5188">
                  <c:v>0.1085151</c:v>
                </c:pt>
                <c:pt idx="5189">
                  <c:v>0.1079441</c:v>
                </c:pt>
                <c:pt idx="5190">
                  <c:v>0.10572579999999999</c:v>
                </c:pt>
                <c:pt idx="5191">
                  <c:v>0.1073099</c:v>
                </c:pt>
                <c:pt idx="5192">
                  <c:v>0.1051821</c:v>
                </c:pt>
                <c:pt idx="5193">
                  <c:v>0.1074688</c:v>
                </c:pt>
                <c:pt idx="5194">
                  <c:v>0.106958</c:v>
                </c:pt>
                <c:pt idx="5195">
                  <c:v>0.10818029999999999</c:v>
                </c:pt>
                <c:pt idx="5196">
                  <c:v>0.107346</c:v>
                </c:pt>
                <c:pt idx="5197">
                  <c:v>0.1055461</c:v>
                </c:pt>
                <c:pt idx="5198">
                  <c:v>0.1055096</c:v>
                </c:pt>
                <c:pt idx="5199">
                  <c:v>0.1084012</c:v>
                </c:pt>
                <c:pt idx="5200">
                  <c:v>0.1081954</c:v>
                </c:pt>
                <c:pt idx="5201">
                  <c:v>0.106881</c:v>
                </c:pt>
                <c:pt idx="5202">
                  <c:v>0.1068593</c:v>
                </c:pt>
                <c:pt idx="5203">
                  <c:v>0.11038729999999999</c:v>
                </c:pt>
                <c:pt idx="5204">
                  <c:v>0.1066149</c:v>
                </c:pt>
                <c:pt idx="5205">
                  <c:v>0.1078846</c:v>
                </c:pt>
                <c:pt idx="5206">
                  <c:v>0.1096654</c:v>
                </c:pt>
                <c:pt idx="5207">
                  <c:v>0.105237</c:v>
                </c:pt>
                <c:pt idx="5208">
                  <c:v>0.1077726</c:v>
                </c:pt>
                <c:pt idx="5209">
                  <c:v>0.10722370000000001</c:v>
                </c:pt>
                <c:pt idx="5210">
                  <c:v>0.1098391</c:v>
                </c:pt>
                <c:pt idx="5211">
                  <c:v>0.1067288</c:v>
                </c:pt>
                <c:pt idx="5212">
                  <c:v>0.11144759999999999</c:v>
                </c:pt>
                <c:pt idx="5213">
                  <c:v>0.1095836</c:v>
                </c:pt>
                <c:pt idx="5214">
                  <c:v>0.1097514</c:v>
                </c:pt>
                <c:pt idx="5215">
                  <c:v>0.1090657</c:v>
                </c:pt>
                <c:pt idx="5216">
                  <c:v>0.10785069999999999</c:v>
                </c:pt>
                <c:pt idx="5217">
                  <c:v>0.107283</c:v>
                </c:pt>
                <c:pt idx="5218">
                  <c:v>0.1061537</c:v>
                </c:pt>
                <c:pt idx="5219">
                  <c:v>0.1106747</c:v>
                </c:pt>
                <c:pt idx="5220">
                  <c:v>0.1091102</c:v>
                </c:pt>
                <c:pt idx="5221">
                  <c:v>0.1075638</c:v>
                </c:pt>
                <c:pt idx="5222">
                  <c:v>0.10839020000000001</c:v>
                </c:pt>
                <c:pt idx="5223">
                  <c:v>0.1105511</c:v>
                </c:pt>
                <c:pt idx="5224">
                  <c:v>0.1093928</c:v>
                </c:pt>
                <c:pt idx="5225">
                  <c:v>0.1072279</c:v>
                </c:pt>
                <c:pt idx="5226">
                  <c:v>0.10815950000000001</c:v>
                </c:pt>
                <c:pt idx="5227">
                  <c:v>0.10699880000000001</c:v>
                </c:pt>
                <c:pt idx="5228">
                  <c:v>0.1073384</c:v>
                </c:pt>
                <c:pt idx="5229">
                  <c:v>0.112035</c:v>
                </c:pt>
                <c:pt idx="5230">
                  <c:v>0.107574</c:v>
                </c:pt>
                <c:pt idx="5231">
                  <c:v>0.1078387</c:v>
                </c:pt>
                <c:pt idx="5232">
                  <c:v>0.1094984</c:v>
                </c:pt>
                <c:pt idx="5233">
                  <c:v>0.1080777</c:v>
                </c:pt>
                <c:pt idx="5234">
                  <c:v>0.1101225</c:v>
                </c:pt>
                <c:pt idx="5235">
                  <c:v>0.108487</c:v>
                </c:pt>
                <c:pt idx="5236">
                  <c:v>0.1108338</c:v>
                </c:pt>
                <c:pt idx="5237">
                  <c:v>0.10788789999999999</c:v>
                </c:pt>
                <c:pt idx="5238">
                  <c:v>0.10642260000000001</c:v>
                </c:pt>
                <c:pt idx="5239">
                  <c:v>0.1094854</c:v>
                </c:pt>
                <c:pt idx="5240">
                  <c:v>0.1086058</c:v>
                </c:pt>
                <c:pt idx="5241">
                  <c:v>0.1049715</c:v>
                </c:pt>
                <c:pt idx="5242">
                  <c:v>0.1103638</c:v>
                </c:pt>
                <c:pt idx="5243">
                  <c:v>0.110002</c:v>
                </c:pt>
                <c:pt idx="5244">
                  <c:v>0.106487</c:v>
                </c:pt>
                <c:pt idx="5245">
                  <c:v>0.10835309999999999</c:v>
                </c:pt>
                <c:pt idx="5246">
                  <c:v>0.1089</c:v>
                </c:pt>
                <c:pt idx="5247">
                  <c:v>0.10667690000000001</c:v>
                </c:pt>
                <c:pt idx="5248">
                  <c:v>0.1062704</c:v>
                </c:pt>
                <c:pt idx="5249">
                  <c:v>0.1111756</c:v>
                </c:pt>
                <c:pt idx="5250">
                  <c:v>0.1055122</c:v>
                </c:pt>
                <c:pt idx="5251">
                  <c:v>0.1085706</c:v>
                </c:pt>
                <c:pt idx="5252">
                  <c:v>0.1079326</c:v>
                </c:pt>
                <c:pt idx="5253">
                  <c:v>0.1110554</c:v>
                </c:pt>
                <c:pt idx="5254">
                  <c:v>0.1127107</c:v>
                </c:pt>
                <c:pt idx="5255">
                  <c:v>0.1074494</c:v>
                </c:pt>
                <c:pt idx="5256">
                  <c:v>0.1111659</c:v>
                </c:pt>
                <c:pt idx="5257">
                  <c:v>0.10511189999999999</c:v>
                </c:pt>
                <c:pt idx="5258">
                  <c:v>0.1047695</c:v>
                </c:pt>
                <c:pt idx="5259">
                  <c:v>0.1076355</c:v>
                </c:pt>
                <c:pt idx="5260">
                  <c:v>0.1087769</c:v>
                </c:pt>
                <c:pt idx="5261">
                  <c:v>0.1079079</c:v>
                </c:pt>
                <c:pt idx="5262">
                  <c:v>0.10921309999999999</c:v>
                </c:pt>
                <c:pt idx="5263">
                  <c:v>0.108761</c:v>
                </c:pt>
                <c:pt idx="5264">
                  <c:v>0.1089895</c:v>
                </c:pt>
                <c:pt idx="5265">
                  <c:v>0.1074859</c:v>
                </c:pt>
                <c:pt idx="5266">
                  <c:v>0.1101316</c:v>
                </c:pt>
                <c:pt idx="5267">
                  <c:v>0.11011849999999999</c:v>
                </c:pt>
                <c:pt idx="5268">
                  <c:v>0.1081201</c:v>
                </c:pt>
                <c:pt idx="5269">
                  <c:v>0.10880670000000001</c:v>
                </c:pt>
                <c:pt idx="5270">
                  <c:v>0.1090701</c:v>
                </c:pt>
                <c:pt idx="5271">
                  <c:v>0.10783959999999999</c:v>
                </c:pt>
                <c:pt idx="5272">
                  <c:v>0.1069093</c:v>
                </c:pt>
                <c:pt idx="5273">
                  <c:v>0.1082523</c:v>
                </c:pt>
                <c:pt idx="5274">
                  <c:v>0.110012</c:v>
                </c:pt>
                <c:pt idx="5275">
                  <c:v>0.1113352</c:v>
                </c:pt>
                <c:pt idx="5276">
                  <c:v>0.10948339999999999</c:v>
                </c:pt>
                <c:pt idx="5277">
                  <c:v>0.10893</c:v>
                </c:pt>
                <c:pt idx="5278">
                  <c:v>0.10768179999999999</c:v>
                </c:pt>
                <c:pt idx="5279">
                  <c:v>0.10912189999999999</c:v>
                </c:pt>
                <c:pt idx="5280">
                  <c:v>0.1130285</c:v>
                </c:pt>
                <c:pt idx="5281">
                  <c:v>0.1064018</c:v>
                </c:pt>
                <c:pt idx="5282">
                  <c:v>0.1084003</c:v>
                </c:pt>
                <c:pt idx="5283">
                  <c:v>0.1103227</c:v>
                </c:pt>
                <c:pt idx="5284">
                  <c:v>0.1093095</c:v>
                </c:pt>
                <c:pt idx="5285">
                  <c:v>0.1085883</c:v>
                </c:pt>
                <c:pt idx="5286">
                  <c:v>0.10976229999999999</c:v>
                </c:pt>
                <c:pt idx="5287">
                  <c:v>0.10617119999999999</c:v>
                </c:pt>
                <c:pt idx="5288">
                  <c:v>0.1078852</c:v>
                </c:pt>
                <c:pt idx="5289">
                  <c:v>0.1072766</c:v>
                </c:pt>
                <c:pt idx="5290">
                  <c:v>0.10993169999999999</c:v>
                </c:pt>
                <c:pt idx="5291">
                  <c:v>0.10541789999999999</c:v>
                </c:pt>
                <c:pt idx="5292">
                  <c:v>0.1053704</c:v>
                </c:pt>
                <c:pt idx="5293">
                  <c:v>0.10877829999999999</c:v>
                </c:pt>
                <c:pt idx="5294">
                  <c:v>0.10740959999999999</c:v>
                </c:pt>
                <c:pt idx="5295">
                  <c:v>0.107282</c:v>
                </c:pt>
                <c:pt idx="5296">
                  <c:v>0.1121892</c:v>
                </c:pt>
                <c:pt idx="5297">
                  <c:v>0.10967689999999999</c:v>
                </c:pt>
                <c:pt idx="5298">
                  <c:v>0.1076314</c:v>
                </c:pt>
                <c:pt idx="5299">
                  <c:v>0.10781490000000001</c:v>
                </c:pt>
                <c:pt idx="5300">
                  <c:v>0.10967349999999999</c:v>
                </c:pt>
                <c:pt idx="5301">
                  <c:v>0.1077871</c:v>
                </c:pt>
                <c:pt idx="5302">
                  <c:v>0.10918600000000001</c:v>
                </c:pt>
                <c:pt idx="5303">
                  <c:v>0.1123145</c:v>
                </c:pt>
                <c:pt idx="5304">
                  <c:v>0.1067765</c:v>
                </c:pt>
                <c:pt idx="5305">
                  <c:v>0.10774549999999999</c:v>
                </c:pt>
                <c:pt idx="5306">
                  <c:v>0.10796360000000001</c:v>
                </c:pt>
                <c:pt idx="5307">
                  <c:v>0.1087651</c:v>
                </c:pt>
                <c:pt idx="5308">
                  <c:v>0.10727929999999999</c:v>
                </c:pt>
                <c:pt idx="5309">
                  <c:v>0.10884439999999999</c:v>
                </c:pt>
                <c:pt idx="5310">
                  <c:v>0.11081539999999999</c:v>
                </c:pt>
                <c:pt idx="5311">
                  <c:v>0.1070532</c:v>
                </c:pt>
                <c:pt idx="5312">
                  <c:v>0.1047912</c:v>
                </c:pt>
                <c:pt idx="5313">
                  <c:v>0.1105211</c:v>
                </c:pt>
                <c:pt idx="5314">
                  <c:v>0.1086951</c:v>
                </c:pt>
                <c:pt idx="5315">
                  <c:v>0.1072519</c:v>
                </c:pt>
                <c:pt idx="5316">
                  <c:v>0.1100995</c:v>
                </c:pt>
                <c:pt idx="5317">
                  <c:v>0.1073346</c:v>
                </c:pt>
                <c:pt idx="5318">
                  <c:v>0.10957509999999999</c:v>
                </c:pt>
                <c:pt idx="5319">
                  <c:v>0.1091671</c:v>
                </c:pt>
                <c:pt idx="5320">
                  <c:v>0.1095836</c:v>
                </c:pt>
                <c:pt idx="5321">
                  <c:v>0.1060499</c:v>
                </c:pt>
                <c:pt idx="5322">
                  <c:v>0.1077177</c:v>
                </c:pt>
                <c:pt idx="5323">
                  <c:v>0.1097812</c:v>
                </c:pt>
                <c:pt idx="5324">
                  <c:v>0.10713490000000001</c:v>
                </c:pt>
                <c:pt idx="5325">
                  <c:v>0.108306</c:v>
                </c:pt>
                <c:pt idx="5326">
                  <c:v>0.1081033</c:v>
                </c:pt>
                <c:pt idx="5327">
                  <c:v>0.1088143</c:v>
                </c:pt>
                <c:pt idx="5328">
                  <c:v>0.1063887</c:v>
                </c:pt>
                <c:pt idx="5329">
                  <c:v>0.1082172</c:v>
                </c:pt>
                <c:pt idx="5330">
                  <c:v>0.1080853</c:v>
                </c:pt>
                <c:pt idx="5331">
                  <c:v>0.10803740000000001</c:v>
                </c:pt>
                <c:pt idx="5332">
                  <c:v>0.1083884</c:v>
                </c:pt>
                <c:pt idx="5333">
                  <c:v>0.1080478</c:v>
                </c:pt>
                <c:pt idx="5334">
                  <c:v>0.1080981</c:v>
                </c:pt>
                <c:pt idx="5335">
                  <c:v>0.1060413</c:v>
                </c:pt>
                <c:pt idx="5336">
                  <c:v>0.108741</c:v>
                </c:pt>
                <c:pt idx="5337">
                  <c:v>0.1121519</c:v>
                </c:pt>
                <c:pt idx="5338">
                  <c:v>0.1073746</c:v>
                </c:pt>
                <c:pt idx="5339">
                  <c:v>0.10565099999999999</c:v>
                </c:pt>
                <c:pt idx="5340">
                  <c:v>0.1107185</c:v>
                </c:pt>
                <c:pt idx="5341">
                  <c:v>0.10856499999999999</c:v>
                </c:pt>
                <c:pt idx="5342">
                  <c:v>0.1058075</c:v>
                </c:pt>
                <c:pt idx="5343">
                  <c:v>0.1066776</c:v>
                </c:pt>
                <c:pt idx="5344">
                  <c:v>0.1099859</c:v>
                </c:pt>
                <c:pt idx="5345">
                  <c:v>0.1076796</c:v>
                </c:pt>
                <c:pt idx="5346">
                  <c:v>0.1095658</c:v>
                </c:pt>
                <c:pt idx="5347">
                  <c:v>0.1099459</c:v>
                </c:pt>
                <c:pt idx="5348">
                  <c:v>0.108975</c:v>
                </c:pt>
                <c:pt idx="5349">
                  <c:v>0.10733479999999999</c:v>
                </c:pt>
                <c:pt idx="5350">
                  <c:v>0.11295189999999999</c:v>
                </c:pt>
                <c:pt idx="5351">
                  <c:v>0.1095177</c:v>
                </c:pt>
                <c:pt idx="5352">
                  <c:v>0.10694629999999999</c:v>
                </c:pt>
                <c:pt idx="5353">
                  <c:v>0.10728269999999999</c:v>
                </c:pt>
                <c:pt idx="5354">
                  <c:v>0.1102993</c:v>
                </c:pt>
                <c:pt idx="5355">
                  <c:v>0.1121591</c:v>
                </c:pt>
                <c:pt idx="5356">
                  <c:v>0.1081617</c:v>
                </c:pt>
                <c:pt idx="5357">
                  <c:v>0.10821160000000001</c:v>
                </c:pt>
                <c:pt idx="5358">
                  <c:v>0.10714319999999999</c:v>
                </c:pt>
                <c:pt idx="5359">
                  <c:v>0.108797</c:v>
                </c:pt>
                <c:pt idx="5360">
                  <c:v>0.1094277</c:v>
                </c:pt>
                <c:pt idx="5361">
                  <c:v>0.10786469999999999</c:v>
                </c:pt>
                <c:pt idx="5362">
                  <c:v>0.1078144</c:v>
                </c:pt>
                <c:pt idx="5363">
                  <c:v>0.1073717</c:v>
                </c:pt>
                <c:pt idx="5364">
                  <c:v>0.11022560000000001</c:v>
                </c:pt>
                <c:pt idx="5365">
                  <c:v>0.10783180000000001</c:v>
                </c:pt>
                <c:pt idx="5366">
                  <c:v>0.10523349999999999</c:v>
                </c:pt>
                <c:pt idx="5367">
                  <c:v>0.10888879999999999</c:v>
                </c:pt>
                <c:pt idx="5368">
                  <c:v>0.1086602</c:v>
                </c:pt>
                <c:pt idx="5369">
                  <c:v>0.1077654</c:v>
                </c:pt>
                <c:pt idx="5370">
                  <c:v>0.1113953</c:v>
                </c:pt>
                <c:pt idx="5371">
                  <c:v>0.1043293</c:v>
                </c:pt>
                <c:pt idx="5372">
                  <c:v>0.1074696</c:v>
                </c:pt>
                <c:pt idx="5373">
                  <c:v>0.1064676</c:v>
                </c:pt>
                <c:pt idx="5374">
                  <c:v>0.1086845</c:v>
                </c:pt>
                <c:pt idx="5375">
                  <c:v>0.10756010000000001</c:v>
                </c:pt>
                <c:pt idx="5376">
                  <c:v>0.1072294</c:v>
                </c:pt>
                <c:pt idx="5377">
                  <c:v>0.1100743</c:v>
                </c:pt>
                <c:pt idx="5378">
                  <c:v>0.1087803</c:v>
                </c:pt>
                <c:pt idx="5379">
                  <c:v>0.10644919999999999</c:v>
                </c:pt>
                <c:pt idx="5380">
                  <c:v>0.1070093</c:v>
                </c:pt>
                <c:pt idx="5381">
                  <c:v>0.10869139999999999</c:v>
                </c:pt>
                <c:pt idx="5382">
                  <c:v>0.1071734</c:v>
                </c:pt>
                <c:pt idx="5383">
                  <c:v>0.11176800000000001</c:v>
                </c:pt>
                <c:pt idx="5384">
                  <c:v>0.1084181</c:v>
                </c:pt>
                <c:pt idx="5385">
                  <c:v>0.1102968</c:v>
                </c:pt>
                <c:pt idx="5386">
                  <c:v>0.10662580000000001</c:v>
                </c:pt>
                <c:pt idx="5387">
                  <c:v>0.1128714</c:v>
                </c:pt>
                <c:pt idx="5388">
                  <c:v>0.1067332</c:v>
                </c:pt>
                <c:pt idx="5389">
                  <c:v>0.10801620000000001</c:v>
                </c:pt>
                <c:pt idx="5390">
                  <c:v>0.10676570000000001</c:v>
                </c:pt>
                <c:pt idx="5391">
                  <c:v>0.10874789999999999</c:v>
                </c:pt>
                <c:pt idx="5392">
                  <c:v>0.1057447</c:v>
                </c:pt>
                <c:pt idx="5393">
                  <c:v>0.1088045</c:v>
                </c:pt>
              </c:numCache>
            </c:numRef>
          </c:yVal>
        </c:ser>
        <c:ser>
          <c:idx val="0"/>
          <c:order val="0"/>
          <c:tx>
            <c:strRef>
              <c:f>'AgaChk1X_520_2018_06_23 (A)'!$E$1:$E$2</c:f>
              <c:strCache>
                <c:ptCount val="1"/>
                <c:pt idx="0">
                  <c:v>Tester Judgment mm/s rms</c:v>
                </c:pt>
              </c:strCache>
            </c:strRef>
          </c:tx>
          <c:marker>
            <c:symbol val="none"/>
          </c:marker>
          <c:yVal>
            <c:numRef>
              <c:f>'AgaChk1X_520_2018_06_23 (A)'!$E$5397:$E$10790</c:f>
              <c:numCache>
                <c:formatCode>0.000</c:formatCode>
                <c:ptCount val="5394"/>
                <c:pt idx="0">
                  <c:v>0.1116453</c:v>
                </c:pt>
                <c:pt idx="1">
                  <c:v>0.10950360000000001</c:v>
                </c:pt>
                <c:pt idx="2">
                  <c:v>0.1078851</c:v>
                </c:pt>
                <c:pt idx="3">
                  <c:v>0.109375</c:v>
                </c:pt>
                <c:pt idx="4">
                  <c:v>0.10965229999999999</c:v>
                </c:pt>
                <c:pt idx="5">
                  <c:v>0.10701049999999999</c:v>
                </c:pt>
                <c:pt idx="6">
                  <c:v>0.10787679999999999</c:v>
                </c:pt>
                <c:pt idx="7">
                  <c:v>0.1119122</c:v>
                </c:pt>
                <c:pt idx="8">
                  <c:v>0.108442</c:v>
                </c:pt>
                <c:pt idx="9">
                  <c:v>0.1075648</c:v>
                </c:pt>
                <c:pt idx="10">
                  <c:v>0.10733760000000001</c:v>
                </c:pt>
                <c:pt idx="11">
                  <c:v>0.10818469999999999</c:v>
                </c:pt>
                <c:pt idx="12">
                  <c:v>0.10726430000000001</c:v>
                </c:pt>
                <c:pt idx="13">
                  <c:v>0.1095378</c:v>
                </c:pt>
                <c:pt idx="14">
                  <c:v>0.10640869999999999</c:v>
                </c:pt>
                <c:pt idx="15">
                  <c:v>0.1072911</c:v>
                </c:pt>
                <c:pt idx="16">
                  <c:v>0.1084857</c:v>
                </c:pt>
                <c:pt idx="17">
                  <c:v>0.1046183</c:v>
                </c:pt>
                <c:pt idx="18">
                  <c:v>0.10968940000000001</c:v>
                </c:pt>
                <c:pt idx="19">
                  <c:v>0.1097505</c:v>
                </c:pt>
                <c:pt idx="20">
                  <c:v>0.107998</c:v>
                </c:pt>
                <c:pt idx="21">
                  <c:v>0.1074546</c:v>
                </c:pt>
                <c:pt idx="22">
                  <c:v>0.10827589999999999</c:v>
                </c:pt>
                <c:pt idx="23">
                  <c:v>0.10577110000000001</c:v>
                </c:pt>
                <c:pt idx="24">
                  <c:v>0.1062231</c:v>
                </c:pt>
                <c:pt idx="25">
                  <c:v>0.1074753</c:v>
                </c:pt>
                <c:pt idx="26">
                  <c:v>0.1063989</c:v>
                </c:pt>
                <c:pt idx="27">
                  <c:v>0.1050415</c:v>
                </c:pt>
                <c:pt idx="28">
                  <c:v>0.1071872</c:v>
                </c:pt>
                <c:pt idx="29">
                  <c:v>0.1084043</c:v>
                </c:pt>
                <c:pt idx="30">
                  <c:v>0.1110606</c:v>
                </c:pt>
                <c:pt idx="31">
                  <c:v>0.1069238</c:v>
                </c:pt>
                <c:pt idx="32">
                  <c:v>0.11002240000000001</c:v>
                </c:pt>
                <c:pt idx="33">
                  <c:v>0.1109082</c:v>
                </c:pt>
                <c:pt idx="34">
                  <c:v>0.10769140000000001</c:v>
                </c:pt>
                <c:pt idx="35">
                  <c:v>0.10561</c:v>
                </c:pt>
                <c:pt idx="36">
                  <c:v>0.10691630000000001</c:v>
                </c:pt>
                <c:pt idx="37">
                  <c:v>0.1091438</c:v>
                </c:pt>
                <c:pt idx="38">
                  <c:v>0.1063297</c:v>
                </c:pt>
                <c:pt idx="39">
                  <c:v>0.1094889</c:v>
                </c:pt>
                <c:pt idx="40">
                  <c:v>0.1089347</c:v>
                </c:pt>
                <c:pt idx="41">
                  <c:v>0.106781</c:v>
                </c:pt>
                <c:pt idx="42">
                  <c:v>0.1086655</c:v>
                </c:pt>
                <c:pt idx="43">
                  <c:v>0.1077922</c:v>
                </c:pt>
                <c:pt idx="44">
                  <c:v>0.1101776</c:v>
                </c:pt>
                <c:pt idx="45">
                  <c:v>0.1097897</c:v>
                </c:pt>
                <c:pt idx="46">
                  <c:v>0.10758860000000001</c:v>
                </c:pt>
                <c:pt idx="47">
                  <c:v>0.10990220000000001</c:v>
                </c:pt>
                <c:pt idx="48">
                  <c:v>0.10810889999999999</c:v>
                </c:pt>
                <c:pt idx="49">
                  <c:v>0.1073327</c:v>
                </c:pt>
                <c:pt idx="50">
                  <c:v>0.1062454</c:v>
                </c:pt>
                <c:pt idx="51">
                  <c:v>0.1122596</c:v>
                </c:pt>
                <c:pt idx="52">
                  <c:v>0.1095182</c:v>
                </c:pt>
                <c:pt idx="53">
                  <c:v>0.1094059</c:v>
                </c:pt>
                <c:pt idx="54">
                  <c:v>0.1083727</c:v>
                </c:pt>
                <c:pt idx="55">
                  <c:v>0.10864360000000001</c:v>
                </c:pt>
                <c:pt idx="56">
                  <c:v>0.10650800000000001</c:v>
                </c:pt>
                <c:pt idx="57">
                  <c:v>0.1099057</c:v>
                </c:pt>
                <c:pt idx="58">
                  <c:v>0.108969</c:v>
                </c:pt>
                <c:pt idx="59">
                  <c:v>0.1102915</c:v>
                </c:pt>
                <c:pt idx="60">
                  <c:v>0.1086221</c:v>
                </c:pt>
                <c:pt idx="61">
                  <c:v>0.1108329</c:v>
                </c:pt>
                <c:pt idx="62">
                  <c:v>0.110392</c:v>
                </c:pt>
                <c:pt idx="63">
                  <c:v>0.1088549</c:v>
                </c:pt>
                <c:pt idx="64">
                  <c:v>0.108721</c:v>
                </c:pt>
                <c:pt idx="65">
                  <c:v>0.1111989</c:v>
                </c:pt>
                <c:pt idx="66">
                  <c:v>0.10656649999999999</c:v>
                </c:pt>
                <c:pt idx="67">
                  <c:v>0.1059271</c:v>
                </c:pt>
                <c:pt idx="68">
                  <c:v>0.1084136</c:v>
                </c:pt>
                <c:pt idx="69">
                  <c:v>0.109032</c:v>
                </c:pt>
                <c:pt idx="70">
                  <c:v>0.1107127</c:v>
                </c:pt>
                <c:pt idx="71">
                  <c:v>0.1082991</c:v>
                </c:pt>
                <c:pt idx="72">
                  <c:v>0.1074194</c:v>
                </c:pt>
                <c:pt idx="73">
                  <c:v>0.10949929999999999</c:v>
                </c:pt>
                <c:pt idx="74">
                  <c:v>0.1099898</c:v>
                </c:pt>
                <c:pt idx="75">
                  <c:v>0.11011990000000001</c:v>
                </c:pt>
                <c:pt idx="76">
                  <c:v>0.1099794</c:v>
                </c:pt>
                <c:pt idx="77">
                  <c:v>0.1082992</c:v>
                </c:pt>
                <c:pt idx="78">
                  <c:v>0.108859</c:v>
                </c:pt>
                <c:pt idx="79">
                  <c:v>0.10921740000000001</c:v>
                </c:pt>
                <c:pt idx="80">
                  <c:v>0.1073554</c:v>
                </c:pt>
                <c:pt idx="81">
                  <c:v>0.10712439999999999</c:v>
                </c:pt>
                <c:pt idx="82">
                  <c:v>0.1094238</c:v>
                </c:pt>
                <c:pt idx="83">
                  <c:v>0.1085917</c:v>
                </c:pt>
                <c:pt idx="84">
                  <c:v>0.1091768</c:v>
                </c:pt>
                <c:pt idx="85">
                  <c:v>0.1100565</c:v>
                </c:pt>
                <c:pt idx="86">
                  <c:v>0.1110009</c:v>
                </c:pt>
                <c:pt idx="87">
                  <c:v>0.10990369999999999</c:v>
                </c:pt>
                <c:pt idx="88">
                  <c:v>0.10739990000000001</c:v>
                </c:pt>
                <c:pt idx="89">
                  <c:v>0.1081963</c:v>
                </c:pt>
                <c:pt idx="90">
                  <c:v>0.109274</c:v>
                </c:pt>
                <c:pt idx="91">
                  <c:v>0.109274</c:v>
                </c:pt>
                <c:pt idx="92">
                  <c:v>0.1074872</c:v>
                </c:pt>
                <c:pt idx="93">
                  <c:v>0.10741879999999999</c:v>
                </c:pt>
                <c:pt idx="94">
                  <c:v>0.1094087</c:v>
                </c:pt>
                <c:pt idx="95">
                  <c:v>0.10874399999999999</c:v>
                </c:pt>
                <c:pt idx="96">
                  <c:v>0.1093059</c:v>
                </c:pt>
                <c:pt idx="97">
                  <c:v>0.10876180000000001</c:v>
                </c:pt>
                <c:pt idx="98">
                  <c:v>0.1109576</c:v>
                </c:pt>
                <c:pt idx="99">
                  <c:v>0.10879560000000001</c:v>
                </c:pt>
                <c:pt idx="100">
                  <c:v>0.10930049999999999</c:v>
                </c:pt>
                <c:pt idx="101">
                  <c:v>0.10755629999999999</c:v>
                </c:pt>
                <c:pt idx="102">
                  <c:v>0.10842400000000001</c:v>
                </c:pt>
                <c:pt idx="103">
                  <c:v>0.11004129999999999</c:v>
                </c:pt>
                <c:pt idx="104">
                  <c:v>0.1123638</c:v>
                </c:pt>
                <c:pt idx="105">
                  <c:v>0.1118068</c:v>
                </c:pt>
                <c:pt idx="106">
                  <c:v>0.1089377</c:v>
                </c:pt>
                <c:pt idx="107">
                  <c:v>0.1097939</c:v>
                </c:pt>
                <c:pt idx="108">
                  <c:v>0.11160829999999999</c:v>
                </c:pt>
                <c:pt idx="109">
                  <c:v>0.11061020000000001</c:v>
                </c:pt>
                <c:pt idx="110">
                  <c:v>0.10754089999999999</c:v>
                </c:pt>
                <c:pt idx="111">
                  <c:v>0.1075893</c:v>
                </c:pt>
                <c:pt idx="112">
                  <c:v>0.1106668</c:v>
                </c:pt>
                <c:pt idx="113">
                  <c:v>0.10931630000000001</c:v>
                </c:pt>
                <c:pt idx="114">
                  <c:v>0.1095849</c:v>
                </c:pt>
                <c:pt idx="115">
                  <c:v>0.10822279999999999</c:v>
                </c:pt>
                <c:pt idx="116">
                  <c:v>0.10944379999999999</c:v>
                </c:pt>
                <c:pt idx="117">
                  <c:v>0.1089137</c:v>
                </c:pt>
                <c:pt idx="118">
                  <c:v>0.1124704</c:v>
                </c:pt>
                <c:pt idx="119">
                  <c:v>0.1073813</c:v>
                </c:pt>
                <c:pt idx="120">
                  <c:v>0.11051039999999999</c:v>
                </c:pt>
                <c:pt idx="121">
                  <c:v>0.1102659</c:v>
                </c:pt>
                <c:pt idx="122">
                  <c:v>0.1095971</c:v>
                </c:pt>
                <c:pt idx="123">
                  <c:v>0.10892309999999999</c:v>
                </c:pt>
                <c:pt idx="124">
                  <c:v>0.1098253</c:v>
                </c:pt>
                <c:pt idx="125">
                  <c:v>0.1117373</c:v>
                </c:pt>
                <c:pt idx="126">
                  <c:v>0.1121471</c:v>
                </c:pt>
                <c:pt idx="127">
                  <c:v>0.1102798</c:v>
                </c:pt>
                <c:pt idx="128">
                  <c:v>0.1122459</c:v>
                </c:pt>
                <c:pt idx="129">
                  <c:v>0.1100382</c:v>
                </c:pt>
                <c:pt idx="130">
                  <c:v>0.11001370000000001</c:v>
                </c:pt>
                <c:pt idx="131">
                  <c:v>0.107905</c:v>
                </c:pt>
                <c:pt idx="132">
                  <c:v>0.1123794</c:v>
                </c:pt>
                <c:pt idx="133">
                  <c:v>0.1106878</c:v>
                </c:pt>
                <c:pt idx="134">
                  <c:v>0.106901</c:v>
                </c:pt>
                <c:pt idx="135">
                  <c:v>0.1108851</c:v>
                </c:pt>
                <c:pt idx="136">
                  <c:v>0.1087431</c:v>
                </c:pt>
                <c:pt idx="137">
                  <c:v>0.1075222</c:v>
                </c:pt>
                <c:pt idx="138">
                  <c:v>0.1062834</c:v>
                </c:pt>
                <c:pt idx="139">
                  <c:v>0.1073882</c:v>
                </c:pt>
                <c:pt idx="140">
                  <c:v>0.11103970000000001</c:v>
                </c:pt>
                <c:pt idx="141">
                  <c:v>0.1081274</c:v>
                </c:pt>
                <c:pt idx="142">
                  <c:v>0.112249</c:v>
                </c:pt>
                <c:pt idx="143">
                  <c:v>0.1112875</c:v>
                </c:pt>
                <c:pt idx="144">
                  <c:v>0.1103431</c:v>
                </c:pt>
                <c:pt idx="145">
                  <c:v>0.11175649999999999</c:v>
                </c:pt>
                <c:pt idx="146">
                  <c:v>0.1083959</c:v>
                </c:pt>
                <c:pt idx="147">
                  <c:v>0.1146427</c:v>
                </c:pt>
                <c:pt idx="148">
                  <c:v>0.1080261</c:v>
                </c:pt>
                <c:pt idx="149">
                  <c:v>0.1108111</c:v>
                </c:pt>
                <c:pt idx="150">
                  <c:v>0.1113928</c:v>
                </c:pt>
                <c:pt idx="151">
                  <c:v>0.11188910000000001</c:v>
                </c:pt>
                <c:pt idx="152">
                  <c:v>0.1089584</c:v>
                </c:pt>
                <c:pt idx="153">
                  <c:v>0.1100025</c:v>
                </c:pt>
                <c:pt idx="154">
                  <c:v>0.1099155</c:v>
                </c:pt>
                <c:pt idx="155">
                  <c:v>0.10925840000000001</c:v>
                </c:pt>
                <c:pt idx="156">
                  <c:v>0.11038530000000001</c:v>
                </c:pt>
                <c:pt idx="157">
                  <c:v>0.1131799</c:v>
                </c:pt>
                <c:pt idx="158">
                  <c:v>0.1070951</c:v>
                </c:pt>
                <c:pt idx="159">
                  <c:v>0.110746</c:v>
                </c:pt>
                <c:pt idx="160">
                  <c:v>0.1107113</c:v>
                </c:pt>
                <c:pt idx="161">
                  <c:v>0.1097659</c:v>
                </c:pt>
                <c:pt idx="162">
                  <c:v>0.1100077</c:v>
                </c:pt>
                <c:pt idx="163">
                  <c:v>0.1073231</c:v>
                </c:pt>
                <c:pt idx="164">
                  <c:v>0.10937189999999999</c:v>
                </c:pt>
                <c:pt idx="165">
                  <c:v>0.1084227</c:v>
                </c:pt>
                <c:pt idx="166">
                  <c:v>0.1080092</c:v>
                </c:pt>
                <c:pt idx="167">
                  <c:v>0.1106761</c:v>
                </c:pt>
                <c:pt idx="168">
                  <c:v>0.11053590000000001</c:v>
                </c:pt>
                <c:pt idx="169">
                  <c:v>0.1065263</c:v>
                </c:pt>
                <c:pt idx="170">
                  <c:v>0.1092563</c:v>
                </c:pt>
                <c:pt idx="171">
                  <c:v>0.1100502</c:v>
                </c:pt>
                <c:pt idx="172">
                  <c:v>0.1058002</c:v>
                </c:pt>
                <c:pt idx="173">
                  <c:v>0.11180370000000001</c:v>
                </c:pt>
                <c:pt idx="174">
                  <c:v>0.111581</c:v>
                </c:pt>
                <c:pt idx="175">
                  <c:v>0.1117319</c:v>
                </c:pt>
                <c:pt idx="176">
                  <c:v>0.1107481</c:v>
                </c:pt>
                <c:pt idx="177">
                  <c:v>0.1088336</c:v>
                </c:pt>
                <c:pt idx="178">
                  <c:v>0.1106086</c:v>
                </c:pt>
                <c:pt idx="179">
                  <c:v>0.1106548</c:v>
                </c:pt>
                <c:pt idx="180">
                  <c:v>0.1100988</c:v>
                </c:pt>
                <c:pt idx="181">
                  <c:v>0.1102337</c:v>
                </c:pt>
                <c:pt idx="182">
                  <c:v>0.1111665</c:v>
                </c:pt>
                <c:pt idx="183">
                  <c:v>0.11192920000000001</c:v>
                </c:pt>
                <c:pt idx="184">
                  <c:v>0.11074059999999999</c:v>
                </c:pt>
                <c:pt idx="185">
                  <c:v>0.1105652</c:v>
                </c:pt>
                <c:pt idx="186">
                  <c:v>0.1100245</c:v>
                </c:pt>
                <c:pt idx="187">
                  <c:v>0.1105004</c:v>
                </c:pt>
                <c:pt idx="188">
                  <c:v>0.1104796</c:v>
                </c:pt>
                <c:pt idx="189">
                  <c:v>0.1100276</c:v>
                </c:pt>
                <c:pt idx="190">
                  <c:v>0.1122519</c:v>
                </c:pt>
                <c:pt idx="191">
                  <c:v>0.1120022</c:v>
                </c:pt>
                <c:pt idx="192">
                  <c:v>0.1093751</c:v>
                </c:pt>
                <c:pt idx="193">
                  <c:v>0.1122017</c:v>
                </c:pt>
                <c:pt idx="194">
                  <c:v>0.11042979999999999</c:v>
                </c:pt>
                <c:pt idx="195">
                  <c:v>0.1115604</c:v>
                </c:pt>
                <c:pt idx="196">
                  <c:v>0.107767</c:v>
                </c:pt>
                <c:pt idx="197">
                  <c:v>0.1095604</c:v>
                </c:pt>
                <c:pt idx="198">
                  <c:v>0.1085043</c:v>
                </c:pt>
                <c:pt idx="199">
                  <c:v>0.1078957</c:v>
                </c:pt>
                <c:pt idx="200">
                  <c:v>0.1072167</c:v>
                </c:pt>
                <c:pt idx="201">
                  <c:v>0.1084524</c:v>
                </c:pt>
                <c:pt idx="202">
                  <c:v>0.1081017</c:v>
                </c:pt>
                <c:pt idx="203">
                  <c:v>0.1110879</c:v>
                </c:pt>
                <c:pt idx="204">
                  <c:v>0.1123927</c:v>
                </c:pt>
                <c:pt idx="205">
                  <c:v>0.10841580000000001</c:v>
                </c:pt>
                <c:pt idx="206">
                  <c:v>0.1089919</c:v>
                </c:pt>
                <c:pt idx="207">
                  <c:v>0.11157209999999999</c:v>
                </c:pt>
                <c:pt idx="208">
                  <c:v>0.10927340000000001</c:v>
                </c:pt>
                <c:pt idx="209">
                  <c:v>0.1116431</c:v>
                </c:pt>
                <c:pt idx="210">
                  <c:v>0.1091792</c:v>
                </c:pt>
                <c:pt idx="211">
                  <c:v>0.1093848</c:v>
                </c:pt>
                <c:pt idx="212">
                  <c:v>0.1105003</c:v>
                </c:pt>
                <c:pt idx="213">
                  <c:v>0.1103596</c:v>
                </c:pt>
                <c:pt idx="214">
                  <c:v>0.1082632</c:v>
                </c:pt>
                <c:pt idx="215">
                  <c:v>0.1105143</c:v>
                </c:pt>
                <c:pt idx="216">
                  <c:v>0.1106168</c:v>
                </c:pt>
                <c:pt idx="217">
                  <c:v>0.11021640000000001</c:v>
                </c:pt>
                <c:pt idx="218">
                  <c:v>0.11000310000000001</c:v>
                </c:pt>
                <c:pt idx="219">
                  <c:v>0.11208559999999999</c:v>
                </c:pt>
                <c:pt idx="220">
                  <c:v>0.10987139999999999</c:v>
                </c:pt>
                <c:pt idx="221">
                  <c:v>0.109803</c:v>
                </c:pt>
                <c:pt idx="222">
                  <c:v>0.110883</c:v>
                </c:pt>
                <c:pt idx="223">
                  <c:v>0.11089350000000001</c:v>
                </c:pt>
                <c:pt idx="224">
                  <c:v>0.1134024</c:v>
                </c:pt>
                <c:pt idx="225">
                  <c:v>0.10927920000000001</c:v>
                </c:pt>
                <c:pt idx="226">
                  <c:v>0.1097166</c:v>
                </c:pt>
                <c:pt idx="227">
                  <c:v>0.11215609999999999</c:v>
                </c:pt>
                <c:pt idx="228">
                  <c:v>0.1111053</c:v>
                </c:pt>
                <c:pt idx="229">
                  <c:v>0.1084502</c:v>
                </c:pt>
                <c:pt idx="230">
                  <c:v>0.1107638</c:v>
                </c:pt>
                <c:pt idx="231">
                  <c:v>0.1102528</c:v>
                </c:pt>
                <c:pt idx="232">
                  <c:v>0.1102398</c:v>
                </c:pt>
                <c:pt idx="233">
                  <c:v>0.1113788</c:v>
                </c:pt>
                <c:pt idx="234">
                  <c:v>0.1078896</c:v>
                </c:pt>
                <c:pt idx="235">
                  <c:v>0.1089237</c:v>
                </c:pt>
                <c:pt idx="236">
                  <c:v>0.1111664</c:v>
                </c:pt>
                <c:pt idx="237">
                  <c:v>0.1097631</c:v>
                </c:pt>
                <c:pt idx="238">
                  <c:v>0.1078611</c:v>
                </c:pt>
                <c:pt idx="239">
                  <c:v>0.109374</c:v>
                </c:pt>
                <c:pt idx="240">
                  <c:v>0.1091795</c:v>
                </c:pt>
                <c:pt idx="241">
                  <c:v>0.1129346</c:v>
                </c:pt>
                <c:pt idx="242">
                  <c:v>0.1084219</c:v>
                </c:pt>
                <c:pt idx="243">
                  <c:v>0.1100863</c:v>
                </c:pt>
                <c:pt idx="244">
                  <c:v>0.1101926</c:v>
                </c:pt>
                <c:pt idx="245">
                  <c:v>0.10936999999999999</c:v>
                </c:pt>
                <c:pt idx="246">
                  <c:v>0.1062236</c:v>
                </c:pt>
                <c:pt idx="247">
                  <c:v>0.1104097</c:v>
                </c:pt>
                <c:pt idx="248">
                  <c:v>0.10862579999999999</c:v>
                </c:pt>
                <c:pt idx="249">
                  <c:v>0.1063055</c:v>
                </c:pt>
                <c:pt idx="250">
                  <c:v>0.1110896</c:v>
                </c:pt>
                <c:pt idx="251">
                  <c:v>0.1096681</c:v>
                </c:pt>
                <c:pt idx="252">
                  <c:v>0.11103200000000001</c:v>
                </c:pt>
                <c:pt idx="253">
                  <c:v>0.1101719</c:v>
                </c:pt>
                <c:pt idx="254">
                  <c:v>0.11059479999999999</c:v>
                </c:pt>
                <c:pt idx="255">
                  <c:v>0.1096261</c:v>
                </c:pt>
                <c:pt idx="256">
                  <c:v>0.1086433</c:v>
                </c:pt>
                <c:pt idx="257">
                  <c:v>0.1098537</c:v>
                </c:pt>
                <c:pt idx="258">
                  <c:v>0.1119715</c:v>
                </c:pt>
                <c:pt idx="259">
                  <c:v>0.109208</c:v>
                </c:pt>
                <c:pt idx="260">
                  <c:v>0.11094179999999999</c:v>
                </c:pt>
                <c:pt idx="261">
                  <c:v>0.1127145</c:v>
                </c:pt>
                <c:pt idx="262">
                  <c:v>0.111569</c:v>
                </c:pt>
                <c:pt idx="263">
                  <c:v>0.1087448</c:v>
                </c:pt>
                <c:pt idx="264">
                  <c:v>0.1103726</c:v>
                </c:pt>
                <c:pt idx="265">
                  <c:v>0.1153801</c:v>
                </c:pt>
                <c:pt idx="266">
                  <c:v>0.10957169999999999</c:v>
                </c:pt>
                <c:pt idx="267">
                  <c:v>0.1104031</c:v>
                </c:pt>
                <c:pt idx="268">
                  <c:v>0.10912470000000001</c:v>
                </c:pt>
                <c:pt idx="269">
                  <c:v>0.1088084</c:v>
                </c:pt>
                <c:pt idx="270">
                  <c:v>0.112594</c:v>
                </c:pt>
                <c:pt idx="271">
                  <c:v>0.11088480000000001</c:v>
                </c:pt>
                <c:pt idx="272">
                  <c:v>0.1143298</c:v>
                </c:pt>
                <c:pt idx="273">
                  <c:v>0.11212320000000001</c:v>
                </c:pt>
                <c:pt idx="274">
                  <c:v>0.1088278</c:v>
                </c:pt>
                <c:pt idx="275">
                  <c:v>0.1102939</c:v>
                </c:pt>
                <c:pt idx="276">
                  <c:v>0.1128257</c:v>
                </c:pt>
                <c:pt idx="277">
                  <c:v>0.1114285</c:v>
                </c:pt>
                <c:pt idx="278">
                  <c:v>0.11011070000000001</c:v>
                </c:pt>
                <c:pt idx="279">
                  <c:v>0.1124098</c:v>
                </c:pt>
                <c:pt idx="280">
                  <c:v>0.1127288</c:v>
                </c:pt>
                <c:pt idx="281">
                  <c:v>0.1103739</c:v>
                </c:pt>
                <c:pt idx="282">
                  <c:v>0.1127811</c:v>
                </c:pt>
                <c:pt idx="283">
                  <c:v>0.1099866</c:v>
                </c:pt>
                <c:pt idx="284">
                  <c:v>0.1078282</c:v>
                </c:pt>
                <c:pt idx="285">
                  <c:v>0.1105937</c:v>
                </c:pt>
                <c:pt idx="286">
                  <c:v>0.1087666</c:v>
                </c:pt>
                <c:pt idx="287">
                  <c:v>0.1105527</c:v>
                </c:pt>
                <c:pt idx="288">
                  <c:v>0.1102673</c:v>
                </c:pt>
                <c:pt idx="289">
                  <c:v>0.1132375</c:v>
                </c:pt>
                <c:pt idx="290">
                  <c:v>0.11176030000000001</c:v>
                </c:pt>
                <c:pt idx="291">
                  <c:v>0.110541</c:v>
                </c:pt>
                <c:pt idx="292">
                  <c:v>0.1093812</c:v>
                </c:pt>
                <c:pt idx="293">
                  <c:v>0.1111823</c:v>
                </c:pt>
                <c:pt idx="294">
                  <c:v>0.11011600000000001</c:v>
                </c:pt>
                <c:pt idx="295">
                  <c:v>0.107172</c:v>
                </c:pt>
                <c:pt idx="296">
                  <c:v>0.1088857</c:v>
                </c:pt>
                <c:pt idx="297">
                  <c:v>0.10804130000000001</c:v>
                </c:pt>
                <c:pt idx="298">
                  <c:v>0.1103079</c:v>
                </c:pt>
                <c:pt idx="299">
                  <c:v>0.11048910000000001</c:v>
                </c:pt>
                <c:pt idx="300">
                  <c:v>0.10855720000000001</c:v>
                </c:pt>
                <c:pt idx="301">
                  <c:v>0.1108077</c:v>
                </c:pt>
                <c:pt idx="302">
                  <c:v>0.1076067</c:v>
                </c:pt>
                <c:pt idx="303">
                  <c:v>0.10896840000000001</c:v>
                </c:pt>
                <c:pt idx="304">
                  <c:v>0.1110478</c:v>
                </c:pt>
                <c:pt idx="305">
                  <c:v>0.10976710000000001</c:v>
                </c:pt>
                <c:pt idx="306">
                  <c:v>0.107902</c:v>
                </c:pt>
                <c:pt idx="307">
                  <c:v>0.1106183</c:v>
                </c:pt>
                <c:pt idx="308">
                  <c:v>0.11196390000000001</c:v>
                </c:pt>
                <c:pt idx="309">
                  <c:v>0.10898140000000001</c:v>
                </c:pt>
                <c:pt idx="310">
                  <c:v>0.1091877</c:v>
                </c:pt>
                <c:pt idx="311">
                  <c:v>0.1108702</c:v>
                </c:pt>
                <c:pt idx="312">
                  <c:v>0.1109647</c:v>
                </c:pt>
                <c:pt idx="313">
                  <c:v>0.10891869999999999</c:v>
                </c:pt>
                <c:pt idx="314">
                  <c:v>0.1089439</c:v>
                </c:pt>
                <c:pt idx="315">
                  <c:v>0.1087675</c:v>
                </c:pt>
                <c:pt idx="316">
                  <c:v>0.1115193</c:v>
                </c:pt>
                <c:pt idx="317">
                  <c:v>0.1114329</c:v>
                </c:pt>
                <c:pt idx="318">
                  <c:v>0.1129149</c:v>
                </c:pt>
                <c:pt idx="319">
                  <c:v>0.11084769999999999</c:v>
                </c:pt>
                <c:pt idx="320">
                  <c:v>0.11047419999999999</c:v>
                </c:pt>
                <c:pt idx="321">
                  <c:v>0.107761</c:v>
                </c:pt>
                <c:pt idx="322">
                  <c:v>0.10847859999999999</c:v>
                </c:pt>
                <c:pt idx="323">
                  <c:v>0.10581740000000001</c:v>
                </c:pt>
                <c:pt idx="324">
                  <c:v>0.10830389999999999</c:v>
                </c:pt>
                <c:pt idx="325">
                  <c:v>0.1074373</c:v>
                </c:pt>
                <c:pt idx="326">
                  <c:v>0.1109936</c:v>
                </c:pt>
                <c:pt idx="327">
                  <c:v>0.10839409999999999</c:v>
                </c:pt>
                <c:pt idx="328">
                  <c:v>0.1089668</c:v>
                </c:pt>
                <c:pt idx="329">
                  <c:v>0.1102808</c:v>
                </c:pt>
                <c:pt idx="330">
                  <c:v>0.1100747</c:v>
                </c:pt>
                <c:pt idx="331">
                  <c:v>0.11035059999999999</c:v>
                </c:pt>
                <c:pt idx="332">
                  <c:v>0.11098719999999999</c:v>
                </c:pt>
                <c:pt idx="333">
                  <c:v>0.1093534</c:v>
                </c:pt>
                <c:pt idx="334">
                  <c:v>0.1100236</c:v>
                </c:pt>
                <c:pt idx="335">
                  <c:v>0.1090448</c:v>
                </c:pt>
                <c:pt idx="336">
                  <c:v>0.10860889999999999</c:v>
                </c:pt>
                <c:pt idx="337">
                  <c:v>0.10853110000000001</c:v>
                </c:pt>
                <c:pt idx="338">
                  <c:v>0.1106637</c:v>
                </c:pt>
                <c:pt idx="339">
                  <c:v>0.1072625</c:v>
                </c:pt>
                <c:pt idx="340">
                  <c:v>0.1096665</c:v>
                </c:pt>
                <c:pt idx="341">
                  <c:v>0.1107414</c:v>
                </c:pt>
                <c:pt idx="342">
                  <c:v>0.1111587</c:v>
                </c:pt>
                <c:pt idx="343">
                  <c:v>0.1117877</c:v>
                </c:pt>
                <c:pt idx="344">
                  <c:v>0.1107211</c:v>
                </c:pt>
                <c:pt idx="345">
                  <c:v>0.107789</c:v>
                </c:pt>
                <c:pt idx="346">
                  <c:v>0.110387</c:v>
                </c:pt>
                <c:pt idx="347">
                  <c:v>0.10989930000000001</c:v>
                </c:pt>
                <c:pt idx="348">
                  <c:v>0.1102038</c:v>
                </c:pt>
                <c:pt idx="349">
                  <c:v>0.1098249</c:v>
                </c:pt>
                <c:pt idx="350">
                  <c:v>0.1104118</c:v>
                </c:pt>
                <c:pt idx="351">
                  <c:v>0.1094729</c:v>
                </c:pt>
                <c:pt idx="352">
                  <c:v>0.1076626</c:v>
                </c:pt>
                <c:pt idx="353">
                  <c:v>0.1081548</c:v>
                </c:pt>
                <c:pt idx="354">
                  <c:v>0.10676140000000001</c:v>
                </c:pt>
                <c:pt idx="355">
                  <c:v>0.1093074</c:v>
                </c:pt>
                <c:pt idx="356">
                  <c:v>0.1069939</c:v>
                </c:pt>
                <c:pt idx="357">
                  <c:v>0.1085226</c:v>
                </c:pt>
                <c:pt idx="358">
                  <c:v>0.1086435</c:v>
                </c:pt>
                <c:pt idx="359">
                  <c:v>0.1084465</c:v>
                </c:pt>
                <c:pt idx="360">
                  <c:v>0.10852290000000001</c:v>
                </c:pt>
                <c:pt idx="361">
                  <c:v>0.1079063</c:v>
                </c:pt>
                <c:pt idx="362">
                  <c:v>0.1088887</c:v>
                </c:pt>
                <c:pt idx="363">
                  <c:v>0.1081063</c:v>
                </c:pt>
                <c:pt idx="364">
                  <c:v>0.1079304</c:v>
                </c:pt>
                <c:pt idx="365">
                  <c:v>0.1115196</c:v>
                </c:pt>
                <c:pt idx="366">
                  <c:v>0.1100081</c:v>
                </c:pt>
                <c:pt idx="367">
                  <c:v>0.1092781</c:v>
                </c:pt>
                <c:pt idx="368">
                  <c:v>0.10682659999999999</c:v>
                </c:pt>
                <c:pt idx="369">
                  <c:v>0.1100887</c:v>
                </c:pt>
                <c:pt idx="370">
                  <c:v>0.1099364</c:v>
                </c:pt>
                <c:pt idx="371">
                  <c:v>0.10827009999999999</c:v>
                </c:pt>
                <c:pt idx="372">
                  <c:v>0.11042589999999999</c:v>
                </c:pt>
                <c:pt idx="373">
                  <c:v>0.1083146</c:v>
                </c:pt>
                <c:pt idx="374">
                  <c:v>0.10855049999999999</c:v>
                </c:pt>
                <c:pt idx="375">
                  <c:v>0.10963879999999999</c:v>
                </c:pt>
                <c:pt idx="376">
                  <c:v>0.1090116</c:v>
                </c:pt>
                <c:pt idx="377">
                  <c:v>0.1106847</c:v>
                </c:pt>
                <c:pt idx="378">
                  <c:v>0.1062705</c:v>
                </c:pt>
                <c:pt idx="379">
                  <c:v>0.1111557</c:v>
                </c:pt>
                <c:pt idx="380">
                  <c:v>0.1104007</c:v>
                </c:pt>
                <c:pt idx="381">
                  <c:v>0.1100877</c:v>
                </c:pt>
                <c:pt idx="382">
                  <c:v>0.1106868</c:v>
                </c:pt>
                <c:pt idx="383">
                  <c:v>0.1092791</c:v>
                </c:pt>
                <c:pt idx="384">
                  <c:v>0.1105675</c:v>
                </c:pt>
                <c:pt idx="385">
                  <c:v>0.107754</c:v>
                </c:pt>
                <c:pt idx="386">
                  <c:v>0.1085564</c:v>
                </c:pt>
                <c:pt idx="387">
                  <c:v>0.1104721</c:v>
                </c:pt>
                <c:pt idx="388">
                  <c:v>0.10877729999999999</c:v>
                </c:pt>
                <c:pt idx="389">
                  <c:v>0.1102258</c:v>
                </c:pt>
                <c:pt idx="390">
                  <c:v>0.1112431</c:v>
                </c:pt>
                <c:pt idx="391">
                  <c:v>0.10991720000000001</c:v>
                </c:pt>
                <c:pt idx="392">
                  <c:v>0.10820829999999999</c:v>
                </c:pt>
                <c:pt idx="393">
                  <c:v>0.1087555</c:v>
                </c:pt>
                <c:pt idx="394">
                  <c:v>0.1090614</c:v>
                </c:pt>
                <c:pt idx="395">
                  <c:v>0.1081517</c:v>
                </c:pt>
                <c:pt idx="396">
                  <c:v>0.1135415</c:v>
                </c:pt>
                <c:pt idx="397">
                  <c:v>0.1079909</c:v>
                </c:pt>
                <c:pt idx="398">
                  <c:v>0.1103716</c:v>
                </c:pt>
                <c:pt idx="399">
                  <c:v>0.1099603</c:v>
                </c:pt>
                <c:pt idx="400">
                  <c:v>0.1113889</c:v>
                </c:pt>
                <c:pt idx="401">
                  <c:v>0.1101871</c:v>
                </c:pt>
                <c:pt idx="402">
                  <c:v>0.1078322</c:v>
                </c:pt>
                <c:pt idx="403">
                  <c:v>0.11344509999999999</c:v>
                </c:pt>
                <c:pt idx="404">
                  <c:v>0.11195620000000001</c:v>
                </c:pt>
                <c:pt idx="405">
                  <c:v>0.1084252</c:v>
                </c:pt>
                <c:pt idx="406">
                  <c:v>0.11035399999999999</c:v>
                </c:pt>
                <c:pt idx="407">
                  <c:v>0.10998380000000001</c:v>
                </c:pt>
                <c:pt idx="408">
                  <c:v>0.11026809999999999</c:v>
                </c:pt>
                <c:pt idx="409">
                  <c:v>0.10966239999999999</c:v>
                </c:pt>
                <c:pt idx="410">
                  <c:v>0.1103219</c:v>
                </c:pt>
                <c:pt idx="411">
                  <c:v>0.109974</c:v>
                </c:pt>
                <c:pt idx="412">
                  <c:v>0.1079331</c:v>
                </c:pt>
                <c:pt idx="413">
                  <c:v>0.1100806</c:v>
                </c:pt>
                <c:pt idx="414">
                  <c:v>0.1108017</c:v>
                </c:pt>
                <c:pt idx="415">
                  <c:v>0.1110368</c:v>
                </c:pt>
                <c:pt idx="416">
                  <c:v>0.10816480000000001</c:v>
                </c:pt>
                <c:pt idx="417">
                  <c:v>0.10931340000000001</c:v>
                </c:pt>
                <c:pt idx="418">
                  <c:v>0.1132186</c:v>
                </c:pt>
                <c:pt idx="419">
                  <c:v>0.1112361</c:v>
                </c:pt>
                <c:pt idx="420">
                  <c:v>0.1108876</c:v>
                </c:pt>
                <c:pt idx="421">
                  <c:v>0.1076883</c:v>
                </c:pt>
                <c:pt idx="422">
                  <c:v>0.1119916</c:v>
                </c:pt>
                <c:pt idx="423">
                  <c:v>0.1155986</c:v>
                </c:pt>
                <c:pt idx="424">
                  <c:v>0.11046110000000001</c:v>
                </c:pt>
                <c:pt idx="425">
                  <c:v>0.11046309999999999</c:v>
                </c:pt>
                <c:pt idx="426">
                  <c:v>0.1098322</c:v>
                </c:pt>
                <c:pt idx="427">
                  <c:v>0.1097509</c:v>
                </c:pt>
                <c:pt idx="428">
                  <c:v>0.1105998</c:v>
                </c:pt>
                <c:pt idx="429">
                  <c:v>0.1090401</c:v>
                </c:pt>
                <c:pt idx="430">
                  <c:v>0.1085719</c:v>
                </c:pt>
                <c:pt idx="431">
                  <c:v>0.1105249</c:v>
                </c:pt>
                <c:pt idx="432">
                  <c:v>0.11390409999999999</c:v>
                </c:pt>
                <c:pt idx="433">
                  <c:v>0.11086210000000001</c:v>
                </c:pt>
                <c:pt idx="434">
                  <c:v>0.10917250000000001</c:v>
                </c:pt>
                <c:pt idx="435">
                  <c:v>0.1105066</c:v>
                </c:pt>
                <c:pt idx="436">
                  <c:v>0.1105807</c:v>
                </c:pt>
                <c:pt idx="437">
                  <c:v>0.1066217</c:v>
                </c:pt>
                <c:pt idx="438">
                  <c:v>0.10969810000000001</c:v>
                </c:pt>
                <c:pt idx="439">
                  <c:v>0.1088725</c:v>
                </c:pt>
                <c:pt idx="440">
                  <c:v>0.1118528</c:v>
                </c:pt>
                <c:pt idx="441">
                  <c:v>0.1059109</c:v>
                </c:pt>
                <c:pt idx="442">
                  <c:v>0.1115742</c:v>
                </c:pt>
                <c:pt idx="443">
                  <c:v>0.11127919999999999</c:v>
                </c:pt>
                <c:pt idx="444">
                  <c:v>0.1093145</c:v>
                </c:pt>
                <c:pt idx="445">
                  <c:v>0.1113205</c:v>
                </c:pt>
                <c:pt idx="446">
                  <c:v>0.1121357</c:v>
                </c:pt>
                <c:pt idx="447">
                  <c:v>0.1094696</c:v>
                </c:pt>
                <c:pt idx="448">
                  <c:v>0.1103251</c:v>
                </c:pt>
                <c:pt idx="449">
                  <c:v>0.1106964</c:v>
                </c:pt>
                <c:pt idx="450">
                  <c:v>0.1112471</c:v>
                </c:pt>
                <c:pt idx="451">
                  <c:v>0.1115876</c:v>
                </c:pt>
                <c:pt idx="452">
                  <c:v>0.1111005</c:v>
                </c:pt>
                <c:pt idx="453">
                  <c:v>0.1110921</c:v>
                </c:pt>
                <c:pt idx="454">
                  <c:v>0.1106964</c:v>
                </c:pt>
                <c:pt idx="455">
                  <c:v>0.1121757</c:v>
                </c:pt>
                <c:pt idx="456">
                  <c:v>0.1088141</c:v>
                </c:pt>
                <c:pt idx="457">
                  <c:v>0.1093145</c:v>
                </c:pt>
                <c:pt idx="458">
                  <c:v>0.1113329</c:v>
                </c:pt>
                <c:pt idx="459">
                  <c:v>0.1123241</c:v>
                </c:pt>
                <c:pt idx="460">
                  <c:v>0.11050169999999999</c:v>
                </c:pt>
                <c:pt idx="461">
                  <c:v>0.1123234</c:v>
                </c:pt>
                <c:pt idx="462">
                  <c:v>0.1103948</c:v>
                </c:pt>
                <c:pt idx="463">
                  <c:v>0.1096622</c:v>
                </c:pt>
                <c:pt idx="464">
                  <c:v>0.1092504</c:v>
                </c:pt>
                <c:pt idx="465">
                  <c:v>0.107251</c:v>
                </c:pt>
                <c:pt idx="466">
                  <c:v>0.1112233</c:v>
                </c:pt>
                <c:pt idx="467">
                  <c:v>0.1103855</c:v>
                </c:pt>
                <c:pt idx="468">
                  <c:v>0.111209</c:v>
                </c:pt>
                <c:pt idx="469">
                  <c:v>0.11104509999999999</c:v>
                </c:pt>
                <c:pt idx="470">
                  <c:v>0.11250979999999999</c:v>
                </c:pt>
                <c:pt idx="471">
                  <c:v>0.11243880000000001</c:v>
                </c:pt>
                <c:pt idx="472">
                  <c:v>0.11164490000000001</c:v>
                </c:pt>
                <c:pt idx="473">
                  <c:v>0.108788</c:v>
                </c:pt>
                <c:pt idx="474">
                  <c:v>0.10960010000000001</c:v>
                </c:pt>
                <c:pt idx="475">
                  <c:v>0.11032989999999999</c:v>
                </c:pt>
                <c:pt idx="476">
                  <c:v>0.11137469999999999</c:v>
                </c:pt>
                <c:pt idx="477">
                  <c:v>0.1111167</c:v>
                </c:pt>
                <c:pt idx="478">
                  <c:v>0.11232350000000001</c:v>
                </c:pt>
                <c:pt idx="479">
                  <c:v>0.11144519999999999</c:v>
                </c:pt>
                <c:pt idx="480">
                  <c:v>0.1116886</c:v>
                </c:pt>
                <c:pt idx="481">
                  <c:v>0.1087452</c:v>
                </c:pt>
                <c:pt idx="482">
                  <c:v>0.1118237</c:v>
                </c:pt>
                <c:pt idx="483">
                  <c:v>0.11263629999999999</c:v>
                </c:pt>
                <c:pt idx="484">
                  <c:v>0.1101866</c:v>
                </c:pt>
                <c:pt idx="485">
                  <c:v>0.1092236</c:v>
                </c:pt>
                <c:pt idx="486">
                  <c:v>0.11028449999999999</c:v>
                </c:pt>
                <c:pt idx="487">
                  <c:v>0.1140848</c:v>
                </c:pt>
                <c:pt idx="488">
                  <c:v>0.11142199999999999</c:v>
                </c:pt>
                <c:pt idx="489">
                  <c:v>0.1131281</c:v>
                </c:pt>
                <c:pt idx="490">
                  <c:v>0.1129144</c:v>
                </c:pt>
                <c:pt idx="491">
                  <c:v>0.11218500000000001</c:v>
                </c:pt>
                <c:pt idx="492">
                  <c:v>0.10960350000000001</c:v>
                </c:pt>
                <c:pt idx="493">
                  <c:v>0.1123319</c:v>
                </c:pt>
                <c:pt idx="494">
                  <c:v>0.1116273</c:v>
                </c:pt>
                <c:pt idx="495">
                  <c:v>0.11195620000000001</c:v>
                </c:pt>
                <c:pt idx="496">
                  <c:v>0.10840089999999999</c:v>
                </c:pt>
                <c:pt idx="497">
                  <c:v>0.1116969</c:v>
                </c:pt>
                <c:pt idx="498">
                  <c:v>0.1102297</c:v>
                </c:pt>
                <c:pt idx="499">
                  <c:v>0.1113942</c:v>
                </c:pt>
                <c:pt idx="500">
                  <c:v>0.1124011</c:v>
                </c:pt>
                <c:pt idx="501">
                  <c:v>0.1102891</c:v>
                </c:pt>
                <c:pt idx="502">
                  <c:v>0.1138318</c:v>
                </c:pt>
                <c:pt idx="503">
                  <c:v>0.11237510000000001</c:v>
                </c:pt>
                <c:pt idx="504">
                  <c:v>0.1121871</c:v>
                </c:pt>
                <c:pt idx="505">
                  <c:v>0.1121405</c:v>
                </c:pt>
                <c:pt idx="506">
                  <c:v>0.1099918</c:v>
                </c:pt>
                <c:pt idx="507">
                  <c:v>0.111854</c:v>
                </c:pt>
                <c:pt idx="508">
                  <c:v>0.1118101</c:v>
                </c:pt>
                <c:pt idx="509">
                  <c:v>0.11174729999999999</c:v>
                </c:pt>
                <c:pt idx="510">
                  <c:v>0.109503</c:v>
                </c:pt>
                <c:pt idx="511">
                  <c:v>0.11239929999999999</c:v>
                </c:pt>
                <c:pt idx="512">
                  <c:v>0.11268300000000001</c:v>
                </c:pt>
                <c:pt idx="513">
                  <c:v>0.1101491</c:v>
                </c:pt>
                <c:pt idx="514">
                  <c:v>0.1116048</c:v>
                </c:pt>
                <c:pt idx="515">
                  <c:v>0.1133487</c:v>
                </c:pt>
                <c:pt idx="516">
                  <c:v>0.1102764</c:v>
                </c:pt>
                <c:pt idx="517">
                  <c:v>0.11198519999999999</c:v>
                </c:pt>
                <c:pt idx="518">
                  <c:v>0.11263040000000001</c:v>
                </c:pt>
                <c:pt idx="519">
                  <c:v>0.1115761</c:v>
                </c:pt>
                <c:pt idx="520">
                  <c:v>0.11055420000000001</c:v>
                </c:pt>
                <c:pt idx="521">
                  <c:v>0.1131858</c:v>
                </c:pt>
                <c:pt idx="522">
                  <c:v>0.114774</c:v>
                </c:pt>
                <c:pt idx="523">
                  <c:v>0.11459179999999999</c:v>
                </c:pt>
                <c:pt idx="524">
                  <c:v>0.1116837</c:v>
                </c:pt>
                <c:pt idx="525">
                  <c:v>0.11194369999999999</c:v>
                </c:pt>
                <c:pt idx="526">
                  <c:v>0.11120240000000001</c:v>
                </c:pt>
                <c:pt idx="527">
                  <c:v>0.1139474</c:v>
                </c:pt>
                <c:pt idx="528">
                  <c:v>0.11323709999999999</c:v>
                </c:pt>
                <c:pt idx="529">
                  <c:v>0.1143289</c:v>
                </c:pt>
                <c:pt idx="530">
                  <c:v>0.10966960000000001</c:v>
                </c:pt>
                <c:pt idx="531">
                  <c:v>0.1129633</c:v>
                </c:pt>
                <c:pt idx="532">
                  <c:v>0.11293789999999999</c:v>
                </c:pt>
                <c:pt idx="533">
                  <c:v>0.1115651</c:v>
                </c:pt>
                <c:pt idx="534">
                  <c:v>0.10991040000000001</c:v>
                </c:pt>
                <c:pt idx="535">
                  <c:v>0.1107329</c:v>
                </c:pt>
                <c:pt idx="536">
                  <c:v>0.11230809999999999</c:v>
                </c:pt>
                <c:pt idx="537">
                  <c:v>0.11238480000000001</c:v>
                </c:pt>
                <c:pt idx="538">
                  <c:v>0.1115549</c:v>
                </c:pt>
                <c:pt idx="539">
                  <c:v>0.1109373</c:v>
                </c:pt>
                <c:pt idx="540">
                  <c:v>0.1134602</c:v>
                </c:pt>
                <c:pt idx="541">
                  <c:v>0.1116683</c:v>
                </c:pt>
                <c:pt idx="542">
                  <c:v>0.1121762</c:v>
                </c:pt>
                <c:pt idx="543">
                  <c:v>0.1093649</c:v>
                </c:pt>
                <c:pt idx="544">
                  <c:v>0.11067920000000001</c:v>
                </c:pt>
                <c:pt idx="545">
                  <c:v>0.1099101</c:v>
                </c:pt>
                <c:pt idx="546">
                  <c:v>0.1128874</c:v>
                </c:pt>
                <c:pt idx="547">
                  <c:v>0.1121134</c:v>
                </c:pt>
                <c:pt idx="548">
                  <c:v>0.109945</c:v>
                </c:pt>
                <c:pt idx="549">
                  <c:v>0.1133446</c:v>
                </c:pt>
                <c:pt idx="550">
                  <c:v>0.1100873</c:v>
                </c:pt>
                <c:pt idx="551">
                  <c:v>0.11472640000000001</c:v>
                </c:pt>
                <c:pt idx="552">
                  <c:v>0.1138673</c:v>
                </c:pt>
                <c:pt idx="553">
                  <c:v>0.1127393</c:v>
                </c:pt>
                <c:pt idx="554">
                  <c:v>0.1112008</c:v>
                </c:pt>
                <c:pt idx="555">
                  <c:v>0.11115360000000001</c:v>
                </c:pt>
                <c:pt idx="556">
                  <c:v>0.1125502</c:v>
                </c:pt>
                <c:pt idx="557">
                  <c:v>0.10958569999999999</c:v>
                </c:pt>
                <c:pt idx="558">
                  <c:v>0.1090966</c:v>
                </c:pt>
                <c:pt idx="559">
                  <c:v>0.11085929999999999</c:v>
                </c:pt>
                <c:pt idx="560">
                  <c:v>0.1123514</c:v>
                </c:pt>
                <c:pt idx="561">
                  <c:v>0.1121501</c:v>
                </c:pt>
                <c:pt idx="562">
                  <c:v>0.11080810000000001</c:v>
                </c:pt>
                <c:pt idx="563">
                  <c:v>0.11032019999999999</c:v>
                </c:pt>
                <c:pt idx="564">
                  <c:v>0.113784</c:v>
                </c:pt>
                <c:pt idx="565">
                  <c:v>0.11273660000000001</c:v>
                </c:pt>
                <c:pt idx="566">
                  <c:v>0.11197940000000001</c:v>
                </c:pt>
                <c:pt idx="567">
                  <c:v>0.11095339999999999</c:v>
                </c:pt>
                <c:pt idx="568">
                  <c:v>0.110841</c:v>
                </c:pt>
                <c:pt idx="569">
                  <c:v>0.11015999999999999</c:v>
                </c:pt>
                <c:pt idx="570">
                  <c:v>0.11074879999999999</c:v>
                </c:pt>
                <c:pt idx="571">
                  <c:v>0.1127845</c:v>
                </c:pt>
                <c:pt idx="572">
                  <c:v>0.1116639</c:v>
                </c:pt>
                <c:pt idx="573">
                  <c:v>0.1131732</c:v>
                </c:pt>
                <c:pt idx="574">
                  <c:v>0.1117735</c:v>
                </c:pt>
                <c:pt idx="575">
                  <c:v>0.1123724</c:v>
                </c:pt>
                <c:pt idx="576">
                  <c:v>0.1110174</c:v>
                </c:pt>
                <c:pt idx="577">
                  <c:v>0.1123142</c:v>
                </c:pt>
                <c:pt idx="578">
                  <c:v>0.113777</c:v>
                </c:pt>
                <c:pt idx="579">
                  <c:v>0.11277379999999999</c:v>
                </c:pt>
                <c:pt idx="580">
                  <c:v>0.1134884</c:v>
                </c:pt>
                <c:pt idx="581">
                  <c:v>0.111868</c:v>
                </c:pt>
                <c:pt idx="582">
                  <c:v>0.11293069999999999</c:v>
                </c:pt>
                <c:pt idx="583">
                  <c:v>0.1103087</c:v>
                </c:pt>
                <c:pt idx="584">
                  <c:v>0.1162465</c:v>
                </c:pt>
                <c:pt idx="585">
                  <c:v>0.111398</c:v>
                </c:pt>
                <c:pt idx="586">
                  <c:v>0.1118044</c:v>
                </c:pt>
                <c:pt idx="587">
                  <c:v>0.11154849999999999</c:v>
                </c:pt>
                <c:pt idx="588">
                  <c:v>0.1166425</c:v>
                </c:pt>
                <c:pt idx="589">
                  <c:v>0.1105262</c:v>
                </c:pt>
                <c:pt idx="590">
                  <c:v>0.111059</c:v>
                </c:pt>
                <c:pt idx="591">
                  <c:v>0.10749450000000001</c:v>
                </c:pt>
                <c:pt idx="592">
                  <c:v>0.10979999999999999</c:v>
                </c:pt>
                <c:pt idx="593">
                  <c:v>0.110585</c:v>
                </c:pt>
                <c:pt idx="594">
                  <c:v>0.1113209</c:v>
                </c:pt>
                <c:pt idx="595">
                  <c:v>0.113347</c:v>
                </c:pt>
                <c:pt idx="596">
                  <c:v>0.1070724</c:v>
                </c:pt>
                <c:pt idx="597">
                  <c:v>0.1122104</c:v>
                </c:pt>
                <c:pt idx="598">
                  <c:v>0.1109077</c:v>
                </c:pt>
                <c:pt idx="599">
                  <c:v>0.11103109999999999</c:v>
                </c:pt>
                <c:pt idx="600">
                  <c:v>0.1117766</c:v>
                </c:pt>
                <c:pt idx="601">
                  <c:v>0.11129840000000001</c:v>
                </c:pt>
                <c:pt idx="602">
                  <c:v>0.113187</c:v>
                </c:pt>
                <c:pt idx="603">
                  <c:v>0.1123787</c:v>
                </c:pt>
                <c:pt idx="604">
                  <c:v>0.1096311</c:v>
                </c:pt>
                <c:pt idx="605">
                  <c:v>0.1124532</c:v>
                </c:pt>
                <c:pt idx="606">
                  <c:v>0.1114163</c:v>
                </c:pt>
                <c:pt idx="607">
                  <c:v>0.1109402</c:v>
                </c:pt>
                <c:pt idx="608">
                  <c:v>0.1121709</c:v>
                </c:pt>
                <c:pt idx="609">
                  <c:v>0.11016869999999999</c:v>
                </c:pt>
                <c:pt idx="610">
                  <c:v>0.10976619999999999</c:v>
                </c:pt>
                <c:pt idx="611">
                  <c:v>0.1057766</c:v>
                </c:pt>
                <c:pt idx="612">
                  <c:v>0.11309710000000001</c:v>
                </c:pt>
                <c:pt idx="613">
                  <c:v>0.1099948</c:v>
                </c:pt>
                <c:pt idx="614">
                  <c:v>0.11052869999999999</c:v>
                </c:pt>
                <c:pt idx="615">
                  <c:v>0.1119769</c:v>
                </c:pt>
                <c:pt idx="616">
                  <c:v>0.1110469</c:v>
                </c:pt>
                <c:pt idx="617">
                  <c:v>0.11335530000000001</c:v>
                </c:pt>
                <c:pt idx="618">
                  <c:v>0.11108999999999999</c:v>
                </c:pt>
                <c:pt idx="619">
                  <c:v>0.1111895</c:v>
                </c:pt>
                <c:pt idx="620">
                  <c:v>0.1119696</c:v>
                </c:pt>
                <c:pt idx="621">
                  <c:v>0.1111037</c:v>
                </c:pt>
                <c:pt idx="622">
                  <c:v>0.11280850000000001</c:v>
                </c:pt>
                <c:pt idx="623">
                  <c:v>0.11111070000000001</c:v>
                </c:pt>
                <c:pt idx="624">
                  <c:v>0.1122744</c:v>
                </c:pt>
                <c:pt idx="625">
                  <c:v>0.1110215</c:v>
                </c:pt>
                <c:pt idx="626">
                  <c:v>0.1117537</c:v>
                </c:pt>
                <c:pt idx="627">
                  <c:v>0.11248610000000001</c:v>
                </c:pt>
                <c:pt idx="628">
                  <c:v>0.11134189999999999</c:v>
                </c:pt>
                <c:pt idx="629">
                  <c:v>0.1117519</c:v>
                </c:pt>
                <c:pt idx="630">
                  <c:v>0.11074000000000001</c:v>
                </c:pt>
                <c:pt idx="631">
                  <c:v>0.1110554</c:v>
                </c:pt>
                <c:pt idx="632">
                  <c:v>0.1125184</c:v>
                </c:pt>
                <c:pt idx="633">
                  <c:v>0.1105261</c:v>
                </c:pt>
                <c:pt idx="634">
                  <c:v>0.1121383</c:v>
                </c:pt>
                <c:pt idx="635">
                  <c:v>0.1104642</c:v>
                </c:pt>
                <c:pt idx="636">
                  <c:v>0.1148455</c:v>
                </c:pt>
                <c:pt idx="637">
                  <c:v>0.11104559999999999</c:v>
                </c:pt>
                <c:pt idx="638">
                  <c:v>0.1140412</c:v>
                </c:pt>
                <c:pt idx="639">
                  <c:v>0.1107778</c:v>
                </c:pt>
                <c:pt idx="640">
                  <c:v>0.1082883</c:v>
                </c:pt>
                <c:pt idx="641">
                  <c:v>0.1118934</c:v>
                </c:pt>
                <c:pt idx="642">
                  <c:v>0.1129706</c:v>
                </c:pt>
                <c:pt idx="643">
                  <c:v>0.1099289</c:v>
                </c:pt>
                <c:pt idx="644">
                  <c:v>0.1117404</c:v>
                </c:pt>
                <c:pt idx="645">
                  <c:v>0.1114993</c:v>
                </c:pt>
                <c:pt idx="646">
                  <c:v>0.10862479999999999</c:v>
                </c:pt>
                <c:pt idx="647">
                  <c:v>0.110332</c:v>
                </c:pt>
                <c:pt idx="648">
                  <c:v>0.1083718</c:v>
                </c:pt>
                <c:pt idx="649">
                  <c:v>0.11143210000000001</c:v>
                </c:pt>
                <c:pt idx="650">
                  <c:v>0.1104723</c:v>
                </c:pt>
                <c:pt idx="651">
                  <c:v>0.1134194</c:v>
                </c:pt>
                <c:pt idx="652">
                  <c:v>0.10818</c:v>
                </c:pt>
                <c:pt idx="653">
                  <c:v>0.110363</c:v>
                </c:pt>
                <c:pt idx="654">
                  <c:v>0.1118075</c:v>
                </c:pt>
                <c:pt idx="655">
                  <c:v>0.1107162</c:v>
                </c:pt>
                <c:pt idx="656">
                  <c:v>0.10823919999999999</c:v>
                </c:pt>
                <c:pt idx="657">
                  <c:v>0.1089793</c:v>
                </c:pt>
                <c:pt idx="658">
                  <c:v>0.11233170000000001</c:v>
                </c:pt>
                <c:pt idx="659">
                  <c:v>0.109166</c:v>
                </c:pt>
                <c:pt idx="660">
                  <c:v>0.11120770000000001</c:v>
                </c:pt>
                <c:pt idx="661">
                  <c:v>0.1100342</c:v>
                </c:pt>
                <c:pt idx="662">
                  <c:v>0.1140005</c:v>
                </c:pt>
                <c:pt idx="663">
                  <c:v>0.1108098</c:v>
                </c:pt>
                <c:pt idx="664">
                  <c:v>0.1120385</c:v>
                </c:pt>
                <c:pt idx="665">
                  <c:v>0.11364100000000001</c:v>
                </c:pt>
                <c:pt idx="666">
                  <c:v>0.1117163</c:v>
                </c:pt>
                <c:pt idx="667">
                  <c:v>0.1084135</c:v>
                </c:pt>
                <c:pt idx="668">
                  <c:v>0.1099793</c:v>
                </c:pt>
                <c:pt idx="669">
                  <c:v>0.1118658</c:v>
                </c:pt>
                <c:pt idx="670">
                  <c:v>0.11206960000000001</c:v>
                </c:pt>
                <c:pt idx="671">
                  <c:v>0.11402370000000001</c:v>
                </c:pt>
                <c:pt idx="672">
                  <c:v>0.1095878</c:v>
                </c:pt>
                <c:pt idx="673">
                  <c:v>0.1089907</c:v>
                </c:pt>
                <c:pt idx="674">
                  <c:v>0.1111342</c:v>
                </c:pt>
                <c:pt idx="675">
                  <c:v>0.1078349</c:v>
                </c:pt>
                <c:pt idx="676">
                  <c:v>0.1094924</c:v>
                </c:pt>
                <c:pt idx="677">
                  <c:v>0.11264100000000001</c:v>
                </c:pt>
                <c:pt idx="678">
                  <c:v>0.11267629999999999</c:v>
                </c:pt>
                <c:pt idx="679">
                  <c:v>0.1131061</c:v>
                </c:pt>
                <c:pt idx="680">
                  <c:v>0.1108349</c:v>
                </c:pt>
                <c:pt idx="681">
                  <c:v>0.1114829</c:v>
                </c:pt>
                <c:pt idx="682">
                  <c:v>0.1112008</c:v>
                </c:pt>
                <c:pt idx="683">
                  <c:v>0.1096264</c:v>
                </c:pt>
                <c:pt idx="684">
                  <c:v>0.1110126</c:v>
                </c:pt>
                <c:pt idx="685">
                  <c:v>0.1078573</c:v>
                </c:pt>
                <c:pt idx="686">
                  <c:v>0.1094075</c:v>
                </c:pt>
                <c:pt idx="687">
                  <c:v>0.1094688</c:v>
                </c:pt>
                <c:pt idx="688">
                  <c:v>0.1120593</c:v>
                </c:pt>
                <c:pt idx="689">
                  <c:v>0.10938680000000001</c:v>
                </c:pt>
                <c:pt idx="690">
                  <c:v>0.1099704</c:v>
                </c:pt>
                <c:pt idx="691">
                  <c:v>0.1098775</c:v>
                </c:pt>
                <c:pt idx="692">
                  <c:v>0.11018849999999999</c:v>
                </c:pt>
                <c:pt idx="693">
                  <c:v>0.11125980000000001</c:v>
                </c:pt>
                <c:pt idx="694">
                  <c:v>0.1088576</c:v>
                </c:pt>
                <c:pt idx="695">
                  <c:v>0.108367</c:v>
                </c:pt>
                <c:pt idx="696">
                  <c:v>0.11129500000000001</c:v>
                </c:pt>
                <c:pt idx="697">
                  <c:v>0.1118788</c:v>
                </c:pt>
                <c:pt idx="698">
                  <c:v>0.1097788</c:v>
                </c:pt>
                <c:pt idx="699">
                  <c:v>0.11120190000000001</c:v>
                </c:pt>
                <c:pt idx="700">
                  <c:v>0.1111244</c:v>
                </c:pt>
                <c:pt idx="701">
                  <c:v>0.1133807</c:v>
                </c:pt>
                <c:pt idx="702">
                  <c:v>0.11042920000000001</c:v>
                </c:pt>
                <c:pt idx="703">
                  <c:v>0.1110028</c:v>
                </c:pt>
                <c:pt idx="704">
                  <c:v>0.11052670000000001</c:v>
                </c:pt>
                <c:pt idx="705">
                  <c:v>0.1132814</c:v>
                </c:pt>
                <c:pt idx="706">
                  <c:v>0.1102264</c:v>
                </c:pt>
                <c:pt idx="707">
                  <c:v>0.1098732</c:v>
                </c:pt>
                <c:pt idx="708">
                  <c:v>0.11237999999999999</c:v>
                </c:pt>
                <c:pt idx="709">
                  <c:v>0.1072091</c:v>
                </c:pt>
                <c:pt idx="710">
                  <c:v>0.1117977</c:v>
                </c:pt>
                <c:pt idx="711">
                  <c:v>0.1090728</c:v>
                </c:pt>
                <c:pt idx="712">
                  <c:v>0.1120577</c:v>
                </c:pt>
                <c:pt idx="713">
                  <c:v>0.113208</c:v>
                </c:pt>
                <c:pt idx="714">
                  <c:v>0.1136351</c:v>
                </c:pt>
                <c:pt idx="715">
                  <c:v>0.10938199999999999</c:v>
                </c:pt>
                <c:pt idx="716">
                  <c:v>0.1121684</c:v>
                </c:pt>
                <c:pt idx="717">
                  <c:v>0.1134477</c:v>
                </c:pt>
                <c:pt idx="718">
                  <c:v>0.11147849999999999</c:v>
                </c:pt>
                <c:pt idx="719">
                  <c:v>0.1112315</c:v>
                </c:pt>
                <c:pt idx="720">
                  <c:v>0.1116457</c:v>
                </c:pt>
                <c:pt idx="721">
                  <c:v>0.1107002</c:v>
                </c:pt>
                <c:pt idx="722">
                  <c:v>0.1083953</c:v>
                </c:pt>
                <c:pt idx="723">
                  <c:v>0.11170919999999999</c:v>
                </c:pt>
                <c:pt idx="724">
                  <c:v>0.1104393</c:v>
                </c:pt>
                <c:pt idx="725">
                  <c:v>0.10956349999999999</c:v>
                </c:pt>
                <c:pt idx="726">
                  <c:v>0.1129098</c:v>
                </c:pt>
                <c:pt idx="727">
                  <c:v>0.1106188</c:v>
                </c:pt>
                <c:pt idx="728">
                  <c:v>0.11079020000000001</c:v>
                </c:pt>
                <c:pt idx="729">
                  <c:v>0.1116222</c:v>
                </c:pt>
                <c:pt idx="730">
                  <c:v>0.1112542</c:v>
                </c:pt>
                <c:pt idx="731">
                  <c:v>0.10892930000000001</c:v>
                </c:pt>
                <c:pt idx="732">
                  <c:v>0.11294220000000001</c:v>
                </c:pt>
                <c:pt idx="733">
                  <c:v>0.1075451</c:v>
                </c:pt>
                <c:pt idx="734">
                  <c:v>0.1137261</c:v>
                </c:pt>
                <c:pt idx="735">
                  <c:v>0.1092294</c:v>
                </c:pt>
                <c:pt idx="736">
                  <c:v>0.1100443</c:v>
                </c:pt>
                <c:pt idx="737">
                  <c:v>0.1093441</c:v>
                </c:pt>
                <c:pt idx="738">
                  <c:v>0.1098481</c:v>
                </c:pt>
                <c:pt idx="739">
                  <c:v>0.1110006</c:v>
                </c:pt>
                <c:pt idx="740">
                  <c:v>0.111067</c:v>
                </c:pt>
                <c:pt idx="741">
                  <c:v>0.1102332</c:v>
                </c:pt>
                <c:pt idx="742">
                  <c:v>0.1080526</c:v>
                </c:pt>
                <c:pt idx="743">
                  <c:v>0.1125973</c:v>
                </c:pt>
                <c:pt idx="744">
                  <c:v>0.1118017</c:v>
                </c:pt>
                <c:pt idx="745">
                  <c:v>0.1102948</c:v>
                </c:pt>
                <c:pt idx="746">
                  <c:v>0.1088585</c:v>
                </c:pt>
                <c:pt idx="747">
                  <c:v>0.1119597</c:v>
                </c:pt>
                <c:pt idx="748">
                  <c:v>0.1095685</c:v>
                </c:pt>
                <c:pt idx="749">
                  <c:v>0.1110076</c:v>
                </c:pt>
                <c:pt idx="750">
                  <c:v>0.1111367</c:v>
                </c:pt>
                <c:pt idx="751">
                  <c:v>0.1089485</c:v>
                </c:pt>
                <c:pt idx="752">
                  <c:v>0.1086666</c:v>
                </c:pt>
                <c:pt idx="753">
                  <c:v>0.1109914</c:v>
                </c:pt>
                <c:pt idx="754">
                  <c:v>0.11024589999999999</c:v>
                </c:pt>
                <c:pt idx="755">
                  <c:v>0.1102322</c:v>
                </c:pt>
                <c:pt idx="756">
                  <c:v>0.10869280000000001</c:v>
                </c:pt>
                <c:pt idx="757">
                  <c:v>0.1090714</c:v>
                </c:pt>
                <c:pt idx="758">
                  <c:v>0.1099778</c:v>
                </c:pt>
                <c:pt idx="759">
                  <c:v>0.1078678</c:v>
                </c:pt>
                <c:pt idx="760">
                  <c:v>0.1093884</c:v>
                </c:pt>
                <c:pt idx="761">
                  <c:v>0.11100169999999999</c:v>
                </c:pt>
                <c:pt idx="762">
                  <c:v>0.1105265</c:v>
                </c:pt>
                <c:pt idx="763">
                  <c:v>0.10816729999999999</c:v>
                </c:pt>
                <c:pt idx="764">
                  <c:v>0.11342960000000001</c:v>
                </c:pt>
                <c:pt idx="765">
                  <c:v>0.1079137</c:v>
                </c:pt>
                <c:pt idx="766">
                  <c:v>0.1097067</c:v>
                </c:pt>
                <c:pt idx="767">
                  <c:v>0.10889699999999999</c:v>
                </c:pt>
                <c:pt idx="768">
                  <c:v>0.1107307</c:v>
                </c:pt>
                <c:pt idx="769">
                  <c:v>0.1074251</c:v>
                </c:pt>
                <c:pt idx="770">
                  <c:v>0.1123121</c:v>
                </c:pt>
                <c:pt idx="771">
                  <c:v>0.1102495</c:v>
                </c:pt>
                <c:pt idx="772">
                  <c:v>0.1089482</c:v>
                </c:pt>
                <c:pt idx="773">
                  <c:v>0.1103664</c:v>
                </c:pt>
                <c:pt idx="774">
                  <c:v>0.11031150000000001</c:v>
                </c:pt>
                <c:pt idx="775">
                  <c:v>0.11106099999999999</c:v>
                </c:pt>
                <c:pt idx="776">
                  <c:v>0.1123296</c:v>
                </c:pt>
                <c:pt idx="777">
                  <c:v>0.1131948</c:v>
                </c:pt>
                <c:pt idx="778">
                  <c:v>0.11040460000000001</c:v>
                </c:pt>
                <c:pt idx="779">
                  <c:v>0.1108044</c:v>
                </c:pt>
                <c:pt idx="780">
                  <c:v>0.11087470000000001</c:v>
                </c:pt>
                <c:pt idx="781">
                  <c:v>0.1160413</c:v>
                </c:pt>
                <c:pt idx="782">
                  <c:v>0.1109222</c:v>
                </c:pt>
                <c:pt idx="783">
                  <c:v>0.1112933</c:v>
                </c:pt>
                <c:pt idx="784">
                  <c:v>0.11180379999999999</c:v>
                </c:pt>
                <c:pt idx="785">
                  <c:v>0.10941679999999999</c:v>
                </c:pt>
                <c:pt idx="786">
                  <c:v>0.1105937</c:v>
                </c:pt>
                <c:pt idx="787">
                  <c:v>0.1108053</c:v>
                </c:pt>
                <c:pt idx="788">
                  <c:v>0.10923040000000001</c:v>
                </c:pt>
                <c:pt idx="789">
                  <c:v>0.1116722</c:v>
                </c:pt>
                <c:pt idx="790">
                  <c:v>0.11551409999999999</c:v>
                </c:pt>
                <c:pt idx="791">
                  <c:v>0.1127287</c:v>
                </c:pt>
                <c:pt idx="792">
                  <c:v>0.114424</c:v>
                </c:pt>
                <c:pt idx="793">
                  <c:v>0.1131814</c:v>
                </c:pt>
                <c:pt idx="794">
                  <c:v>0.1094427</c:v>
                </c:pt>
                <c:pt idx="795">
                  <c:v>0.1142374</c:v>
                </c:pt>
                <c:pt idx="796">
                  <c:v>0.10682899999999999</c:v>
                </c:pt>
                <c:pt idx="797">
                  <c:v>0.11180279999999999</c:v>
                </c:pt>
                <c:pt idx="798">
                  <c:v>0.11147310000000001</c:v>
                </c:pt>
                <c:pt idx="799">
                  <c:v>0.109044</c:v>
                </c:pt>
                <c:pt idx="800">
                  <c:v>0.1120549</c:v>
                </c:pt>
                <c:pt idx="801">
                  <c:v>0.112188</c:v>
                </c:pt>
                <c:pt idx="802">
                  <c:v>0.1103938</c:v>
                </c:pt>
                <c:pt idx="803">
                  <c:v>0.11065800000000001</c:v>
                </c:pt>
                <c:pt idx="804">
                  <c:v>0.1111919</c:v>
                </c:pt>
                <c:pt idx="805">
                  <c:v>0.1098518</c:v>
                </c:pt>
                <c:pt idx="806">
                  <c:v>0.1123099</c:v>
                </c:pt>
                <c:pt idx="807">
                  <c:v>0.1096468</c:v>
                </c:pt>
                <c:pt idx="808">
                  <c:v>0.1102283</c:v>
                </c:pt>
                <c:pt idx="809">
                  <c:v>0.1073172</c:v>
                </c:pt>
                <c:pt idx="810">
                  <c:v>0.1136947</c:v>
                </c:pt>
                <c:pt idx="811">
                  <c:v>0.109542</c:v>
                </c:pt>
                <c:pt idx="812">
                  <c:v>0.1117481</c:v>
                </c:pt>
                <c:pt idx="813">
                  <c:v>0.11053060000000001</c:v>
                </c:pt>
                <c:pt idx="814">
                  <c:v>0.111793</c:v>
                </c:pt>
                <c:pt idx="815">
                  <c:v>0.1082412</c:v>
                </c:pt>
                <c:pt idx="816">
                  <c:v>0.1117218</c:v>
                </c:pt>
                <c:pt idx="817">
                  <c:v>0.1084068</c:v>
                </c:pt>
                <c:pt idx="818">
                  <c:v>0.1091444</c:v>
                </c:pt>
                <c:pt idx="819">
                  <c:v>0.1114599</c:v>
                </c:pt>
                <c:pt idx="820">
                  <c:v>0.10753790000000001</c:v>
                </c:pt>
                <c:pt idx="821">
                  <c:v>0.1125607</c:v>
                </c:pt>
                <c:pt idx="822">
                  <c:v>0.1103063</c:v>
                </c:pt>
                <c:pt idx="823">
                  <c:v>0.112854</c:v>
                </c:pt>
                <c:pt idx="824">
                  <c:v>0.1118156</c:v>
                </c:pt>
                <c:pt idx="825">
                  <c:v>0.110847</c:v>
                </c:pt>
                <c:pt idx="826">
                  <c:v>0.1091949</c:v>
                </c:pt>
                <c:pt idx="827">
                  <c:v>0.11331380000000001</c:v>
                </c:pt>
                <c:pt idx="828">
                  <c:v>0.1102423</c:v>
                </c:pt>
                <c:pt idx="829">
                  <c:v>0.11013680000000001</c:v>
                </c:pt>
                <c:pt idx="830">
                  <c:v>0.1108632</c:v>
                </c:pt>
                <c:pt idx="831">
                  <c:v>0.1131321</c:v>
                </c:pt>
                <c:pt idx="832">
                  <c:v>0.1121471</c:v>
                </c:pt>
                <c:pt idx="833">
                  <c:v>0.1101084</c:v>
                </c:pt>
                <c:pt idx="834">
                  <c:v>0.1135239</c:v>
                </c:pt>
                <c:pt idx="835">
                  <c:v>0.11274919999999999</c:v>
                </c:pt>
                <c:pt idx="836">
                  <c:v>0.11092829999999999</c:v>
                </c:pt>
                <c:pt idx="837">
                  <c:v>0.1104402</c:v>
                </c:pt>
                <c:pt idx="838">
                  <c:v>0.1133692</c:v>
                </c:pt>
                <c:pt idx="839">
                  <c:v>0.1114439</c:v>
                </c:pt>
                <c:pt idx="840">
                  <c:v>0.113444</c:v>
                </c:pt>
                <c:pt idx="841">
                  <c:v>0.11331529999999999</c:v>
                </c:pt>
                <c:pt idx="842">
                  <c:v>0.1098141</c:v>
                </c:pt>
                <c:pt idx="843">
                  <c:v>0.10962280000000001</c:v>
                </c:pt>
                <c:pt idx="844">
                  <c:v>0.112701</c:v>
                </c:pt>
                <c:pt idx="845">
                  <c:v>0.1106882</c:v>
                </c:pt>
                <c:pt idx="846">
                  <c:v>0.1100864</c:v>
                </c:pt>
                <c:pt idx="847">
                  <c:v>0.1113398</c:v>
                </c:pt>
                <c:pt idx="848">
                  <c:v>0.1117263</c:v>
                </c:pt>
                <c:pt idx="849">
                  <c:v>0.11159380000000001</c:v>
                </c:pt>
                <c:pt idx="850">
                  <c:v>0.1092128</c:v>
                </c:pt>
                <c:pt idx="851">
                  <c:v>0.1140867</c:v>
                </c:pt>
                <c:pt idx="852">
                  <c:v>0.11118450000000001</c:v>
                </c:pt>
                <c:pt idx="853">
                  <c:v>0.1120321</c:v>
                </c:pt>
                <c:pt idx="854">
                  <c:v>0.1149664</c:v>
                </c:pt>
                <c:pt idx="855">
                  <c:v>0.1105776</c:v>
                </c:pt>
                <c:pt idx="856">
                  <c:v>0.1122809</c:v>
                </c:pt>
                <c:pt idx="857">
                  <c:v>0.1134218</c:v>
                </c:pt>
                <c:pt idx="858">
                  <c:v>0.11336350000000001</c:v>
                </c:pt>
                <c:pt idx="859">
                  <c:v>0.1114131</c:v>
                </c:pt>
                <c:pt idx="860">
                  <c:v>0.1106732</c:v>
                </c:pt>
                <c:pt idx="861">
                  <c:v>0.1109908</c:v>
                </c:pt>
                <c:pt idx="862">
                  <c:v>0.1128387</c:v>
                </c:pt>
                <c:pt idx="863">
                  <c:v>0.10803119999999999</c:v>
                </c:pt>
                <c:pt idx="864">
                  <c:v>0.1113049</c:v>
                </c:pt>
                <c:pt idx="865">
                  <c:v>0.1086723</c:v>
                </c:pt>
                <c:pt idx="866">
                  <c:v>0.1125616</c:v>
                </c:pt>
                <c:pt idx="867">
                  <c:v>0.10992010000000001</c:v>
                </c:pt>
                <c:pt idx="868">
                  <c:v>0.1114251</c:v>
                </c:pt>
                <c:pt idx="869">
                  <c:v>0.110931</c:v>
                </c:pt>
                <c:pt idx="870">
                  <c:v>0.1116863</c:v>
                </c:pt>
                <c:pt idx="871">
                  <c:v>0.11346920000000001</c:v>
                </c:pt>
                <c:pt idx="872">
                  <c:v>0.10795349999999999</c:v>
                </c:pt>
                <c:pt idx="873">
                  <c:v>0.1125703</c:v>
                </c:pt>
                <c:pt idx="874">
                  <c:v>0.1079249</c:v>
                </c:pt>
                <c:pt idx="875">
                  <c:v>0.1136586</c:v>
                </c:pt>
                <c:pt idx="876">
                  <c:v>0.1135428</c:v>
                </c:pt>
                <c:pt idx="877">
                  <c:v>0.1101116</c:v>
                </c:pt>
                <c:pt idx="878">
                  <c:v>0.1103664</c:v>
                </c:pt>
                <c:pt idx="879">
                  <c:v>0.111981</c:v>
                </c:pt>
                <c:pt idx="880">
                  <c:v>0.1156146</c:v>
                </c:pt>
                <c:pt idx="881">
                  <c:v>0.1109705</c:v>
                </c:pt>
                <c:pt idx="882">
                  <c:v>0.11343499999999999</c:v>
                </c:pt>
                <c:pt idx="883">
                  <c:v>0.1101385</c:v>
                </c:pt>
                <c:pt idx="884">
                  <c:v>0.1088677</c:v>
                </c:pt>
                <c:pt idx="885">
                  <c:v>0.1106636</c:v>
                </c:pt>
                <c:pt idx="886">
                  <c:v>0.1115811</c:v>
                </c:pt>
                <c:pt idx="887">
                  <c:v>0.1118444</c:v>
                </c:pt>
                <c:pt idx="888">
                  <c:v>0.1141036</c:v>
                </c:pt>
                <c:pt idx="889">
                  <c:v>0.11303100000000001</c:v>
                </c:pt>
                <c:pt idx="890">
                  <c:v>0.1135996</c:v>
                </c:pt>
                <c:pt idx="891">
                  <c:v>0.1123499</c:v>
                </c:pt>
                <c:pt idx="892">
                  <c:v>0.11190849999999999</c:v>
                </c:pt>
                <c:pt idx="893">
                  <c:v>0.11251559999999999</c:v>
                </c:pt>
                <c:pt idx="894">
                  <c:v>0.11194419999999999</c:v>
                </c:pt>
                <c:pt idx="895">
                  <c:v>0.111954</c:v>
                </c:pt>
                <c:pt idx="896">
                  <c:v>0.11045820000000001</c:v>
                </c:pt>
                <c:pt idx="897">
                  <c:v>0.1127394</c:v>
                </c:pt>
                <c:pt idx="898">
                  <c:v>0.1135042</c:v>
                </c:pt>
                <c:pt idx="899">
                  <c:v>0.11288869999999999</c:v>
                </c:pt>
                <c:pt idx="900">
                  <c:v>0.11262800000000001</c:v>
                </c:pt>
                <c:pt idx="901">
                  <c:v>0.1136662</c:v>
                </c:pt>
                <c:pt idx="902">
                  <c:v>0.11052960000000001</c:v>
                </c:pt>
                <c:pt idx="903">
                  <c:v>0.1151587</c:v>
                </c:pt>
                <c:pt idx="904">
                  <c:v>0.1114322</c:v>
                </c:pt>
                <c:pt idx="905">
                  <c:v>0.1128936</c:v>
                </c:pt>
                <c:pt idx="906">
                  <c:v>0.11484469999999999</c:v>
                </c:pt>
                <c:pt idx="907">
                  <c:v>0.1123806</c:v>
                </c:pt>
                <c:pt idx="908">
                  <c:v>0.1145682</c:v>
                </c:pt>
                <c:pt idx="909">
                  <c:v>0.1147123</c:v>
                </c:pt>
                <c:pt idx="910">
                  <c:v>0.1145139</c:v>
                </c:pt>
                <c:pt idx="911">
                  <c:v>0.1122672</c:v>
                </c:pt>
                <c:pt idx="912">
                  <c:v>0.1122278</c:v>
                </c:pt>
                <c:pt idx="913">
                  <c:v>0.1126886</c:v>
                </c:pt>
                <c:pt idx="914">
                  <c:v>0.115241</c:v>
                </c:pt>
                <c:pt idx="915">
                  <c:v>0.1109725</c:v>
                </c:pt>
                <c:pt idx="916">
                  <c:v>0.1119797</c:v>
                </c:pt>
                <c:pt idx="917">
                  <c:v>0.11319799999999999</c:v>
                </c:pt>
                <c:pt idx="918">
                  <c:v>0.1154578</c:v>
                </c:pt>
                <c:pt idx="919">
                  <c:v>0.1098382</c:v>
                </c:pt>
                <c:pt idx="920">
                  <c:v>0.1154241</c:v>
                </c:pt>
                <c:pt idx="921">
                  <c:v>0.11143749999999999</c:v>
                </c:pt>
                <c:pt idx="922">
                  <c:v>0.1124874</c:v>
                </c:pt>
                <c:pt idx="923">
                  <c:v>0.1144004</c:v>
                </c:pt>
                <c:pt idx="924">
                  <c:v>0.1136496</c:v>
                </c:pt>
                <c:pt idx="925">
                  <c:v>0.1156248</c:v>
                </c:pt>
                <c:pt idx="926">
                  <c:v>0.11271440000000001</c:v>
                </c:pt>
                <c:pt idx="927">
                  <c:v>0.1142614</c:v>
                </c:pt>
                <c:pt idx="928">
                  <c:v>0.11051569999999999</c:v>
                </c:pt>
                <c:pt idx="929">
                  <c:v>0.1107834</c:v>
                </c:pt>
                <c:pt idx="930">
                  <c:v>0.1138681</c:v>
                </c:pt>
                <c:pt idx="931">
                  <c:v>0.11063820000000001</c:v>
                </c:pt>
                <c:pt idx="932">
                  <c:v>0.113894</c:v>
                </c:pt>
                <c:pt idx="933">
                  <c:v>0.11615780000000001</c:v>
                </c:pt>
                <c:pt idx="934">
                  <c:v>0.11503099999999999</c:v>
                </c:pt>
                <c:pt idx="935">
                  <c:v>0.1129955</c:v>
                </c:pt>
                <c:pt idx="936">
                  <c:v>0.11378439999999999</c:v>
                </c:pt>
                <c:pt idx="937">
                  <c:v>0.1101931</c:v>
                </c:pt>
                <c:pt idx="938">
                  <c:v>0.11226609999999999</c:v>
                </c:pt>
                <c:pt idx="939">
                  <c:v>0.1139694</c:v>
                </c:pt>
                <c:pt idx="940">
                  <c:v>0.11393789999999999</c:v>
                </c:pt>
                <c:pt idx="941">
                  <c:v>0.1127185</c:v>
                </c:pt>
                <c:pt idx="942">
                  <c:v>0.11504549999999999</c:v>
                </c:pt>
                <c:pt idx="943">
                  <c:v>0.1135307</c:v>
                </c:pt>
                <c:pt idx="944">
                  <c:v>0.11513039999999999</c:v>
                </c:pt>
                <c:pt idx="945">
                  <c:v>0.11404110000000001</c:v>
                </c:pt>
                <c:pt idx="946">
                  <c:v>0.1134684</c:v>
                </c:pt>
                <c:pt idx="947">
                  <c:v>0.11110059999999999</c:v>
                </c:pt>
                <c:pt idx="948">
                  <c:v>0.1128627</c:v>
                </c:pt>
                <c:pt idx="949">
                  <c:v>0.1139192</c:v>
                </c:pt>
                <c:pt idx="950">
                  <c:v>0.11254699999999999</c:v>
                </c:pt>
                <c:pt idx="951">
                  <c:v>0.11503240000000001</c:v>
                </c:pt>
                <c:pt idx="952">
                  <c:v>0.11383600000000001</c:v>
                </c:pt>
                <c:pt idx="953">
                  <c:v>0.11214730000000001</c:v>
                </c:pt>
                <c:pt idx="954">
                  <c:v>0.1138647</c:v>
                </c:pt>
                <c:pt idx="955">
                  <c:v>0.1124706</c:v>
                </c:pt>
                <c:pt idx="956">
                  <c:v>0.1137629</c:v>
                </c:pt>
                <c:pt idx="957">
                  <c:v>0.1131972</c:v>
                </c:pt>
                <c:pt idx="958">
                  <c:v>0.1125058</c:v>
                </c:pt>
                <c:pt idx="959">
                  <c:v>0.1102749</c:v>
                </c:pt>
                <c:pt idx="960">
                  <c:v>0.1127519</c:v>
                </c:pt>
                <c:pt idx="961">
                  <c:v>0.1109338</c:v>
                </c:pt>
                <c:pt idx="962">
                  <c:v>0.1145656</c:v>
                </c:pt>
                <c:pt idx="963">
                  <c:v>0.1110825</c:v>
                </c:pt>
                <c:pt idx="964">
                  <c:v>0.11533590000000001</c:v>
                </c:pt>
                <c:pt idx="965">
                  <c:v>0.11171200000000001</c:v>
                </c:pt>
                <c:pt idx="966">
                  <c:v>0.1125157</c:v>
                </c:pt>
                <c:pt idx="967">
                  <c:v>0.1114791</c:v>
                </c:pt>
                <c:pt idx="968">
                  <c:v>0.11142390000000001</c:v>
                </c:pt>
                <c:pt idx="969">
                  <c:v>0.1136817</c:v>
                </c:pt>
                <c:pt idx="970">
                  <c:v>0.11261110000000001</c:v>
                </c:pt>
                <c:pt idx="971">
                  <c:v>0.1125179</c:v>
                </c:pt>
                <c:pt idx="972">
                  <c:v>0.1147775</c:v>
                </c:pt>
                <c:pt idx="973">
                  <c:v>0.11386590000000001</c:v>
                </c:pt>
                <c:pt idx="974">
                  <c:v>0.11478380000000001</c:v>
                </c:pt>
                <c:pt idx="975">
                  <c:v>0.1151136</c:v>
                </c:pt>
                <c:pt idx="976">
                  <c:v>0.11381670000000001</c:v>
                </c:pt>
                <c:pt idx="977">
                  <c:v>0.1122592</c:v>
                </c:pt>
                <c:pt idx="978">
                  <c:v>0.11320760000000001</c:v>
                </c:pt>
                <c:pt idx="979">
                  <c:v>0.1146915</c:v>
                </c:pt>
                <c:pt idx="980">
                  <c:v>0.11299099999999999</c:v>
                </c:pt>
                <c:pt idx="981">
                  <c:v>0.11352669999999999</c:v>
                </c:pt>
                <c:pt idx="982">
                  <c:v>0.11444459999999999</c:v>
                </c:pt>
                <c:pt idx="983">
                  <c:v>0.1152344</c:v>
                </c:pt>
                <c:pt idx="984">
                  <c:v>0.11259420000000001</c:v>
                </c:pt>
                <c:pt idx="985">
                  <c:v>0.115853</c:v>
                </c:pt>
                <c:pt idx="986">
                  <c:v>0.1154935</c:v>
                </c:pt>
                <c:pt idx="987">
                  <c:v>0.11352379999999999</c:v>
                </c:pt>
                <c:pt idx="988">
                  <c:v>0.1129367</c:v>
                </c:pt>
                <c:pt idx="989">
                  <c:v>0.11327420000000001</c:v>
                </c:pt>
                <c:pt idx="990">
                  <c:v>0.11573460000000001</c:v>
                </c:pt>
                <c:pt idx="991">
                  <c:v>0.11434610000000001</c:v>
                </c:pt>
                <c:pt idx="992">
                  <c:v>0.1150354</c:v>
                </c:pt>
                <c:pt idx="993">
                  <c:v>0.1158682</c:v>
                </c:pt>
                <c:pt idx="994">
                  <c:v>0.1154536</c:v>
                </c:pt>
                <c:pt idx="995">
                  <c:v>0.112396</c:v>
                </c:pt>
                <c:pt idx="996">
                  <c:v>0.1144184</c:v>
                </c:pt>
                <c:pt idx="997">
                  <c:v>0.1116801</c:v>
                </c:pt>
                <c:pt idx="998">
                  <c:v>0.1132295</c:v>
                </c:pt>
                <c:pt idx="999">
                  <c:v>0.1174439</c:v>
                </c:pt>
                <c:pt idx="1000">
                  <c:v>0.1133053</c:v>
                </c:pt>
                <c:pt idx="1001">
                  <c:v>0.11302039999999999</c:v>
                </c:pt>
                <c:pt idx="1002">
                  <c:v>0.11420909999999999</c:v>
                </c:pt>
                <c:pt idx="1003">
                  <c:v>0.1160337</c:v>
                </c:pt>
                <c:pt idx="1004">
                  <c:v>0.1158122</c:v>
                </c:pt>
                <c:pt idx="1005">
                  <c:v>0.1145364</c:v>
                </c:pt>
                <c:pt idx="1006">
                  <c:v>0.1150673</c:v>
                </c:pt>
                <c:pt idx="1007">
                  <c:v>0.1121573</c:v>
                </c:pt>
                <c:pt idx="1008">
                  <c:v>0.1130149</c:v>
                </c:pt>
                <c:pt idx="1009">
                  <c:v>0.1156095</c:v>
                </c:pt>
                <c:pt idx="1010">
                  <c:v>0.1147994</c:v>
                </c:pt>
                <c:pt idx="1011">
                  <c:v>0.1134307</c:v>
                </c:pt>
                <c:pt idx="1012">
                  <c:v>0.1130584</c:v>
                </c:pt>
                <c:pt idx="1013">
                  <c:v>0.1142809</c:v>
                </c:pt>
                <c:pt idx="1014">
                  <c:v>0.1146346</c:v>
                </c:pt>
                <c:pt idx="1015">
                  <c:v>0.1117563</c:v>
                </c:pt>
                <c:pt idx="1016">
                  <c:v>0.11585769999999999</c:v>
                </c:pt>
                <c:pt idx="1017">
                  <c:v>0.1127079</c:v>
                </c:pt>
                <c:pt idx="1018">
                  <c:v>0.11748160000000001</c:v>
                </c:pt>
                <c:pt idx="1019">
                  <c:v>0.11492860000000001</c:v>
                </c:pt>
                <c:pt idx="1020">
                  <c:v>0.1176753</c:v>
                </c:pt>
                <c:pt idx="1021">
                  <c:v>0.11640010000000001</c:v>
                </c:pt>
                <c:pt idx="1022">
                  <c:v>0.1137756</c:v>
                </c:pt>
                <c:pt idx="1023">
                  <c:v>0.1159171</c:v>
                </c:pt>
                <c:pt idx="1024">
                  <c:v>0.11352859999999999</c:v>
                </c:pt>
                <c:pt idx="1025">
                  <c:v>0.1145896</c:v>
                </c:pt>
                <c:pt idx="1026">
                  <c:v>0.114075</c:v>
                </c:pt>
                <c:pt idx="1027">
                  <c:v>0.1147951</c:v>
                </c:pt>
                <c:pt idx="1028">
                  <c:v>0.1132765</c:v>
                </c:pt>
                <c:pt idx="1029">
                  <c:v>0.1139839</c:v>
                </c:pt>
                <c:pt idx="1030">
                  <c:v>0.1162972</c:v>
                </c:pt>
                <c:pt idx="1031">
                  <c:v>0.11434999999999999</c:v>
                </c:pt>
                <c:pt idx="1032">
                  <c:v>0.1152024</c:v>
                </c:pt>
                <c:pt idx="1033">
                  <c:v>0.1147077</c:v>
                </c:pt>
                <c:pt idx="1034">
                  <c:v>0.11294510000000001</c:v>
                </c:pt>
                <c:pt idx="1035">
                  <c:v>0.1131284</c:v>
                </c:pt>
                <c:pt idx="1036">
                  <c:v>0.1157141</c:v>
                </c:pt>
                <c:pt idx="1037">
                  <c:v>0.1153865</c:v>
                </c:pt>
                <c:pt idx="1038">
                  <c:v>0.11689190000000001</c:v>
                </c:pt>
                <c:pt idx="1039">
                  <c:v>0.11544690000000001</c:v>
                </c:pt>
                <c:pt idx="1040">
                  <c:v>0.1178375</c:v>
                </c:pt>
                <c:pt idx="1041">
                  <c:v>0.1139561</c:v>
                </c:pt>
                <c:pt idx="1042">
                  <c:v>0.1172282</c:v>
                </c:pt>
                <c:pt idx="1043">
                  <c:v>0.11438139999999999</c:v>
                </c:pt>
                <c:pt idx="1044">
                  <c:v>0.1151824</c:v>
                </c:pt>
                <c:pt idx="1045">
                  <c:v>0.1164177</c:v>
                </c:pt>
                <c:pt idx="1046">
                  <c:v>0.1157692</c:v>
                </c:pt>
                <c:pt idx="1047">
                  <c:v>0.11679290000000001</c:v>
                </c:pt>
                <c:pt idx="1048">
                  <c:v>0.1189988</c:v>
                </c:pt>
                <c:pt idx="1049">
                  <c:v>0.1167207</c:v>
                </c:pt>
                <c:pt idx="1050">
                  <c:v>0.1127262</c:v>
                </c:pt>
                <c:pt idx="1051">
                  <c:v>0.1150207</c:v>
                </c:pt>
                <c:pt idx="1052">
                  <c:v>0.11404930000000001</c:v>
                </c:pt>
                <c:pt idx="1053">
                  <c:v>0.1152296</c:v>
                </c:pt>
                <c:pt idx="1054">
                  <c:v>0.1133279</c:v>
                </c:pt>
                <c:pt idx="1055">
                  <c:v>0.11576409999999999</c:v>
                </c:pt>
                <c:pt idx="1056">
                  <c:v>0.1157459</c:v>
                </c:pt>
                <c:pt idx="1057">
                  <c:v>0.1171442</c:v>
                </c:pt>
                <c:pt idx="1058">
                  <c:v>0.11547350000000001</c:v>
                </c:pt>
                <c:pt idx="1059">
                  <c:v>0.1199745</c:v>
                </c:pt>
                <c:pt idx="1060">
                  <c:v>0.1160588</c:v>
                </c:pt>
                <c:pt idx="1061">
                  <c:v>0.11579780000000001</c:v>
                </c:pt>
                <c:pt idx="1062">
                  <c:v>0.1189196</c:v>
                </c:pt>
                <c:pt idx="1063">
                  <c:v>0.1124821</c:v>
                </c:pt>
                <c:pt idx="1064">
                  <c:v>0.11743480000000001</c:v>
                </c:pt>
                <c:pt idx="1065">
                  <c:v>0.11744979999999999</c:v>
                </c:pt>
                <c:pt idx="1066">
                  <c:v>0.1177076</c:v>
                </c:pt>
                <c:pt idx="1067">
                  <c:v>0.1156377</c:v>
                </c:pt>
                <c:pt idx="1068">
                  <c:v>0.11789529999999999</c:v>
                </c:pt>
                <c:pt idx="1069">
                  <c:v>0.1175329</c:v>
                </c:pt>
                <c:pt idx="1070">
                  <c:v>0.11510919999999999</c:v>
                </c:pt>
                <c:pt idx="1071">
                  <c:v>0.114983</c:v>
                </c:pt>
                <c:pt idx="1072">
                  <c:v>0.1173203</c:v>
                </c:pt>
                <c:pt idx="1073">
                  <c:v>0.1156138</c:v>
                </c:pt>
                <c:pt idx="1074">
                  <c:v>0.1134101</c:v>
                </c:pt>
                <c:pt idx="1075">
                  <c:v>0.1170143</c:v>
                </c:pt>
                <c:pt idx="1076">
                  <c:v>0.1159174</c:v>
                </c:pt>
                <c:pt idx="1077">
                  <c:v>0.1171719</c:v>
                </c:pt>
                <c:pt idx="1078">
                  <c:v>0.11538710000000001</c:v>
                </c:pt>
                <c:pt idx="1079">
                  <c:v>0.11636829999999999</c:v>
                </c:pt>
                <c:pt idx="1080">
                  <c:v>0.11750149999999999</c:v>
                </c:pt>
                <c:pt idx="1081">
                  <c:v>0.1160846</c:v>
                </c:pt>
                <c:pt idx="1082">
                  <c:v>0.1178186</c:v>
                </c:pt>
                <c:pt idx="1083">
                  <c:v>0.1166412</c:v>
                </c:pt>
                <c:pt idx="1084">
                  <c:v>0.11926009999999999</c:v>
                </c:pt>
                <c:pt idx="1085">
                  <c:v>0.1165976</c:v>
                </c:pt>
                <c:pt idx="1086">
                  <c:v>0.1182438</c:v>
                </c:pt>
                <c:pt idx="1087">
                  <c:v>0.1196364</c:v>
                </c:pt>
                <c:pt idx="1088">
                  <c:v>0.1177665</c:v>
                </c:pt>
                <c:pt idx="1089">
                  <c:v>0.11753089999999999</c:v>
                </c:pt>
                <c:pt idx="1090">
                  <c:v>0.1194726</c:v>
                </c:pt>
                <c:pt idx="1091">
                  <c:v>0.1194389</c:v>
                </c:pt>
                <c:pt idx="1092">
                  <c:v>0.1219538</c:v>
                </c:pt>
                <c:pt idx="1093">
                  <c:v>0.1191247</c:v>
                </c:pt>
                <c:pt idx="1094">
                  <c:v>0.1178821</c:v>
                </c:pt>
                <c:pt idx="1095">
                  <c:v>0.11756030000000001</c:v>
                </c:pt>
                <c:pt idx="1096">
                  <c:v>0.119298</c:v>
                </c:pt>
                <c:pt idx="1097">
                  <c:v>0.11891350000000001</c:v>
                </c:pt>
                <c:pt idx="1098">
                  <c:v>0.1169519</c:v>
                </c:pt>
                <c:pt idx="1099">
                  <c:v>0.117121</c:v>
                </c:pt>
                <c:pt idx="1100">
                  <c:v>0.1165581</c:v>
                </c:pt>
                <c:pt idx="1101">
                  <c:v>0.1190098</c:v>
                </c:pt>
                <c:pt idx="1102">
                  <c:v>0.1185489</c:v>
                </c:pt>
                <c:pt idx="1103">
                  <c:v>0.1195454</c:v>
                </c:pt>
                <c:pt idx="1104">
                  <c:v>0.12077069999999999</c:v>
                </c:pt>
                <c:pt idx="1105">
                  <c:v>0.1174852</c:v>
                </c:pt>
                <c:pt idx="1106">
                  <c:v>0.1142565</c:v>
                </c:pt>
                <c:pt idx="1107">
                  <c:v>0.116518</c:v>
                </c:pt>
                <c:pt idx="1108">
                  <c:v>0.118885</c:v>
                </c:pt>
                <c:pt idx="1109">
                  <c:v>0.11489480000000001</c:v>
                </c:pt>
                <c:pt idx="1110">
                  <c:v>0.113457</c:v>
                </c:pt>
                <c:pt idx="1111">
                  <c:v>0.1216999</c:v>
                </c:pt>
                <c:pt idx="1112">
                  <c:v>0.1177111</c:v>
                </c:pt>
                <c:pt idx="1113">
                  <c:v>0.1157975</c:v>
                </c:pt>
                <c:pt idx="1114">
                  <c:v>0.11844399999999999</c:v>
                </c:pt>
                <c:pt idx="1115">
                  <c:v>0.1150304</c:v>
                </c:pt>
                <c:pt idx="1116">
                  <c:v>0.11770600000000001</c:v>
                </c:pt>
                <c:pt idx="1117">
                  <c:v>0.1165947</c:v>
                </c:pt>
                <c:pt idx="1118">
                  <c:v>0.1180894</c:v>
                </c:pt>
                <c:pt idx="1119">
                  <c:v>0.1166901</c:v>
                </c:pt>
                <c:pt idx="1120">
                  <c:v>0.1153241</c:v>
                </c:pt>
                <c:pt idx="1121">
                  <c:v>0.1162328</c:v>
                </c:pt>
                <c:pt idx="1122">
                  <c:v>0.11629</c:v>
                </c:pt>
                <c:pt idx="1123">
                  <c:v>0.1151933</c:v>
                </c:pt>
                <c:pt idx="1124">
                  <c:v>0.1158965</c:v>
                </c:pt>
                <c:pt idx="1125">
                  <c:v>0.11747059999999999</c:v>
                </c:pt>
                <c:pt idx="1126">
                  <c:v>0.1153969</c:v>
                </c:pt>
                <c:pt idx="1127">
                  <c:v>0.1176884</c:v>
                </c:pt>
                <c:pt idx="1128">
                  <c:v>0.1158083</c:v>
                </c:pt>
                <c:pt idx="1129">
                  <c:v>0.1153173</c:v>
                </c:pt>
                <c:pt idx="1130">
                  <c:v>0.1166378</c:v>
                </c:pt>
                <c:pt idx="1131">
                  <c:v>0.11760329999999999</c:v>
                </c:pt>
                <c:pt idx="1132">
                  <c:v>0.11543399999999999</c:v>
                </c:pt>
                <c:pt idx="1133">
                  <c:v>0.11504350000000001</c:v>
                </c:pt>
                <c:pt idx="1134">
                  <c:v>0.11468730000000001</c:v>
                </c:pt>
                <c:pt idx="1135">
                  <c:v>0.11843670000000001</c:v>
                </c:pt>
                <c:pt idx="1136">
                  <c:v>0.1144038</c:v>
                </c:pt>
                <c:pt idx="1137">
                  <c:v>0.1183063</c:v>
                </c:pt>
                <c:pt idx="1138">
                  <c:v>0.1172448</c:v>
                </c:pt>
                <c:pt idx="1139">
                  <c:v>0.1145954</c:v>
                </c:pt>
                <c:pt idx="1140">
                  <c:v>0.1180576</c:v>
                </c:pt>
                <c:pt idx="1141">
                  <c:v>0.11483160000000001</c:v>
                </c:pt>
                <c:pt idx="1142">
                  <c:v>0.11868620000000001</c:v>
                </c:pt>
                <c:pt idx="1143">
                  <c:v>0.11866640000000001</c:v>
                </c:pt>
                <c:pt idx="1144">
                  <c:v>0.1205977</c:v>
                </c:pt>
                <c:pt idx="1145">
                  <c:v>0.11618050000000001</c:v>
                </c:pt>
                <c:pt idx="1146">
                  <c:v>0.12003369999999999</c:v>
                </c:pt>
                <c:pt idx="1147">
                  <c:v>0.1163124</c:v>
                </c:pt>
                <c:pt idx="1148">
                  <c:v>0.117172</c:v>
                </c:pt>
                <c:pt idx="1149">
                  <c:v>0.120778</c:v>
                </c:pt>
                <c:pt idx="1150">
                  <c:v>0.1162349</c:v>
                </c:pt>
                <c:pt idx="1151">
                  <c:v>0.11807040000000001</c:v>
                </c:pt>
                <c:pt idx="1152">
                  <c:v>0.1169359</c:v>
                </c:pt>
                <c:pt idx="1153">
                  <c:v>0.1184398</c:v>
                </c:pt>
                <c:pt idx="1154">
                  <c:v>0.11821479999999999</c:v>
                </c:pt>
                <c:pt idx="1155">
                  <c:v>0.119424</c:v>
                </c:pt>
                <c:pt idx="1156">
                  <c:v>0.11958589999999999</c:v>
                </c:pt>
                <c:pt idx="1157">
                  <c:v>0.1200779</c:v>
                </c:pt>
                <c:pt idx="1158">
                  <c:v>0.1196406</c:v>
                </c:pt>
                <c:pt idx="1159">
                  <c:v>0.1169249</c:v>
                </c:pt>
                <c:pt idx="1160">
                  <c:v>0.1191393</c:v>
                </c:pt>
                <c:pt idx="1161">
                  <c:v>0.12076770000000001</c:v>
                </c:pt>
                <c:pt idx="1162">
                  <c:v>0.1195774</c:v>
                </c:pt>
                <c:pt idx="1163">
                  <c:v>0.1181102</c:v>
                </c:pt>
                <c:pt idx="1164">
                  <c:v>0.1194659</c:v>
                </c:pt>
                <c:pt idx="1165">
                  <c:v>0.1178309</c:v>
                </c:pt>
                <c:pt idx="1166">
                  <c:v>0.120612</c:v>
                </c:pt>
                <c:pt idx="1167">
                  <c:v>0.1187641</c:v>
                </c:pt>
                <c:pt idx="1168">
                  <c:v>0.11706419999999999</c:v>
                </c:pt>
                <c:pt idx="1169">
                  <c:v>0.1195132</c:v>
                </c:pt>
                <c:pt idx="1170">
                  <c:v>0.120668</c:v>
                </c:pt>
                <c:pt idx="1171">
                  <c:v>0.119599</c:v>
                </c:pt>
                <c:pt idx="1172">
                  <c:v>0.1171862</c:v>
                </c:pt>
                <c:pt idx="1173">
                  <c:v>0.11710719999999999</c:v>
                </c:pt>
                <c:pt idx="1174">
                  <c:v>0.11963699999999999</c:v>
                </c:pt>
                <c:pt idx="1175">
                  <c:v>0.11938749999999999</c:v>
                </c:pt>
                <c:pt idx="1176">
                  <c:v>0.12111860000000001</c:v>
                </c:pt>
                <c:pt idx="1177">
                  <c:v>0.1213074</c:v>
                </c:pt>
                <c:pt idx="1178">
                  <c:v>0.1175252</c:v>
                </c:pt>
                <c:pt idx="1179">
                  <c:v>0.1202724</c:v>
                </c:pt>
                <c:pt idx="1180">
                  <c:v>0.11962970000000001</c:v>
                </c:pt>
                <c:pt idx="1181">
                  <c:v>0.1187252</c:v>
                </c:pt>
                <c:pt idx="1182">
                  <c:v>0.1208772</c:v>
                </c:pt>
                <c:pt idx="1183">
                  <c:v>0.117536</c:v>
                </c:pt>
                <c:pt idx="1184">
                  <c:v>0.118634</c:v>
                </c:pt>
                <c:pt idx="1185">
                  <c:v>0.1180467</c:v>
                </c:pt>
                <c:pt idx="1186">
                  <c:v>0.1198031</c:v>
                </c:pt>
                <c:pt idx="1187">
                  <c:v>0.11867080000000001</c:v>
                </c:pt>
                <c:pt idx="1188">
                  <c:v>0.11902840000000001</c:v>
                </c:pt>
                <c:pt idx="1189">
                  <c:v>0.1154874</c:v>
                </c:pt>
                <c:pt idx="1190">
                  <c:v>0.1202425</c:v>
                </c:pt>
                <c:pt idx="1191">
                  <c:v>0.1193492</c:v>
                </c:pt>
                <c:pt idx="1192">
                  <c:v>0.1204334</c:v>
                </c:pt>
                <c:pt idx="1193">
                  <c:v>0.1179933</c:v>
                </c:pt>
                <c:pt idx="1194">
                  <c:v>0.11924319999999999</c:v>
                </c:pt>
                <c:pt idx="1195">
                  <c:v>0.1179955</c:v>
                </c:pt>
                <c:pt idx="1196">
                  <c:v>0.1196073</c:v>
                </c:pt>
                <c:pt idx="1197">
                  <c:v>0.1190416</c:v>
                </c:pt>
                <c:pt idx="1198">
                  <c:v>0.1189723</c:v>
                </c:pt>
                <c:pt idx="1199">
                  <c:v>0.1199248</c:v>
                </c:pt>
                <c:pt idx="1200">
                  <c:v>0.1166518</c:v>
                </c:pt>
                <c:pt idx="1201">
                  <c:v>0.1222058</c:v>
                </c:pt>
                <c:pt idx="1202">
                  <c:v>0.1161166</c:v>
                </c:pt>
                <c:pt idx="1203">
                  <c:v>0.11976729999999999</c:v>
                </c:pt>
                <c:pt idx="1204">
                  <c:v>0.11994870000000001</c:v>
                </c:pt>
                <c:pt idx="1205">
                  <c:v>0.12093420000000001</c:v>
                </c:pt>
                <c:pt idx="1206">
                  <c:v>0.1166189</c:v>
                </c:pt>
                <c:pt idx="1207">
                  <c:v>0.1218615</c:v>
                </c:pt>
                <c:pt idx="1208">
                  <c:v>0.1184673</c:v>
                </c:pt>
                <c:pt idx="1209">
                  <c:v>0.1222345</c:v>
                </c:pt>
                <c:pt idx="1210">
                  <c:v>0.1189663</c:v>
                </c:pt>
                <c:pt idx="1211">
                  <c:v>0.1209451</c:v>
                </c:pt>
                <c:pt idx="1212">
                  <c:v>0.1187734</c:v>
                </c:pt>
                <c:pt idx="1213">
                  <c:v>0.1184206</c:v>
                </c:pt>
                <c:pt idx="1214">
                  <c:v>0.1206527</c:v>
                </c:pt>
                <c:pt idx="1215">
                  <c:v>0.1180416</c:v>
                </c:pt>
                <c:pt idx="1216">
                  <c:v>0.11765539999999999</c:v>
                </c:pt>
                <c:pt idx="1217">
                  <c:v>0.118269</c:v>
                </c:pt>
                <c:pt idx="1218">
                  <c:v>0.12160749999999999</c:v>
                </c:pt>
                <c:pt idx="1219">
                  <c:v>0.1208234</c:v>
                </c:pt>
                <c:pt idx="1220">
                  <c:v>0.120203</c:v>
                </c:pt>
                <c:pt idx="1221">
                  <c:v>0.1206328</c:v>
                </c:pt>
                <c:pt idx="1222">
                  <c:v>0.1201246</c:v>
                </c:pt>
                <c:pt idx="1223">
                  <c:v>0.12010220000000001</c:v>
                </c:pt>
                <c:pt idx="1224">
                  <c:v>0.1202368</c:v>
                </c:pt>
                <c:pt idx="1225">
                  <c:v>0.1210406</c:v>
                </c:pt>
                <c:pt idx="1226">
                  <c:v>0.11726019999999999</c:v>
                </c:pt>
                <c:pt idx="1227">
                  <c:v>0.1194742</c:v>
                </c:pt>
                <c:pt idx="1228">
                  <c:v>0.1170276</c:v>
                </c:pt>
                <c:pt idx="1229">
                  <c:v>0.11990820000000001</c:v>
                </c:pt>
                <c:pt idx="1230">
                  <c:v>0.1220454</c:v>
                </c:pt>
                <c:pt idx="1231">
                  <c:v>0.1210263</c:v>
                </c:pt>
                <c:pt idx="1232">
                  <c:v>0.1189574</c:v>
                </c:pt>
                <c:pt idx="1233">
                  <c:v>0.1227072</c:v>
                </c:pt>
                <c:pt idx="1234">
                  <c:v>0.12163740000000001</c:v>
                </c:pt>
                <c:pt idx="1235">
                  <c:v>0.1190084</c:v>
                </c:pt>
                <c:pt idx="1236">
                  <c:v>0.1200391</c:v>
                </c:pt>
                <c:pt idx="1237">
                  <c:v>0.1186359</c:v>
                </c:pt>
                <c:pt idx="1238">
                  <c:v>0.1195093</c:v>
                </c:pt>
                <c:pt idx="1239">
                  <c:v>0.1185981</c:v>
                </c:pt>
                <c:pt idx="1240">
                  <c:v>0.1208238</c:v>
                </c:pt>
                <c:pt idx="1241">
                  <c:v>0.1175572</c:v>
                </c:pt>
                <c:pt idx="1242">
                  <c:v>0.1193767</c:v>
                </c:pt>
                <c:pt idx="1243">
                  <c:v>0.1210884</c:v>
                </c:pt>
                <c:pt idx="1244">
                  <c:v>0.1222003</c:v>
                </c:pt>
                <c:pt idx="1245">
                  <c:v>0.1192802</c:v>
                </c:pt>
                <c:pt idx="1246">
                  <c:v>0.1181764</c:v>
                </c:pt>
                <c:pt idx="1247">
                  <c:v>0.1234449</c:v>
                </c:pt>
                <c:pt idx="1248">
                  <c:v>0.1217213</c:v>
                </c:pt>
                <c:pt idx="1249">
                  <c:v>0.1227674</c:v>
                </c:pt>
                <c:pt idx="1250">
                  <c:v>0.12160509999999999</c:v>
                </c:pt>
                <c:pt idx="1251">
                  <c:v>0.1188548</c:v>
                </c:pt>
                <c:pt idx="1252">
                  <c:v>0.1194103</c:v>
                </c:pt>
                <c:pt idx="1253">
                  <c:v>0.1205688</c:v>
                </c:pt>
                <c:pt idx="1254">
                  <c:v>0.119453</c:v>
                </c:pt>
                <c:pt idx="1255">
                  <c:v>0.12113119999999999</c:v>
                </c:pt>
                <c:pt idx="1256">
                  <c:v>0.11987780000000001</c:v>
                </c:pt>
                <c:pt idx="1257">
                  <c:v>0.1209224</c:v>
                </c:pt>
                <c:pt idx="1258">
                  <c:v>0.1184509</c:v>
                </c:pt>
                <c:pt idx="1259">
                  <c:v>0.11948209999999999</c:v>
                </c:pt>
                <c:pt idx="1260">
                  <c:v>0.1218206</c:v>
                </c:pt>
                <c:pt idx="1261">
                  <c:v>0.12042170000000001</c:v>
                </c:pt>
                <c:pt idx="1262">
                  <c:v>0.121156</c:v>
                </c:pt>
                <c:pt idx="1263">
                  <c:v>0.1201277</c:v>
                </c:pt>
                <c:pt idx="1264">
                  <c:v>0.1176835</c:v>
                </c:pt>
                <c:pt idx="1265">
                  <c:v>0.120931</c:v>
                </c:pt>
                <c:pt idx="1266">
                  <c:v>0.1234292</c:v>
                </c:pt>
                <c:pt idx="1267">
                  <c:v>0.1225726</c:v>
                </c:pt>
                <c:pt idx="1268">
                  <c:v>0.11954099999999999</c:v>
                </c:pt>
                <c:pt idx="1269">
                  <c:v>0.11951249999999999</c:v>
                </c:pt>
                <c:pt idx="1270">
                  <c:v>0.11863990000000001</c:v>
                </c:pt>
                <c:pt idx="1271">
                  <c:v>0.1196953</c:v>
                </c:pt>
                <c:pt idx="1272">
                  <c:v>0.12045350000000001</c:v>
                </c:pt>
                <c:pt idx="1273">
                  <c:v>0.1206301</c:v>
                </c:pt>
                <c:pt idx="1274">
                  <c:v>0.11985369999999999</c:v>
                </c:pt>
                <c:pt idx="1275">
                  <c:v>0.12231690000000001</c:v>
                </c:pt>
                <c:pt idx="1276">
                  <c:v>0.1182622</c:v>
                </c:pt>
                <c:pt idx="1277">
                  <c:v>0.1240614</c:v>
                </c:pt>
                <c:pt idx="1278">
                  <c:v>0.1178097</c:v>
                </c:pt>
                <c:pt idx="1279">
                  <c:v>0.12092310000000001</c:v>
                </c:pt>
                <c:pt idx="1280">
                  <c:v>0.1182637</c:v>
                </c:pt>
                <c:pt idx="1281">
                  <c:v>0.1185321</c:v>
                </c:pt>
                <c:pt idx="1282">
                  <c:v>0.1183606</c:v>
                </c:pt>
                <c:pt idx="1283">
                  <c:v>0.11989759999999999</c:v>
                </c:pt>
                <c:pt idx="1284">
                  <c:v>0.1225088</c:v>
                </c:pt>
                <c:pt idx="1285">
                  <c:v>0.120603</c:v>
                </c:pt>
                <c:pt idx="1286">
                  <c:v>0.1166589</c:v>
                </c:pt>
                <c:pt idx="1287">
                  <c:v>0.1198814</c:v>
                </c:pt>
                <c:pt idx="1288">
                  <c:v>0.1189067</c:v>
                </c:pt>
                <c:pt idx="1289">
                  <c:v>0.11784119999999999</c:v>
                </c:pt>
                <c:pt idx="1290">
                  <c:v>0.11957230000000001</c:v>
                </c:pt>
                <c:pt idx="1291">
                  <c:v>0.1185359</c:v>
                </c:pt>
                <c:pt idx="1292">
                  <c:v>0.1207775</c:v>
                </c:pt>
                <c:pt idx="1293">
                  <c:v>0.1222927</c:v>
                </c:pt>
                <c:pt idx="1294">
                  <c:v>0.1214233</c:v>
                </c:pt>
                <c:pt idx="1295">
                  <c:v>0.1180909</c:v>
                </c:pt>
                <c:pt idx="1296">
                  <c:v>0.1190918</c:v>
                </c:pt>
                <c:pt idx="1297">
                  <c:v>0.1238494</c:v>
                </c:pt>
                <c:pt idx="1298">
                  <c:v>0.1174293</c:v>
                </c:pt>
                <c:pt idx="1299">
                  <c:v>0.1230456</c:v>
                </c:pt>
                <c:pt idx="1300">
                  <c:v>0.1209649</c:v>
                </c:pt>
                <c:pt idx="1301">
                  <c:v>0.1180093</c:v>
                </c:pt>
                <c:pt idx="1302">
                  <c:v>0.1194001</c:v>
                </c:pt>
                <c:pt idx="1303">
                  <c:v>0.120118</c:v>
                </c:pt>
                <c:pt idx="1304">
                  <c:v>0.1202515</c:v>
                </c:pt>
                <c:pt idx="1305">
                  <c:v>0.1188211</c:v>
                </c:pt>
                <c:pt idx="1306">
                  <c:v>0.1197795</c:v>
                </c:pt>
                <c:pt idx="1307">
                  <c:v>0.1221472</c:v>
                </c:pt>
                <c:pt idx="1308">
                  <c:v>0.1191731</c:v>
                </c:pt>
                <c:pt idx="1309">
                  <c:v>0.1201348</c:v>
                </c:pt>
                <c:pt idx="1310">
                  <c:v>0.1185069</c:v>
                </c:pt>
                <c:pt idx="1311">
                  <c:v>0.12015679999999999</c:v>
                </c:pt>
                <c:pt idx="1312">
                  <c:v>0.1182846</c:v>
                </c:pt>
                <c:pt idx="1313">
                  <c:v>0.1190066</c:v>
                </c:pt>
                <c:pt idx="1314">
                  <c:v>0.1213883</c:v>
                </c:pt>
                <c:pt idx="1315">
                  <c:v>0.1160558</c:v>
                </c:pt>
                <c:pt idx="1316">
                  <c:v>0.1215229</c:v>
                </c:pt>
                <c:pt idx="1317">
                  <c:v>0.1177594</c:v>
                </c:pt>
                <c:pt idx="1318">
                  <c:v>0.1201634</c:v>
                </c:pt>
                <c:pt idx="1319">
                  <c:v>0.1193567</c:v>
                </c:pt>
                <c:pt idx="1320">
                  <c:v>0.1217332</c:v>
                </c:pt>
                <c:pt idx="1321">
                  <c:v>0.1198613</c:v>
                </c:pt>
                <c:pt idx="1322">
                  <c:v>0.1200817</c:v>
                </c:pt>
                <c:pt idx="1323">
                  <c:v>0.1234801</c:v>
                </c:pt>
                <c:pt idx="1324">
                  <c:v>0.11688</c:v>
                </c:pt>
                <c:pt idx="1325">
                  <c:v>0.1204653</c:v>
                </c:pt>
                <c:pt idx="1326">
                  <c:v>0.1205295</c:v>
                </c:pt>
                <c:pt idx="1327">
                  <c:v>0.1185494</c:v>
                </c:pt>
                <c:pt idx="1328">
                  <c:v>0.1182872</c:v>
                </c:pt>
                <c:pt idx="1329">
                  <c:v>0.12032519999999999</c:v>
                </c:pt>
                <c:pt idx="1330">
                  <c:v>0.1169453</c:v>
                </c:pt>
                <c:pt idx="1331">
                  <c:v>0.11622540000000001</c:v>
                </c:pt>
                <c:pt idx="1332">
                  <c:v>0.1203728</c:v>
                </c:pt>
                <c:pt idx="1333">
                  <c:v>0.1173212</c:v>
                </c:pt>
                <c:pt idx="1334">
                  <c:v>0.11803230000000001</c:v>
                </c:pt>
                <c:pt idx="1335">
                  <c:v>0.1198941</c:v>
                </c:pt>
                <c:pt idx="1336">
                  <c:v>0.12300659999999999</c:v>
                </c:pt>
                <c:pt idx="1337">
                  <c:v>0.1195782</c:v>
                </c:pt>
                <c:pt idx="1338">
                  <c:v>0.1193693</c:v>
                </c:pt>
                <c:pt idx="1339">
                  <c:v>0.117576</c:v>
                </c:pt>
                <c:pt idx="1340">
                  <c:v>0.11740349999999999</c:v>
                </c:pt>
                <c:pt idx="1341">
                  <c:v>0.11500100000000001</c:v>
                </c:pt>
                <c:pt idx="1342">
                  <c:v>0.1187217</c:v>
                </c:pt>
                <c:pt idx="1343">
                  <c:v>0.1199349</c:v>
                </c:pt>
                <c:pt idx="1344">
                  <c:v>0.11741459999999999</c:v>
                </c:pt>
                <c:pt idx="1345">
                  <c:v>0.117744</c:v>
                </c:pt>
                <c:pt idx="1346">
                  <c:v>0.1172658</c:v>
                </c:pt>
                <c:pt idx="1347">
                  <c:v>0.117856</c:v>
                </c:pt>
                <c:pt idx="1348">
                  <c:v>0.118057</c:v>
                </c:pt>
                <c:pt idx="1349">
                  <c:v>0.11846180000000001</c:v>
                </c:pt>
                <c:pt idx="1350">
                  <c:v>0.1156846</c:v>
                </c:pt>
                <c:pt idx="1351">
                  <c:v>0.11636100000000001</c:v>
                </c:pt>
                <c:pt idx="1352">
                  <c:v>0.1151614</c:v>
                </c:pt>
                <c:pt idx="1353">
                  <c:v>0.1203698</c:v>
                </c:pt>
                <c:pt idx="1354">
                  <c:v>0.11883639999999999</c:v>
                </c:pt>
                <c:pt idx="1355">
                  <c:v>0.1182124</c:v>
                </c:pt>
                <c:pt idx="1356">
                  <c:v>0.11760130000000001</c:v>
                </c:pt>
                <c:pt idx="1357">
                  <c:v>0.11879629999999999</c:v>
                </c:pt>
                <c:pt idx="1358">
                  <c:v>0.1153163</c:v>
                </c:pt>
                <c:pt idx="1359">
                  <c:v>0.11957569999999999</c:v>
                </c:pt>
                <c:pt idx="1360">
                  <c:v>0.1191561</c:v>
                </c:pt>
                <c:pt idx="1361">
                  <c:v>0.1158013</c:v>
                </c:pt>
                <c:pt idx="1362">
                  <c:v>0.1147971</c:v>
                </c:pt>
                <c:pt idx="1363">
                  <c:v>0.1182033</c:v>
                </c:pt>
                <c:pt idx="1364">
                  <c:v>0.1177753</c:v>
                </c:pt>
                <c:pt idx="1365">
                  <c:v>0.1196622</c:v>
                </c:pt>
                <c:pt idx="1366">
                  <c:v>0.1174084</c:v>
                </c:pt>
                <c:pt idx="1367">
                  <c:v>0.1172856</c:v>
                </c:pt>
                <c:pt idx="1368">
                  <c:v>0.1173744</c:v>
                </c:pt>
                <c:pt idx="1369">
                  <c:v>0.11648210000000001</c:v>
                </c:pt>
                <c:pt idx="1370">
                  <c:v>0.1193224</c:v>
                </c:pt>
                <c:pt idx="1371">
                  <c:v>0.1178782</c:v>
                </c:pt>
                <c:pt idx="1372">
                  <c:v>0.1190804</c:v>
                </c:pt>
                <c:pt idx="1373">
                  <c:v>0.1148309</c:v>
                </c:pt>
                <c:pt idx="1374">
                  <c:v>0.11579299999999999</c:v>
                </c:pt>
                <c:pt idx="1375">
                  <c:v>0.1187238</c:v>
                </c:pt>
                <c:pt idx="1376">
                  <c:v>0.1178189</c:v>
                </c:pt>
                <c:pt idx="1377">
                  <c:v>0.1198958</c:v>
                </c:pt>
                <c:pt idx="1378">
                  <c:v>0.116992</c:v>
                </c:pt>
                <c:pt idx="1379">
                  <c:v>0.11822589999999999</c:v>
                </c:pt>
                <c:pt idx="1380">
                  <c:v>0.11680939999999999</c:v>
                </c:pt>
                <c:pt idx="1381">
                  <c:v>0.1178748</c:v>
                </c:pt>
                <c:pt idx="1382">
                  <c:v>0.1169919</c:v>
                </c:pt>
                <c:pt idx="1383">
                  <c:v>0.12034880000000001</c:v>
                </c:pt>
                <c:pt idx="1384">
                  <c:v>0.12071179999999999</c:v>
                </c:pt>
                <c:pt idx="1385">
                  <c:v>0.11629689999999999</c:v>
                </c:pt>
                <c:pt idx="1386">
                  <c:v>0.1218876</c:v>
                </c:pt>
                <c:pt idx="1387">
                  <c:v>0.1196791</c:v>
                </c:pt>
                <c:pt idx="1388">
                  <c:v>0.1235048</c:v>
                </c:pt>
                <c:pt idx="1389">
                  <c:v>0.1172444</c:v>
                </c:pt>
                <c:pt idx="1390">
                  <c:v>0.1199795</c:v>
                </c:pt>
                <c:pt idx="1391">
                  <c:v>0.12075470000000001</c:v>
                </c:pt>
                <c:pt idx="1392">
                  <c:v>0.11954190000000001</c:v>
                </c:pt>
                <c:pt idx="1393">
                  <c:v>0.1190732</c:v>
                </c:pt>
                <c:pt idx="1394">
                  <c:v>0.1167591</c:v>
                </c:pt>
                <c:pt idx="1395">
                  <c:v>0.1208679</c:v>
                </c:pt>
                <c:pt idx="1396">
                  <c:v>0.12031600000000001</c:v>
                </c:pt>
                <c:pt idx="1397">
                  <c:v>0.1197541</c:v>
                </c:pt>
                <c:pt idx="1398">
                  <c:v>0.1172557</c:v>
                </c:pt>
                <c:pt idx="1399">
                  <c:v>0.1197086</c:v>
                </c:pt>
                <c:pt idx="1400">
                  <c:v>0.1184998</c:v>
                </c:pt>
                <c:pt idx="1401">
                  <c:v>0.1200151</c:v>
                </c:pt>
                <c:pt idx="1402">
                  <c:v>0.1221295</c:v>
                </c:pt>
                <c:pt idx="1403">
                  <c:v>0.1202907</c:v>
                </c:pt>
                <c:pt idx="1404">
                  <c:v>0.121769</c:v>
                </c:pt>
                <c:pt idx="1405">
                  <c:v>0.1208132</c:v>
                </c:pt>
                <c:pt idx="1406">
                  <c:v>0.1201914</c:v>
                </c:pt>
                <c:pt idx="1407">
                  <c:v>0.1183737</c:v>
                </c:pt>
                <c:pt idx="1408">
                  <c:v>0.1185896</c:v>
                </c:pt>
                <c:pt idx="1409">
                  <c:v>0.1203278</c:v>
                </c:pt>
                <c:pt idx="1410">
                  <c:v>0.12021270000000001</c:v>
                </c:pt>
                <c:pt idx="1411">
                  <c:v>0.1214394</c:v>
                </c:pt>
                <c:pt idx="1412">
                  <c:v>0.121211</c:v>
                </c:pt>
                <c:pt idx="1413">
                  <c:v>0.1184173</c:v>
                </c:pt>
                <c:pt idx="1414">
                  <c:v>0.12040480000000001</c:v>
                </c:pt>
                <c:pt idx="1415">
                  <c:v>0.1186161</c:v>
                </c:pt>
                <c:pt idx="1416">
                  <c:v>0.1203304</c:v>
                </c:pt>
                <c:pt idx="1417">
                  <c:v>0.1193505</c:v>
                </c:pt>
                <c:pt idx="1418">
                  <c:v>0.121141</c:v>
                </c:pt>
                <c:pt idx="1419">
                  <c:v>0.1184554</c:v>
                </c:pt>
                <c:pt idx="1420">
                  <c:v>0.1201052</c:v>
                </c:pt>
                <c:pt idx="1421">
                  <c:v>0.11801250000000001</c:v>
                </c:pt>
                <c:pt idx="1422">
                  <c:v>0.1207782</c:v>
                </c:pt>
                <c:pt idx="1423">
                  <c:v>0.119628</c:v>
                </c:pt>
                <c:pt idx="1424">
                  <c:v>0.117599</c:v>
                </c:pt>
                <c:pt idx="1425">
                  <c:v>0.1222031</c:v>
                </c:pt>
                <c:pt idx="1426">
                  <c:v>0.1170557</c:v>
                </c:pt>
                <c:pt idx="1427">
                  <c:v>0.12137580000000001</c:v>
                </c:pt>
                <c:pt idx="1428">
                  <c:v>0.1200793</c:v>
                </c:pt>
                <c:pt idx="1429">
                  <c:v>0.1241965</c:v>
                </c:pt>
                <c:pt idx="1430">
                  <c:v>0.12232510000000001</c:v>
                </c:pt>
                <c:pt idx="1431">
                  <c:v>0.12214940000000001</c:v>
                </c:pt>
                <c:pt idx="1432">
                  <c:v>0.11770460000000001</c:v>
                </c:pt>
                <c:pt idx="1433">
                  <c:v>0.1192182</c:v>
                </c:pt>
                <c:pt idx="1434">
                  <c:v>0.1184278</c:v>
                </c:pt>
                <c:pt idx="1435">
                  <c:v>0.1191598</c:v>
                </c:pt>
                <c:pt idx="1436">
                  <c:v>0.1212294</c:v>
                </c:pt>
                <c:pt idx="1437">
                  <c:v>0.1193442</c:v>
                </c:pt>
                <c:pt idx="1438">
                  <c:v>0.1220685</c:v>
                </c:pt>
                <c:pt idx="1439">
                  <c:v>0.1158959</c:v>
                </c:pt>
                <c:pt idx="1440">
                  <c:v>0.1213943</c:v>
                </c:pt>
                <c:pt idx="1441">
                  <c:v>0.1184283</c:v>
                </c:pt>
                <c:pt idx="1442">
                  <c:v>0.1158194</c:v>
                </c:pt>
                <c:pt idx="1443">
                  <c:v>0.12067849999999999</c:v>
                </c:pt>
                <c:pt idx="1444">
                  <c:v>0.1187674</c:v>
                </c:pt>
                <c:pt idx="1445">
                  <c:v>0.1205663</c:v>
                </c:pt>
                <c:pt idx="1446">
                  <c:v>0.1171189</c:v>
                </c:pt>
                <c:pt idx="1447">
                  <c:v>0.1189094</c:v>
                </c:pt>
                <c:pt idx="1448">
                  <c:v>0.120661</c:v>
                </c:pt>
                <c:pt idx="1449">
                  <c:v>0.120699</c:v>
                </c:pt>
                <c:pt idx="1450">
                  <c:v>0.1194873</c:v>
                </c:pt>
                <c:pt idx="1451">
                  <c:v>0.1194075</c:v>
                </c:pt>
                <c:pt idx="1452">
                  <c:v>0.1161595</c:v>
                </c:pt>
                <c:pt idx="1453">
                  <c:v>0.1223316</c:v>
                </c:pt>
                <c:pt idx="1454">
                  <c:v>0.1183433</c:v>
                </c:pt>
                <c:pt idx="1455">
                  <c:v>0.1189933</c:v>
                </c:pt>
                <c:pt idx="1456">
                  <c:v>0.1226831</c:v>
                </c:pt>
                <c:pt idx="1457">
                  <c:v>0.1202915</c:v>
                </c:pt>
                <c:pt idx="1458">
                  <c:v>0.120325</c:v>
                </c:pt>
                <c:pt idx="1459">
                  <c:v>0.120711</c:v>
                </c:pt>
                <c:pt idx="1460">
                  <c:v>0.1230025</c:v>
                </c:pt>
                <c:pt idx="1461">
                  <c:v>0.1231766</c:v>
                </c:pt>
                <c:pt idx="1462">
                  <c:v>0.1212057</c:v>
                </c:pt>
                <c:pt idx="1463">
                  <c:v>0.1166635</c:v>
                </c:pt>
                <c:pt idx="1464">
                  <c:v>0.1200377</c:v>
                </c:pt>
                <c:pt idx="1465">
                  <c:v>0.12073739999999999</c:v>
                </c:pt>
                <c:pt idx="1466">
                  <c:v>0.11832819999999999</c:v>
                </c:pt>
                <c:pt idx="1467">
                  <c:v>0.12063450000000001</c:v>
                </c:pt>
                <c:pt idx="1468">
                  <c:v>0.1194552</c:v>
                </c:pt>
                <c:pt idx="1469">
                  <c:v>0.1178049</c:v>
                </c:pt>
                <c:pt idx="1470">
                  <c:v>0.1209856</c:v>
                </c:pt>
                <c:pt idx="1471">
                  <c:v>0.1186696</c:v>
                </c:pt>
                <c:pt idx="1472">
                  <c:v>0.1180182</c:v>
                </c:pt>
                <c:pt idx="1473">
                  <c:v>0.12146750000000001</c:v>
                </c:pt>
                <c:pt idx="1474">
                  <c:v>0.1165596</c:v>
                </c:pt>
                <c:pt idx="1475">
                  <c:v>0.12138069999999999</c:v>
                </c:pt>
                <c:pt idx="1476">
                  <c:v>0.1200645</c:v>
                </c:pt>
                <c:pt idx="1477">
                  <c:v>0.12039759999999999</c:v>
                </c:pt>
                <c:pt idx="1478">
                  <c:v>0.1182822</c:v>
                </c:pt>
                <c:pt idx="1479">
                  <c:v>0.1213402</c:v>
                </c:pt>
                <c:pt idx="1480">
                  <c:v>0.1198833</c:v>
                </c:pt>
                <c:pt idx="1481">
                  <c:v>0.1178029</c:v>
                </c:pt>
                <c:pt idx="1482">
                  <c:v>0.1233711</c:v>
                </c:pt>
                <c:pt idx="1483">
                  <c:v>0.12034499999999999</c:v>
                </c:pt>
                <c:pt idx="1484">
                  <c:v>0.1190022</c:v>
                </c:pt>
                <c:pt idx="1485">
                  <c:v>0.117102</c:v>
                </c:pt>
                <c:pt idx="1486">
                  <c:v>0.1207411</c:v>
                </c:pt>
                <c:pt idx="1487">
                  <c:v>0.1200944</c:v>
                </c:pt>
                <c:pt idx="1488">
                  <c:v>0.121396</c:v>
                </c:pt>
                <c:pt idx="1489">
                  <c:v>0.1194307</c:v>
                </c:pt>
                <c:pt idx="1490">
                  <c:v>0.1198854</c:v>
                </c:pt>
                <c:pt idx="1491">
                  <c:v>0.11887250000000001</c:v>
                </c:pt>
                <c:pt idx="1492">
                  <c:v>0.1212931</c:v>
                </c:pt>
                <c:pt idx="1493">
                  <c:v>0.1207617</c:v>
                </c:pt>
                <c:pt idx="1494">
                  <c:v>0.1189698</c:v>
                </c:pt>
                <c:pt idx="1495">
                  <c:v>0.11911339999999999</c:v>
                </c:pt>
                <c:pt idx="1496">
                  <c:v>0.122034</c:v>
                </c:pt>
                <c:pt idx="1497">
                  <c:v>0.1212705</c:v>
                </c:pt>
                <c:pt idx="1498">
                  <c:v>0.12016010000000001</c:v>
                </c:pt>
                <c:pt idx="1499">
                  <c:v>0.1217211</c:v>
                </c:pt>
                <c:pt idx="1500">
                  <c:v>0.11964959999999999</c:v>
                </c:pt>
                <c:pt idx="1501">
                  <c:v>0.11981269999999999</c:v>
                </c:pt>
                <c:pt idx="1502">
                  <c:v>0.1200449</c:v>
                </c:pt>
                <c:pt idx="1503">
                  <c:v>0.1203275</c:v>
                </c:pt>
                <c:pt idx="1504">
                  <c:v>0.1178887</c:v>
                </c:pt>
                <c:pt idx="1505">
                  <c:v>0.1204235</c:v>
                </c:pt>
                <c:pt idx="1506">
                  <c:v>0.120488</c:v>
                </c:pt>
                <c:pt idx="1507">
                  <c:v>0.12067170000000001</c:v>
                </c:pt>
                <c:pt idx="1508">
                  <c:v>0.1214674</c:v>
                </c:pt>
                <c:pt idx="1509">
                  <c:v>0.1195711</c:v>
                </c:pt>
                <c:pt idx="1510">
                  <c:v>0.1188115</c:v>
                </c:pt>
                <c:pt idx="1511">
                  <c:v>0.1190244</c:v>
                </c:pt>
                <c:pt idx="1512">
                  <c:v>0.1151084</c:v>
                </c:pt>
                <c:pt idx="1513">
                  <c:v>0.1182546</c:v>
                </c:pt>
                <c:pt idx="1514">
                  <c:v>0.1177889</c:v>
                </c:pt>
                <c:pt idx="1515">
                  <c:v>0.1191488</c:v>
                </c:pt>
                <c:pt idx="1516">
                  <c:v>0.11810089999999999</c:v>
                </c:pt>
                <c:pt idx="1517">
                  <c:v>0.1180131</c:v>
                </c:pt>
                <c:pt idx="1518">
                  <c:v>0.1181584</c:v>
                </c:pt>
                <c:pt idx="1519">
                  <c:v>0.1187984</c:v>
                </c:pt>
                <c:pt idx="1520">
                  <c:v>0.11846189999999999</c:v>
                </c:pt>
                <c:pt idx="1521">
                  <c:v>0.11824229999999999</c:v>
                </c:pt>
                <c:pt idx="1522">
                  <c:v>0.11820609999999999</c:v>
                </c:pt>
                <c:pt idx="1523">
                  <c:v>0.117204</c:v>
                </c:pt>
                <c:pt idx="1524">
                  <c:v>0.119343</c:v>
                </c:pt>
                <c:pt idx="1525">
                  <c:v>0.11452420000000001</c:v>
                </c:pt>
                <c:pt idx="1526">
                  <c:v>0.1138919</c:v>
                </c:pt>
                <c:pt idx="1527">
                  <c:v>0.118092</c:v>
                </c:pt>
                <c:pt idx="1528">
                  <c:v>0.11626889999999999</c:v>
                </c:pt>
                <c:pt idx="1529">
                  <c:v>0.1185915</c:v>
                </c:pt>
                <c:pt idx="1530">
                  <c:v>0.1176846</c:v>
                </c:pt>
                <c:pt idx="1531">
                  <c:v>0.1207236</c:v>
                </c:pt>
                <c:pt idx="1532">
                  <c:v>0.11993429999999999</c:v>
                </c:pt>
                <c:pt idx="1533">
                  <c:v>0.1186841</c:v>
                </c:pt>
                <c:pt idx="1534">
                  <c:v>0.11772970000000001</c:v>
                </c:pt>
                <c:pt idx="1535">
                  <c:v>0.1182571</c:v>
                </c:pt>
                <c:pt idx="1536">
                  <c:v>0.119202</c:v>
                </c:pt>
                <c:pt idx="1537">
                  <c:v>0.1171672</c:v>
                </c:pt>
                <c:pt idx="1538">
                  <c:v>0.1160007</c:v>
                </c:pt>
                <c:pt idx="1539">
                  <c:v>0.1172116</c:v>
                </c:pt>
                <c:pt idx="1540">
                  <c:v>0.116365</c:v>
                </c:pt>
                <c:pt idx="1541">
                  <c:v>0.1178114</c:v>
                </c:pt>
                <c:pt idx="1542">
                  <c:v>0.1190524</c:v>
                </c:pt>
                <c:pt idx="1543">
                  <c:v>0.11831410000000001</c:v>
                </c:pt>
                <c:pt idx="1544">
                  <c:v>0.1190856</c:v>
                </c:pt>
                <c:pt idx="1545">
                  <c:v>0.1189771</c:v>
                </c:pt>
                <c:pt idx="1546">
                  <c:v>0.11569459999999999</c:v>
                </c:pt>
                <c:pt idx="1547">
                  <c:v>0.1158045</c:v>
                </c:pt>
                <c:pt idx="1548">
                  <c:v>0.1155518</c:v>
                </c:pt>
                <c:pt idx="1549">
                  <c:v>0.1173266</c:v>
                </c:pt>
                <c:pt idx="1550">
                  <c:v>0.1159184</c:v>
                </c:pt>
                <c:pt idx="1551">
                  <c:v>0.1185761</c:v>
                </c:pt>
                <c:pt idx="1552">
                  <c:v>0.1163071</c:v>
                </c:pt>
                <c:pt idx="1553">
                  <c:v>0.1228475</c:v>
                </c:pt>
                <c:pt idx="1554">
                  <c:v>0.1157281</c:v>
                </c:pt>
                <c:pt idx="1555">
                  <c:v>0.1204173</c:v>
                </c:pt>
                <c:pt idx="1556">
                  <c:v>0.1167591</c:v>
                </c:pt>
                <c:pt idx="1557">
                  <c:v>0.1163339</c:v>
                </c:pt>
                <c:pt idx="1558">
                  <c:v>0.11518879999999999</c:v>
                </c:pt>
                <c:pt idx="1559">
                  <c:v>0.1152458</c:v>
                </c:pt>
                <c:pt idx="1560">
                  <c:v>0.1157046</c:v>
                </c:pt>
                <c:pt idx="1561">
                  <c:v>0.1164287</c:v>
                </c:pt>
                <c:pt idx="1562">
                  <c:v>0.1167002</c:v>
                </c:pt>
                <c:pt idx="1563">
                  <c:v>0.11854489999999999</c:v>
                </c:pt>
                <c:pt idx="1564">
                  <c:v>0.1202906</c:v>
                </c:pt>
                <c:pt idx="1565">
                  <c:v>0.117599</c:v>
                </c:pt>
                <c:pt idx="1566">
                  <c:v>0.1175461</c:v>
                </c:pt>
                <c:pt idx="1567">
                  <c:v>0.1179914</c:v>
                </c:pt>
                <c:pt idx="1568">
                  <c:v>0.11650050000000001</c:v>
                </c:pt>
                <c:pt idx="1569">
                  <c:v>0.1174658</c:v>
                </c:pt>
                <c:pt idx="1570">
                  <c:v>0.1202551</c:v>
                </c:pt>
                <c:pt idx="1571">
                  <c:v>0.1147519</c:v>
                </c:pt>
                <c:pt idx="1572">
                  <c:v>0.11968280000000001</c:v>
                </c:pt>
                <c:pt idx="1573">
                  <c:v>0.1193293</c:v>
                </c:pt>
                <c:pt idx="1574">
                  <c:v>0.1186489</c:v>
                </c:pt>
                <c:pt idx="1575">
                  <c:v>0.11774030000000001</c:v>
                </c:pt>
                <c:pt idx="1576">
                  <c:v>0.11724279999999999</c:v>
                </c:pt>
                <c:pt idx="1577">
                  <c:v>0.11769060000000001</c:v>
                </c:pt>
                <c:pt idx="1578">
                  <c:v>0.1159707</c:v>
                </c:pt>
                <c:pt idx="1579">
                  <c:v>0.11847439999999999</c:v>
                </c:pt>
                <c:pt idx="1580">
                  <c:v>0.11659460000000001</c:v>
                </c:pt>
                <c:pt idx="1581">
                  <c:v>0.1196926</c:v>
                </c:pt>
                <c:pt idx="1582">
                  <c:v>0.1166793</c:v>
                </c:pt>
                <c:pt idx="1583">
                  <c:v>0.1173714</c:v>
                </c:pt>
                <c:pt idx="1584">
                  <c:v>0.1148301</c:v>
                </c:pt>
                <c:pt idx="1585">
                  <c:v>0.1173438</c:v>
                </c:pt>
                <c:pt idx="1586">
                  <c:v>0.1171526</c:v>
                </c:pt>
                <c:pt idx="1587">
                  <c:v>0.11497350000000001</c:v>
                </c:pt>
                <c:pt idx="1588">
                  <c:v>0.11624719999999999</c:v>
                </c:pt>
                <c:pt idx="1589">
                  <c:v>0.11533599999999999</c:v>
                </c:pt>
                <c:pt idx="1590">
                  <c:v>0.1155636</c:v>
                </c:pt>
                <c:pt idx="1591">
                  <c:v>0.1168684</c:v>
                </c:pt>
                <c:pt idx="1592">
                  <c:v>0.1165808</c:v>
                </c:pt>
                <c:pt idx="1593">
                  <c:v>0.1166389</c:v>
                </c:pt>
                <c:pt idx="1594">
                  <c:v>0.1174611</c:v>
                </c:pt>
                <c:pt idx="1595">
                  <c:v>0.11636639999999999</c:v>
                </c:pt>
                <c:pt idx="1596">
                  <c:v>0.116906</c:v>
                </c:pt>
                <c:pt idx="1597">
                  <c:v>0.12189800000000001</c:v>
                </c:pt>
                <c:pt idx="1598">
                  <c:v>0.11598890000000001</c:v>
                </c:pt>
                <c:pt idx="1599">
                  <c:v>0.1165544</c:v>
                </c:pt>
                <c:pt idx="1600">
                  <c:v>0.11720419999999999</c:v>
                </c:pt>
                <c:pt idx="1601">
                  <c:v>0.1165476</c:v>
                </c:pt>
                <c:pt idx="1602">
                  <c:v>0.1169748</c:v>
                </c:pt>
                <c:pt idx="1603">
                  <c:v>0.1159781</c:v>
                </c:pt>
                <c:pt idx="1604">
                  <c:v>0.1184486</c:v>
                </c:pt>
                <c:pt idx="1605">
                  <c:v>0.1191691</c:v>
                </c:pt>
                <c:pt idx="1606">
                  <c:v>0.11528380000000001</c:v>
                </c:pt>
                <c:pt idx="1607">
                  <c:v>0.11899270000000001</c:v>
                </c:pt>
                <c:pt idx="1608">
                  <c:v>0.1134478</c:v>
                </c:pt>
                <c:pt idx="1609">
                  <c:v>0.1158231</c:v>
                </c:pt>
                <c:pt idx="1610">
                  <c:v>0.1159192</c:v>
                </c:pt>
                <c:pt idx="1611">
                  <c:v>0.11576930000000001</c:v>
                </c:pt>
                <c:pt idx="1612">
                  <c:v>0.1174225</c:v>
                </c:pt>
                <c:pt idx="1613">
                  <c:v>0.11817800000000001</c:v>
                </c:pt>
                <c:pt idx="1614">
                  <c:v>0.1166373</c:v>
                </c:pt>
                <c:pt idx="1615">
                  <c:v>0.1175201</c:v>
                </c:pt>
                <c:pt idx="1616">
                  <c:v>0.1169094</c:v>
                </c:pt>
                <c:pt idx="1617">
                  <c:v>0.11373179999999999</c:v>
                </c:pt>
                <c:pt idx="1618">
                  <c:v>0.1183091</c:v>
                </c:pt>
                <c:pt idx="1619">
                  <c:v>0.1186141</c:v>
                </c:pt>
                <c:pt idx="1620">
                  <c:v>0.11505990000000001</c:v>
                </c:pt>
                <c:pt idx="1621">
                  <c:v>0.11881319999999999</c:v>
                </c:pt>
                <c:pt idx="1622">
                  <c:v>0.1166249</c:v>
                </c:pt>
                <c:pt idx="1623">
                  <c:v>0.11831170000000001</c:v>
                </c:pt>
                <c:pt idx="1624">
                  <c:v>0.1209018</c:v>
                </c:pt>
                <c:pt idx="1625">
                  <c:v>0.11633549999999999</c:v>
                </c:pt>
                <c:pt idx="1626">
                  <c:v>0.1144237</c:v>
                </c:pt>
                <c:pt idx="1627">
                  <c:v>0.11698649999999999</c:v>
                </c:pt>
                <c:pt idx="1628">
                  <c:v>0.1153508</c:v>
                </c:pt>
                <c:pt idx="1629">
                  <c:v>0.11525390000000001</c:v>
                </c:pt>
                <c:pt idx="1630">
                  <c:v>0.1170794</c:v>
                </c:pt>
                <c:pt idx="1631">
                  <c:v>0.11694830000000001</c:v>
                </c:pt>
                <c:pt idx="1632">
                  <c:v>0.1156298</c:v>
                </c:pt>
                <c:pt idx="1633">
                  <c:v>0.1186016</c:v>
                </c:pt>
                <c:pt idx="1634">
                  <c:v>0.1170489</c:v>
                </c:pt>
                <c:pt idx="1635">
                  <c:v>0.11472690000000001</c:v>
                </c:pt>
                <c:pt idx="1636">
                  <c:v>0.11873209999999999</c:v>
                </c:pt>
                <c:pt idx="1637">
                  <c:v>0.1141959</c:v>
                </c:pt>
                <c:pt idx="1638">
                  <c:v>0.1155398</c:v>
                </c:pt>
                <c:pt idx="1639">
                  <c:v>0.11524239999999999</c:v>
                </c:pt>
                <c:pt idx="1640">
                  <c:v>0.1180725</c:v>
                </c:pt>
                <c:pt idx="1641">
                  <c:v>0.1153108</c:v>
                </c:pt>
                <c:pt idx="1642">
                  <c:v>0.1163498</c:v>
                </c:pt>
                <c:pt idx="1643">
                  <c:v>0.1155137</c:v>
                </c:pt>
                <c:pt idx="1644">
                  <c:v>0.11493250000000001</c:v>
                </c:pt>
                <c:pt idx="1645">
                  <c:v>0.11665</c:v>
                </c:pt>
                <c:pt idx="1646">
                  <c:v>0.11445610000000001</c:v>
                </c:pt>
                <c:pt idx="1647">
                  <c:v>0.1174352</c:v>
                </c:pt>
                <c:pt idx="1648">
                  <c:v>0.11772879999999999</c:v>
                </c:pt>
                <c:pt idx="1649">
                  <c:v>0.11713320000000001</c:v>
                </c:pt>
                <c:pt idx="1650">
                  <c:v>0.11541849999999999</c:v>
                </c:pt>
                <c:pt idx="1651">
                  <c:v>0.11550059999999999</c:v>
                </c:pt>
                <c:pt idx="1652">
                  <c:v>0.1128744</c:v>
                </c:pt>
                <c:pt idx="1653">
                  <c:v>0.1151032</c:v>
                </c:pt>
                <c:pt idx="1654">
                  <c:v>0.11340699999999999</c:v>
                </c:pt>
                <c:pt idx="1655">
                  <c:v>0.1172523</c:v>
                </c:pt>
                <c:pt idx="1656">
                  <c:v>0.1164224</c:v>
                </c:pt>
                <c:pt idx="1657">
                  <c:v>0.1157533</c:v>
                </c:pt>
                <c:pt idx="1658">
                  <c:v>0.1176724</c:v>
                </c:pt>
                <c:pt idx="1659">
                  <c:v>0.1147445</c:v>
                </c:pt>
                <c:pt idx="1660">
                  <c:v>0.1169453</c:v>
                </c:pt>
                <c:pt idx="1661">
                  <c:v>0.11457539999999999</c:v>
                </c:pt>
                <c:pt idx="1662">
                  <c:v>0.11321100000000001</c:v>
                </c:pt>
                <c:pt idx="1663">
                  <c:v>0.1154633</c:v>
                </c:pt>
                <c:pt idx="1664">
                  <c:v>0.1186909</c:v>
                </c:pt>
                <c:pt idx="1665">
                  <c:v>0.1171888</c:v>
                </c:pt>
                <c:pt idx="1666">
                  <c:v>0.1198862</c:v>
                </c:pt>
                <c:pt idx="1667">
                  <c:v>0.1182322</c:v>
                </c:pt>
                <c:pt idx="1668">
                  <c:v>0.1150167</c:v>
                </c:pt>
                <c:pt idx="1669">
                  <c:v>0.12087920000000001</c:v>
                </c:pt>
                <c:pt idx="1670">
                  <c:v>0.1178604</c:v>
                </c:pt>
                <c:pt idx="1671">
                  <c:v>0.1195353</c:v>
                </c:pt>
                <c:pt idx="1672">
                  <c:v>0.1168463</c:v>
                </c:pt>
                <c:pt idx="1673">
                  <c:v>0.1169507</c:v>
                </c:pt>
                <c:pt idx="1674">
                  <c:v>0.11763220000000001</c:v>
                </c:pt>
                <c:pt idx="1675">
                  <c:v>0.11793049999999999</c:v>
                </c:pt>
                <c:pt idx="1676">
                  <c:v>0.1178828</c:v>
                </c:pt>
                <c:pt idx="1677">
                  <c:v>0.1195589</c:v>
                </c:pt>
                <c:pt idx="1678">
                  <c:v>0.1171007</c:v>
                </c:pt>
                <c:pt idx="1679">
                  <c:v>0.11730989999999999</c:v>
                </c:pt>
                <c:pt idx="1680">
                  <c:v>0.1200233</c:v>
                </c:pt>
                <c:pt idx="1681">
                  <c:v>0.1181263</c:v>
                </c:pt>
                <c:pt idx="1682">
                  <c:v>0.1192225</c:v>
                </c:pt>
                <c:pt idx="1683">
                  <c:v>0.11479839999999999</c:v>
                </c:pt>
                <c:pt idx="1684">
                  <c:v>0.1164896</c:v>
                </c:pt>
                <c:pt idx="1685">
                  <c:v>0.1180117</c:v>
                </c:pt>
                <c:pt idx="1686">
                  <c:v>0.1181026</c:v>
                </c:pt>
                <c:pt idx="1687">
                  <c:v>0.1174959</c:v>
                </c:pt>
                <c:pt idx="1688">
                  <c:v>0.1163358</c:v>
                </c:pt>
                <c:pt idx="1689">
                  <c:v>0.11815199999999999</c:v>
                </c:pt>
                <c:pt idx="1690">
                  <c:v>0.1196895</c:v>
                </c:pt>
                <c:pt idx="1691">
                  <c:v>0.1199127</c:v>
                </c:pt>
                <c:pt idx="1692">
                  <c:v>0.11558060000000001</c:v>
                </c:pt>
                <c:pt idx="1693">
                  <c:v>0.1161359</c:v>
                </c:pt>
                <c:pt idx="1694">
                  <c:v>0.1162386</c:v>
                </c:pt>
                <c:pt idx="1695">
                  <c:v>0.11772580000000001</c:v>
                </c:pt>
                <c:pt idx="1696">
                  <c:v>0.1163981</c:v>
                </c:pt>
                <c:pt idx="1697">
                  <c:v>0.1157987</c:v>
                </c:pt>
                <c:pt idx="1698">
                  <c:v>0.1169192</c:v>
                </c:pt>
                <c:pt idx="1699">
                  <c:v>0.11776010000000001</c:v>
                </c:pt>
                <c:pt idx="1700">
                  <c:v>0.1126373</c:v>
                </c:pt>
                <c:pt idx="1701">
                  <c:v>0.1193105</c:v>
                </c:pt>
                <c:pt idx="1702">
                  <c:v>0.1139088</c:v>
                </c:pt>
                <c:pt idx="1703">
                  <c:v>0.1160052</c:v>
                </c:pt>
                <c:pt idx="1704">
                  <c:v>0.1163406</c:v>
                </c:pt>
                <c:pt idx="1705">
                  <c:v>0.1166219</c:v>
                </c:pt>
                <c:pt idx="1706">
                  <c:v>0.117559</c:v>
                </c:pt>
                <c:pt idx="1707">
                  <c:v>0.1142485</c:v>
                </c:pt>
                <c:pt idx="1708">
                  <c:v>0.1174611</c:v>
                </c:pt>
                <c:pt idx="1709">
                  <c:v>0.1157093</c:v>
                </c:pt>
                <c:pt idx="1710">
                  <c:v>0.1178134</c:v>
                </c:pt>
                <c:pt idx="1711">
                  <c:v>0.1172913</c:v>
                </c:pt>
                <c:pt idx="1712">
                  <c:v>0.1162383</c:v>
                </c:pt>
                <c:pt idx="1713">
                  <c:v>0.1169094</c:v>
                </c:pt>
                <c:pt idx="1714">
                  <c:v>0.1153609</c:v>
                </c:pt>
                <c:pt idx="1715">
                  <c:v>0.11930209999999999</c:v>
                </c:pt>
                <c:pt idx="1716">
                  <c:v>0.117565</c:v>
                </c:pt>
                <c:pt idx="1717">
                  <c:v>0.11867220000000001</c:v>
                </c:pt>
                <c:pt idx="1718">
                  <c:v>0.1187342</c:v>
                </c:pt>
                <c:pt idx="1719">
                  <c:v>0.1146312</c:v>
                </c:pt>
                <c:pt idx="1720">
                  <c:v>0.1139651</c:v>
                </c:pt>
                <c:pt idx="1721">
                  <c:v>0.1207038</c:v>
                </c:pt>
                <c:pt idx="1722">
                  <c:v>0.1173415</c:v>
                </c:pt>
                <c:pt idx="1723">
                  <c:v>0.1174226</c:v>
                </c:pt>
                <c:pt idx="1724">
                  <c:v>0.11481810000000001</c:v>
                </c:pt>
                <c:pt idx="1725">
                  <c:v>0.117146</c:v>
                </c:pt>
                <c:pt idx="1726">
                  <c:v>0.1176362</c:v>
                </c:pt>
                <c:pt idx="1727">
                  <c:v>0.1148936</c:v>
                </c:pt>
                <c:pt idx="1728">
                  <c:v>0.11907330000000001</c:v>
                </c:pt>
                <c:pt idx="1729">
                  <c:v>0.1179423</c:v>
                </c:pt>
                <c:pt idx="1730">
                  <c:v>0.11449280000000001</c:v>
                </c:pt>
                <c:pt idx="1731">
                  <c:v>0.114814</c:v>
                </c:pt>
                <c:pt idx="1732">
                  <c:v>0.1166749</c:v>
                </c:pt>
                <c:pt idx="1733">
                  <c:v>0.11472739999999999</c:v>
                </c:pt>
                <c:pt idx="1734">
                  <c:v>0.1151322</c:v>
                </c:pt>
                <c:pt idx="1735">
                  <c:v>0.1163087</c:v>
                </c:pt>
                <c:pt idx="1736">
                  <c:v>0.11751010000000001</c:v>
                </c:pt>
                <c:pt idx="1737">
                  <c:v>0.1162072</c:v>
                </c:pt>
                <c:pt idx="1738">
                  <c:v>0.1179646</c:v>
                </c:pt>
                <c:pt idx="1739">
                  <c:v>0.1150916</c:v>
                </c:pt>
                <c:pt idx="1740">
                  <c:v>0.1143902</c:v>
                </c:pt>
                <c:pt idx="1741">
                  <c:v>0.1155293</c:v>
                </c:pt>
                <c:pt idx="1742">
                  <c:v>0.1166064</c:v>
                </c:pt>
                <c:pt idx="1743">
                  <c:v>0.1174533</c:v>
                </c:pt>
                <c:pt idx="1744">
                  <c:v>0.1159181</c:v>
                </c:pt>
                <c:pt idx="1745">
                  <c:v>0.1206691</c:v>
                </c:pt>
                <c:pt idx="1746">
                  <c:v>0.1174969</c:v>
                </c:pt>
                <c:pt idx="1747">
                  <c:v>0.1174335</c:v>
                </c:pt>
                <c:pt idx="1748">
                  <c:v>0.11569690000000001</c:v>
                </c:pt>
                <c:pt idx="1749">
                  <c:v>0.11899170000000001</c:v>
                </c:pt>
                <c:pt idx="1750">
                  <c:v>0.11730210000000001</c:v>
                </c:pt>
                <c:pt idx="1751">
                  <c:v>0.1174851</c:v>
                </c:pt>
                <c:pt idx="1752">
                  <c:v>0.1177914</c:v>
                </c:pt>
                <c:pt idx="1753">
                  <c:v>0.11578620000000001</c:v>
                </c:pt>
                <c:pt idx="1754">
                  <c:v>0.11592330000000001</c:v>
                </c:pt>
                <c:pt idx="1755">
                  <c:v>0.11575539999999999</c:v>
                </c:pt>
                <c:pt idx="1756">
                  <c:v>0.1168857</c:v>
                </c:pt>
                <c:pt idx="1757">
                  <c:v>0.11699329999999999</c:v>
                </c:pt>
                <c:pt idx="1758">
                  <c:v>0.1184045</c:v>
                </c:pt>
                <c:pt idx="1759">
                  <c:v>0.1180846</c:v>
                </c:pt>
                <c:pt idx="1760">
                  <c:v>0.1185713</c:v>
                </c:pt>
                <c:pt idx="1761">
                  <c:v>0.11609510000000001</c:v>
                </c:pt>
                <c:pt idx="1762">
                  <c:v>0.1150902</c:v>
                </c:pt>
                <c:pt idx="1763">
                  <c:v>0.1162839</c:v>
                </c:pt>
                <c:pt idx="1764">
                  <c:v>0.1178261</c:v>
                </c:pt>
                <c:pt idx="1765">
                  <c:v>0.1151431</c:v>
                </c:pt>
                <c:pt idx="1766">
                  <c:v>0.1135509</c:v>
                </c:pt>
                <c:pt idx="1767">
                  <c:v>0.117117</c:v>
                </c:pt>
                <c:pt idx="1768">
                  <c:v>0.1165749</c:v>
                </c:pt>
                <c:pt idx="1769">
                  <c:v>0.11624230000000001</c:v>
                </c:pt>
                <c:pt idx="1770">
                  <c:v>0.1158868</c:v>
                </c:pt>
                <c:pt idx="1771">
                  <c:v>0.11586249999999999</c:v>
                </c:pt>
                <c:pt idx="1772">
                  <c:v>0.1124018</c:v>
                </c:pt>
                <c:pt idx="1773">
                  <c:v>0.11504010000000001</c:v>
                </c:pt>
                <c:pt idx="1774">
                  <c:v>0.1148682</c:v>
                </c:pt>
                <c:pt idx="1775">
                  <c:v>0.11579159999999999</c:v>
                </c:pt>
                <c:pt idx="1776">
                  <c:v>0.117774</c:v>
                </c:pt>
                <c:pt idx="1777">
                  <c:v>0.1182713</c:v>
                </c:pt>
                <c:pt idx="1778">
                  <c:v>0.1146018</c:v>
                </c:pt>
                <c:pt idx="1779">
                  <c:v>0.1151818</c:v>
                </c:pt>
                <c:pt idx="1780">
                  <c:v>0.1142751</c:v>
                </c:pt>
                <c:pt idx="1781">
                  <c:v>0.1161432</c:v>
                </c:pt>
                <c:pt idx="1782">
                  <c:v>0.11814719999999999</c:v>
                </c:pt>
                <c:pt idx="1783">
                  <c:v>0.113119</c:v>
                </c:pt>
                <c:pt idx="1784">
                  <c:v>0.1191097</c:v>
                </c:pt>
                <c:pt idx="1785">
                  <c:v>0.115673</c:v>
                </c:pt>
                <c:pt idx="1786">
                  <c:v>0.1180836</c:v>
                </c:pt>
                <c:pt idx="1787">
                  <c:v>0.11626010000000001</c:v>
                </c:pt>
                <c:pt idx="1788">
                  <c:v>0.1149965</c:v>
                </c:pt>
                <c:pt idx="1789">
                  <c:v>0.1198077</c:v>
                </c:pt>
                <c:pt idx="1790">
                  <c:v>0.1154596</c:v>
                </c:pt>
                <c:pt idx="1791">
                  <c:v>0.1192406</c:v>
                </c:pt>
                <c:pt idx="1792">
                  <c:v>0.1196292</c:v>
                </c:pt>
                <c:pt idx="1793">
                  <c:v>0.1171565</c:v>
                </c:pt>
                <c:pt idx="1794">
                  <c:v>0.1153887</c:v>
                </c:pt>
                <c:pt idx="1795">
                  <c:v>0.1192761</c:v>
                </c:pt>
                <c:pt idx="1796">
                  <c:v>0.1205285</c:v>
                </c:pt>
                <c:pt idx="1797">
                  <c:v>0.11770070000000001</c:v>
                </c:pt>
                <c:pt idx="1798">
                  <c:v>0.1197304</c:v>
                </c:pt>
                <c:pt idx="1799">
                  <c:v>0.1159396</c:v>
                </c:pt>
                <c:pt idx="1800">
                  <c:v>0.1157441</c:v>
                </c:pt>
                <c:pt idx="1801">
                  <c:v>0.11899319999999999</c:v>
                </c:pt>
                <c:pt idx="1802">
                  <c:v>0.1173555</c:v>
                </c:pt>
                <c:pt idx="1803">
                  <c:v>0.1190944</c:v>
                </c:pt>
                <c:pt idx="1804">
                  <c:v>0.1189481</c:v>
                </c:pt>
                <c:pt idx="1805">
                  <c:v>0.114869</c:v>
                </c:pt>
                <c:pt idx="1806">
                  <c:v>0.1202187</c:v>
                </c:pt>
                <c:pt idx="1807">
                  <c:v>0.11874369999999999</c:v>
                </c:pt>
                <c:pt idx="1808">
                  <c:v>0.1176749</c:v>
                </c:pt>
                <c:pt idx="1809">
                  <c:v>0.1172774</c:v>
                </c:pt>
                <c:pt idx="1810">
                  <c:v>0.1194475</c:v>
                </c:pt>
                <c:pt idx="1811">
                  <c:v>0.11612260000000001</c:v>
                </c:pt>
                <c:pt idx="1812">
                  <c:v>0.11636299999999999</c:v>
                </c:pt>
                <c:pt idx="1813">
                  <c:v>0.1165325</c:v>
                </c:pt>
                <c:pt idx="1814">
                  <c:v>0.1169536</c:v>
                </c:pt>
                <c:pt idx="1815">
                  <c:v>0.11625919999999999</c:v>
                </c:pt>
                <c:pt idx="1816">
                  <c:v>0.1164485</c:v>
                </c:pt>
                <c:pt idx="1817">
                  <c:v>0.1191053</c:v>
                </c:pt>
                <c:pt idx="1818">
                  <c:v>0.1148851</c:v>
                </c:pt>
                <c:pt idx="1819">
                  <c:v>0.1189484</c:v>
                </c:pt>
                <c:pt idx="1820">
                  <c:v>0.11679290000000001</c:v>
                </c:pt>
                <c:pt idx="1821">
                  <c:v>0.11606080000000001</c:v>
                </c:pt>
                <c:pt idx="1822">
                  <c:v>0.11657720000000001</c:v>
                </c:pt>
                <c:pt idx="1823">
                  <c:v>0.1200528</c:v>
                </c:pt>
                <c:pt idx="1824">
                  <c:v>0.1150646</c:v>
                </c:pt>
                <c:pt idx="1825">
                  <c:v>0.12132900000000001</c:v>
                </c:pt>
                <c:pt idx="1826">
                  <c:v>0.11696479999999999</c:v>
                </c:pt>
                <c:pt idx="1827">
                  <c:v>0.1187592</c:v>
                </c:pt>
                <c:pt idx="1828">
                  <c:v>0.1178515</c:v>
                </c:pt>
                <c:pt idx="1829">
                  <c:v>0.11690059999999999</c:v>
                </c:pt>
                <c:pt idx="1830">
                  <c:v>0.1198572</c:v>
                </c:pt>
                <c:pt idx="1831">
                  <c:v>0.117628</c:v>
                </c:pt>
                <c:pt idx="1832">
                  <c:v>0.11618100000000001</c:v>
                </c:pt>
                <c:pt idx="1833">
                  <c:v>0.11879439999999999</c:v>
                </c:pt>
                <c:pt idx="1834">
                  <c:v>0.1193661</c:v>
                </c:pt>
                <c:pt idx="1835">
                  <c:v>0.117121</c:v>
                </c:pt>
                <c:pt idx="1836">
                  <c:v>0.1169391</c:v>
                </c:pt>
                <c:pt idx="1837">
                  <c:v>0.11764479999999999</c:v>
                </c:pt>
                <c:pt idx="1838">
                  <c:v>0.1150827</c:v>
                </c:pt>
                <c:pt idx="1839">
                  <c:v>0.118767</c:v>
                </c:pt>
                <c:pt idx="1840">
                  <c:v>0.11304839999999999</c:v>
                </c:pt>
                <c:pt idx="1841">
                  <c:v>0.1173532</c:v>
                </c:pt>
                <c:pt idx="1842">
                  <c:v>0.11642810000000001</c:v>
                </c:pt>
                <c:pt idx="1843">
                  <c:v>0.1198544</c:v>
                </c:pt>
                <c:pt idx="1844">
                  <c:v>0.1142923</c:v>
                </c:pt>
                <c:pt idx="1845">
                  <c:v>0.12006120000000001</c:v>
                </c:pt>
                <c:pt idx="1846">
                  <c:v>0.1159897</c:v>
                </c:pt>
                <c:pt idx="1847">
                  <c:v>0.12363780000000001</c:v>
                </c:pt>
                <c:pt idx="1848">
                  <c:v>0.1167595</c:v>
                </c:pt>
                <c:pt idx="1849">
                  <c:v>0.12057619999999999</c:v>
                </c:pt>
                <c:pt idx="1850">
                  <c:v>0.1182175</c:v>
                </c:pt>
                <c:pt idx="1851">
                  <c:v>0.1182941</c:v>
                </c:pt>
                <c:pt idx="1852">
                  <c:v>0.1183245</c:v>
                </c:pt>
                <c:pt idx="1853">
                  <c:v>0.1175588</c:v>
                </c:pt>
                <c:pt idx="1854">
                  <c:v>0.1159265</c:v>
                </c:pt>
                <c:pt idx="1855">
                  <c:v>0.1165426</c:v>
                </c:pt>
                <c:pt idx="1856">
                  <c:v>0.1176538</c:v>
                </c:pt>
                <c:pt idx="1857">
                  <c:v>0.1200296</c:v>
                </c:pt>
                <c:pt idx="1858">
                  <c:v>0.11372400000000001</c:v>
                </c:pt>
                <c:pt idx="1859">
                  <c:v>0.1172352</c:v>
                </c:pt>
                <c:pt idx="1860">
                  <c:v>0.1191149</c:v>
                </c:pt>
                <c:pt idx="1861">
                  <c:v>0.1166306</c:v>
                </c:pt>
                <c:pt idx="1862">
                  <c:v>0.1167348</c:v>
                </c:pt>
                <c:pt idx="1863">
                  <c:v>0.11918579999999999</c:v>
                </c:pt>
                <c:pt idx="1864">
                  <c:v>0.11893570000000001</c:v>
                </c:pt>
                <c:pt idx="1865">
                  <c:v>0.11798160000000001</c:v>
                </c:pt>
                <c:pt idx="1866">
                  <c:v>0.11652709999999999</c:v>
                </c:pt>
                <c:pt idx="1867">
                  <c:v>0.118256</c:v>
                </c:pt>
                <c:pt idx="1868">
                  <c:v>0.1171345</c:v>
                </c:pt>
                <c:pt idx="1869">
                  <c:v>0.1193751</c:v>
                </c:pt>
                <c:pt idx="1870">
                  <c:v>0.1180114</c:v>
                </c:pt>
                <c:pt idx="1871">
                  <c:v>0.1185944</c:v>
                </c:pt>
                <c:pt idx="1872">
                  <c:v>0.11608640000000001</c:v>
                </c:pt>
                <c:pt idx="1873">
                  <c:v>0.1161551</c:v>
                </c:pt>
                <c:pt idx="1874">
                  <c:v>0.1168249</c:v>
                </c:pt>
                <c:pt idx="1875">
                  <c:v>0.1185311</c:v>
                </c:pt>
                <c:pt idx="1876">
                  <c:v>0.1196463</c:v>
                </c:pt>
                <c:pt idx="1877">
                  <c:v>0.1176594</c:v>
                </c:pt>
                <c:pt idx="1878">
                  <c:v>0.12079819999999999</c:v>
                </c:pt>
                <c:pt idx="1879">
                  <c:v>0.11920939999999999</c:v>
                </c:pt>
                <c:pt idx="1880">
                  <c:v>0.11949269999999999</c:v>
                </c:pt>
                <c:pt idx="1881">
                  <c:v>0.1192</c:v>
                </c:pt>
                <c:pt idx="1882">
                  <c:v>0.1165278</c:v>
                </c:pt>
                <c:pt idx="1883">
                  <c:v>0.1183874</c:v>
                </c:pt>
                <c:pt idx="1884">
                  <c:v>0.1167267</c:v>
                </c:pt>
                <c:pt idx="1885">
                  <c:v>0.1169496</c:v>
                </c:pt>
                <c:pt idx="1886">
                  <c:v>0.1194316</c:v>
                </c:pt>
                <c:pt idx="1887">
                  <c:v>0.11760519999999999</c:v>
                </c:pt>
                <c:pt idx="1888">
                  <c:v>0.1157079</c:v>
                </c:pt>
                <c:pt idx="1889">
                  <c:v>0.1214339</c:v>
                </c:pt>
                <c:pt idx="1890">
                  <c:v>0.11665970000000001</c:v>
                </c:pt>
                <c:pt idx="1891">
                  <c:v>0.11811770000000001</c:v>
                </c:pt>
                <c:pt idx="1892">
                  <c:v>0.1166676</c:v>
                </c:pt>
                <c:pt idx="1893">
                  <c:v>0.1173471</c:v>
                </c:pt>
                <c:pt idx="1894">
                  <c:v>0.11615449999999999</c:v>
                </c:pt>
                <c:pt idx="1895">
                  <c:v>0.1195794</c:v>
                </c:pt>
                <c:pt idx="1896">
                  <c:v>0.1209028</c:v>
                </c:pt>
                <c:pt idx="1897">
                  <c:v>0.1150206</c:v>
                </c:pt>
                <c:pt idx="1898">
                  <c:v>0.1192529</c:v>
                </c:pt>
                <c:pt idx="1899">
                  <c:v>0.11780210000000001</c:v>
                </c:pt>
                <c:pt idx="1900">
                  <c:v>0.1192187</c:v>
                </c:pt>
                <c:pt idx="1901">
                  <c:v>0.1168232</c:v>
                </c:pt>
                <c:pt idx="1902">
                  <c:v>0.119756</c:v>
                </c:pt>
                <c:pt idx="1903">
                  <c:v>0.1203732</c:v>
                </c:pt>
                <c:pt idx="1904">
                  <c:v>0.1193024</c:v>
                </c:pt>
                <c:pt idx="1905">
                  <c:v>0.11793869999999999</c:v>
                </c:pt>
                <c:pt idx="1906">
                  <c:v>0.1204422</c:v>
                </c:pt>
                <c:pt idx="1907">
                  <c:v>0.11792420000000001</c:v>
                </c:pt>
                <c:pt idx="1908">
                  <c:v>0.1185721</c:v>
                </c:pt>
                <c:pt idx="1909">
                  <c:v>0.1194038</c:v>
                </c:pt>
                <c:pt idx="1910">
                  <c:v>0.1178592</c:v>
                </c:pt>
                <c:pt idx="1911">
                  <c:v>0.118626</c:v>
                </c:pt>
                <c:pt idx="1912">
                  <c:v>0.12039420000000001</c:v>
                </c:pt>
                <c:pt idx="1913">
                  <c:v>0.1185808</c:v>
                </c:pt>
                <c:pt idx="1914">
                  <c:v>0.1215214</c:v>
                </c:pt>
                <c:pt idx="1915">
                  <c:v>0.1166065</c:v>
                </c:pt>
                <c:pt idx="1916">
                  <c:v>0.1202165</c:v>
                </c:pt>
                <c:pt idx="1917">
                  <c:v>0.119015</c:v>
                </c:pt>
                <c:pt idx="1918">
                  <c:v>0.1180523</c:v>
                </c:pt>
                <c:pt idx="1919">
                  <c:v>0.1190118</c:v>
                </c:pt>
                <c:pt idx="1920">
                  <c:v>0.1202713</c:v>
                </c:pt>
                <c:pt idx="1921">
                  <c:v>0.1168343</c:v>
                </c:pt>
                <c:pt idx="1922">
                  <c:v>0.1175684</c:v>
                </c:pt>
                <c:pt idx="1923">
                  <c:v>0.11559120000000001</c:v>
                </c:pt>
                <c:pt idx="1924">
                  <c:v>0.1217915</c:v>
                </c:pt>
                <c:pt idx="1925">
                  <c:v>0.1172638</c:v>
                </c:pt>
                <c:pt idx="1926">
                  <c:v>0.1199615</c:v>
                </c:pt>
                <c:pt idx="1927">
                  <c:v>0.1196658</c:v>
                </c:pt>
                <c:pt idx="1928">
                  <c:v>0.1186548</c:v>
                </c:pt>
                <c:pt idx="1929">
                  <c:v>0.1219821</c:v>
                </c:pt>
                <c:pt idx="1930">
                  <c:v>0.1191492</c:v>
                </c:pt>
                <c:pt idx="1931">
                  <c:v>0.1198292</c:v>
                </c:pt>
                <c:pt idx="1932">
                  <c:v>0.1180138</c:v>
                </c:pt>
                <c:pt idx="1933">
                  <c:v>0.1215075</c:v>
                </c:pt>
                <c:pt idx="1934">
                  <c:v>0.1187665</c:v>
                </c:pt>
                <c:pt idx="1935">
                  <c:v>0.1200288</c:v>
                </c:pt>
                <c:pt idx="1936">
                  <c:v>0.1218661</c:v>
                </c:pt>
                <c:pt idx="1937">
                  <c:v>0.1227032</c:v>
                </c:pt>
                <c:pt idx="1938">
                  <c:v>0.1199195</c:v>
                </c:pt>
                <c:pt idx="1939">
                  <c:v>0.1203882</c:v>
                </c:pt>
                <c:pt idx="1940">
                  <c:v>0.1208142</c:v>
                </c:pt>
                <c:pt idx="1941">
                  <c:v>0.11891069999999999</c:v>
                </c:pt>
                <c:pt idx="1942">
                  <c:v>0.1188512</c:v>
                </c:pt>
                <c:pt idx="1943">
                  <c:v>0.11777219999999999</c:v>
                </c:pt>
                <c:pt idx="1944">
                  <c:v>0.11982959999999999</c:v>
                </c:pt>
                <c:pt idx="1945">
                  <c:v>0.119626</c:v>
                </c:pt>
                <c:pt idx="1946">
                  <c:v>0.1191976</c:v>
                </c:pt>
                <c:pt idx="1947">
                  <c:v>0.1166826</c:v>
                </c:pt>
                <c:pt idx="1948">
                  <c:v>0.1210171</c:v>
                </c:pt>
                <c:pt idx="1949">
                  <c:v>0.1191267</c:v>
                </c:pt>
                <c:pt idx="1950">
                  <c:v>0.1214258</c:v>
                </c:pt>
                <c:pt idx="1951">
                  <c:v>0.1178014</c:v>
                </c:pt>
                <c:pt idx="1952">
                  <c:v>0.1194252</c:v>
                </c:pt>
                <c:pt idx="1953">
                  <c:v>0.11873889999999999</c:v>
                </c:pt>
                <c:pt idx="1954">
                  <c:v>0.1214824</c:v>
                </c:pt>
                <c:pt idx="1955">
                  <c:v>0.1193275</c:v>
                </c:pt>
                <c:pt idx="1956">
                  <c:v>0.1163691</c:v>
                </c:pt>
                <c:pt idx="1957">
                  <c:v>0.1205054</c:v>
                </c:pt>
                <c:pt idx="1958">
                  <c:v>0.1195421</c:v>
                </c:pt>
                <c:pt idx="1959">
                  <c:v>0.12107709999999999</c:v>
                </c:pt>
                <c:pt idx="1960">
                  <c:v>0.1216666</c:v>
                </c:pt>
                <c:pt idx="1961">
                  <c:v>0.1219544</c:v>
                </c:pt>
                <c:pt idx="1962">
                  <c:v>0.12150130000000001</c:v>
                </c:pt>
                <c:pt idx="1963">
                  <c:v>0.1200022</c:v>
                </c:pt>
                <c:pt idx="1964">
                  <c:v>0.12100030000000001</c:v>
                </c:pt>
                <c:pt idx="1965">
                  <c:v>0.1174753</c:v>
                </c:pt>
                <c:pt idx="1966">
                  <c:v>0.12343</c:v>
                </c:pt>
                <c:pt idx="1967">
                  <c:v>0.11817560000000001</c:v>
                </c:pt>
                <c:pt idx="1968">
                  <c:v>0.1210649</c:v>
                </c:pt>
                <c:pt idx="1969">
                  <c:v>0.11853420000000001</c:v>
                </c:pt>
                <c:pt idx="1970">
                  <c:v>0.1186996</c:v>
                </c:pt>
                <c:pt idx="1971">
                  <c:v>0.11776399999999999</c:v>
                </c:pt>
                <c:pt idx="1972">
                  <c:v>0.11644699999999999</c:v>
                </c:pt>
                <c:pt idx="1973">
                  <c:v>0.1201644</c:v>
                </c:pt>
                <c:pt idx="1974">
                  <c:v>0.11942170000000001</c:v>
                </c:pt>
                <c:pt idx="1975">
                  <c:v>0.1191864</c:v>
                </c:pt>
                <c:pt idx="1976">
                  <c:v>0.1182111</c:v>
                </c:pt>
                <c:pt idx="1977">
                  <c:v>0.11823939999999999</c:v>
                </c:pt>
                <c:pt idx="1978">
                  <c:v>0.1204534</c:v>
                </c:pt>
                <c:pt idx="1979">
                  <c:v>0.11953469999999999</c:v>
                </c:pt>
                <c:pt idx="1980">
                  <c:v>0.12172479999999999</c:v>
                </c:pt>
                <c:pt idx="1981">
                  <c:v>0.1221448</c:v>
                </c:pt>
                <c:pt idx="1982">
                  <c:v>0.12010510000000001</c:v>
                </c:pt>
                <c:pt idx="1983">
                  <c:v>0.1200039</c:v>
                </c:pt>
                <c:pt idx="1984">
                  <c:v>0.11970699999999999</c:v>
                </c:pt>
                <c:pt idx="1985">
                  <c:v>0.1162633</c:v>
                </c:pt>
                <c:pt idx="1986">
                  <c:v>0.1211445</c:v>
                </c:pt>
                <c:pt idx="1987">
                  <c:v>0.1216202</c:v>
                </c:pt>
                <c:pt idx="1988">
                  <c:v>0.1204061</c:v>
                </c:pt>
                <c:pt idx="1989">
                  <c:v>0.1217867</c:v>
                </c:pt>
                <c:pt idx="1990">
                  <c:v>0.1212437</c:v>
                </c:pt>
                <c:pt idx="1991">
                  <c:v>0.1229678</c:v>
                </c:pt>
                <c:pt idx="1992">
                  <c:v>0.1192858</c:v>
                </c:pt>
                <c:pt idx="1993">
                  <c:v>0.1226796</c:v>
                </c:pt>
                <c:pt idx="1994">
                  <c:v>0.1228158</c:v>
                </c:pt>
                <c:pt idx="1995">
                  <c:v>0.1178602</c:v>
                </c:pt>
                <c:pt idx="1996">
                  <c:v>0.1186354</c:v>
                </c:pt>
                <c:pt idx="1997">
                  <c:v>0.11801639999999999</c:v>
                </c:pt>
                <c:pt idx="1998">
                  <c:v>0.1192429</c:v>
                </c:pt>
                <c:pt idx="1999">
                  <c:v>0.12103990000000001</c:v>
                </c:pt>
                <c:pt idx="2000">
                  <c:v>0.1214457</c:v>
                </c:pt>
                <c:pt idx="2001">
                  <c:v>0.1214211</c:v>
                </c:pt>
                <c:pt idx="2002">
                  <c:v>0.12294389999999999</c:v>
                </c:pt>
                <c:pt idx="2003">
                  <c:v>0.1192208</c:v>
                </c:pt>
                <c:pt idx="2004">
                  <c:v>0.1167064</c:v>
                </c:pt>
                <c:pt idx="2005">
                  <c:v>0.1175272</c:v>
                </c:pt>
                <c:pt idx="2006">
                  <c:v>0.1171025</c:v>
                </c:pt>
                <c:pt idx="2007">
                  <c:v>0.120225</c:v>
                </c:pt>
                <c:pt idx="2008">
                  <c:v>0.1156744</c:v>
                </c:pt>
                <c:pt idx="2009">
                  <c:v>0.1206252</c:v>
                </c:pt>
                <c:pt idx="2010">
                  <c:v>0.1175192</c:v>
                </c:pt>
                <c:pt idx="2011">
                  <c:v>0.1191448</c:v>
                </c:pt>
                <c:pt idx="2012">
                  <c:v>0.1218014</c:v>
                </c:pt>
                <c:pt idx="2013">
                  <c:v>0.1214668</c:v>
                </c:pt>
                <c:pt idx="2014">
                  <c:v>0.1198722</c:v>
                </c:pt>
                <c:pt idx="2015">
                  <c:v>0.11886670000000001</c:v>
                </c:pt>
                <c:pt idx="2016">
                  <c:v>0.12078129999999999</c:v>
                </c:pt>
                <c:pt idx="2017">
                  <c:v>0.1174105</c:v>
                </c:pt>
                <c:pt idx="2018">
                  <c:v>0.1197761</c:v>
                </c:pt>
                <c:pt idx="2019">
                  <c:v>0.1211855</c:v>
                </c:pt>
                <c:pt idx="2020">
                  <c:v>0.12081020000000001</c:v>
                </c:pt>
                <c:pt idx="2021">
                  <c:v>0.11702600000000001</c:v>
                </c:pt>
                <c:pt idx="2022">
                  <c:v>0.1222816</c:v>
                </c:pt>
                <c:pt idx="2023">
                  <c:v>0.11827020000000001</c:v>
                </c:pt>
                <c:pt idx="2024">
                  <c:v>0.1236241</c:v>
                </c:pt>
                <c:pt idx="2025">
                  <c:v>0.11886969999999999</c:v>
                </c:pt>
                <c:pt idx="2026">
                  <c:v>0.1231091</c:v>
                </c:pt>
                <c:pt idx="2027">
                  <c:v>0.1217906</c:v>
                </c:pt>
                <c:pt idx="2028">
                  <c:v>0.1219697</c:v>
                </c:pt>
                <c:pt idx="2029">
                  <c:v>0.1217927</c:v>
                </c:pt>
                <c:pt idx="2030">
                  <c:v>0.1184997</c:v>
                </c:pt>
                <c:pt idx="2031">
                  <c:v>0.1193857</c:v>
                </c:pt>
                <c:pt idx="2032">
                  <c:v>0.119979</c:v>
                </c:pt>
                <c:pt idx="2033">
                  <c:v>0.11821139999999999</c:v>
                </c:pt>
                <c:pt idx="2034">
                  <c:v>0.12210840000000001</c:v>
                </c:pt>
                <c:pt idx="2035">
                  <c:v>0.1186343</c:v>
                </c:pt>
                <c:pt idx="2036">
                  <c:v>0.1233576</c:v>
                </c:pt>
                <c:pt idx="2037">
                  <c:v>0.1225656</c:v>
                </c:pt>
                <c:pt idx="2038">
                  <c:v>0.1202733</c:v>
                </c:pt>
                <c:pt idx="2039">
                  <c:v>0.12250759999999999</c:v>
                </c:pt>
                <c:pt idx="2040">
                  <c:v>0.12180439999999999</c:v>
                </c:pt>
                <c:pt idx="2041">
                  <c:v>0.1183913</c:v>
                </c:pt>
                <c:pt idx="2042">
                  <c:v>0.1216515</c:v>
                </c:pt>
                <c:pt idx="2043">
                  <c:v>0.1199905</c:v>
                </c:pt>
                <c:pt idx="2044">
                  <c:v>0.12076149999999999</c:v>
                </c:pt>
                <c:pt idx="2045">
                  <c:v>0.12038210000000001</c:v>
                </c:pt>
                <c:pt idx="2046">
                  <c:v>0.1212225</c:v>
                </c:pt>
                <c:pt idx="2047">
                  <c:v>0.1206105</c:v>
                </c:pt>
                <c:pt idx="2048">
                  <c:v>0.1229567</c:v>
                </c:pt>
                <c:pt idx="2049">
                  <c:v>0.1190272</c:v>
                </c:pt>
                <c:pt idx="2050">
                  <c:v>0.12223879999999999</c:v>
                </c:pt>
                <c:pt idx="2051">
                  <c:v>0.11811290000000001</c:v>
                </c:pt>
                <c:pt idx="2052">
                  <c:v>0.11998499999999999</c:v>
                </c:pt>
                <c:pt idx="2053">
                  <c:v>0.12247189999999999</c:v>
                </c:pt>
                <c:pt idx="2054">
                  <c:v>0.11918819999999999</c:v>
                </c:pt>
                <c:pt idx="2055">
                  <c:v>0.1230619</c:v>
                </c:pt>
                <c:pt idx="2056">
                  <c:v>0.1202787</c:v>
                </c:pt>
                <c:pt idx="2057">
                  <c:v>0.1200659</c:v>
                </c:pt>
                <c:pt idx="2058">
                  <c:v>0.1209007</c:v>
                </c:pt>
                <c:pt idx="2059">
                  <c:v>0.12113069999999999</c:v>
                </c:pt>
                <c:pt idx="2060">
                  <c:v>0.1151935</c:v>
                </c:pt>
                <c:pt idx="2061">
                  <c:v>0.1198125</c:v>
                </c:pt>
                <c:pt idx="2062">
                  <c:v>0.1193926</c:v>
                </c:pt>
                <c:pt idx="2063">
                  <c:v>0.1192044</c:v>
                </c:pt>
                <c:pt idx="2064">
                  <c:v>0.1190981</c:v>
                </c:pt>
                <c:pt idx="2065">
                  <c:v>0.1188993</c:v>
                </c:pt>
                <c:pt idx="2066">
                  <c:v>0.1226216</c:v>
                </c:pt>
                <c:pt idx="2067">
                  <c:v>0.1176986</c:v>
                </c:pt>
                <c:pt idx="2068">
                  <c:v>0.122432</c:v>
                </c:pt>
                <c:pt idx="2069">
                  <c:v>0.11797870000000001</c:v>
                </c:pt>
                <c:pt idx="2070">
                  <c:v>0.1209723</c:v>
                </c:pt>
                <c:pt idx="2071">
                  <c:v>0.1177112</c:v>
                </c:pt>
                <c:pt idx="2072">
                  <c:v>0.1202445</c:v>
                </c:pt>
                <c:pt idx="2073">
                  <c:v>0.11969399999999999</c:v>
                </c:pt>
                <c:pt idx="2074">
                  <c:v>0.1200676</c:v>
                </c:pt>
                <c:pt idx="2075">
                  <c:v>0.1159771</c:v>
                </c:pt>
                <c:pt idx="2076">
                  <c:v>0.1184311</c:v>
                </c:pt>
                <c:pt idx="2077">
                  <c:v>0.12072189999999999</c:v>
                </c:pt>
                <c:pt idx="2078">
                  <c:v>0.1192014</c:v>
                </c:pt>
                <c:pt idx="2079">
                  <c:v>0.1198631</c:v>
                </c:pt>
                <c:pt idx="2080">
                  <c:v>0.1188163</c:v>
                </c:pt>
                <c:pt idx="2081">
                  <c:v>0.1192312</c:v>
                </c:pt>
                <c:pt idx="2082">
                  <c:v>0.1176716</c:v>
                </c:pt>
                <c:pt idx="2083">
                  <c:v>0.1194839</c:v>
                </c:pt>
                <c:pt idx="2084">
                  <c:v>0.11895650000000001</c:v>
                </c:pt>
                <c:pt idx="2085">
                  <c:v>0.12195979999999999</c:v>
                </c:pt>
                <c:pt idx="2086">
                  <c:v>0.1186294</c:v>
                </c:pt>
                <c:pt idx="2087">
                  <c:v>0.1225777</c:v>
                </c:pt>
                <c:pt idx="2088">
                  <c:v>0.1200556</c:v>
                </c:pt>
                <c:pt idx="2089">
                  <c:v>0.1186295</c:v>
                </c:pt>
                <c:pt idx="2090">
                  <c:v>0.11767909999999999</c:v>
                </c:pt>
                <c:pt idx="2091">
                  <c:v>0.1202613</c:v>
                </c:pt>
                <c:pt idx="2092">
                  <c:v>0.12078759999999999</c:v>
                </c:pt>
                <c:pt idx="2093">
                  <c:v>0.1198275</c:v>
                </c:pt>
                <c:pt idx="2094">
                  <c:v>0.1189067</c:v>
                </c:pt>
                <c:pt idx="2095">
                  <c:v>0.12058629999999999</c:v>
                </c:pt>
                <c:pt idx="2096">
                  <c:v>0.1189866</c:v>
                </c:pt>
                <c:pt idx="2097">
                  <c:v>0.1188757</c:v>
                </c:pt>
                <c:pt idx="2098">
                  <c:v>0.12183579999999999</c:v>
                </c:pt>
                <c:pt idx="2099">
                  <c:v>0.1188985</c:v>
                </c:pt>
                <c:pt idx="2100">
                  <c:v>0.1207597</c:v>
                </c:pt>
                <c:pt idx="2101">
                  <c:v>0.11951589999999999</c:v>
                </c:pt>
                <c:pt idx="2102">
                  <c:v>0.11898060000000001</c:v>
                </c:pt>
                <c:pt idx="2103">
                  <c:v>0.119726</c:v>
                </c:pt>
                <c:pt idx="2104">
                  <c:v>0.12073209999999999</c:v>
                </c:pt>
                <c:pt idx="2105">
                  <c:v>0.1192846</c:v>
                </c:pt>
                <c:pt idx="2106">
                  <c:v>0.1180142</c:v>
                </c:pt>
                <c:pt idx="2107">
                  <c:v>0.1236582</c:v>
                </c:pt>
                <c:pt idx="2108">
                  <c:v>0.1183776</c:v>
                </c:pt>
                <c:pt idx="2109">
                  <c:v>0.1199563</c:v>
                </c:pt>
                <c:pt idx="2110">
                  <c:v>0.1201391</c:v>
                </c:pt>
                <c:pt idx="2111">
                  <c:v>0.11748840000000001</c:v>
                </c:pt>
                <c:pt idx="2112">
                  <c:v>0.1184045</c:v>
                </c:pt>
                <c:pt idx="2113">
                  <c:v>0.1154681</c:v>
                </c:pt>
                <c:pt idx="2114">
                  <c:v>0.1209904</c:v>
                </c:pt>
                <c:pt idx="2115">
                  <c:v>0.1206216</c:v>
                </c:pt>
                <c:pt idx="2116">
                  <c:v>0.12062349999999999</c:v>
                </c:pt>
                <c:pt idx="2117">
                  <c:v>0.11983580000000001</c:v>
                </c:pt>
                <c:pt idx="2118">
                  <c:v>0.1207008</c:v>
                </c:pt>
                <c:pt idx="2119">
                  <c:v>0.1175244</c:v>
                </c:pt>
                <c:pt idx="2120">
                  <c:v>0.1204817</c:v>
                </c:pt>
                <c:pt idx="2121">
                  <c:v>0.1192708</c:v>
                </c:pt>
                <c:pt idx="2122">
                  <c:v>0.1183521</c:v>
                </c:pt>
                <c:pt idx="2123">
                  <c:v>0.1219538</c:v>
                </c:pt>
                <c:pt idx="2124">
                  <c:v>0.1190382</c:v>
                </c:pt>
                <c:pt idx="2125">
                  <c:v>0.1196757</c:v>
                </c:pt>
                <c:pt idx="2126">
                  <c:v>0.1153034</c:v>
                </c:pt>
                <c:pt idx="2127">
                  <c:v>0.11629</c:v>
                </c:pt>
                <c:pt idx="2128">
                  <c:v>0.1186145</c:v>
                </c:pt>
                <c:pt idx="2129">
                  <c:v>0.1168641</c:v>
                </c:pt>
                <c:pt idx="2130">
                  <c:v>0.1173843</c:v>
                </c:pt>
                <c:pt idx="2131">
                  <c:v>0.12035849999999999</c:v>
                </c:pt>
                <c:pt idx="2132">
                  <c:v>0.1169197</c:v>
                </c:pt>
                <c:pt idx="2133">
                  <c:v>0.11980209999999999</c:v>
                </c:pt>
                <c:pt idx="2134">
                  <c:v>0.1151026</c:v>
                </c:pt>
                <c:pt idx="2135">
                  <c:v>0.1190235</c:v>
                </c:pt>
                <c:pt idx="2136">
                  <c:v>0.1156355</c:v>
                </c:pt>
                <c:pt idx="2137">
                  <c:v>0.1190491</c:v>
                </c:pt>
                <c:pt idx="2138">
                  <c:v>0.11912209999999999</c:v>
                </c:pt>
                <c:pt idx="2139">
                  <c:v>0.1186512</c:v>
                </c:pt>
                <c:pt idx="2140">
                  <c:v>0.1179854</c:v>
                </c:pt>
                <c:pt idx="2141">
                  <c:v>0.11768720000000001</c:v>
                </c:pt>
                <c:pt idx="2142">
                  <c:v>0.12015430000000001</c:v>
                </c:pt>
                <c:pt idx="2143">
                  <c:v>0.1190201</c:v>
                </c:pt>
                <c:pt idx="2144">
                  <c:v>0.12036529999999999</c:v>
                </c:pt>
                <c:pt idx="2145">
                  <c:v>0.1186579</c:v>
                </c:pt>
                <c:pt idx="2146">
                  <c:v>0.12040820000000001</c:v>
                </c:pt>
                <c:pt idx="2147">
                  <c:v>0.1213086</c:v>
                </c:pt>
                <c:pt idx="2148">
                  <c:v>0.1205756</c:v>
                </c:pt>
                <c:pt idx="2149">
                  <c:v>0.124447</c:v>
                </c:pt>
                <c:pt idx="2150">
                  <c:v>0.117785</c:v>
                </c:pt>
                <c:pt idx="2151">
                  <c:v>0.1185425</c:v>
                </c:pt>
                <c:pt idx="2152">
                  <c:v>0.117451</c:v>
                </c:pt>
                <c:pt idx="2153">
                  <c:v>0.1186319</c:v>
                </c:pt>
                <c:pt idx="2154">
                  <c:v>0.11506420000000001</c:v>
                </c:pt>
                <c:pt idx="2155">
                  <c:v>0.1208765</c:v>
                </c:pt>
                <c:pt idx="2156">
                  <c:v>0.1183461</c:v>
                </c:pt>
                <c:pt idx="2157">
                  <c:v>0.1185831</c:v>
                </c:pt>
                <c:pt idx="2158">
                  <c:v>0.12062639999999999</c:v>
                </c:pt>
                <c:pt idx="2159">
                  <c:v>0.1211053</c:v>
                </c:pt>
                <c:pt idx="2160">
                  <c:v>0.1223549</c:v>
                </c:pt>
                <c:pt idx="2161">
                  <c:v>0.11735139999999999</c:v>
                </c:pt>
                <c:pt idx="2162">
                  <c:v>0.1181804</c:v>
                </c:pt>
                <c:pt idx="2163">
                  <c:v>0.1185462</c:v>
                </c:pt>
                <c:pt idx="2164">
                  <c:v>0.1189741</c:v>
                </c:pt>
                <c:pt idx="2165">
                  <c:v>0.11978510000000001</c:v>
                </c:pt>
                <c:pt idx="2166">
                  <c:v>0.1190667</c:v>
                </c:pt>
                <c:pt idx="2167">
                  <c:v>0.119023</c:v>
                </c:pt>
                <c:pt idx="2168">
                  <c:v>0.1193178</c:v>
                </c:pt>
                <c:pt idx="2169">
                  <c:v>0.1206692</c:v>
                </c:pt>
                <c:pt idx="2170">
                  <c:v>0.1191624</c:v>
                </c:pt>
                <c:pt idx="2171">
                  <c:v>0.117412</c:v>
                </c:pt>
                <c:pt idx="2172">
                  <c:v>0.1187595</c:v>
                </c:pt>
                <c:pt idx="2173">
                  <c:v>0.1187535</c:v>
                </c:pt>
                <c:pt idx="2174">
                  <c:v>0.1169881</c:v>
                </c:pt>
                <c:pt idx="2175">
                  <c:v>0.1227965</c:v>
                </c:pt>
                <c:pt idx="2176">
                  <c:v>0.1185243</c:v>
                </c:pt>
                <c:pt idx="2177">
                  <c:v>0.1206475</c:v>
                </c:pt>
                <c:pt idx="2178">
                  <c:v>0.117272</c:v>
                </c:pt>
                <c:pt idx="2179">
                  <c:v>0.1176799</c:v>
                </c:pt>
                <c:pt idx="2180">
                  <c:v>0.1195913</c:v>
                </c:pt>
                <c:pt idx="2181">
                  <c:v>0.1213216</c:v>
                </c:pt>
                <c:pt idx="2182">
                  <c:v>0.12201819999999999</c:v>
                </c:pt>
                <c:pt idx="2183">
                  <c:v>0.11640449999999999</c:v>
                </c:pt>
                <c:pt idx="2184">
                  <c:v>0.1207705</c:v>
                </c:pt>
                <c:pt idx="2185">
                  <c:v>0.1158449</c:v>
                </c:pt>
                <c:pt idx="2186">
                  <c:v>0.1196599</c:v>
                </c:pt>
                <c:pt idx="2187">
                  <c:v>0.11516510000000001</c:v>
                </c:pt>
                <c:pt idx="2188">
                  <c:v>0.11797050000000001</c:v>
                </c:pt>
                <c:pt idx="2189">
                  <c:v>0.1198304</c:v>
                </c:pt>
                <c:pt idx="2190">
                  <c:v>0.1169046</c:v>
                </c:pt>
                <c:pt idx="2191">
                  <c:v>0.1207587</c:v>
                </c:pt>
                <c:pt idx="2192">
                  <c:v>0.11706660000000001</c:v>
                </c:pt>
                <c:pt idx="2193">
                  <c:v>0.119507</c:v>
                </c:pt>
                <c:pt idx="2194">
                  <c:v>0.11878180000000001</c:v>
                </c:pt>
                <c:pt idx="2195">
                  <c:v>0.1199384</c:v>
                </c:pt>
                <c:pt idx="2196">
                  <c:v>0.1187986</c:v>
                </c:pt>
                <c:pt idx="2197">
                  <c:v>0.11673799999999999</c:v>
                </c:pt>
                <c:pt idx="2198">
                  <c:v>0.11759890000000001</c:v>
                </c:pt>
                <c:pt idx="2199">
                  <c:v>0.1195042</c:v>
                </c:pt>
                <c:pt idx="2200">
                  <c:v>0.11848060000000001</c:v>
                </c:pt>
                <c:pt idx="2201">
                  <c:v>0.1204841</c:v>
                </c:pt>
                <c:pt idx="2202">
                  <c:v>0.11858299999999999</c:v>
                </c:pt>
                <c:pt idx="2203">
                  <c:v>0.1202814</c:v>
                </c:pt>
                <c:pt idx="2204">
                  <c:v>0.1170708</c:v>
                </c:pt>
                <c:pt idx="2205">
                  <c:v>0.1175537</c:v>
                </c:pt>
                <c:pt idx="2206">
                  <c:v>0.12084499999999999</c:v>
                </c:pt>
                <c:pt idx="2207">
                  <c:v>0.1210029</c:v>
                </c:pt>
                <c:pt idx="2208">
                  <c:v>0.11952649999999999</c:v>
                </c:pt>
                <c:pt idx="2209">
                  <c:v>0.1193386</c:v>
                </c:pt>
                <c:pt idx="2210">
                  <c:v>0.11861770000000001</c:v>
                </c:pt>
                <c:pt idx="2211">
                  <c:v>0.12018769999999999</c:v>
                </c:pt>
                <c:pt idx="2212">
                  <c:v>0.1172927</c:v>
                </c:pt>
                <c:pt idx="2213">
                  <c:v>0.11539339999999999</c:v>
                </c:pt>
                <c:pt idx="2214">
                  <c:v>0.11974070000000001</c:v>
                </c:pt>
                <c:pt idx="2215">
                  <c:v>0.11694889999999999</c:v>
                </c:pt>
                <c:pt idx="2216">
                  <c:v>0.12060609999999999</c:v>
                </c:pt>
                <c:pt idx="2217">
                  <c:v>0.1187045</c:v>
                </c:pt>
                <c:pt idx="2218">
                  <c:v>0.1178988</c:v>
                </c:pt>
                <c:pt idx="2219">
                  <c:v>0.12101099999999999</c:v>
                </c:pt>
                <c:pt idx="2220">
                  <c:v>0.1219997</c:v>
                </c:pt>
                <c:pt idx="2221">
                  <c:v>0.1190552</c:v>
                </c:pt>
                <c:pt idx="2222">
                  <c:v>0.1173429</c:v>
                </c:pt>
                <c:pt idx="2223">
                  <c:v>0.1198137</c:v>
                </c:pt>
                <c:pt idx="2224">
                  <c:v>0.11935170000000001</c:v>
                </c:pt>
                <c:pt idx="2225">
                  <c:v>0.116703</c:v>
                </c:pt>
                <c:pt idx="2226">
                  <c:v>0.11670129999999999</c:v>
                </c:pt>
                <c:pt idx="2227">
                  <c:v>0.1156364</c:v>
                </c:pt>
                <c:pt idx="2228">
                  <c:v>0.1203813</c:v>
                </c:pt>
                <c:pt idx="2229">
                  <c:v>0.1178298</c:v>
                </c:pt>
                <c:pt idx="2230">
                  <c:v>0.1189225</c:v>
                </c:pt>
                <c:pt idx="2231">
                  <c:v>0.1163981</c:v>
                </c:pt>
                <c:pt idx="2232">
                  <c:v>0.11841069999999999</c:v>
                </c:pt>
                <c:pt idx="2233">
                  <c:v>0.1172189</c:v>
                </c:pt>
                <c:pt idx="2234">
                  <c:v>0.11957420000000001</c:v>
                </c:pt>
                <c:pt idx="2235">
                  <c:v>0.1181362</c:v>
                </c:pt>
                <c:pt idx="2236">
                  <c:v>0.1163155</c:v>
                </c:pt>
                <c:pt idx="2237">
                  <c:v>0.1186304</c:v>
                </c:pt>
                <c:pt idx="2238">
                  <c:v>0.11981070000000001</c:v>
                </c:pt>
                <c:pt idx="2239">
                  <c:v>0.12077010000000001</c:v>
                </c:pt>
                <c:pt idx="2240">
                  <c:v>0.118023</c:v>
                </c:pt>
                <c:pt idx="2241">
                  <c:v>0.12062009999999999</c:v>
                </c:pt>
                <c:pt idx="2242">
                  <c:v>0.1206575</c:v>
                </c:pt>
                <c:pt idx="2243">
                  <c:v>0.1191106</c:v>
                </c:pt>
                <c:pt idx="2244">
                  <c:v>0.1172006</c:v>
                </c:pt>
                <c:pt idx="2245">
                  <c:v>0.11985850000000001</c:v>
                </c:pt>
                <c:pt idx="2246">
                  <c:v>0.118157</c:v>
                </c:pt>
                <c:pt idx="2247">
                  <c:v>0.11909980000000001</c:v>
                </c:pt>
                <c:pt idx="2248">
                  <c:v>0.11821619999999999</c:v>
                </c:pt>
                <c:pt idx="2249">
                  <c:v>0.1164109</c:v>
                </c:pt>
                <c:pt idx="2250">
                  <c:v>0.1177409</c:v>
                </c:pt>
                <c:pt idx="2251">
                  <c:v>0.1175546</c:v>
                </c:pt>
                <c:pt idx="2252">
                  <c:v>0.1207201</c:v>
                </c:pt>
                <c:pt idx="2253">
                  <c:v>0.1189417</c:v>
                </c:pt>
                <c:pt idx="2254">
                  <c:v>0.1176253</c:v>
                </c:pt>
                <c:pt idx="2255">
                  <c:v>0.1182633</c:v>
                </c:pt>
                <c:pt idx="2256">
                  <c:v>0.1186643</c:v>
                </c:pt>
                <c:pt idx="2257">
                  <c:v>0.1170778</c:v>
                </c:pt>
                <c:pt idx="2258">
                  <c:v>0.1198409</c:v>
                </c:pt>
                <c:pt idx="2259">
                  <c:v>0.1190983</c:v>
                </c:pt>
                <c:pt idx="2260">
                  <c:v>0.1176874</c:v>
                </c:pt>
                <c:pt idx="2261">
                  <c:v>0.1193264</c:v>
                </c:pt>
                <c:pt idx="2262">
                  <c:v>0.1211764</c:v>
                </c:pt>
                <c:pt idx="2263">
                  <c:v>0.1185517</c:v>
                </c:pt>
                <c:pt idx="2264">
                  <c:v>0.1210657</c:v>
                </c:pt>
                <c:pt idx="2265">
                  <c:v>0.1198386</c:v>
                </c:pt>
                <c:pt idx="2266">
                  <c:v>0.1198483</c:v>
                </c:pt>
                <c:pt idx="2267">
                  <c:v>0.1206778</c:v>
                </c:pt>
                <c:pt idx="2268">
                  <c:v>0.1181507</c:v>
                </c:pt>
                <c:pt idx="2269">
                  <c:v>0.1201846</c:v>
                </c:pt>
                <c:pt idx="2270">
                  <c:v>0.1189566</c:v>
                </c:pt>
                <c:pt idx="2271">
                  <c:v>0.1195247</c:v>
                </c:pt>
                <c:pt idx="2272">
                  <c:v>0.12054289999999999</c:v>
                </c:pt>
                <c:pt idx="2273">
                  <c:v>0.12112149999999999</c:v>
                </c:pt>
                <c:pt idx="2274">
                  <c:v>0.1153691</c:v>
                </c:pt>
                <c:pt idx="2275">
                  <c:v>0.11830400000000001</c:v>
                </c:pt>
                <c:pt idx="2276">
                  <c:v>0.1193968</c:v>
                </c:pt>
                <c:pt idx="2277">
                  <c:v>0.1188205</c:v>
                </c:pt>
                <c:pt idx="2278">
                  <c:v>0.1168105</c:v>
                </c:pt>
                <c:pt idx="2279">
                  <c:v>0.1173881</c:v>
                </c:pt>
                <c:pt idx="2280">
                  <c:v>0.1191434</c:v>
                </c:pt>
                <c:pt idx="2281">
                  <c:v>0.11880060000000001</c:v>
                </c:pt>
                <c:pt idx="2282">
                  <c:v>0.1186154</c:v>
                </c:pt>
                <c:pt idx="2283">
                  <c:v>0.1175276</c:v>
                </c:pt>
                <c:pt idx="2284">
                  <c:v>0.1195548</c:v>
                </c:pt>
                <c:pt idx="2285">
                  <c:v>0.1188829</c:v>
                </c:pt>
                <c:pt idx="2286">
                  <c:v>0.11772390000000001</c:v>
                </c:pt>
                <c:pt idx="2287">
                  <c:v>0.12024609999999999</c:v>
                </c:pt>
                <c:pt idx="2288">
                  <c:v>0.1212551</c:v>
                </c:pt>
                <c:pt idx="2289">
                  <c:v>0.1162478</c:v>
                </c:pt>
                <c:pt idx="2290">
                  <c:v>0.12045450000000001</c:v>
                </c:pt>
                <c:pt idx="2291">
                  <c:v>0.12188640000000001</c:v>
                </c:pt>
                <c:pt idx="2292">
                  <c:v>0.1186557</c:v>
                </c:pt>
                <c:pt idx="2293">
                  <c:v>0.11740730000000001</c:v>
                </c:pt>
                <c:pt idx="2294">
                  <c:v>0.12010750000000001</c:v>
                </c:pt>
                <c:pt idx="2295">
                  <c:v>0.1189436</c:v>
                </c:pt>
                <c:pt idx="2296">
                  <c:v>0.1217685</c:v>
                </c:pt>
                <c:pt idx="2297">
                  <c:v>0.12264369999999999</c:v>
                </c:pt>
                <c:pt idx="2298">
                  <c:v>0.1208655</c:v>
                </c:pt>
                <c:pt idx="2299">
                  <c:v>0.119647</c:v>
                </c:pt>
                <c:pt idx="2300">
                  <c:v>0.1184719</c:v>
                </c:pt>
                <c:pt idx="2301">
                  <c:v>0.1180234</c:v>
                </c:pt>
                <c:pt idx="2302">
                  <c:v>0.1200083</c:v>
                </c:pt>
                <c:pt idx="2303">
                  <c:v>0.1190539</c:v>
                </c:pt>
                <c:pt idx="2304">
                  <c:v>0.115192</c:v>
                </c:pt>
                <c:pt idx="2305">
                  <c:v>0.1177044</c:v>
                </c:pt>
                <c:pt idx="2306">
                  <c:v>0.1183736</c:v>
                </c:pt>
                <c:pt idx="2307">
                  <c:v>0.1174376</c:v>
                </c:pt>
                <c:pt idx="2308">
                  <c:v>0.118352</c:v>
                </c:pt>
                <c:pt idx="2309">
                  <c:v>0.1187526</c:v>
                </c:pt>
                <c:pt idx="2310">
                  <c:v>0.1138156</c:v>
                </c:pt>
                <c:pt idx="2311">
                  <c:v>0.11713750000000001</c:v>
                </c:pt>
                <c:pt idx="2312">
                  <c:v>0.118238</c:v>
                </c:pt>
                <c:pt idx="2313">
                  <c:v>0.116384</c:v>
                </c:pt>
                <c:pt idx="2314">
                  <c:v>0.11555989999999999</c:v>
                </c:pt>
                <c:pt idx="2315">
                  <c:v>0.1154869</c:v>
                </c:pt>
                <c:pt idx="2316">
                  <c:v>0.1181103</c:v>
                </c:pt>
                <c:pt idx="2317">
                  <c:v>0.1154212</c:v>
                </c:pt>
                <c:pt idx="2318">
                  <c:v>0.11920989999999999</c:v>
                </c:pt>
                <c:pt idx="2319">
                  <c:v>0.1186895</c:v>
                </c:pt>
                <c:pt idx="2320">
                  <c:v>0.1227275</c:v>
                </c:pt>
                <c:pt idx="2321">
                  <c:v>0.1202926</c:v>
                </c:pt>
                <c:pt idx="2322">
                  <c:v>0.11977019999999999</c:v>
                </c:pt>
                <c:pt idx="2323">
                  <c:v>0.11537790000000001</c:v>
                </c:pt>
                <c:pt idx="2324">
                  <c:v>0.12102019999999999</c:v>
                </c:pt>
                <c:pt idx="2325">
                  <c:v>0.1191292</c:v>
                </c:pt>
                <c:pt idx="2326">
                  <c:v>0.1178395</c:v>
                </c:pt>
                <c:pt idx="2327">
                  <c:v>0.11585860000000001</c:v>
                </c:pt>
                <c:pt idx="2328">
                  <c:v>0.1181851</c:v>
                </c:pt>
                <c:pt idx="2329">
                  <c:v>0.11863559999999999</c:v>
                </c:pt>
                <c:pt idx="2330">
                  <c:v>0.1192295</c:v>
                </c:pt>
                <c:pt idx="2331">
                  <c:v>0.1218935</c:v>
                </c:pt>
                <c:pt idx="2332">
                  <c:v>0.1168223</c:v>
                </c:pt>
                <c:pt idx="2333">
                  <c:v>0.1180862</c:v>
                </c:pt>
                <c:pt idx="2334">
                  <c:v>0.11591659999999999</c:v>
                </c:pt>
                <c:pt idx="2335">
                  <c:v>0.1160967</c:v>
                </c:pt>
                <c:pt idx="2336">
                  <c:v>0.12110079999999999</c:v>
                </c:pt>
                <c:pt idx="2337">
                  <c:v>0.117206</c:v>
                </c:pt>
                <c:pt idx="2338">
                  <c:v>0.118155</c:v>
                </c:pt>
                <c:pt idx="2339">
                  <c:v>0.11768960000000001</c:v>
                </c:pt>
                <c:pt idx="2340">
                  <c:v>0.1193264</c:v>
                </c:pt>
                <c:pt idx="2341">
                  <c:v>0.1198183</c:v>
                </c:pt>
                <c:pt idx="2342">
                  <c:v>0.1189809</c:v>
                </c:pt>
                <c:pt idx="2343">
                  <c:v>0.1200705</c:v>
                </c:pt>
                <c:pt idx="2344">
                  <c:v>0.1196902</c:v>
                </c:pt>
                <c:pt idx="2345">
                  <c:v>0.1199856</c:v>
                </c:pt>
                <c:pt idx="2346">
                  <c:v>0.1222288</c:v>
                </c:pt>
                <c:pt idx="2347">
                  <c:v>0.1208737</c:v>
                </c:pt>
                <c:pt idx="2348">
                  <c:v>0.1182478</c:v>
                </c:pt>
                <c:pt idx="2349">
                  <c:v>0.11842709999999999</c:v>
                </c:pt>
                <c:pt idx="2350">
                  <c:v>0.1196943</c:v>
                </c:pt>
                <c:pt idx="2351">
                  <c:v>0.1163009</c:v>
                </c:pt>
                <c:pt idx="2352">
                  <c:v>0.1195785</c:v>
                </c:pt>
                <c:pt idx="2353">
                  <c:v>0.1188922</c:v>
                </c:pt>
                <c:pt idx="2354">
                  <c:v>0.118436</c:v>
                </c:pt>
                <c:pt idx="2355">
                  <c:v>0.12167650000000001</c:v>
                </c:pt>
                <c:pt idx="2356">
                  <c:v>0.1183129</c:v>
                </c:pt>
                <c:pt idx="2357">
                  <c:v>0.1217201</c:v>
                </c:pt>
                <c:pt idx="2358">
                  <c:v>0.12455960000000001</c:v>
                </c:pt>
                <c:pt idx="2359">
                  <c:v>0.1192111</c:v>
                </c:pt>
                <c:pt idx="2360">
                  <c:v>0.1168858</c:v>
                </c:pt>
                <c:pt idx="2361">
                  <c:v>0.1185718</c:v>
                </c:pt>
                <c:pt idx="2362">
                  <c:v>0.1207424</c:v>
                </c:pt>
                <c:pt idx="2363">
                  <c:v>0.1187526</c:v>
                </c:pt>
                <c:pt idx="2364">
                  <c:v>0.1189148</c:v>
                </c:pt>
                <c:pt idx="2365">
                  <c:v>0.12253020000000001</c:v>
                </c:pt>
                <c:pt idx="2366">
                  <c:v>0.1218313</c:v>
                </c:pt>
                <c:pt idx="2367">
                  <c:v>0.1184639</c:v>
                </c:pt>
                <c:pt idx="2368">
                  <c:v>0.12049260000000001</c:v>
                </c:pt>
                <c:pt idx="2369">
                  <c:v>0.11854240000000001</c:v>
                </c:pt>
                <c:pt idx="2370">
                  <c:v>0.119449</c:v>
                </c:pt>
                <c:pt idx="2371">
                  <c:v>0.1207661</c:v>
                </c:pt>
                <c:pt idx="2372">
                  <c:v>0.12113119999999999</c:v>
                </c:pt>
                <c:pt idx="2373">
                  <c:v>0.1204654</c:v>
                </c:pt>
                <c:pt idx="2374">
                  <c:v>0.1187872</c:v>
                </c:pt>
                <c:pt idx="2375">
                  <c:v>0.12057329999999999</c:v>
                </c:pt>
                <c:pt idx="2376">
                  <c:v>0.1182353</c:v>
                </c:pt>
                <c:pt idx="2377">
                  <c:v>0.1209677</c:v>
                </c:pt>
                <c:pt idx="2378">
                  <c:v>0.1192212</c:v>
                </c:pt>
                <c:pt idx="2379">
                  <c:v>0.1201377</c:v>
                </c:pt>
                <c:pt idx="2380">
                  <c:v>0.1185095</c:v>
                </c:pt>
                <c:pt idx="2381">
                  <c:v>0.12338590000000001</c:v>
                </c:pt>
                <c:pt idx="2382">
                  <c:v>0.1214258</c:v>
                </c:pt>
                <c:pt idx="2383">
                  <c:v>0.1193222</c:v>
                </c:pt>
                <c:pt idx="2384">
                  <c:v>0.12023250000000001</c:v>
                </c:pt>
                <c:pt idx="2385">
                  <c:v>0.12147620000000001</c:v>
                </c:pt>
                <c:pt idx="2386">
                  <c:v>0.1181835</c:v>
                </c:pt>
                <c:pt idx="2387">
                  <c:v>0.1213712</c:v>
                </c:pt>
                <c:pt idx="2388">
                  <c:v>0.1191338</c:v>
                </c:pt>
                <c:pt idx="2389">
                  <c:v>0.1214668</c:v>
                </c:pt>
                <c:pt idx="2390">
                  <c:v>0.12054049999999999</c:v>
                </c:pt>
                <c:pt idx="2391">
                  <c:v>0.1185002</c:v>
                </c:pt>
                <c:pt idx="2392">
                  <c:v>0.1209269</c:v>
                </c:pt>
                <c:pt idx="2393">
                  <c:v>0.1225183</c:v>
                </c:pt>
                <c:pt idx="2394">
                  <c:v>0.1183863</c:v>
                </c:pt>
                <c:pt idx="2395">
                  <c:v>0.12164609999999999</c:v>
                </c:pt>
                <c:pt idx="2396">
                  <c:v>0.11674900000000001</c:v>
                </c:pt>
                <c:pt idx="2397">
                  <c:v>0.1189235</c:v>
                </c:pt>
                <c:pt idx="2398">
                  <c:v>0.1188362</c:v>
                </c:pt>
                <c:pt idx="2399">
                  <c:v>0.1198742</c:v>
                </c:pt>
                <c:pt idx="2400">
                  <c:v>0.1180263</c:v>
                </c:pt>
                <c:pt idx="2401">
                  <c:v>0.1188454</c:v>
                </c:pt>
                <c:pt idx="2402">
                  <c:v>0.1193997</c:v>
                </c:pt>
                <c:pt idx="2403">
                  <c:v>0.1201656</c:v>
                </c:pt>
                <c:pt idx="2404">
                  <c:v>0.120143</c:v>
                </c:pt>
                <c:pt idx="2405">
                  <c:v>0.1199388</c:v>
                </c:pt>
                <c:pt idx="2406">
                  <c:v>0.12149500000000001</c:v>
                </c:pt>
                <c:pt idx="2407">
                  <c:v>0.12316539999999999</c:v>
                </c:pt>
                <c:pt idx="2408">
                  <c:v>0.1192756</c:v>
                </c:pt>
                <c:pt idx="2409">
                  <c:v>0.118936</c:v>
                </c:pt>
                <c:pt idx="2410">
                  <c:v>0.1155399</c:v>
                </c:pt>
                <c:pt idx="2411">
                  <c:v>0.12004869999999999</c:v>
                </c:pt>
                <c:pt idx="2412">
                  <c:v>0.1179752</c:v>
                </c:pt>
                <c:pt idx="2413">
                  <c:v>0.118242</c:v>
                </c:pt>
                <c:pt idx="2414">
                  <c:v>0.1160848</c:v>
                </c:pt>
                <c:pt idx="2415">
                  <c:v>0.11851540000000001</c:v>
                </c:pt>
                <c:pt idx="2416">
                  <c:v>0.1212042</c:v>
                </c:pt>
                <c:pt idx="2417">
                  <c:v>0.1185664</c:v>
                </c:pt>
                <c:pt idx="2418">
                  <c:v>0.1205676</c:v>
                </c:pt>
                <c:pt idx="2419">
                  <c:v>0.1205025</c:v>
                </c:pt>
                <c:pt idx="2420">
                  <c:v>0.1163633</c:v>
                </c:pt>
                <c:pt idx="2421">
                  <c:v>0.1193953</c:v>
                </c:pt>
                <c:pt idx="2422">
                  <c:v>0.11819789999999999</c:v>
                </c:pt>
                <c:pt idx="2423">
                  <c:v>0.1194867</c:v>
                </c:pt>
                <c:pt idx="2424">
                  <c:v>0.1158266</c:v>
                </c:pt>
                <c:pt idx="2425">
                  <c:v>0.11931460000000001</c:v>
                </c:pt>
                <c:pt idx="2426">
                  <c:v>0.12020989999999999</c:v>
                </c:pt>
                <c:pt idx="2427">
                  <c:v>0.1188828</c:v>
                </c:pt>
                <c:pt idx="2428">
                  <c:v>0.1176348</c:v>
                </c:pt>
                <c:pt idx="2429">
                  <c:v>0.1181912</c:v>
                </c:pt>
                <c:pt idx="2430">
                  <c:v>0.11782869999999999</c:v>
                </c:pt>
                <c:pt idx="2431">
                  <c:v>0.1202207</c:v>
                </c:pt>
                <c:pt idx="2432">
                  <c:v>0.1178252</c:v>
                </c:pt>
                <c:pt idx="2433">
                  <c:v>0.11811480000000001</c:v>
                </c:pt>
                <c:pt idx="2434">
                  <c:v>0.1168936</c:v>
                </c:pt>
                <c:pt idx="2435">
                  <c:v>0.11944349999999999</c:v>
                </c:pt>
                <c:pt idx="2436">
                  <c:v>0.1179017</c:v>
                </c:pt>
                <c:pt idx="2437">
                  <c:v>0.1162942</c:v>
                </c:pt>
                <c:pt idx="2438">
                  <c:v>0.116629</c:v>
                </c:pt>
                <c:pt idx="2439">
                  <c:v>0.11676739999999999</c:v>
                </c:pt>
                <c:pt idx="2440">
                  <c:v>0.12102889999999999</c:v>
                </c:pt>
                <c:pt idx="2441">
                  <c:v>0.1197661</c:v>
                </c:pt>
                <c:pt idx="2442">
                  <c:v>0.1164423</c:v>
                </c:pt>
                <c:pt idx="2443">
                  <c:v>0.1187192</c:v>
                </c:pt>
                <c:pt idx="2444">
                  <c:v>0.1151271</c:v>
                </c:pt>
                <c:pt idx="2445">
                  <c:v>0.1202874</c:v>
                </c:pt>
                <c:pt idx="2446">
                  <c:v>0.11669889999999999</c:v>
                </c:pt>
                <c:pt idx="2447">
                  <c:v>0.1203145</c:v>
                </c:pt>
                <c:pt idx="2448">
                  <c:v>0.11879389999999999</c:v>
                </c:pt>
                <c:pt idx="2449">
                  <c:v>0.11725969999999999</c:v>
                </c:pt>
                <c:pt idx="2450">
                  <c:v>0.11784650000000001</c:v>
                </c:pt>
                <c:pt idx="2451">
                  <c:v>0.1161141</c:v>
                </c:pt>
                <c:pt idx="2452">
                  <c:v>0.1178676</c:v>
                </c:pt>
                <c:pt idx="2453">
                  <c:v>0.11855830000000001</c:v>
                </c:pt>
                <c:pt idx="2454">
                  <c:v>0.1166234</c:v>
                </c:pt>
                <c:pt idx="2455">
                  <c:v>0.1166731</c:v>
                </c:pt>
                <c:pt idx="2456">
                  <c:v>0.1174442</c:v>
                </c:pt>
                <c:pt idx="2457">
                  <c:v>0.1168106</c:v>
                </c:pt>
                <c:pt idx="2458">
                  <c:v>0.118354</c:v>
                </c:pt>
                <c:pt idx="2459">
                  <c:v>0.11878420000000001</c:v>
                </c:pt>
                <c:pt idx="2460">
                  <c:v>0.1194284</c:v>
                </c:pt>
                <c:pt idx="2461">
                  <c:v>0.1199137</c:v>
                </c:pt>
                <c:pt idx="2462">
                  <c:v>0.11923019999999999</c:v>
                </c:pt>
                <c:pt idx="2463">
                  <c:v>0.1155854</c:v>
                </c:pt>
                <c:pt idx="2464">
                  <c:v>0.1182291</c:v>
                </c:pt>
                <c:pt idx="2465">
                  <c:v>0.11951050000000001</c:v>
                </c:pt>
                <c:pt idx="2466">
                  <c:v>0.12255630000000001</c:v>
                </c:pt>
                <c:pt idx="2467">
                  <c:v>0.11883100000000001</c:v>
                </c:pt>
                <c:pt idx="2468">
                  <c:v>0.1184183</c:v>
                </c:pt>
                <c:pt idx="2469">
                  <c:v>0.11687989999999999</c:v>
                </c:pt>
                <c:pt idx="2470">
                  <c:v>0.1198454</c:v>
                </c:pt>
                <c:pt idx="2471">
                  <c:v>0.1190423</c:v>
                </c:pt>
                <c:pt idx="2472">
                  <c:v>0.1175326</c:v>
                </c:pt>
                <c:pt idx="2473">
                  <c:v>0.1160026</c:v>
                </c:pt>
                <c:pt idx="2474">
                  <c:v>0.12048590000000001</c:v>
                </c:pt>
                <c:pt idx="2475">
                  <c:v>0.114789</c:v>
                </c:pt>
                <c:pt idx="2476">
                  <c:v>0.11869689999999999</c:v>
                </c:pt>
                <c:pt idx="2477">
                  <c:v>0.1180812</c:v>
                </c:pt>
                <c:pt idx="2478">
                  <c:v>0.116032</c:v>
                </c:pt>
                <c:pt idx="2479">
                  <c:v>0.1162248</c:v>
                </c:pt>
                <c:pt idx="2480">
                  <c:v>0.1195169</c:v>
                </c:pt>
                <c:pt idx="2481">
                  <c:v>0.11455170000000001</c:v>
                </c:pt>
                <c:pt idx="2482">
                  <c:v>0.11935080000000001</c:v>
                </c:pt>
                <c:pt idx="2483">
                  <c:v>0.1158286</c:v>
                </c:pt>
                <c:pt idx="2484">
                  <c:v>0.1178478</c:v>
                </c:pt>
                <c:pt idx="2485">
                  <c:v>0.1173906</c:v>
                </c:pt>
                <c:pt idx="2486">
                  <c:v>0.1175437</c:v>
                </c:pt>
                <c:pt idx="2487">
                  <c:v>0.1155722</c:v>
                </c:pt>
                <c:pt idx="2488">
                  <c:v>0.11793240000000001</c:v>
                </c:pt>
                <c:pt idx="2489">
                  <c:v>0.11559560000000001</c:v>
                </c:pt>
                <c:pt idx="2490">
                  <c:v>0.1157794</c:v>
                </c:pt>
                <c:pt idx="2491">
                  <c:v>0.1187324</c:v>
                </c:pt>
                <c:pt idx="2492">
                  <c:v>0.1151803</c:v>
                </c:pt>
                <c:pt idx="2493">
                  <c:v>0.11665689999999999</c:v>
                </c:pt>
                <c:pt idx="2494">
                  <c:v>0.11631229999999999</c:v>
                </c:pt>
                <c:pt idx="2495">
                  <c:v>0.118464</c:v>
                </c:pt>
                <c:pt idx="2496">
                  <c:v>0.1146406</c:v>
                </c:pt>
                <c:pt idx="2497">
                  <c:v>0.1196243</c:v>
                </c:pt>
                <c:pt idx="2498">
                  <c:v>0.11812259999999999</c:v>
                </c:pt>
                <c:pt idx="2499">
                  <c:v>0.1152001</c:v>
                </c:pt>
                <c:pt idx="2500">
                  <c:v>0.1174506</c:v>
                </c:pt>
                <c:pt idx="2501">
                  <c:v>0.1181928</c:v>
                </c:pt>
                <c:pt idx="2502">
                  <c:v>0.11666559999999999</c:v>
                </c:pt>
                <c:pt idx="2503">
                  <c:v>0.1190662</c:v>
                </c:pt>
                <c:pt idx="2504">
                  <c:v>0.11746520000000001</c:v>
                </c:pt>
                <c:pt idx="2505">
                  <c:v>0.1166411</c:v>
                </c:pt>
                <c:pt idx="2506">
                  <c:v>0.1137411</c:v>
                </c:pt>
                <c:pt idx="2507">
                  <c:v>0.1136216</c:v>
                </c:pt>
                <c:pt idx="2508">
                  <c:v>0.11539489999999999</c:v>
                </c:pt>
                <c:pt idx="2509">
                  <c:v>0.1165284</c:v>
                </c:pt>
                <c:pt idx="2510">
                  <c:v>0.1130192</c:v>
                </c:pt>
                <c:pt idx="2511">
                  <c:v>0.1154105</c:v>
                </c:pt>
                <c:pt idx="2512">
                  <c:v>0.1184762</c:v>
                </c:pt>
                <c:pt idx="2513">
                  <c:v>0.11746089999999999</c:v>
                </c:pt>
                <c:pt idx="2514">
                  <c:v>0.1134782</c:v>
                </c:pt>
                <c:pt idx="2515">
                  <c:v>0.11539099999999999</c:v>
                </c:pt>
                <c:pt idx="2516">
                  <c:v>0.11445329999999999</c:v>
                </c:pt>
                <c:pt idx="2517">
                  <c:v>0.1148053</c:v>
                </c:pt>
                <c:pt idx="2518">
                  <c:v>0.1146909</c:v>
                </c:pt>
                <c:pt idx="2519">
                  <c:v>0.1147244</c:v>
                </c:pt>
                <c:pt idx="2520">
                  <c:v>0.1144614</c:v>
                </c:pt>
                <c:pt idx="2521">
                  <c:v>0.1126484</c:v>
                </c:pt>
                <c:pt idx="2522">
                  <c:v>0.11332680000000001</c:v>
                </c:pt>
                <c:pt idx="2523">
                  <c:v>0.1152685</c:v>
                </c:pt>
                <c:pt idx="2524">
                  <c:v>0.1146495</c:v>
                </c:pt>
                <c:pt idx="2525">
                  <c:v>0.1171275</c:v>
                </c:pt>
                <c:pt idx="2526">
                  <c:v>0.11304939999999999</c:v>
                </c:pt>
                <c:pt idx="2527">
                  <c:v>0.11241950000000001</c:v>
                </c:pt>
                <c:pt idx="2528">
                  <c:v>0.1150732</c:v>
                </c:pt>
                <c:pt idx="2529">
                  <c:v>0.1117441</c:v>
                </c:pt>
                <c:pt idx="2530">
                  <c:v>0.1104632</c:v>
                </c:pt>
                <c:pt idx="2531">
                  <c:v>0.11107499999999999</c:v>
                </c:pt>
                <c:pt idx="2532">
                  <c:v>0.1171382</c:v>
                </c:pt>
                <c:pt idx="2533">
                  <c:v>0.1126317</c:v>
                </c:pt>
                <c:pt idx="2534">
                  <c:v>0.1134</c:v>
                </c:pt>
                <c:pt idx="2535">
                  <c:v>0.1125526</c:v>
                </c:pt>
                <c:pt idx="2536">
                  <c:v>0.1162315</c:v>
                </c:pt>
                <c:pt idx="2537">
                  <c:v>0.1137338</c:v>
                </c:pt>
                <c:pt idx="2538">
                  <c:v>0.1163563</c:v>
                </c:pt>
                <c:pt idx="2539">
                  <c:v>0.1121084</c:v>
                </c:pt>
                <c:pt idx="2540">
                  <c:v>0.1147455</c:v>
                </c:pt>
                <c:pt idx="2541">
                  <c:v>0.1164115</c:v>
                </c:pt>
                <c:pt idx="2542">
                  <c:v>0.1159741</c:v>
                </c:pt>
                <c:pt idx="2543">
                  <c:v>0.11532630000000001</c:v>
                </c:pt>
                <c:pt idx="2544">
                  <c:v>0.11517570000000001</c:v>
                </c:pt>
                <c:pt idx="2545">
                  <c:v>0.11246630000000001</c:v>
                </c:pt>
                <c:pt idx="2546">
                  <c:v>0.115158</c:v>
                </c:pt>
                <c:pt idx="2547">
                  <c:v>0.1135795</c:v>
                </c:pt>
                <c:pt idx="2548">
                  <c:v>0.1123678</c:v>
                </c:pt>
                <c:pt idx="2549">
                  <c:v>0.1161346</c:v>
                </c:pt>
                <c:pt idx="2550">
                  <c:v>0.1154087</c:v>
                </c:pt>
                <c:pt idx="2551">
                  <c:v>0.112849</c:v>
                </c:pt>
                <c:pt idx="2552">
                  <c:v>0.11428629999999999</c:v>
                </c:pt>
                <c:pt idx="2553">
                  <c:v>0.1168835</c:v>
                </c:pt>
                <c:pt idx="2554">
                  <c:v>0.11541849999999999</c:v>
                </c:pt>
                <c:pt idx="2555">
                  <c:v>0.11351609999999999</c:v>
                </c:pt>
                <c:pt idx="2556">
                  <c:v>0.1153303</c:v>
                </c:pt>
                <c:pt idx="2557">
                  <c:v>0.1169878</c:v>
                </c:pt>
                <c:pt idx="2558">
                  <c:v>0.11769499999999999</c:v>
                </c:pt>
                <c:pt idx="2559">
                  <c:v>0.11626880000000001</c:v>
                </c:pt>
                <c:pt idx="2560">
                  <c:v>0.113901</c:v>
                </c:pt>
                <c:pt idx="2561">
                  <c:v>0.1139391</c:v>
                </c:pt>
                <c:pt idx="2562">
                  <c:v>0.1126045</c:v>
                </c:pt>
                <c:pt idx="2563">
                  <c:v>0.1159868</c:v>
                </c:pt>
                <c:pt idx="2564">
                  <c:v>0.11372450000000001</c:v>
                </c:pt>
                <c:pt idx="2565">
                  <c:v>0.1141078</c:v>
                </c:pt>
                <c:pt idx="2566">
                  <c:v>0.11498999999999999</c:v>
                </c:pt>
                <c:pt idx="2567">
                  <c:v>0.116316</c:v>
                </c:pt>
                <c:pt idx="2568">
                  <c:v>0.1161288</c:v>
                </c:pt>
                <c:pt idx="2569">
                  <c:v>0.1148459</c:v>
                </c:pt>
                <c:pt idx="2570">
                  <c:v>0.114451</c:v>
                </c:pt>
                <c:pt idx="2571">
                  <c:v>0.1168275</c:v>
                </c:pt>
                <c:pt idx="2572">
                  <c:v>0.1163484</c:v>
                </c:pt>
                <c:pt idx="2573">
                  <c:v>0.11547540000000001</c:v>
                </c:pt>
                <c:pt idx="2574">
                  <c:v>0.11512219999999999</c:v>
                </c:pt>
                <c:pt idx="2575">
                  <c:v>0.1151044</c:v>
                </c:pt>
                <c:pt idx="2576">
                  <c:v>0.1148913</c:v>
                </c:pt>
                <c:pt idx="2577">
                  <c:v>0.1130577</c:v>
                </c:pt>
                <c:pt idx="2578">
                  <c:v>0.11617180000000001</c:v>
                </c:pt>
                <c:pt idx="2579">
                  <c:v>0.11469849999999999</c:v>
                </c:pt>
                <c:pt idx="2580">
                  <c:v>0.1121448</c:v>
                </c:pt>
                <c:pt idx="2581">
                  <c:v>0.1109213</c:v>
                </c:pt>
                <c:pt idx="2582">
                  <c:v>0.1202201</c:v>
                </c:pt>
                <c:pt idx="2583">
                  <c:v>0.1163196</c:v>
                </c:pt>
                <c:pt idx="2584">
                  <c:v>0.114359</c:v>
                </c:pt>
                <c:pt idx="2585">
                  <c:v>0.1145047</c:v>
                </c:pt>
                <c:pt idx="2586">
                  <c:v>0.1125657</c:v>
                </c:pt>
                <c:pt idx="2587">
                  <c:v>0.1139854</c:v>
                </c:pt>
                <c:pt idx="2588">
                  <c:v>0.1131031</c:v>
                </c:pt>
                <c:pt idx="2589">
                  <c:v>0.11320529999999999</c:v>
                </c:pt>
                <c:pt idx="2590">
                  <c:v>0.11697349999999999</c:v>
                </c:pt>
                <c:pt idx="2591">
                  <c:v>0.1165173</c:v>
                </c:pt>
                <c:pt idx="2592">
                  <c:v>0.1166157</c:v>
                </c:pt>
                <c:pt idx="2593">
                  <c:v>0.1163859</c:v>
                </c:pt>
                <c:pt idx="2594">
                  <c:v>0.11477329999999999</c:v>
                </c:pt>
                <c:pt idx="2595">
                  <c:v>0.11527510000000001</c:v>
                </c:pt>
                <c:pt idx="2596">
                  <c:v>0.1169</c:v>
                </c:pt>
                <c:pt idx="2597">
                  <c:v>0.11578430000000001</c:v>
                </c:pt>
                <c:pt idx="2598">
                  <c:v>0.1142146</c:v>
                </c:pt>
                <c:pt idx="2599">
                  <c:v>0.11388819999999999</c:v>
                </c:pt>
                <c:pt idx="2600">
                  <c:v>0.1131611</c:v>
                </c:pt>
                <c:pt idx="2601">
                  <c:v>0.11558300000000001</c:v>
                </c:pt>
                <c:pt idx="2602">
                  <c:v>0.1159881</c:v>
                </c:pt>
                <c:pt idx="2603">
                  <c:v>0.11553099999999999</c:v>
                </c:pt>
                <c:pt idx="2604">
                  <c:v>0.11401</c:v>
                </c:pt>
                <c:pt idx="2605">
                  <c:v>0.1171864</c:v>
                </c:pt>
                <c:pt idx="2606">
                  <c:v>0.115117</c:v>
                </c:pt>
                <c:pt idx="2607">
                  <c:v>0.1149148</c:v>
                </c:pt>
                <c:pt idx="2608">
                  <c:v>0.111509</c:v>
                </c:pt>
                <c:pt idx="2609">
                  <c:v>0.1148124</c:v>
                </c:pt>
                <c:pt idx="2610">
                  <c:v>0.11327719999999999</c:v>
                </c:pt>
                <c:pt idx="2611">
                  <c:v>0.1164944</c:v>
                </c:pt>
                <c:pt idx="2612">
                  <c:v>0.1169139</c:v>
                </c:pt>
                <c:pt idx="2613">
                  <c:v>0.11269650000000001</c:v>
                </c:pt>
                <c:pt idx="2614">
                  <c:v>0.1131148</c:v>
                </c:pt>
                <c:pt idx="2615">
                  <c:v>0.1149284</c:v>
                </c:pt>
                <c:pt idx="2616">
                  <c:v>0.1165992</c:v>
                </c:pt>
                <c:pt idx="2617">
                  <c:v>0.1130806</c:v>
                </c:pt>
                <c:pt idx="2618">
                  <c:v>0.11230039999999999</c:v>
                </c:pt>
                <c:pt idx="2619">
                  <c:v>0.11468830000000001</c:v>
                </c:pt>
                <c:pt idx="2620">
                  <c:v>0.1141746</c:v>
                </c:pt>
                <c:pt idx="2621">
                  <c:v>0.1139604</c:v>
                </c:pt>
                <c:pt idx="2622">
                  <c:v>0.1145854</c:v>
                </c:pt>
                <c:pt idx="2623">
                  <c:v>0.1127953</c:v>
                </c:pt>
                <c:pt idx="2624">
                  <c:v>0.1136804</c:v>
                </c:pt>
                <c:pt idx="2625">
                  <c:v>0.1137244</c:v>
                </c:pt>
                <c:pt idx="2626">
                  <c:v>0.1131084</c:v>
                </c:pt>
                <c:pt idx="2627">
                  <c:v>0.1130685</c:v>
                </c:pt>
                <c:pt idx="2628">
                  <c:v>0.1142326</c:v>
                </c:pt>
                <c:pt idx="2629">
                  <c:v>0.11472590000000001</c:v>
                </c:pt>
                <c:pt idx="2630">
                  <c:v>0.11409080000000001</c:v>
                </c:pt>
                <c:pt idx="2631">
                  <c:v>0.1157082</c:v>
                </c:pt>
                <c:pt idx="2632">
                  <c:v>0.1155866</c:v>
                </c:pt>
                <c:pt idx="2633">
                  <c:v>0.114895</c:v>
                </c:pt>
                <c:pt idx="2634">
                  <c:v>0.11323560000000001</c:v>
                </c:pt>
                <c:pt idx="2635">
                  <c:v>0.1168365</c:v>
                </c:pt>
                <c:pt idx="2636">
                  <c:v>0.11342729999999999</c:v>
                </c:pt>
                <c:pt idx="2637">
                  <c:v>0.1153275</c:v>
                </c:pt>
                <c:pt idx="2638">
                  <c:v>0.11147120000000001</c:v>
                </c:pt>
                <c:pt idx="2639">
                  <c:v>0.1163223</c:v>
                </c:pt>
                <c:pt idx="2640">
                  <c:v>0.1138116</c:v>
                </c:pt>
                <c:pt idx="2641">
                  <c:v>0.1140293</c:v>
                </c:pt>
                <c:pt idx="2642">
                  <c:v>0.11351319999999999</c:v>
                </c:pt>
                <c:pt idx="2643">
                  <c:v>0.11134869999999999</c:v>
                </c:pt>
                <c:pt idx="2644">
                  <c:v>0.1151493</c:v>
                </c:pt>
                <c:pt idx="2645">
                  <c:v>0.112773</c:v>
                </c:pt>
                <c:pt idx="2646">
                  <c:v>0.11469849999999999</c:v>
                </c:pt>
                <c:pt idx="2647">
                  <c:v>0.1122961</c:v>
                </c:pt>
                <c:pt idx="2648">
                  <c:v>0.1147996</c:v>
                </c:pt>
                <c:pt idx="2649">
                  <c:v>0.11260530000000001</c:v>
                </c:pt>
                <c:pt idx="2650">
                  <c:v>0.1162961</c:v>
                </c:pt>
                <c:pt idx="2651">
                  <c:v>0.1140627</c:v>
                </c:pt>
                <c:pt idx="2652">
                  <c:v>0.1121941</c:v>
                </c:pt>
                <c:pt idx="2653">
                  <c:v>0.1161851</c:v>
                </c:pt>
                <c:pt idx="2654">
                  <c:v>0.1154005</c:v>
                </c:pt>
                <c:pt idx="2655">
                  <c:v>0.1151939</c:v>
                </c:pt>
                <c:pt idx="2656">
                  <c:v>0.10999399999999999</c:v>
                </c:pt>
                <c:pt idx="2657">
                  <c:v>0.11629340000000001</c:v>
                </c:pt>
                <c:pt idx="2658">
                  <c:v>0.1141969</c:v>
                </c:pt>
                <c:pt idx="2659">
                  <c:v>0.1134918</c:v>
                </c:pt>
                <c:pt idx="2660">
                  <c:v>0.1147603</c:v>
                </c:pt>
                <c:pt idx="2661">
                  <c:v>0.1165194</c:v>
                </c:pt>
                <c:pt idx="2662">
                  <c:v>0.1154829</c:v>
                </c:pt>
                <c:pt idx="2663">
                  <c:v>0.1163278</c:v>
                </c:pt>
                <c:pt idx="2664">
                  <c:v>0.11057889999999999</c:v>
                </c:pt>
                <c:pt idx="2665">
                  <c:v>0.1111129</c:v>
                </c:pt>
                <c:pt idx="2666">
                  <c:v>0.11353870000000001</c:v>
                </c:pt>
                <c:pt idx="2667">
                  <c:v>0.1121891</c:v>
                </c:pt>
                <c:pt idx="2668">
                  <c:v>0.11493150000000001</c:v>
                </c:pt>
                <c:pt idx="2669">
                  <c:v>0.1132587</c:v>
                </c:pt>
                <c:pt idx="2670">
                  <c:v>0.1129594</c:v>
                </c:pt>
                <c:pt idx="2671">
                  <c:v>0.1129985</c:v>
                </c:pt>
                <c:pt idx="2672">
                  <c:v>0.1127755</c:v>
                </c:pt>
                <c:pt idx="2673">
                  <c:v>0.11297219999999999</c:v>
                </c:pt>
                <c:pt idx="2674">
                  <c:v>0.11453720000000001</c:v>
                </c:pt>
                <c:pt idx="2675">
                  <c:v>0.1139102</c:v>
                </c:pt>
                <c:pt idx="2676">
                  <c:v>0.1162536</c:v>
                </c:pt>
                <c:pt idx="2677">
                  <c:v>0.114522</c:v>
                </c:pt>
                <c:pt idx="2678">
                  <c:v>0.1148477</c:v>
                </c:pt>
                <c:pt idx="2679">
                  <c:v>0.11758299999999999</c:v>
                </c:pt>
                <c:pt idx="2680">
                  <c:v>0.1149178</c:v>
                </c:pt>
                <c:pt idx="2681">
                  <c:v>0.1130235</c:v>
                </c:pt>
                <c:pt idx="2682">
                  <c:v>0.1153117</c:v>
                </c:pt>
                <c:pt idx="2683">
                  <c:v>0.11630790000000001</c:v>
                </c:pt>
                <c:pt idx="2684">
                  <c:v>0.11503679999999999</c:v>
                </c:pt>
                <c:pt idx="2685">
                  <c:v>0.1173616</c:v>
                </c:pt>
                <c:pt idx="2686">
                  <c:v>0.11673740000000001</c:v>
                </c:pt>
                <c:pt idx="2687">
                  <c:v>0.11878320000000001</c:v>
                </c:pt>
                <c:pt idx="2688">
                  <c:v>0.11419269999999999</c:v>
                </c:pt>
                <c:pt idx="2689">
                  <c:v>0.1159857</c:v>
                </c:pt>
                <c:pt idx="2690">
                  <c:v>0.11932139999999999</c:v>
                </c:pt>
                <c:pt idx="2691">
                  <c:v>0.114438</c:v>
                </c:pt>
                <c:pt idx="2692">
                  <c:v>0.11660180000000001</c:v>
                </c:pt>
                <c:pt idx="2693">
                  <c:v>0.1160639</c:v>
                </c:pt>
                <c:pt idx="2694">
                  <c:v>0.11703470000000001</c:v>
                </c:pt>
                <c:pt idx="2695">
                  <c:v>0.11701019999999999</c:v>
                </c:pt>
                <c:pt idx="2696">
                  <c:v>0.1150026</c:v>
                </c:pt>
                <c:pt idx="2697">
                  <c:v>0.11578239999999999</c:v>
                </c:pt>
                <c:pt idx="2698">
                  <c:v>0.1152768</c:v>
                </c:pt>
                <c:pt idx="2699">
                  <c:v>0.11775819999999999</c:v>
                </c:pt>
                <c:pt idx="2700">
                  <c:v>0.1167802</c:v>
                </c:pt>
                <c:pt idx="2701">
                  <c:v>0.1167701</c:v>
                </c:pt>
                <c:pt idx="2702">
                  <c:v>0.1176909</c:v>
                </c:pt>
                <c:pt idx="2703">
                  <c:v>0.115977</c:v>
                </c:pt>
                <c:pt idx="2704">
                  <c:v>0.11643050000000001</c:v>
                </c:pt>
                <c:pt idx="2705">
                  <c:v>0.1148193</c:v>
                </c:pt>
                <c:pt idx="2706">
                  <c:v>0.1157987</c:v>
                </c:pt>
                <c:pt idx="2707">
                  <c:v>0.1159085</c:v>
                </c:pt>
                <c:pt idx="2708">
                  <c:v>0.11520900000000001</c:v>
                </c:pt>
                <c:pt idx="2709">
                  <c:v>0.1188046</c:v>
                </c:pt>
                <c:pt idx="2710">
                  <c:v>0.11430650000000001</c:v>
                </c:pt>
                <c:pt idx="2711">
                  <c:v>0.1155761</c:v>
                </c:pt>
                <c:pt idx="2712">
                  <c:v>0.1173032</c:v>
                </c:pt>
                <c:pt idx="2713">
                  <c:v>0.1164752</c:v>
                </c:pt>
                <c:pt idx="2714">
                  <c:v>0.11731179999999999</c:v>
                </c:pt>
                <c:pt idx="2715">
                  <c:v>0.1148145</c:v>
                </c:pt>
                <c:pt idx="2716">
                  <c:v>0.11771230000000001</c:v>
                </c:pt>
                <c:pt idx="2717">
                  <c:v>0.1176185</c:v>
                </c:pt>
                <c:pt idx="2718">
                  <c:v>0.1170572</c:v>
                </c:pt>
                <c:pt idx="2719">
                  <c:v>0.1181924</c:v>
                </c:pt>
                <c:pt idx="2720">
                  <c:v>0.1210108</c:v>
                </c:pt>
                <c:pt idx="2721">
                  <c:v>0.11794010000000001</c:v>
                </c:pt>
                <c:pt idx="2722">
                  <c:v>0.1194337</c:v>
                </c:pt>
                <c:pt idx="2723">
                  <c:v>0.1197498</c:v>
                </c:pt>
                <c:pt idx="2724">
                  <c:v>0.1167682</c:v>
                </c:pt>
                <c:pt idx="2725">
                  <c:v>0.1176218</c:v>
                </c:pt>
                <c:pt idx="2726">
                  <c:v>0.1157552</c:v>
                </c:pt>
                <c:pt idx="2727">
                  <c:v>0.11690730000000001</c:v>
                </c:pt>
                <c:pt idx="2728">
                  <c:v>0.1171389</c:v>
                </c:pt>
                <c:pt idx="2729">
                  <c:v>0.1190933</c:v>
                </c:pt>
                <c:pt idx="2730">
                  <c:v>0.1183631</c:v>
                </c:pt>
                <c:pt idx="2731">
                  <c:v>0.1178149</c:v>
                </c:pt>
                <c:pt idx="2732">
                  <c:v>0.11890290000000001</c:v>
                </c:pt>
                <c:pt idx="2733">
                  <c:v>0.1163088</c:v>
                </c:pt>
                <c:pt idx="2734">
                  <c:v>0.1163904</c:v>
                </c:pt>
                <c:pt idx="2735">
                  <c:v>0.1189384</c:v>
                </c:pt>
                <c:pt idx="2736">
                  <c:v>0.118184</c:v>
                </c:pt>
                <c:pt idx="2737">
                  <c:v>0.114858</c:v>
                </c:pt>
                <c:pt idx="2738">
                  <c:v>0.11517479999999999</c:v>
                </c:pt>
                <c:pt idx="2739">
                  <c:v>0.113721</c:v>
                </c:pt>
                <c:pt idx="2740">
                  <c:v>0.1159038</c:v>
                </c:pt>
                <c:pt idx="2741">
                  <c:v>0.11615300000000001</c:v>
                </c:pt>
                <c:pt idx="2742">
                  <c:v>0.1167783</c:v>
                </c:pt>
                <c:pt idx="2743">
                  <c:v>0.1154863</c:v>
                </c:pt>
                <c:pt idx="2744">
                  <c:v>0.11642619999999999</c:v>
                </c:pt>
                <c:pt idx="2745">
                  <c:v>0.1189185</c:v>
                </c:pt>
                <c:pt idx="2746">
                  <c:v>0.1154162</c:v>
                </c:pt>
                <c:pt idx="2747">
                  <c:v>0.1158444</c:v>
                </c:pt>
                <c:pt idx="2748">
                  <c:v>0.1140032</c:v>
                </c:pt>
                <c:pt idx="2749">
                  <c:v>0.11471580000000001</c:v>
                </c:pt>
                <c:pt idx="2750">
                  <c:v>0.1139981</c:v>
                </c:pt>
                <c:pt idx="2751">
                  <c:v>0.11621910000000001</c:v>
                </c:pt>
                <c:pt idx="2752">
                  <c:v>0.1156789</c:v>
                </c:pt>
                <c:pt idx="2753">
                  <c:v>0.11745940000000001</c:v>
                </c:pt>
                <c:pt idx="2754">
                  <c:v>0.1158018</c:v>
                </c:pt>
                <c:pt idx="2755">
                  <c:v>0.11519939999999999</c:v>
                </c:pt>
                <c:pt idx="2756">
                  <c:v>0.11383450000000001</c:v>
                </c:pt>
                <c:pt idx="2757">
                  <c:v>0.11575680000000001</c:v>
                </c:pt>
                <c:pt idx="2758">
                  <c:v>0.11531089999999999</c:v>
                </c:pt>
                <c:pt idx="2759">
                  <c:v>0.1170288</c:v>
                </c:pt>
                <c:pt idx="2760">
                  <c:v>0.1164264</c:v>
                </c:pt>
                <c:pt idx="2761">
                  <c:v>0.1163853</c:v>
                </c:pt>
                <c:pt idx="2762">
                  <c:v>0.1182246</c:v>
                </c:pt>
                <c:pt idx="2763">
                  <c:v>0.11594740000000001</c:v>
                </c:pt>
                <c:pt idx="2764">
                  <c:v>0.1188343</c:v>
                </c:pt>
                <c:pt idx="2765">
                  <c:v>0.1165118</c:v>
                </c:pt>
                <c:pt idx="2766">
                  <c:v>0.1161899</c:v>
                </c:pt>
                <c:pt idx="2767">
                  <c:v>0.1147132</c:v>
                </c:pt>
                <c:pt idx="2768">
                  <c:v>0.1146351</c:v>
                </c:pt>
                <c:pt idx="2769">
                  <c:v>0.118713</c:v>
                </c:pt>
                <c:pt idx="2770">
                  <c:v>0.11399049999999999</c:v>
                </c:pt>
                <c:pt idx="2771">
                  <c:v>0.1126548</c:v>
                </c:pt>
                <c:pt idx="2772">
                  <c:v>0.1132966</c:v>
                </c:pt>
                <c:pt idx="2773">
                  <c:v>0.11325689999999999</c:v>
                </c:pt>
                <c:pt idx="2774">
                  <c:v>0.1170798</c:v>
                </c:pt>
                <c:pt idx="2775">
                  <c:v>0.1157155</c:v>
                </c:pt>
                <c:pt idx="2776">
                  <c:v>0.1161499</c:v>
                </c:pt>
                <c:pt idx="2777">
                  <c:v>0.1147304</c:v>
                </c:pt>
                <c:pt idx="2778">
                  <c:v>0.1161049</c:v>
                </c:pt>
                <c:pt idx="2779">
                  <c:v>0.11744350000000001</c:v>
                </c:pt>
                <c:pt idx="2780">
                  <c:v>0.11627469999999999</c:v>
                </c:pt>
                <c:pt idx="2781">
                  <c:v>0.11257880000000001</c:v>
                </c:pt>
                <c:pt idx="2782">
                  <c:v>0.114036</c:v>
                </c:pt>
                <c:pt idx="2783">
                  <c:v>0.1150929</c:v>
                </c:pt>
                <c:pt idx="2784">
                  <c:v>0.11779249999999999</c:v>
                </c:pt>
                <c:pt idx="2785">
                  <c:v>0.1167454</c:v>
                </c:pt>
                <c:pt idx="2786">
                  <c:v>0.11576019999999999</c:v>
                </c:pt>
                <c:pt idx="2787">
                  <c:v>0.1140568</c:v>
                </c:pt>
                <c:pt idx="2788">
                  <c:v>0.1158874</c:v>
                </c:pt>
                <c:pt idx="2789">
                  <c:v>0.1160047</c:v>
                </c:pt>
                <c:pt idx="2790">
                  <c:v>0.11400689999999999</c:v>
                </c:pt>
                <c:pt idx="2791">
                  <c:v>0.1159283</c:v>
                </c:pt>
                <c:pt idx="2792">
                  <c:v>0.1168204</c:v>
                </c:pt>
                <c:pt idx="2793">
                  <c:v>0.112733</c:v>
                </c:pt>
                <c:pt idx="2794">
                  <c:v>0.1154833</c:v>
                </c:pt>
                <c:pt idx="2795">
                  <c:v>0.1190634</c:v>
                </c:pt>
                <c:pt idx="2796">
                  <c:v>0.1161358</c:v>
                </c:pt>
                <c:pt idx="2797">
                  <c:v>0.11657720000000001</c:v>
                </c:pt>
                <c:pt idx="2798">
                  <c:v>0.1189982</c:v>
                </c:pt>
                <c:pt idx="2799">
                  <c:v>0.1156944</c:v>
                </c:pt>
                <c:pt idx="2800">
                  <c:v>0.1138942</c:v>
                </c:pt>
                <c:pt idx="2801">
                  <c:v>0.1182841</c:v>
                </c:pt>
                <c:pt idx="2802">
                  <c:v>0.1162405</c:v>
                </c:pt>
                <c:pt idx="2803">
                  <c:v>0.1161388</c:v>
                </c:pt>
                <c:pt idx="2804">
                  <c:v>0.1169003</c:v>
                </c:pt>
                <c:pt idx="2805">
                  <c:v>0.1147933</c:v>
                </c:pt>
                <c:pt idx="2806">
                  <c:v>0.1139698</c:v>
                </c:pt>
                <c:pt idx="2807">
                  <c:v>0.11508409999999999</c:v>
                </c:pt>
                <c:pt idx="2808">
                  <c:v>0.11788800000000001</c:v>
                </c:pt>
                <c:pt idx="2809">
                  <c:v>0.11327130000000001</c:v>
                </c:pt>
                <c:pt idx="2810">
                  <c:v>0.1186508</c:v>
                </c:pt>
                <c:pt idx="2811">
                  <c:v>0.1150149</c:v>
                </c:pt>
                <c:pt idx="2812">
                  <c:v>0.11928279999999999</c:v>
                </c:pt>
                <c:pt idx="2813">
                  <c:v>0.11816939999999999</c:v>
                </c:pt>
                <c:pt idx="2814">
                  <c:v>0.1140521</c:v>
                </c:pt>
                <c:pt idx="2815">
                  <c:v>0.1153835</c:v>
                </c:pt>
                <c:pt idx="2816">
                  <c:v>0.1188154</c:v>
                </c:pt>
                <c:pt idx="2817">
                  <c:v>0.116802</c:v>
                </c:pt>
                <c:pt idx="2818">
                  <c:v>0.11346489999999999</c:v>
                </c:pt>
                <c:pt idx="2819">
                  <c:v>0.11637110000000001</c:v>
                </c:pt>
                <c:pt idx="2820">
                  <c:v>0.11403149999999999</c:v>
                </c:pt>
                <c:pt idx="2821">
                  <c:v>0.11663370000000001</c:v>
                </c:pt>
                <c:pt idx="2822">
                  <c:v>0.1123826</c:v>
                </c:pt>
                <c:pt idx="2823">
                  <c:v>0.1200702</c:v>
                </c:pt>
                <c:pt idx="2824">
                  <c:v>0.1170313</c:v>
                </c:pt>
                <c:pt idx="2825">
                  <c:v>0.11657430000000001</c:v>
                </c:pt>
                <c:pt idx="2826">
                  <c:v>0.11397350000000001</c:v>
                </c:pt>
                <c:pt idx="2827">
                  <c:v>0.1157982</c:v>
                </c:pt>
                <c:pt idx="2828">
                  <c:v>0.11425109999999999</c:v>
                </c:pt>
                <c:pt idx="2829">
                  <c:v>0.1125546</c:v>
                </c:pt>
                <c:pt idx="2830">
                  <c:v>0.1163073</c:v>
                </c:pt>
                <c:pt idx="2831">
                  <c:v>0.1159598</c:v>
                </c:pt>
                <c:pt idx="2832">
                  <c:v>0.1173202</c:v>
                </c:pt>
                <c:pt idx="2833">
                  <c:v>0.1142531</c:v>
                </c:pt>
                <c:pt idx="2834">
                  <c:v>0.11750819999999999</c:v>
                </c:pt>
                <c:pt idx="2835">
                  <c:v>0.1163479</c:v>
                </c:pt>
                <c:pt idx="2836">
                  <c:v>0.1162181</c:v>
                </c:pt>
                <c:pt idx="2837">
                  <c:v>0.111974</c:v>
                </c:pt>
                <c:pt idx="2838">
                  <c:v>0.11452030000000001</c:v>
                </c:pt>
                <c:pt idx="2839">
                  <c:v>0.116856</c:v>
                </c:pt>
                <c:pt idx="2840">
                  <c:v>0.1140108</c:v>
                </c:pt>
                <c:pt idx="2841">
                  <c:v>0.1177018</c:v>
                </c:pt>
                <c:pt idx="2842">
                  <c:v>0.1149811</c:v>
                </c:pt>
                <c:pt idx="2843">
                  <c:v>0.11569699999999999</c:v>
                </c:pt>
                <c:pt idx="2844">
                  <c:v>0.11370230000000001</c:v>
                </c:pt>
                <c:pt idx="2845">
                  <c:v>0.1176917</c:v>
                </c:pt>
                <c:pt idx="2846">
                  <c:v>0.1141659</c:v>
                </c:pt>
                <c:pt idx="2847">
                  <c:v>0.1175235</c:v>
                </c:pt>
                <c:pt idx="2848">
                  <c:v>0.115934</c:v>
                </c:pt>
                <c:pt idx="2849">
                  <c:v>0.11797000000000001</c:v>
                </c:pt>
                <c:pt idx="2850">
                  <c:v>0.1148733</c:v>
                </c:pt>
                <c:pt idx="2851">
                  <c:v>0.11634419999999999</c:v>
                </c:pt>
                <c:pt idx="2852">
                  <c:v>0.1182486</c:v>
                </c:pt>
                <c:pt idx="2853">
                  <c:v>0.113373</c:v>
                </c:pt>
                <c:pt idx="2854">
                  <c:v>0.1164541</c:v>
                </c:pt>
                <c:pt idx="2855">
                  <c:v>0.1149771</c:v>
                </c:pt>
                <c:pt idx="2856">
                  <c:v>0.1185803</c:v>
                </c:pt>
                <c:pt idx="2857">
                  <c:v>0.11416279999999999</c:v>
                </c:pt>
                <c:pt idx="2858">
                  <c:v>0.11850960000000001</c:v>
                </c:pt>
                <c:pt idx="2859">
                  <c:v>0.1145597</c:v>
                </c:pt>
                <c:pt idx="2860">
                  <c:v>0.11726549999999999</c:v>
                </c:pt>
                <c:pt idx="2861">
                  <c:v>0.11721289999999999</c:v>
                </c:pt>
                <c:pt idx="2862">
                  <c:v>0.11449620000000001</c:v>
                </c:pt>
                <c:pt idx="2863">
                  <c:v>0.1168271</c:v>
                </c:pt>
                <c:pt idx="2864">
                  <c:v>0.1134423</c:v>
                </c:pt>
                <c:pt idx="2865">
                  <c:v>0.1137533</c:v>
                </c:pt>
                <c:pt idx="2866">
                  <c:v>0.1153139</c:v>
                </c:pt>
                <c:pt idx="2867">
                  <c:v>0.1160371</c:v>
                </c:pt>
                <c:pt idx="2868">
                  <c:v>0.1149222</c:v>
                </c:pt>
                <c:pt idx="2869">
                  <c:v>0.1176282</c:v>
                </c:pt>
                <c:pt idx="2870">
                  <c:v>0.1184344</c:v>
                </c:pt>
                <c:pt idx="2871">
                  <c:v>0.1176319</c:v>
                </c:pt>
                <c:pt idx="2872">
                  <c:v>0.1155461</c:v>
                </c:pt>
                <c:pt idx="2873">
                  <c:v>0.117259</c:v>
                </c:pt>
                <c:pt idx="2874">
                  <c:v>0.114273</c:v>
                </c:pt>
                <c:pt idx="2875">
                  <c:v>0.11589579999999999</c:v>
                </c:pt>
                <c:pt idx="2876">
                  <c:v>0.1155052</c:v>
                </c:pt>
                <c:pt idx="2877">
                  <c:v>0.1166537</c:v>
                </c:pt>
                <c:pt idx="2878">
                  <c:v>0.1154037</c:v>
                </c:pt>
                <c:pt idx="2879">
                  <c:v>0.11435620000000001</c:v>
                </c:pt>
                <c:pt idx="2880">
                  <c:v>0.11606669999999999</c:v>
                </c:pt>
                <c:pt idx="2881">
                  <c:v>0.1152778</c:v>
                </c:pt>
                <c:pt idx="2882">
                  <c:v>0.1142411</c:v>
                </c:pt>
                <c:pt idx="2883">
                  <c:v>0.115054</c:v>
                </c:pt>
                <c:pt idx="2884">
                  <c:v>0.11517230000000001</c:v>
                </c:pt>
                <c:pt idx="2885">
                  <c:v>0.1158294</c:v>
                </c:pt>
                <c:pt idx="2886">
                  <c:v>0.1118193</c:v>
                </c:pt>
                <c:pt idx="2887">
                  <c:v>0.11212279999999999</c:v>
                </c:pt>
                <c:pt idx="2888">
                  <c:v>0.11387</c:v>
                </c:pt>
                <c:pt idx="2889">
                  <c:v>0.11428389999999999</c:v>
                </c:pt>
                <c:pt idx="2890">
                  <c:v>0.11541360000000001</c:v>
                </c:pt>
                <c:pt idx="2891">
                  <c:v>0.11379839999999999</c:v>
                </c:pt>
                <c:pt idx="2892">
                  <c:v>0.1162198</c:v>
                </c:pt>
                <c:pt idx="2893">
                  <c:v>0.1166827</c:v>
                </c:pt>
                <c:pt idx="2894">
                  <c:v>0.1158184</c:v>
                </c:pt>
                <c:pt idx="2895">
                  <c:v>0.11595179999999999</c:v>
                </c:pt>
                <c:pt idx="2896">
                  <c:v>0.1124245</c:v>
                </c:pt>
                <c:pt idx="2897">
                  <c:v>0.1155625</c:v>
                </c:pt>
                <c:pt idx="2898">
                  <c:v>0.1176793</c:v>
                </c:pt>
                <c:pt idx="2899">
                  <c:v>0.1146306</c:v>
                </c:pt>
                <c:pt idx="2900">
                  <c:v>0.1149553</c:v>
                </c:pt>
                <c:pt idx="2901">
                  <c:v>0.11476020000000001</c:v>
                </c:pt>
                <c:pt idx="2902">
                  <c:v>0.1133938</c:v>
                </c:pt>
                <c:pt idx="2903">
                  <c:v>0.11497250000000001</c:v>
                </c:pt>
                <c:pt idx="2904">
                  <c:v>0.11493589999999999</c:v>
                </c:pt>
                <c:pt idx="2905">
                  <c:v>0.1150846</c:v>
                </c:pt>
                <c:pt idx="2906">
                  <c:v>0.1111278</c:v>
                </c:pt>
                <c:pt idx="2907">
                  <c:v>0.11359660000000001</c:v>
                </c:pt>
                <c:pt idx="2908">
                  <c:v>0.1127919</c:v>
                </c:pt>
                <c:pt idx="2909">
                  <c:v>0.11644</c:v>
                </c:pt>
                <c:pt idx="2910">
                  <c:v>0.1187546</c:v>
                </c:pt>
                <c:pt idx="2911">
                  <c:v>0.11618290000000001</c:v>
                </c:pt>
                <c:pt idx="2912">
                  <c:v>0.11365359999999999</c:v>
                </c:pt>
                <c:pt idx="2913">
                  <c:v>0.11592330000000001</c:v>
                </c:pt>
                <c:pt idx="2914">
                  <c:v>0.11688800000000001</c:v>
                </c:pt>
                <c:pt idx="2915">
                  <c:v>0.11307689999999999</c:v>
                </c:pt>
                <c:pt idx="2916">
                  <c:v>0.1163643</c:v>
                </c:pt>
                <c:pt idx="2917">
                  <c:v>0.112091</c:v>
                </c:pt>
                <c:pt idx="2918">
                  <c:v>0.1140465</c:v>
                </c:pt>
                <c:pt idx="2919">
                  <c:v>0.11453670000000001</c:v>
                </c:pt>
                <c:pt idx="2920">
                  <c:v>0.11532920000000001</c:v>
                </c:pt>
                <c:pt idx="2921">
                  <c:v>0.11342339999999999</c:v>
                </c:pt>
                <c:pt idx="2922">
                  <c:v>0.1143274</c:v>
                </c:pt>
                <c:pt idx="2923">
                  <c:v>0.11265120000000001</c:v>
                </c:pt>
                <c:pt idx="2924">
                  <c:v>0.1115208</c:v>
                </c:pt>
                <c:pt idx="2925">
                  <c:v>0.1122286</c:v>
                </c:pt>
                <c:pt idx="2926">
                  <c:v>0.1140197</c:v>
                </c:pt>
                <c:pt idx="2927">
                  <c:v>0.1137413</c:v>
                </c:pt>
                <c:pt idx="2928">
                  <c:v>0.11460819999999999</c:v>
                </c:pt>
                <c:pt idx="2929">
                  <c:v>0.1135012</c:v>
                </c:pt>
                <c:pt idx="2930">
                  <c:v>0.1145182</c:v>
                </c:pt>
                <c:pt idx="2931">
                  <c:v>0.11243740000000001</c:v>
                </c:pt>
                <c:pt idx="2932">
                  <c:v>0.1138467</c:v>
                </c:pt>
                <c:pt idx="2933">
                  <c:v>0.1157947</c:v>
                </c:pt>
                <c:pt idx="2934">
                  <c:v>0.1139493</c:v>
                </c:pt>
                <c:pt idx="2935">
                  <c:v>0.1127558</c:v>
                </c:pt>
                <c:pt idx="2936">
                  <c:v>0.11484759999999999</c:v>
                </c:pt>
                <c:pt idx="2937">
                  <c:v>0.1134201</c:v>
                </c:pt>
                <c:pt idx="2938">
                  <c:v>0.1156586</c:v>
                </c:pt>
                <c:pt idx="2939">
                  <c:v>0.1139015</c:v>
                </c:pt>
                <c:pt idx="2940">
                  <c:v>0.1131934</c:v>
                </c:pt>
                <c:pt idx="2941">
                  <c:v>0.1097986</c:v>
                </c:pt>
                <c:pt idx="2942">
                  <c:v>0.1135056</c:v>
                </c:pt>
                <c:pt idx="2943">
                  <c:v>0.1168448</c:v>
                </c:pt>
                <c:pt idx="2944">
                  <c:v>0.1165964</c:v>
                </c:pt>
                <c:pt idx="2945">
                  <c:v>0.1145547</c:v>
                </c:pt>
                <c:pt idx="2946">
                  <c:v>0.1128695</c:v>
                </c:pt>
                <c:pt idx="2947">
                  <c:v>0.11806170000000001</c:v>
                </c:pt>
                <c:pt idx="2948">
                  <c:v>0.1130155</c:v>
                </c:pt>
                <c:pt idx="2949">
                  <c:v>0.1130945</c:v>
                </c:pt>
                <c:pt idx="2950">
                  <c:v>0.1164694</c:v>
                </c:pt>
                <c:pt idx="2951">
                  <c:v>0.1130294</c:v>
                </c:pt>
                <c:pt idx="2952">
                  <c:v>0.1105863</c:v>
                </c:pt>
                <c:pt idx="2953">
                  <c:v>0.11354060000000001</c:v>
                </c:pt>
                <c:pt idx="2954">
                  <c:v>0.1113989</c:v>
                </c:pt>
                <c:pt idx="2955">
                  <c:v>0.115686</c:v>
                </c:pt>
                <c:pt idx="2956">
                  <c:v>0.1156552</c:v>
                </c:pt>
                <c:pt idx="2957">
                  <c:v>0.1147181</c:v>
                </c:pt>
                <c:pt idx="2958">
                  <c:v>0.1142589</c:v>
                </c:pt>
                <c:pt idx="2959">
                  <c:v>0.11478090000000001</c:v>
                </c:pt>
                <c:pt idx="2960">
                  <c:v>0.1165938</c:v>
                </c:pt>
                <c:pt idx="2961">
                  <c:v>0.1133425</c:v>
                </c:pt>
                <c:pt idx="2962">
                  <c:v>0.1147968</c:v>
                </c:pt>
                <c:pt idx="2963">
                  <c:v>0.1122102</c:v>
                </c:pt>
                <c:pt idx="2964">
                  <c:v>0.11346530000000001</c:v>
                </c:pt>
                <c:pt idx="2965">
                  <c:v>0.11522789999999999</c:v>
                </c:pt>
                <c:pt idx="2966">
                  <c:v>0.11385679999999999</c:v>
                </c:pt>
                <c:pt idx="2967">
                  <c:v>0.1162214</c:v>
                </c:pt>
                <c:pt idx="2968">
                  <c:v>0.1159597</c:v>
                </c:pt>
                <c:pt idx="2969">
                  <c:v>0.1154028</c:v>
                </c:pt>
                <c:pt idx="2970">
                  <c:v>0.11748790000000001</c:v>
                </c:pt>
                <c:pt idx="2971">
                  <c:v>0.11369410000000001</c:v>
                </c:pt>
                <c:pt idx="2972">
                  <c:v>0.1166982</c:v>
                </c:pt>
                <c:pt idx="2973">
                  <c:v>0.1185541</c:v>
                </c:pt>
                <c:pt idx="2974">
                  <c:v>0.1166809</c:v>
                </c:pt>
                <c:pt idx="2975">
                  <c:v>0.11534750000000001</c:v>
                </c:pt>
                <c:pt idx="2976">
                  <c:v>0.1139608</c:v>
                </c:pt>
                <c:pt idx="2977">
                  <c:v>0.1155646</c:v>
                </c:pt>
                <c:pt idx="2978">
                  <c:v>0.11369899999999999</c:v>
                </c:pt>
                <c:pt idx="2979">
                  <c:v>0.1175519</c:v>
                </c:pt>
                <c:pt idx="2980">
                  <c:v>0.115261</c:v>
                </c:pt>
                <c:pt idx="2981">
                  <c:v>0.1162508</c:v>
                </c:pt>
                <c:pt idx="2982">
                  <c:v>0.11702079999999999</c:v>
                </c:pt>
                <c:pt idx="2983">
                  <c:v>0.1136033</c:v>
                </c:pt>
                <c:pt idx="2984">
                  <c:v>0.1137328</c:v>
                </c:pt>
                <c:pt idx="2985">
                  <c:v>0.1125534</c:v>
                </c:pt>
                <c:pt idx="2986">
                  <c:v>0.11668439999999999</c:v>
                </c:pt>
                <c:pt idx="2987">
                  <c:v>0.11408699999999999</c:v>
                </c:pt>
                <c:pt idx="2988">
                  <c:v>0.1165267</c:v>
                </c:pt>
                <c:pt idx="2989">
                  <c:v>0.1134579</c:v>
                </c:pt>
                <c:pt idx="2990">
                  <c:v>0.1142927</c:v>
                </c:pt>
                <c:pt idx="2991">
                  <c:v>0.11409710000000001</c:v>
                </c:pt>
                <c:pt idx="2992">
                  <c:v>0.1136615</c:v>
                </c:pt>
                <c:pt idx="2993">
                  <c:v>0.115935</c:v>
                </c:pt>
                <c:pt idx="2994">
                  <c:v>0.1148328</c:v>
                </c:pt>
                <c:pt idx="2995">
                  <c:v>0.112306</c:v>
                </c:pt>
                <c:pt idx="2996">
                  <c:v>0.1167567</c:v>
                </c:pt>
                <c:pt idx="2997">
                  <c:v>0.1131427</c:v>
                </c:pt>
                <c:pt idx="2998">
                  <c:v>0.1116103</c:v>
                </c:pt>
                <c:pt idx="2999">
                  <c:v>0.11679920000000001</c:v>
                </c:pt>
                <c:pt idx="3000">
                  <c:v>0.1141635</c:v>
                </c:pt>
                <c:pt idx="3001">
                  <c:v>0.1127364</c:v>
                </c:pt>
                <c:pt idx="3002">
                  <c:v>0.1132051</c:v>
                </c:pt>
                <c:pt idx="3003">
                  <c:v>0.1146066</c:v>
                </c:pt>
                <c:pt idx="3004">
                  <c:v>0.1151727</c:v>
                </c:pt>
                <c:pt idx="3005">
                  <c:v>0.1158708</c:v>
                </c:pt>
                <c:pt idx="3006">
                  <c:v>0.11280709999999999</c:v>
                </c:pt>
                <c:pt idx="3007">
                  <c:v>0.1151007</c:v>
                </c:pt>
                <c:pt idx="3008">
                  <c:v>0.1155231</c:v>
                </c:pt>
                <c:pt idx="3009">
                  <c:v>0.11728860000000001</c:v>
                </c:pt>
                <c:pt idx="3010">
                  <c:v>0.1148714</c:v>
                </c:pt>
                <c:pt idx="3011">
                  <c:v>0.10930620000000001</c:v>
                </c:pt>
                <c:pt idx="3012">
                  <c:v>0.1153526</c:v>
                </c:pt>
                <c:pt idx="3013">
                  <c:v>0.1147199</c:v>
                </c:pt>
                <c:pt idx="3014">
                  <c:v>0.1153185</c:v>
                </c:pt>
                <c:pt idx="3015">
                  <c:v>0.115158</c:v>
                </c:pt>
                <c:pt idx="3016">
                  <c:v>0.1164068</c:v>
                </c:pt>
                <c:pt idx="3017">
                  <c:v>0.1159414</c:v>
                </c:pt>
                <c:pt idx="3018">
                  <c:v>0.1179984</c:v>
                </c:pt>
                <c:pt idx="3019">
                  <c:v>0.114705</c:v>
                </c:pt>
                <c:pt idx="3020">
                  <c:v>0.1147473</c:v>
                </c:pt>
                <c:pt idx="3021">
                  <c:v>0.1152271</c:v>
                </c:pt>
                <c:pt idx="3022">
                  <c:v>0.1169627</c:v>
                </c:pt>
                <c:pt idx="3023">
                  <c:v>0.1146443</c:v>
                </c:pt>
                <c:pt idx="3024">
                  <c:v>0.1161896</c:v>
                </c:pt>
                <c:pt idx="3025">
                  <c:v>0.1185667</c:v>
                </c:pt>
                <c:pt idx="3026">
                  <c:v>0.1165038</c:v>
                </c:pt>
                <c:pt idx="3027">
                  <c:v>0.11446000000000001</c:v>
                </c:pt>
                <c:pt idx="3028">
                  <c:v>0.1149944</c:v>
                </c:pt>
                <c:pt idx="3029">
                  <c:v>0.11690639999999999</c:v>
                </c:pt>
                <c:pt idx="3030">
                  <c:v>0.11705359999999999</c:v>
                </c:pt>
                <c:pt idx="3031">
                  <c:v>0.1148913</c:v>
                </c:pt>
                <c:pt idx="3032">
                  <c:v>0.1123695</c:v>
                </c:pt>
                <c:pt idx="3033">
                  <c:v>0.1161812</c:v>
                </c:pt>
                <c:pt idx="3034">
                  <c:v>0.11502030000000001</c:v>
                </c:pt>
                <c:pt idx="3035">
                  <c:v>0.117213</c:v>
                </c:pt>
                <c:pt idx="3036">
                  <c:v>0.1149733</c:v>
                </c:pt>
                <c:pt idx="3037">
                  <c:v>0.11564679999999999</c:v>
                </c:pt>
                <c:pt idx="3038">
                  <c:v>0.1125637</c:v>
                </c:pt>
                <c:pt idx="3039">
                  <c:v>0.1139604</c:v>
                </c:pt>
                <c:pt idx="3040">
                  <c:v>0.1174772</c:v>
                </c:pt>
                <c:pt idx="3041">
                  <c:v>0.113167</c:v>
                </c:pt>
                <c:pt idx="3042">
                  <c:v>0.1157535</c:v>
                </c:pt>
                <c:pt idx="3043">
                  <c:v>0.1133649</c:v>
                </c:pt>
                <c:pt idx="3044">
                  <c:v>0.114608</c:v>
                </c:pt>
                <c:pt idx="3045">
                  <c:v>0.11551210000000001</c:v>
                </c:pt>
                <c:pt idx="3046">
                  <c:v>0.1130364</c:v>
                </c:pt>
                <c:pt idx="3047">
                  <c:v>0.1151645</c:v>
                </c:pt>
                <c:pt idx="3048">
                  <c:v>0.1143438</c:v>
                </c:pt>
                <c:pt idx="3049">
                  <c:v>0.1143975</c:v>
                </c:pt>
                <c:pt idx="3050">
                  <c:v>0.1144684</c:v>
                </c:pt>
                <c:pt idx="3051">
                  <c:v>0.11420959999999999</c:v>
                </c:pt>
                <c:pt idx="3052">
                  <c:v>0.1147258</c:v>
                </c:pt>
                <c:pt idx="3053">
                  <c:v>0.1114831</c:v>
                </c:pt>
                <c:pt idx="3054">
                  <c:v>0.11337849999999999</c:v>
                </c:pt>
                <c:pt idx="3055">
                  <c:v>0.11402660000000001</c:v>
                </c:pt>
                <c:pt idx="3056">
                  <c:v>0.1153105</c:v>
                </c:pt>
                <c:pt idx="3057">
                  <c:v>0.112993</c:v>
                </c:pt>
                <c:pt idx="3058">
                  <c:v>0.1131337</c:v>
                </c:pt>
                <c:pt idx="3059">
                  <c:v>0.11549520000000001</c:v>
                </c:pt>
                <c:pt idx="3060">
                  <c:v>0.11323229999999999</c:v>
                </c:pt>
                <c:pt idx="3061">
                  <c:v>0.1148667</c:v>
                </c:pt>
                <c:pt idx="3062">
                  <c:v>0.115421</c:v>
                </c:pt>
                <c:pt idx="3063">
                  <c:v>0.1124251</c:v>
                </c:pt>
                <c:pt idx="3064">
                  <c:v>0.11241420000000001</c:v>
                </c:pt>
                <c:pt idx="3065">
                  <c:v>0.11614090000000001</c:v>
                </c:pt>
                <c:pt idx="3066">
                  <c:v>0.112673</c:v>
                </c:pt>
                <c:pt idx="3067">
                  <c:v>0.11354259999999999</c:v>
                </c:pt>
                <c:pt idx="3068">
                  <c:v>0.11391270000000001</c:v>
                </c:pt>
                <c:pt idx="3069">
                  <c:v>0.11536970000000001</c:v>
                </c:pt>
                <c:pt idx="3070">
                  <c:v>0.1134035</c:v>
                </c:pt>
                <c:pt idx="3071">
                  <c:v>0.1135128</c:v>
                </c:pt>
                <c:pt idx="3072">
                  <c:v>0.11189</c:v>
                </c:pt>
                <c:pt idx="3073">
                  <c:v>0.11710180000000001</c:v>
                </c:pt>
                <c:pt idx="3074">
                  <c:v>0.1139564</c:v>
                </c:pt>
                <c:pt idx="3075">
                  <c:v>0.114121</c:v>
                </c:pt>
                <c:pt idx="3076">
                  <c:v>0.1146163</c:v>
                </c:pt>
                <c:pt idx="3077">
                  <c:v>0.1113637</c:v>
                </c:pt>
                <c:pt idx="3078">
                  <c:v>0.11407050000000001</c:v>
                </c:pt>
                <c:pt idx="3079">
                  <c:v>0.1120998</c:v>
                </c:pt>
                <c:pt idx="3080">
                  <c:v>0.115386</c:v>
                </c:pt>
                <c:pt idx="3081">
                  <c:v>0.1159487</c:v>
                </c:pt>
                <c:pt idx="3082">
                  <c:v>0.1183551</c:v>
                </c:pt>
                <c:pt idx="3083">
                  <c:v>0.11261690000000001</c:v>
                </c:pt>
                <c:pt idx="3084">
                  <c:v>0.11203299999999999</c:v>
                </c:pt>
                <c:pt idx="3085">
                  <c:v>0.1164364</c:v>
                </c:pt>
                <c:pt idx="3086">
                  <c:v>0.1143072</c:v>
                </c:pt>
                <c:pt idx="3087">
                  <c:v>0.1135683</c:v>
                </c:pt>
                <c:pt idx="3088">
                  <c:v>0.1133016</c:v>
                </c:pt>
                <c:pt idx="3089">
                  <c:v>0.115303</c:v>
                </c:pt>
                <c:pt idx="3090">
                  <c:v>0.1124826</c:v>
                </c:pt>
                <c:pt idx="3091">
                  <c:v>0.1177681</c:v>
                </c:pt>
                <c:pt idx="3092">
                  <c:v>0.1123362</c:v>
                </c:pt>
                <c:pt idx="3093">
                  <c:v>0.11449230000000001</c:v>
                </c:pt>
                <c:pt idx="3094">
                  <c:v>0.1108435</c:v>
                </c:pt>
                <c:pt idx="3095">
                  <c:v>0.1129574</c:v>
                </c:pt>
                <c:pt idx="3096">
                  <c:v>0.11235870000000001</c:v>
                </c:pt>
                <c:pt idx="3097">
                  <c:v>0.1121412</c:v>
                </c:pt>
                <c:pt idx="3098">
                  <c:v>0.11405220000000001</c:v>
                </c:pt>
                <c:pt idx="3099">
                  <c:v>0.1122758</c:v>
                </c:pt>
                <c:pt idx="3100">
                  <c:v>0.1143137</c:v>
                </c:pt>
                <c:pt idx="3101">
                  <c:v>0.11306330000000001</c:v>
                </c:pt>
                <c:pt idx="3102">
                  <c:v>0.1142792</c:v>
                </c:pt>
                <c:pt idx="3103">
                  <c:v>0.1120025</c:v>
                </c:pt>
                <c:pt idx="3104">
                  <c:v>0.1147878</c:v>
                </c:pt>
                <c:pt idx="3105">
                  <c:v>0.1109155</c:v>
                </c:pt>
                <c:pt idx="3106">
                  <c:v>0.1139927</c:v>
                </c:pt>
                <c:pt idx="3107">
                  <c:v>0.11216139999999999</c:v>
                </c:pt>
                <c:pt idx="3108">
                  <c:v>0.1125009</c:v>
                </c:pt>
                <c:pt idx="3109">
                  <c:v>0.1131224</c:v>
                </c:pt>
                <c:pt idx="3110">
                  <c:v>0.11349339999999999</c:v>
                </c:pt>
                <c:pt idx="3111">
                  <c:v>0.1127493</c:v>
                </c:pt>
                <c:pt idx="3112">
                  <c:v>0.11246100000000001</c:v>
                </c:pt>
                <c:pt idx="3113">
                  <c:v>0.1153759</c:v>
                </c:pt>
                <c:pt idx="3114">
                  <c:v>0.1103034</c:v>
                </c:pt>
                <c:pt idx="3115">
                  <c:v>0.112124</c:v>
                </c:pt>
                <c:pt idx="3116">
                  <c:v>0.1127122</c:v>
                </c:pt>
                <c:pt idx="3117">
                  <c:v>0.1150793</c:v>
                </c:pt>
                <c:pt idx="3118">
                  <c:v>0.112066</c:v>
                </c:pt>
                <c:pt idx="3119">
                  <c:v>0.1129097</c:v>
                </c:pt>
                <c:pt idx="3120">
                  <c:v>0.1139211</c:v>
                </c:pt>
                <c:pt idx="3121">
                  <c:v>0.11171689999999999</c:v>
                </c:pt>
                <c:pt idx="3122">
                  <c:v>0.11469459999999999</c:v>
                </c:pt>
                <c:pt idx="3123">
                  <c:v>0.1145359</c:v>
                </c:pt>
                <c:pt idx="3124">
                  <c:v>0.111677</c:v>
                </c:pt>
                <c:pt idx="3125">
                  <c:v>0.110925</c:v>
                </c:pt>
                <c:pt idx="3126">
                  <c:v>0.1147939</c:v>
                </c:pt>
                <c:pt idx="3127">
                  <c:v>0.11443879999999999</c:v>
                </c:pt>
                <c:pt idx="3128">
                  <c:v>0.1148855</c:v>
                </c:pt>
                <c:pt idx="3129">
                  <c:v>0.1109431</c:v>
                </c:pt>
                <c:pt idx="3130">
                  <c:v>0.11405419999999999</c:v>
                </c:pt>
                <c:pt idx="3131">
                  <c:v>0.1114631</c:v>
                </c:pt>
                <c:pt idx="3132">
                  <c:v>0.1120003</c:v>
                </c:pt>
                <c:pt idx="3133">
                  <c:v>0.1138806</c:v>
                </c:pt>
                <c:pt idx="3134">
                  <c:v>0.1145496</c:v>
                </c:pt>
                <c:pt idx="3135">
                  <c:v>0.1112519</c:v>
                </c:pt>
                <c:pt idx="3136">
                  <c:v>0.1139768</c:v>
                </c:pt>
                <c:pt idx="3137">
                  <c:v>0.1148217</c:v>
                </c:pt>
                <c:pt idx="3138">
                  <c:v>0.113624</c:v>
                </c:pt>
                <c:pt idx="3139">
                  <c:v>0.11642520000000001</c:v>
                </c:pt>
                <c:pt idx="3140">
                  <c:v>0.11391950000000001</c:v>
                </c:pt>
                <c:pt idx="3141">
                  <c:v>0.1168797</c:v>
                </c:pt>
                <c:pt idx="3142">
                  <c:v>0.11345669999999999</c:v>
                </c:pt>
                <c:pt idx="3143">
                  <c:v>0.1148488</c:v>
                </c:pt>
                <c:pt idx="3144">
                  <c:v>0.1131173</c:v>
                </c:pt>
                <c:pt idx="3145">
                  <c:v>0.11149050000000001</c:v>
                </c:pt>
                <c:pt idx="3146">
                  <c:v>0.1133252</c:v>
                </c:pt>
                <c:pt idx="3147">
                  <c:v>0.1144196</c:v>
                </c:pt>
                <c:pt idx="3148">
                  <c:v>0.1134854</c:v>
                </c:pt>
                <c:pt idx="3149">
                  <c:v>0.1115964</c:v>
                </c:pt>
                <c:pt idx="3150">
                  <c:v>0.1146797</c:v>
                </c:pt>
                <c:pt idx="3151">
                  <c:v>0.1130366</c:v>
                </c:pt>
                <c:pt idx="3152">
                  <c:v>0.11448510000000001</c:v>
                </c:pt>
                <c:pt idx="3153">
                  <c:v>0.11328299999999999</c:v>
                </c:pt>
                <c:pt idx="3154">
                  <c:v>0.1118315</c:v>
                </c:pt>
                <c:pt idx="3155">
                  <c:v>0.1105386</c:v>
                </c:pt>
                <c:pt idx="3156">
                  <c:v>0.1154525</c:v>
                </c:pt>
                <c:pt idx="3157">
                  <c:v>0.1105356</c:v>
                </c:pt>
                <c:pt idx="3158">
                  <c:v>0.1118027</c:v>
                </c:pt>
                <c:pt idx="3159">
                  <c:v>0.1123646</c:v>
                </c:pt>
                <c:pt idx="3160">
                  <c:v>0.1124672</c:v>
                </c:pt>
                <c:pt idx="3161">
                  <c:v>0.1151398</c:v>
                </c:pt>
                <c:pt idx="3162">
                  <c:v>0.1123493</c:v>
                </c:pt>
                <c:pt idx="3163">
                  <c:v>0.1152128</c:v>
                </c:pt>
                <c:pt idx="3164">
                  <c:v>0.1099627</c:v>
                </c:pt>
                <c:pt idx="3165">
                  <c:v>0.11319029999999999</c:v>
                </c:pt>
                <c:pt idx="3166">
                  <c:v>0.10918310000000001</c:v>
                </c:pt>
                <c:pt idx="3167">
                  <c:v>0.1142121</c:v>
                </c:pt>
                <c:pt idx="3168">
                  <c:v>0.1134434</c:v>
                </c:pt>
                <c:pt idx="3169">
                  <c:v>0.1126759</c:v>
                </c:pt>
                <c:pt idx="3170">
                  <c:v>0.11469940000000001</c:v>
                </c:pt>
                <c:pt idx="3171">
                  <c:v>0.1117393</c:v>
                </c:pt>
                <c:pt idx="3172">
                  <c:v>0.1127561</c:v>
                </c:pt>
                <c:pt idx="3173">
                  <c:v>0.1110984</c:v>
                </c:pt>
                <c:pt idx="3174">
                  <c:v>0.11390740000000001</c:v>
                </c:pt>
                <c:pt idx="3175">
                  <c:v>0.1136839</c:v>
                </c:pt>
                <c:pt idx="3176">
                  <c:v>0.1137114</c:v>
                </c:pt>
                <c:pt idx="3177">
                  <c:v>0.1121019</c:v>
                </c:pt>
                <c:pt idx="3178">
                  <c:v>0.1116026</c:v>
                </c:pt>
                <c:pt idx="3179">
                  <c:v>0.1098597</c:v>
                </c:pt>
                <c:pt idx="3180">
                  <c:v>0.1153787</c:v>
                </c:pt>
                <c:pt idx="3181">
                  <c:v>0.11088870000000001</c:v>
                </c:pt>
                <c:pt idx="3182">
                  <c:v>0.1100877</c:v>
                </c:pt>
                <c:pt idx="3183">
                  <c:v>0.110779</c:v>
                </c:pt>
                <c:pt idx="3184">
                  <c:v>0.1121057</c:v>
                </c:pt>
                <c:pt idx="3185">
                  <c:v>0.11311060000000001</c:v>
                </c:pt>
                <c:pt idx="3186">
                  <c:v>0.11195380000000001</c:v>
                </c:pt>
                <c:pt idx="3187">
                  <c:v>0.1147184</c:v>
                </c:pt>
                <c:pt idx="3188">
                  <c:v>0.1121506</c:v>
                </c:pt>
                <c:pt idx="3189">
                  <c:v>0.1101253</c:v>
                </c:pt>
                <c:pt idx="3190">
                  <c:v>0.11188670000000001</c:v>
                </c:pt>
                <c:pt idx="3191">
                  <c:v>0.1111075</c:v>
                </c:pt>
                <c:pt idx="3192">
                  <c:v>0.1120809</c:v>
                </c:pt>
                <c:pt idx="3193">
                  <c:v>0.11349869999999999</c:v>
                </c:pt>
                <c:pt idx="3194">
                  <c:v>0.1091303</c:v>
                </c:pt>
                <c:pt idx="3195">
                  <c:v>0.1122022</c:v>
                </c:pt>
                <c:pt idx="3196">
                  <c:v>0.1121085</c:v>
                </c:pt>
                <c:pt idx="3197">
                  <c:v>0.115563</c:v>
                </c:pt>
                <c:pt idx="3198">
                  <c:v>0.1117903</c:v>
                </c:pt>
                <c:pt idx="3199">
                  <c:v>0.1134319</c:v>
                </c:pt>
                <c:pt idx="3200">
                  <c:v>0.11656950000000001</c:v>
                </c:pt>
                <c:pt idx="3201">
                  <c:v>0.1137664</c:v>
                </c:pt>
                <c:pt idx="3202">
                  <c:v>0.1159599</c:v>
                </c:pt>
                <c:pt idx="3203">
                  <c:v>0.1143295</c:v>
                </c:pt>
                <c:pt idx="3204">
                  <c:v>0.1160286</c:v>
                </c:pt>
                <c:pt idx="3205">
                  <c:v>0.1136591</c:v>
                </c:pt>
                <c:pt idx="3206">
                  <c:v>0.11524710000000001</c:v>
                </c:pt>
                <c:pt idx="3207">
                  <c:v>0.11167009999999999</c:v>
                </c:pt>
                <c:pt idx="3208">
                  <c:v>0.1160311</c:v>
                </c:pt>
                <c:pt idx="3209">
                  <c:v>0.11405460000000001</c:v>
                </c:pt>
                <c:pt idx="3210">
                  <c:v>0.11767569999999999</c:v>
                </c:pt>
                <c:pt idx="3211">
                  <c:v>0.1124521</c:v>
                </c:pt>
                <c:pt idx="3212">
                  <c:v>0.1163037</c:v>
                </c:pt>
                <c:pt idx="3213">
                  <c:v>0.11148420000000001</c:v>
                </c:pt>
                <c:pt idx="3214">
                  <c:v>0.11475059999999999</c:v>
                </c:pt>
                <c:pt idx="3215">
                  <c:v>0.11546919999999999</c:v>
                </c:pt>
                <c:pt idx="3216">
                  <c:v>0.1134003</c:v>
                </c:pt>
                <c:pt idx="3217">
                  <c:v>0.1153522</c:v>
                </c:pt>
                <c:pt idx="3218">
                  <c:v>0.1161667</c:v>
                </c:pt>
                <c:pt idx="3219">
                  <c:v>0.11568639999999999</c:v>
                </c:pt>
                <c:pt idx="3220">
                  <c:v>0.1139985</c:v>
                </c:pt>
                <c:pt idx="3221">
                  <c:v>0.113979</c:v>
                </c:pt>
                <c:pt idx="3222">
                  <c:v>0.114104</c:v>
                </c:pt>
                <c:pt idx="3223">
                  <c:v>0.1168997</c:v>
                </c:pt>
                <c:pt idx="3224">
                  <c:v>0.118356</c:v>
                </c:pt>
                <c:pt idx="3225">
                  <c:v>0.1145342</c:v>
                </c:pt>
                <c:pt idx="3226">
                  <c:v>0.11765630000000001</c:v>
                </c:pt>
                <c:pt idx="3227">
                  <c:v>0.1135505</c:v>
                </c:pt>
                <c:pt idx="3228">
                  <c:v>0.1101616</c:v>
                </c:pt>
                <c:pt idx="3229">
                  <c:v>0.11335489999999999</c:v>
                </c:pt>
                <c:pt idx="3230">
                  <c:v>0.1143383</c:v>
                </c:pt>
                <c:pt idx="3231">
                  <c:v>0.1120348</c:v>
                </c:pt>
                <c:pt idx="3232">
                  <c:v>0.1132538</c:v>
                </c:pt>
                <c:pt idx="3233">
                  <c:v>0.1160419</c:v>
                </c:pt>
                <c:pt idx="3234">
                  <c:v>0.1143269</c:v>
                </c:pt>
                <c:pt idx="3235">
                  <c:v>0.1154198</c:v>
                </c:pt>
                <c:pt idx="3236">
                  <c:v>0.11514870000000001</c:v>
                </c:pt>
                <c:pt idx="3237">
                  <c:v>0.1138185</c:v>
                </c:pt>
                <c:pt idx="3238">
                  <c:v>0.1120555</c:v>
                </c:pt>
                <c:pt idx="3239">
                  <c:v>0.1133324</c:v>
                </c:pt>
                <c:pt idx="3240">
                  <c:v>0.11574570000000001</c:v>
                </c:pt>
                <c:pt idx="3241">
                  <c:v>0.1134753</c:v>
                </c:pt>
                <c:pt idx="3242">
                  <c:v>0.11368060000000001</c:v>
                </c:pt>
                <c:pt idx="3243">
                  <c:v>0.1134672</c:v>
                </c:pt>
                <c:pt idx="3244">
                  <c:v>0.1155689</c:v>
                </c:pt>
                <c:pt idx="3245">
                  <c:v>0.1152002</c:v>
                </c:pt>
                <c:pt idx="3246">
                  <c:v>0.1150332</c:v>
                </c:pt>
                <c:pt idx="3247">
                  <c:v>0.11770949999999999</c:v>
                </c:pt>
                <c:pt idx="3248">
                  <c:v>0.11591990000000001</c:v>
                </c:pt>
                <c:pt idx="3249">
                  <c:v>0.1155492</c:v>
                </c:pt>
                <c:pt idx="3250">
                  <c:v>0.1171022</c:v>
                </c:pt>
                <c:pt idx="3251">
                  <c:v>0.1154454</c:v>
                </c:pt>
                <c:pt idx="3252">
                  <c:v>0.1116813</c:v>
                </c:pt>
                <c:pt idx="3253">
                  <c:v>0.1139805</c:v>
                </c:pt>
                <c:pt idx="3254">
                  <c:v>0.114214</c:v>
                </c:pt>
                <c:pt idx="3255">
                  <c:v>0.11367389999999999</c:v>
                </c:pt>
                <c:pt idx="3256">
                  <c:v>0.11646479999999999</c:v>
                </c:pt>
                <c:pt idx="3257">
                  <c:v>0.11650439999999999</c:v>
                </c:pt>
                <c:pt idx="3258">
                  <c:v>0.1136643</c:v>
                </c:pt>
                <c:pt idx="3259">
                  <c:v>0.1115231</c:v>
                </c:pt>
                <c:pt idx="3260">
                  <c:v>0.11501649999999999</c:v>
                </c:pt>
                <c:pt idx="3261">
                  <c:v>0.1135389</c:v>
                </c:pt>
                <c:pt idx="3262">
                  <c:v>0.1132924</c:v>
                </c:pt>
                <c:pt idx="3263">
                  <c:v>0.11307150000000001</c:v>
                </c:pt>
                <c:pt idx="3264">
                  <c:v>0.11435140000000001</c:v>
                </c:pt>
                <c:pt idx="3265">
                  <c:v>0.1157207</c:v>
                </c:pt>
                <c:pt idx="3266">
                  <c:v>0.11449960000000001</c:v>
                </c:pt>
                <c:pt idx="3267">
                  <c:v>0.1131934</c:v>
                </c:pt>
                <c:pt idx="3268">
                  <c:v>0.1160249</c:v>
                </c:pt>
                <c:pt idx="3269">
                  <c:v>0.1133948</c:v>
                </c:pt>
                <c:pt idx="3270">
                  <c:v>0.1108881</c:v>
                </c:pt>
                <c:pt idx="3271">
                  <c:v>0.1147097</c:v>
                </c:pt>
                <c:pt idx="3272">
                  <c:v>0.1156964</c:v>
                </c:pt>
                <c:pt idx="3273">
                  <c:v>0.11613</c:v>
                </c:pt>
                <c:pt idx="3274">
                  <c:v>0.1144704</c:v>
                </c:pt>
                <c:pt idx="3275">
                  <c:v>0.1171218</c:v>
                </c:pt>
                <c:pt idx="3276">
                  <c:v>0.1151181</c:v>
                </c:pt>
                <c:pt idx="3277">
                  <c:v>0.1126534</c:v>
                </c:pt>
                <c:pt idx="3278">
                  <c:v>0.11313769999999999</c:v>
                </c:pt>
                <c:pt idx="3279">
                  <c:v>0.1151547</c:v>
                </c:pt>
                <c:pt idx="3280">
                  <c:v>0.115687</c:v>
                </c:pt>
                <c:pt idx="3281">
                  <c:v>0.1140359</c:v>
                </c:pt>
                <c:pt idx="3282">
                  <c:v>0.1143525</c:v>
                </c:pt>
                <c:pt idx="3283">
                  <c:v>0.11432290000000001</c:v>
                </c:pt>
                <c:pt idx="3284">
                  <c:v>0.113021</c:v>
                </c:pt>
                <c:pt idx="3285">
                  <c:v>0.1138576</c:v>
                </c:pt>
                <c:pt idx="3286">
                  <c:v>0.1131812</c:v>
                </c:pt>
                <c:pt idx="3287">
                  <c:v>0.1170856</c:v>
                </c:pt>
                <c:pt idx="3288">
                  <c:v>0.113846</c:v>
                </c:pt>
                <c:pt idx="3289">
                  <c:v>0.11190650000000001</c:v>
                </c:pt>
                <c:pt idx="3290">
                  <c:v>0.1138585</c:v>
                </c:pt>
                <c:pt idx="3291">
                  <c:v>0.1147833</c:v>
                </c:pt>
                <c:pt idx="3292">
                  <c:v>0.11502329999999999</c:v>
                </c:pt>
                <c:pt idx="3293">
                  <c:v>0.11334420000000001</c:v>
                </c:pt>
                <c:pt idx="3294">
                  <c:v>0.1156084</c:v>
                </c:pt>
                <c:pt idx="3295">
                  <c:v>0.1150444</c:v>
                </c:pt>
                <c:pt idx="3296">
                  <c:v>0.11283749999999999</c:v>
                </c:pt>
                <c:pt idx="3297">
                  <c:v>0.1132626</c:v>
                </c:pt>
                <c:pt idx="3298">
                  <c:v>0.11013050000000001</c:v>
                </c:pt>
                <c:pt idx="3299">
                  <c:v>0.1135186</c:v>
                </c:pt>
                <c:pt idx="3300">
                  <c:v>0.11503869999999999</c:v>
                </c:pt>
                <c:pt idx="3301">
                  <c:v>0.1130348</c:v>
                </c:pt>
                <c:pt idx="3302">
                  <c:v>0.1136399</c:v>
                </c:pt>
                <c:pt idx="3303">
                  <c:v>0.1146586</c:v>
                </c:pt>
                <c:pt idx="3304">
                  <c:v>0.1159535</c:v>
                </c:pt>
                <c:pt idx="3305">
                  <c:v>0.1132663</c:v>
                </c:pt>
                <c:pt idx="3306">
                  <c:v>0.1153431</c:v>
                </c:pt>
                <c:pt idx="3307">
                  <c:v>0.11587600000000001</c:v>
                </c:pt>
                <c:pt idx="3308">
                  <c:v>0.1134054</c:v>
                </c:pt>
                <c:pt idx="3309">
                  <c:v>0.10909149999999999</c:v>
                </c:pt>
                <c:pt idx="3310">
                  <c:v>0.1133725</c:v>
                </c:pt>
                <c:pt idx="3311">
                  <c:v>0.1124908</c:v>
                </c:pt>
                <c:pt idx="3312">
                  <c:v>0.113633</c:v>
                </c:pt>
                <c:pt idx="3313">
                  <c:v>0.11466709999999999</c:v>
                </c:pt>
                <c:pt idx="3314">
                  <c:v>0.115383</c:v>
                </c:pt>
                <c:pt idx="3315">
                  <c:v>0.1135864</c:v>
                </c:pt>
                <c:pt idx="3316">
                  <c:v>0.1137611</c:v>
                </c:pt>
                <c:pt idx="3317">
                  <c:v>0.111987</c:v>
                </c:pt>
                <c:pt idx="3318">
                  <c:v>0.1167849</c:v>
                </c:pt>
                <c:pt idx="3319">
                  <c:v>0.1155172</c:v>
                </c:pt>
                <c:pt idx="3320">
                  <c:v>0.1131268</c:v>
                </c:pt>
                <c:pt idx="3321">
                  <c:v>0.11669939999999999</c:v>
                </c:pt>
                <c:pt idx="3322">
                  <c:v>0.1122344</c:v>
                </c:pt>
                <c:pt idx="3323">
                  <c:v>0.1134696</c:v>
                </c:pt>
                <c:pt idx="3324">
                  <c:v>0.1148942</c:v>
                </c:pt>
                <c:pt idx="3325">
                  <c:v>0.1141784</c:v>
                </c:pt>
                <c:pt idx="3326">
                  <c:v>0.1135183</c:v>
                </c:pt>
                <c:pt idx="3327">
                  <c:v>0.1151949</c:v>
                </c:pt>
                <c:pt idx="3328">
                  <c:v>0.1145364</c:v>
                </c:pt>
                <c:pt idx="3329">
                  <c:v>0.11415790000000001</c:v>
                </c:pt>
                <c:pt idx="3330">
                  <c:v>0.11534460000000001</c:v>
                </c:pt>
                <c:pt idx="3331">
                  <c:v>0.1127831</c:v>
                </c:pt>
                <c:pt idx="3332">
                  <c:v>0.1159017</c:v>
                </c:pt>
                <c:pt idx="3333">
                  <c:v>0.1111066</c:v>
                </c:pt>
                <c:pt idx="3334">
                  <c:v>0.11000269999999999</c:v>
                </c:pt>
                <c:pt idx="3335">
                  <c:v>0.1133392</c:v>
                </c:pt>
                <c:pt idx="3336">
                  <c:v>0.1126992</c:v>
                </c:pt>
                <c:pt idx="3337">
                  <c:v>0.112446</c:v>
                </c:pt>
                <c:pt idx="3338">
                  <c:v>0.11437360000000001</c:v>
                </c:pt>
                <c:pt idx="3339">
                  <c:v>0.1172778</c:v>
                </c:pt>
                <c:pt idx="3340">
                  <c:v>0.1117452</c:v>
                </c:pt>
                <c:pt idx="3341">
                  <c:v>0.1149058</c:v>
                </c:pt>
                <c:pt idx="3342">
                  <c:v>0.1139062</c:v>
                </c:pt>
                <c:pt idx="3343">
                  <c:v>0.112235</c:v>
                </c:pt>
                <c:pt idx="3344">
                  <c:v>0.1108296</c:v>
                </c:pt>
                <c:pt idx="3345">
                  <c:v>0.11501409999999999</c:v>
                </c:pt>
                <c:pt idx="3346">
                  <c:v>0.11242729999999999</c:v>
                </c:pt>
                <c:pt idx="3347">
                  <c:v>0.1123347</c:v>
                </c:pt>
                <c:pt idx="3348">
                  <c:v>0.10973339999999999</c:v>
                </c:pt>
                <c:pt idx="3349">
                  <c:v>0.1136359</c:v>
                </c:pt>
                <c:pt idx="3350">
                  <c:v>0.11435629999999999</c:v>
                </c:pt>
                <c:pt idx="3351">
                  <c:v>0.113978</c:v>
                </c:pt>
                <c:pt idx="3352">
                  <c:v>0.11136459999999999</c:v>
                </c:pt>
                <c:pt idx="3353">
                  <c:v>0.1163758</c:v>
                </c:pt>
                <c:pt idx="3354">
                  <c:v>0.11093799999999999</c:v>
                </c:pt>
                <c:pt idx="3355">
                  <c:v>0.1151161</c:v>
                </c:pt>
                <c:pt idx="3356">
                  <c:v>0.1144186</c:v>
                </c:pt>
                <c:pt idx="3357">
                  <c:v>0.1145226</c:v>
                </c:pt>
                <c:pt idx="3358">
                  <c:v>0.111236</c:v>
                </c:pt>
                <c:pt idx="3359">
                  <c:v>0.1136564</c:v>
                </c:pt>
                <c:pt idx="3360">
                  <c:v>0.1119764</c:v>
                </c:pt>
                <c:pt idx="3361">
                  <c:v>0.1154517</c:v>
                </c:pt>
                <c:pt idx="3362">
                  <c:v>0.11549420000000001</c:v>
                </c:pt>
                <c:pt idx="3363">
                  <c:v>0.1115917</c:v>
                </c:pt>
                <c:pt idx="3364">
                  <c:v>0.114023</c:v>
                </c:pt>
                <c:pt idx="3365">
                  <c:v>0.1148778</c:v>
                </c:pt>
                <c:pt idx="3366">
                  <c:v>0.1117851</c:v>
                </c:pt>
                <c:pt idx="3367">
                  <c:v>0.1162736</c:v>
                </c:pt>
                <c:pt idx="3368">
                  <c:v>0.11580790000000001</c:v>
                </c:pt>
                <c:pt idx="3369">
                  <c:v>0.1154941</c:v>
                </c:pt>
                <c:pt idx="3370">
                  <c:v>0.11440640000000001</c:v>
                </c:pt>
                <c:pt idx="3371">
                  <c:v>0.11441800000000001</c:v>
                </c:pt>
                <c:pt idx="3372">
                  <c:v>0.1162731</c:v>
                </c:pt>
                <c:pt idx="3373">
                  <c:v>0.1147649</c:v>
                </c:pt>
                <c:pt idx="3374">
                  <c:v>0.113757</c:v>
                </c:pt>
                <c:pt idx="3375">
                  <c:v>0.1133031</c:v>
                </c:pt>
                <c:pt idx="3376">
                  <c:v>0.11168839999999999</c:v>
                </c:pt>
                <c:pt idx="3377">
                  <c:v>0.1117871</c:v>
                </c:pt>
                <c:pt idx="3378">
                  <c:v>0.1136011</c:v>
                </c:pt>
                <c:pt idx="3379">
                  <c:v>0.1120352</c:v>
                </c:pt>
                <c:pt idx="3380">
                  <c:v>0.111969</c:v>
                </c:pt>
                <c:pt idx="3381">
                  <c:v>0.1105651</c:v>
                </c:pt>
                <c:pt idx="3382">
                  <c:v>0.1152547</c:v>
                </c:pt>
                <c:pt idx="3383">
                  <c:v>0.1126455</c:v>
                </c:pt>
                <c:pt idx="3384">
                  <c:v>0.1149669</c:v>
                </c:pt>
                <c:pt idx="3385">
                  <c:v>0.11404599999999999</c:v>
                </c:pt>
                <c:pt idx="3386">
                  <c:v>0.1139968</c:v>
                </c:pt>
                <c:pt idx="3387">
                  <c:v>0.11737019999999999</c:v>
                </c:pt>
                <c:pt idx="3388">
                  <c:v>0.1139766</c:v>
                </c:pt>
                <c:pt idx="3389">
                  <c:v>0.1160916</c:v>
                </c:pt>
                <c:pt idx="3390">
                  <c:v>0.1146298</c:v>
                </c:pt>
                <c:pt idx="3391">
                  <c:v>0.1126646</c:v>
                </c:pt>
                <c:pt idx="3392">
                  <c:v>0.1151495</c:v>
                </c:pt>
                <c:pt idx="3393">
                  <c:v>0.1143329</c:v>
                </c:pt>
                <c:pt idx="3394">
                  <c:v>0.1118077</c:v>
                </c:pt>
                <c:pt idx="3395">
                  <c:v>0.1129836</c:v>
                </c:pt>
                <c:pt idx="3396">
                  <c:v>0.1137862</c:v>
                </c:pt>
                <c:pt idx="3397">
                  <c:v>0.1129595</c:v>
                </c:pt>
                <c:pt idx="3398">
                  <c:v>0.1130364</c:v>
                </c:pt>
                <c:pt idx="3399">
                  <c:v>0.1160051</c:v>
                </c:pt>
                <c:pt idx="3400">
                  <c:v>0.1129957</c:v>
                </c:pt>
                <c:pt idx="3401">
                  <c:v>0.11367530000000001</c:v>
                </c:pt>
                <c:pt idx="3402">
                  <c:v>0.11196589999999999</c:v>
                </c:pt>
                <c:pt idx="3403">
                  <c:v>0.11158999999999999</c:v>
                </c:pt>
                <c:pt idx="3404">
                  <c:v>0.1134878</c:v>
                </c:pt>
                <c:pt idx="3405">
                  <c:v>0.10949</c:v>
                </c:pt>
                <c:pt idx="3406">
                  <c:v>0.11312469999999999</c:v>
                </c:pt>
                <c:pt idx="3407">
                  <c:v>0.1128416</c:v>
                </c:pt>
                <c:pt idx="3408">
                  <c:v>0.1164144</c:v>
                </c:pt>
                <c:pt idx="3409">
                  <c:v>0.1140195</c:v>
                </c:pt>
                <c:pt idx="3410">
                  <c:v>0.1116813</c:v>
                </c:pt>
                <c:pt idx="3411">
                  <c:v>0.11008709999999999</c:v>
                </c:pt>
                <c:pt idx="3412">
                  <c:v>0.112581</c:v>
                </c:pt>
                <c:pt idx="3413">
                  <c:v>0.1121273</c:v>
                </c:pt>
                <c:pt idx="3414">
                  <c:v>0.1115023</c:v>
                </c:pt>
                <c:pt idx="3415">
                  <c:v>0.11313280000000001</c:v>
                </c:pt>
                <c:pt idx="3416">
                  <c:v>0.1146518</c:v>
                </c:pt>
                <c:pt idx="3417">
                  <c:v>0.1128889</c:v>
                </c:pt>
                <c:pt idx="3418">
                  <c:v>0.1124163</c:v>
                </c:pt>
                <c:pt idx="3419">
                  <c:v>0.1128479</c:v>
                </c:pt>
                <c:pt idx="3420">
                  <c:v>0.113236</c:v>
                </c:pt>
                <c:pt idx="3421">
                  <c:v>0.1101707</c:v>
                </c:pt>
                <c:pt idx="3422">
                  <c:v>0.1127075</c:v>
                </c:pt>
                <c:pt idx="3423">
                  <c:v>0.1070581</c:v>
                </c:pt>
                <c:pt idx="3424">
                  <c:v>0.10797329999999999</c:v>
                </c:pt>
                <c:pt idx="3425">
                  <c:v>0.10702780000000001</c:v>
                </c:pt>
                <c:pt idx="3426">
                  <c:v>0.1089749</c:v>
                </c:pt>
                <c:pt idx="3427">
                  <c:v>0.11044039999999999</c:v>
                </c:pt>
                <c:pt idx="3428">
                  <c:v>0.1126542</c:v>
                </c:pt>
                <c:pt idx="3429">
                  <c:v>0.1105149</c:v>
                </c:pt>
                <c:pt idx="3430">
                  <c:v>0.1119859</c:v>
                </c:pt>
                <c:pt idx="3431">
                  <c:v>0.11403050000000001</c:v>
                </c:pt>
                <c:pt idx="3432">
                  <c:v>0.11166520000000001</c:v>
                </c:pt>
                <c:pt idx="3433">
                  <c:v>0.11204550000000001</c:v>
                </c:pt>
                <c:pt idx="3434">
                  <c:v>0.1120915</c:v>
                </c:pt>
                <c:pt idx="3435">
                  <c:v>0.1121152</c:v>
                </c:pt>
                <c:pt idx="3436">
                  <c:v>0.11064010000000001</c:v>
                </c:pt>
                <c:pt idx="3437">
                  <c:v>0.1146475</c:v>
                </c:pt>
                <c:pt idx="3438">
                  <c:v>0.1119233</c:v>
                </c:pt>
                <c:pt idx="3439">
                  <c:v>0.10888879999999999</c:v>
                </c:pt>
                <c:pt idx="3440">
                  <c:v>0.10977480000000001</c:v>
                </c:pt>
                <c:pt idx="3441">
                  <c:v>0.1126978</c:v>
                </c:pt>
                <c:pt idx="3442">
                  <c:v>0.1110872</c:v>
                </c:pt>
                <c:pt idx="3443">
                  <c:v>0.1121344</c:v>
                </c:pt>
                <c:pt idx="3444">
                  <c:v>0.1123875</c:v>
                </c:pt>
                <c:pt idx="3445">
                  <c:v>0.11216420000000001</c:v>
                </c:pt>
                <c:pt idx="3446">
                  <c:v>0.11441610000000001</c:v>
                </c:pt>
                <c:pt idx="3447">
                  <c:v>0.11010739999999999</c:v>
                </c:pt>
                <c:pt idx="3448">
                  <c:v>0.1137391</c:v>
                </c:pt>
                <c:pt idx="3449">
                  <c:v>0.1094979</c:v>
                </c:pt>
                <c:pt idx="3450">
                  <c:v>0.1114409</c:v>
                </c:pt>
                <c:pt idx="3451">
                  <c:v>0.1085266</c:v>
                </c:pt>
                <c:pt idx="3452">
                  <c:v>0.1127914</c:v>
                </c:pt>
                <c:pt idx="3453">
                  <c:v>0.1145273</c:v>
                </c:pt>
                <c:pt idx="3454">
                  <c:v>0.1090139</c:v>
                </c:pt>
                <c:pt idx="3455">
                  <c:v>0.1138473</c:v>
                </c:pt>
                <c:pt idx="3456">
                  <c:v>0.1113348</c:v>
                </c:pt>
                <c:pt idx="3457">
                  <c:v>0.11074290000000001</c:v>
                </c:pt>
                <c:pt idx="3458">
                  <c:v>0.113454</c:v>
                </c:pt>
                <c:pt idx="3459">
                  <c:v>0.11042689999999999</c:v>
                </c:pt>
                <c:pt idx="3460">
                  <c:v>0.1102776</c:v>
                </c:pt>
                <c:pt idx="3461">
                  <c:v>0.1150308</c:v>
                </c:pt>
                <c:pt idx="3462">
                  <c:v>0.11527809999999999</c:v>
                </c:pt>
                <c:pt idx="3463">
                  <c:v>0.1123815</c:v>
                </c:pt>
                <c:pt idx="3464">
                  <c:v>0.11176030000000001</c:v>
                </c:pt>
                <c:pt idx="3465">
                  <c:v>0.1131634</c:v>
                </c:pt>
                <c:pt idx="3466">
                  <c:v>0.1122558</c:v>
                </c:pt>
                <c:pt idx="3467">
                  <c:v>0.11334279999999999</c:v>
                </c:pt>
                <c:pt idx="3468">
                  <c:v>0.1141064</c:v>
                </c:pt>
                <c:pt idx="3469">
                  <c:v>0.111737</c:v>
                </c:pt>
                <c:pt idx="3470">
                  <c:v>0.1121316</c:v>
                </c:pt>
                <c:pt idx="3471">
                  <c:v>0.11044760000000001</c:v>
                </c:pt>
                <c:pt idx="3472">
                  <c:v>0.1104456</c:v>
                </c:pt>
                <c:pt idx="3473">
                  <c:v>0.11259470000000001</c:v>
                </c:pt>
                <c:pt idx="3474">
                  <c:v>0.1101326</c:v>
                </c:pt>
                <c:pt idx="3475">
                  <c:v>0.11176</c:v>
                </c:pt>
                <c:pt idx="3476">
                  <c:v>0.1098005</c:v>
                </c:pt>
                <c:pt idx="3477">
                  <c:v>0.1113705</c:v>
                </c:pt>
                <c:pt idx="3478">
                  <c:v>0.10988059999999999</c:v>
                </c:pt>
                <c:pt idx="3479">
                  <c:v>0.1080535</c:v>
                </c:pt>
                <c:pt idx="3480">
                  <c:v>0.11168019999999999</c:v>
                </c:pt>
                <c:pt idx="3481">
                  <c:v>0.1095593</c:v>
                </c:pt>
                <c:pt idx="3482">
                  <c:v>0.1154337</c:v>
                </c:pt>
                <c:pt idx="3483">
                  <c:v>0.1100898</c:v>
                </c:pt>
                <c:pt idx="3484">
                  <c:v>0.1149727</c:v>
                </c:pt>
                <c:pt idx="3485">
                  <c:v>0.1096343</c:v>
                </c:pt>
                <c:pt idx="3486">
                  <c:v>0.1091922</c:v>
                </c:pt>
                <c:pt idx="3487">
                  <c:v>0.1098803</c:v>
                </c:pt>
                <c:pt idx="3488">
                  <c:v>0.1126501</c:v>
                </c:pt>
                <c:pt idx="3489">
                  <c:v>0.1111871</c:v>
                </c:pt>
                <c:pt idx="3490">
                  <c:v>0.11181480000000001</c:v>
                </c:pt>
                <c:pt idx="3491">
                  <c:v>0.1123851</c:v>
                </c:pt>
                <c:pt idx="3492">
                  <c:v>0.111008</c:v>
                </c:pt>
                <c:pt idx="3493">
                  <c:v>0.11039690000000001</c:v>
                </c:pt>
                <c:pt idx="3494">
                  <c:v>0.1139003</c:v>
                </c:pt>
                <c:pt idx="3495">
                  <c:v>0.1142287</c:v>
                </c:pt>
                <c:pt idx="3496">
                  <c:v>0.113136</c:v>
                </c:pt>
                <c:pt idx="3497">
                  <c:v>0.11081100000000001</c:v>
                </c:pt>
                <c:pt idx="3498">
                  <c:v>0.1133202</c:v>
                </c:pt>
                <c:pt idx="3499">
                  <c:v>0.1111581</c:v>
                </c:pt>
                <c:pt idx="3500">
                  <c:v>0.11283</c:v>
                </c:pt>
                <c:pt idx="3501">
                  <c:v>0.11119800000000001</c:v>
                </c:pt>
                <c:pt idx="3502">
                  <c:v>0.112413</c:v>
                </c:pt>
                <c:pt idx="3503">
                  <c:v>0.1138618</c:v>
                </c:pt>
                <c:pt idx="3504">
                  <c:v>0.11163430000000001</c:v>
                </c:pt>
                <c:pt idx="3505">
                  <c:v>0.1109719</c:v>
                </c:pt>
                <c:pt idx="3506">
                  <c:v>0.1123488</c:v>
                </c:pt>
                <c:pt idx="3507">
                  <c:v>0.1125105</c:v>
                </c:pt>
                <c:pt idx="3508">
                  <c:v>0.1102659</c:v>
                </c:pt>
                <c:pt idx="3509">
                  <c:v>0.1129032</c:v>
                </c:pt>
                <c:pt idx="3510">
                  <c:v>0.1122862</c:v>
                </c:pt>
                <c:pt idx="3511">
                  <c:v>0.113578</c:v>
                </c:pt>
                <c:pt idx="3512">
                  <c:v>0.11293839999999999</c:v>
                </c:pt>
                <c:pt idx="3513">
                  <c:v>0.1109912</c:v>
                </c:pt>
                <c:pt idx="3514">
                  <c:v>0.1132273</c:v>
                </c:pt>
                <c:pt idx="3515">
                  <c:v>0.1133137</c:v>
                </c:pt>
                <c:pt idx="3516">
                  <c:v>0.1112715</c:v>
                </c:pt>
                <c:pt idx="3517">
                  <c:v>0.1092368</c:v>
                </c:pt>
                <c:pt idx="3518">
                  <c:v>0.1112221</c:v>
                </c:pt>
                <c:pt idx="3519">
                  <c:v>0.11260439999999999</c:v>
                </c:pt>
                <c:pt idx="3520">
                  <c:v>0.1113316</c:v>
                </c:pt>
                <c:pt idx="3521">
                  <c:v>0.1124443</c:v>
                </c:pt>
                <c:pt idx="3522">
                  <c:v>0.1115218</c:v>
                </c:pt>
                <c:pt idx="3523">
                  <c:v>0.116754</c:v>
                </c:pt>
                <c:pt idx="3524">
                  <c:v>0.1148918</c:v>
                </c:pt>
                <c:pt idx="3525">
                  <c:v>0.11525680000000001</c:v>
                </c:pt>
                <c:pt idx="3526">
                  <c:v>0.1149078</c:v>
                </c:pt>
                <c:pt idx="3527">
                  <c:v>0.1159391</c:v>
                </c:pt>
                <c:pt idx="3528">
                  <c:v>0.11455319999999999</c:v>
                </c:pt>
                <c:pt idx="3529">
                  <c:v>0.111875</c:v>
                </c:pt>
                <c:pt idx="3530">
                  <c:v>0.11363180000000001</c:v>
                </c:pt>
                <c:pt idx="3531">
                  <c:v>0.1128358</c:v>
                </c:pt>
                <c:pt idx="3532">
                  <c:v>0.1125867</c:v>
                </c:pt>
                <c:pt idx="3533">
                  <c:v>0.11511390000000001</c:v>
                </c:pt>
                <c:pt idx="3534">
                  <c:v>0.1103248</c:v>
                </c:pt>
                <c:pt idx="3535">
                  <c:v>0.1123453</c:v>
                </c:pt>
                <c:pt idx="3536">
                  <c:v>0.1108074</c:v>
                </c:pt>
                <c:pt idx="3537">
                  <c:v>0.11331960000000001</c:v>
                </c:pt>
                <c:pt idx="3538">
                  <c:v>0.1145439</c:v>
                </c:pt>
                <c:pt idx="3539">
                  <c:v>0.11380419999999999</c:v>
                </c:pt>
                <c:pt idx="3540">
                  <c:v>0.1136185</c:v>
                </c:pt>
                <c:pt idx="3541">
                  <c:v>0.1127113</c:v>
                </c:pt>
                <c:pt idx="3542">
                  <c:v>0.1103425</c:v>
                </c:pt>
                <c:pt idx="3543">
                  <c:v>0.1126428</c:v>
                </c:pt>
                <c:pt idx="3544">
                  <c:v>0.1112375</c:v>
                </c:pt>
                <c:pt idx="3545">
                  <c:v>0.1151466</c:v>
                </c:pt>
                <c:pt idx="3546">
                  <c:v>0.1108363</c:v>
                </c:pt>
                <c:pt idx="3547">
                  <c:v>0.11248229999999999</c:v>
                </c:pt>
                <c:pt idx="3548">
                  <c:v>0.1117158</c:v>
                </c:pt>
                <c:pt idx="3549">
                  <c:v>0.1120231</c:v>
                </c:pt>
                <c:pt idx="3550">
                  <c:v>0.1120741</c:v>
                </c:pt>
                <c:pt idx="3551">
                  <c:v>0.1121573</c:v>
                </c:pt>
                <c:pt idx="3552">
                  <c:v>0.1126461</c:v>
                </c:pt>
                <c:pt idx="3553">
                  <c:v>0.1127542</c:v>
                </c:pt>
                <c:pt idx="3554">
                  <c:v>0.1097495</c:v>
                </c:pt>
                <c:pt idx="3555">
                  <c:v>0.11315600000000001</c:v>
                </c:pt>
                <c:pt idx="3556">
                  <c:v>0.1121991</c:v>
                </c:pt>
                <c:pt idx="3557">
                  <c:v>0.110983</c:v>
                </c:pt>
                <c:pt idx="3558">
                  <c:v>0.11092870000000001</c:v>
                </c:pt>
                <c:pt idx="3559">
                  <c:v>0.1105163</c:v>
                </c:pt>
                <c:pt idx="3560">
                  <c:v>0.1112455</c:v>
                </c:pt>
                <c:pt idx="3561">
                  <c:v>0.1087929</c:v>
                </c:pt>
                <c:pt idx="3562">
                  <c:v>0.11271009999999999</c:v>
                </c:pt>
                <c:pt idx="3563">
                  <c:v>0.114144</c:v>
                </c:pt>
                <c:pt idx="3564">
                  <c:v>0.11401260000000001</c:v>
                </c:pt>
                <c:pt idx="3565">
                  <c:v>0.1106761</c:v>
                </c:pt>
                <c:pt idx="3566">
                  <c:v>0.11416510000000001</c:v>
                </c:pt>
                <c:pt idx="3567">
                  <c:v>0.11045049999999999</c:v>
                </c:pt>
                <c:pt idx="3568">
                  <c:v>0.1132826</c:v>
                </c:pt>
                <c:pt idx="3569">
                  <c:v>0.1134575</c:v>
                </c:pt>
                <c:pt idx="3570">
                  <c:v>0.1133815</c:v>
                </c:pt>
                <c:pt idx="3571">
                  <c:v>0.1150868</c:v>
                </c:pt>
                <c:pt idx="3572">
                  <c:v>0.1117804</c:v>
                </c:pt>
                <c:pt idx="3573">
                  <c:v>0.113603</c:v>
                </c:pt>
                <c:pt idx="3574">
                  <c:v>0.1115802</c:v>
                </c:pt>
                <c:pt idx="3575">
                  <c:v>0.112252</c:v>
                </c:pt>
                <c:pt idx="3576">
                  <c:v>0.1115223</c:v>
                </c:pt>
                <c:pt idx="3577">
                  <c:v>0.11296390000000001</c:v>
                </c:pt>
                <c:pt idx="3578">
                  <c:v>0.11190120000000001</c:v>
                </c:pt>
                <c:pt idx="3579">
                  <c:v>0.1123716</c:v>
                </c:pt>
                <c:pt idx="3580">
                  <c:v>0.1127037</c:v>
                </c:pt>
                <c:pt idx="3581">
                  <c:v>0.111999</c:v>
                </c:pt>
                <c:pt idx="3582">
                  <c:v>0.1114286</c:v>
                </c:pt>
                <c:pt idx="3583">
                  <c:v>0.1119983</c:v>
                </c:pt>
                <c:pt idx="3584">
                  <c:v>0.11203979999999999</c:v>
                </c:pt>
                <c:pt idx="3585">
                  <c:v>0.1122131</c:v>
                </c:pt>
                <c:pt idx="3586">
                  <c:v>0.11299389999999999</c:v>
                </c:pt>
                <c:pt idx="3587">
                  <c:v>0.11138530000000001</c:v>
                </c:pt>
                <c:pt idx="3588">
                  <c:v>0.1140198</c:v>
                </c:pt>
                <c:pt idx="3589">
                  <c:v>0.1125901</c:v>
                </c:pt>
                <c:pt idx="3590">
                  <c:v>0.1122846</c:v>
                </c:pt>
                <c:pt idx="3591">
                  <c:v>0.1146228</c:v>
                </c:pt>
                <c:pt idx="3592">
                  <c:v>0.11109430000000001</c:v>
                </c:pt>
                <c:pt idx="3593">
                  <c:v>0.1109984</c:v>
                </c:pt>
                <c:pt idx="3594">
                  <c:v>0.1075045</c:v>
                </c:pt>
                <c:pt idx="3595">
                  <c:v>0.1138265</c:v>
                </c:pt>
                <c:pt idx="3596">
                  <c:v>0.1116114</c:v>
                </c:pt>
                <c:pt idx="3597">
                  <c:v>0.1117254</c:v>
                </c:pt>
                <c:pt idx="3598">
                  <c:v>0.1125816</c:v>
                </c:pt>
                <c:pt idx="3599">
                  <c:v>0.1114377</c:v>
                </c:pt>
                <c:pt idx="3600">
                  <c:v>0.10845200000000001</c:v>
                </c:pt>
                <c:pt idx="3601">
                  <c:v>0.11166089999999999</c:v>
                </c:pt>
                <c:pt idx="3602">
                  <c:v>0.1102134</c:v>
                </c:pt>
                <c:pt idx="3603">
                  <c:v>0.1101883</c:v>
                </c:pt>
                <c:pt idx="3604">
                  <c:v>0.1077352</c:v>
                </c:pt>
                <c:pt idx="3605">
                  <c:v>0.1086165</c:v>
                </c:pt>
                <c:pt idx="3606">
                  <c:v>0.1114657</c:v>
                </c:pt>
                <c:pt idx="3607">
                  <c:v>0.1120522</c:v>
                </c:pt>
                <c:pt idx="3608">
                  <c:v>0.1100551</c:v>
                </c:pt>
                <c:pt idx="3609">
                  <c:v>0.11211459999999999</c:v>
                </c:pt>
                <c:pt idx="3610">
                  <c:v>0.11371530000000001</c:v>
                </c:pt>
                <c:pt idx="3611">
                  <c:v>0.1126428</c:v>
                </c:pt>
                <c:pt idx="3612">
                  <c:v>0.11110100000000001</c:v>
                </c:pt>
                <c:pt idx="3613">
                  <c:v>0.1108191</c:v>
                </c:pt>
                <c:pt idx="3614">
                  <c:v>0.10764990000000001</c:v>
                </c:pt>
                <c:pt idx="3615">
                  <c:v>0.11328489999999999</c:v>
                </c:pt>
                <c:pt idx="3616">
                  <c:v>0.1106755</c:v>
                </c:pt>
                <c:pt idx="3617">
                  <c:v>0.11160009999999999</c:v>
                </c:pt>
                <c:pt idx="3618">
                  <c:v>0.1103007</c:v>
                </c:pt>
                <c:pt idx="3619">
                  <c:v>0.1121408</c:v>
                </c:pt>
                <c:pt idx="3620">
                  <c:v>0.1091413</c:v>
                </c:pt>
                <c:pt idx="3621">
                  <c:v>0.11232830000000001</c:v>
                </c:pt>
                <c:pt idx="3622">
                  <c:v>0.1128517</c:v>
                </c:pt>
                <c:pt idx="3623">
                  <c:v>0.1100298</c:v>
                </c:pt>
                <c:pt idx="3624">
                  <c:v>0.1123654</c:v>
                </c:pt>
                <c:pt idx="3625">
                  <c:v>0.1101806</c:v>
                </c:pt>
                <c:pt idx="3626">
                  <c:v>0.1098982</c:v>
                </c:pt>
                <c:pt idx="3627">
                  <c:v>0.11116860000000001</c:v>
                </c:pt>
                <c:pt idx="3628">
                  <c:v>0.11023479999999999</c:v>
                </c:pt>
                <c:pt idx="3629">
                  <c:v>0.1106941</c:v>
                </c:pt>
                <c:pt idx="3630">
                  <c:v>0.1093151</c:v>
                </c:pt>
                <c:pt idx="3631">
                  <c:v>0.1102031</c:v>
                </c:pt>
                <c:pt idx="3632">
                  <c:v>0.1103413</c:v>
                </c:pt>
                <c:pt idx="3633">
                  <c:v>0.1103953</c:v>
                </c:pt>
                <c:pt idx="3634">
                  <c:v>0.113193</c:v>
                </c:pt>
                <c:pt idx="3635">
                  <c:v>0.11029170000000001</c:v>
                </c:pt>
                <c:pt idx="3636">
                  <c:v>0.1125838</c:v>
                </c:pt>
                <c:pt idx="3637">
                  <c:v>0.10978640000000001</c:v>
                </c:pt>
                <c:pt idx="3638">
                  <c:v>0.11038829999999999</c:v>
                </c:pt>
                <c:pt idx="3639">
                  <c:v>0.11302280000000001</c:v>
                </c:pt>
                <c:pt idx="3640">
                  <c:v>0.1083953</c:v>
                </c:pt>
                <c:pt idx="3641">
                  <c:v>0.1114132</c:v>
                </c:pt>
                <c:pt idx="3642">
                  <c:v>0.1095298</c:v>
                </c:pt>
                <c:pt idx="3643">
                  <c:v>0.1081797</c:v>
                </c:pt>
                <c:pt idx="3644">
                  <c:v>0.1115208</c:v>
                </c:pt>
                <c:pt idx="3645">
                  <c:v>0.1120372</c:v>
                </c:pt>
                <c:pt idx="3646">
                  <c:v>0.110804</c:v>
                </c:pt>
                <c:pt idx="3647">
                  <c:v>0.1115187</c:v>
                </c:pt>
                <c:pt idx="3648">
                  <c:v>0.1120433</c:v>
                </c:pt>
                <c:pt idx="3649">
                  <c:v>0.11421240000000001</c:v>
                </c:pt>
                <c:pt idx="3650">
                  <c:v>0.1085676</c:v>
                </c:pt>
                <c:pt idx="3651">
                  <c:v>0.110522</c:v>
                </c:pt>
                <c:pt idx="3652">
                  <c:v>0.1104248</c:v>
                </c:pt>
                <c:pt idx="3653">
                  <c:v>0.1134836</c:v>
                </c:pt>
                <c:pt idx="3654">
                  <c:v>0.11233940000000001</c:v>
                </c:pt>
                <c:pt idx="3655">
                  <c:v>0.11190360000000001</c:v>
                </c:pt>
                <c:pt idx="3656">
                  <c:v>0.10900410000000001</c:v>
                </c:pt>
                <c:pt idx="3657">
                  <c:v>0.11272210000000001</c:v>
                </c:pt>
                <c:pt idx="3658">
                  <c:v>0.1112533</c:v>
                </c:pt>
                <c:pt idx="3659">
                  <c:v>0.1086477</c:v>
                </c:pt>
                <c:pt idx="3660">
                  <c:v>0.1103066</c:v>
                </c:pt>
                <c:pt idx="3661">
                  <c:v>0.1105439</c:v>
                </c:pt>
                <c:pt idx="3662">
                  <c:v>0.1090892</c:v>
                </c:pt>
                <c:pt idx="3663">
                  <c:v>0.1125681</c:v>
                </c:pt>
                <c:pt idx="3664">
                  <c:v>0.1082</c:v>
                </c:pt>
                <c:pt idx="3665">
                  <c:v>0.11158659999999999</c:v>
                </c:pt>
                <c:pt idx="3666">
                  <c:v>0.10990560000000001</c:v>
                </c:pt>
                <c:pt idx="3667">
                  <c:v>0.10813300000000001</c:v>
                </c:pt>
                <c:pt idx="3668">
                  <c:v>0.1105139</c:v>
                </c:pt>
                <c:pt idx="3669">
                  <c:v>0.112737</c:v>
                </c:pt>
                <c:pt idx="3670">
                  <c:v>0.11111740000000001</c:v>
                </c:pt>
                <c:pt idx="3671">
                  <c:v>0.11090800000000001</c:v>
                </c:pt>
                <c:pt idx="3672">
                  <c:v>0.1104507</c:v>
                </c:pt>
                <c:pt idx="3673">
                  <c:v>0.1128825</c:v>
                </c:pt>
                <c:pt idx="3674">
                  <c:v>0.11174969999999999</c:v>
                </c:pt>
                <c:pt idx="3675">
                  <c:v>0.1090663</c:v>
                </c:pt>
                <c:pt idx="3676">
                  <c:v>0.112028</c:v>
                </c:pt>
                <c:pt idx="3677">
                  <c:v>0.1084847</c:v>
                </c:pt>
                <c:pt idx="3678">
                  <c:v>0.11045919999999999</c:v>
                </c:pt>
                <c:pt idx="3679">
                  <c:v>0.1086235</c:v>
                </c:pt>
                <c:pt idx="3680">
                  <c:v>0.1118879</c:v>
                </c:pt>
                <c:pt idx="3681">
                  <c:v>0.1106115</c:v>
                </c:pt>
                <c:pt idx="3682">
                  <c:v>0.1095822</c:v>
                </c:pt>
                <c:pt idx="3683">
                  <c:v>0.1110945</c:v>
                </c:pt>
                <c:pt idx="3684">
                  <c:v>0.1120304</c:v>
                </c:pt>
                <c:pt idx="3685">
                  <c:v>0.1116583</c:v>
                </c:pt>
                <c:pt idx="3686">
                  <c:v>0.1098851</c:v>
                </c:pt>
                <c:pt idx="3687">
                  <c:v>0.109435</c:v>
                </c:pt>
                <c:pt idx="3688">
                  <c:v>0.1110019</c:v>
                </c:pt>
                <c:pt idx="3689">
                  <c:v>0.11125690000000001</c:v>
                </c:pt>
                <c:pt idx="3690">
                  <c:v>0.1115627</c:v>
                </c:pt>
                <c:pt idx="3691">
                  <c:v>0.11060349999999999</c:v>
                </c:pt>
                <c:pt idx="3692">
                  <c:v>0.1116065</c:v>
                </c:pt>
                <c:pt idx="3693">
                  <c:v>0.112044</c:v>
                </c:pt>
                <c:pt idx="3694">
                  <c:v>0.1096115</c:v>
                </c:pt>
                <c:pt idx="3695">
                  <c:v>0.1124053</c:v>
                </c:pt>
                <c:pt idx="3696">
                  <c:v>0.1125261</c:v>
                </c:pt>
                <c:pt idx="3697">
                  <c:v>0.1118484</c:v>
                </c:pt>
                <c:pt idx="3698">
                  <c:v>0.10830289999999999</c:v>
                </c:pt>
                <c:pt idx="3699">
                  <c:v>0.11287999999999999</c:v>
                </c:pt>
                <c:pt idx="3700">
                  <c:v>0.11114980000000001</c:v>
                </c:pt>
                <c:pt idx="3701">
                  <c:v>0.1094613</c:v>
                </c:pt>
                <c:pt idx="3702">
                  <c:v>0.1122837</c:v>
                </c:pt>
                <c:pt idx="3703">
                  <c:v>0.1103518</c:v>
                </c:pt>
                <c:pt idx="3704">
                  <c:v>0.11032169999999999</c:v>
                </c:pt>
                <c:pt idx="3705">
                  <c:v>0.1114366</c:v>
                </c:pt>
                <c:pt idx="3706">
                  <c:v>0.1099458</c:v>
                </c:pt>
                <c:pt idx="3707">
                  <c:v>0.108026</c:v>
                </c:pt>
                <c:pt idx="3708">
                  <c:v>0.1095869</c:v>
                </c:pt>
                <c:pt idx="3709">
                  <c:v>0.1109555</c:v>
                </c:pt>
                <c:pt idx="3710">
                  <c:v>0.1094237</c:v>
                </c:pt>
                <c:pt idx="3711">
                  <c:v>0.10962280000000001</c:v>
                </c:pt>
                <c:pt idx="3712">
                  <c:v>0.1104918</c:v>
                </c:pt>
                <c:pt idx="3713">
                  <c:v>0.10855679999999999</c:v>
                </c:pt>
                <c:pt idx="3714">
                  <c:v>0.111069</c:v>
                </c:pt>
                <c:pt idx="3715">
                  <c:v>0.1097606</c:v>
                </c:pt>
                <c:pt idx="3716">
                  <c:v>0.1100666</c:v>
                </c:pt>
                <c:pt idx="3717">
                  <c:v>0.1103025</c:v>
                </c:pt>
                <c:pt idx="3718">
                  <c:v>0.11017200000000001</c:v>
                </c:pt>
                <c:pt idx="3719">
                  <c:v>0.112237</c:v>
                </c:pt>
                <c:pt idx="3720">
                  <c:v>0.10819529999999999</c:v>
                </c:pt>
                <c:pt idx="3721">
                  <c:v>0.1109742</c:v>
                </c:pt>
                <c:pt idx="3722">
                  <c:v>0.1103792</c:v>
                </c:pt>
                <c:pt idx="3723">
                  <c:v>0.1118599</c:v>
                </c:pt>
                <c:pt idx="3724">
                  <c:v>0.1109507</c:v>
                </c:pt>
                <c:pt idx="3725">
                  <c:v>0.1105961</c:v>
                </c:pt>
                <c:pt idx="3726">
                  <c:v>0.10961609999999999</c:v>
                </c:pt>
                <c:pt idx="3727">
                  <c:v>0.1130149</c:v>
                </c:pt>
                <c:pt idx="3728">
                  <c:v>0.109636</c:v>
                </c:pt>
                <c:pt idx="3729">
                  <c:v>0.1132219</c:v>
                </c:pt>
                <c:pt idx="3730">
                  <c:v>0.1099308</c:v>
                </c:pt>
                <c:pt idx="3731">
                  <c:v>0.1100805</c:v>
                </c:pt>
                <c:pt idx="3732">
                  <c:v>0.11332010000000001</c:v>
                </c:pt>
                <c:pt idx="3733">
                  <c:v>0.1117771</c:v>
                </c:pt>
                <c:pt idx="3734">
                  <c:v>0.1114378</c:v>
                </c:pt>
                <c:pt idx="3735">
                  <c:v>0.1096637</c:v>
                </c:pt>
                <c:pt idx="3736">
                  <c:v>0.1107923</c:v>
                </c:pt>
                <c:pt idx="3737">
                  <c:v>0.1111125</c:v>
                </c:pt>
                <c:pt idx="3738">
                  <c:v>0.1108271</c:v>
                </c:pt>
                <c:pt idx="3739">
                  <c:v>0.1123236</c:v>
                </c:pt>
                <c:pt idx="3740">
                  <c:v>0.1097919</c:v>
                </c:pt>
                <c:pt idx="3741">
                  <c:v>0.110621</c:v>
                </c:pt>
                <c:pt idx="3742">
                  <c:v>0.11232739999999999</c:v>
                </c:pt>
                <c:pt idx="3743">
                  <c:v>0.1119535</c:v>
                </c:pt>
                <c:pt idx="3744">
                  <c:v>0.1098481</c:v>
                </c:pt>
                <c:pt idx="3745">
                  <c:v>0.110861</c:v>
                </c:pt>
                <c:pt idx="3746">
                  <c:v>0.11149240000000001</c:v>
                </c:pt>
                <c:pt idx="3747">
                  <c:v>0.10713259999999999</c:v>
                </c:pt>
                <c:pt idx="3748">
                  <c:v>0.1110923</c:v>
                </c:pt>
                <c:pt idx="3749">
                  <c:v>0.10831689999999999</c:v>
                </c:pt>
                <c:pt idx="3750">
                  <c:v>0.1093534</c:v>
                </c:pt>
                <c:pt idx="3751">
                  <c:v>0.1123029</c:v>
                </c:pt>
                <c:pt idx="3752">
                  <c:v>0.11143169999999999</c:v>
                </c:pt>
                <c:pt idx="3753">
                  <c:v>0.109532</c:v>
                </c:pt>
                <c:pt idx="3754">
                  <c:v>0.1106613</c:v>
                </c:pt>
                <c:pt idx="3755">
                  <c:v>0.108387</c:v>
                </c:pt>
                <c:pt idx="3756">
                  <c:v>0.10711370000000001</c:v>
                </c:pt>
                <c:pt idx="3757">
                  <c:v>0.1134473</c:v>
                </c:pt>
                <c:pt idx="3758">
                  <c:v>0.1114556</c:v>
                </c:pt>
                <c:pt idx="3759">
                  <c:v>0.1101417</c:v>
                </c:pt>
                <c:pt idx="3760">
                  <c:v>0.1112575</c:v>
                </c:pt>
                <c:pt idx="3761">
                  <c:v>0.1091389</c:v>
                </c:pt>
                <c:pt idx="3762">
                  <c:v>0.109821</c:v>
                </c:pt>
                <c:pt idx="3763">
                  <c:v>0.1112634</c:v>
                </c:pt>
                <c:pt idx="3764">
                  <c:v>0.1091066</c:v>
                </c:pt>
                <c:pt idx="3765">
                  <c:v>0.11114549999999999</c:v>
                </c:pt>
                <c:pt idx="3766">
                  <c:v>0.1103715</c:v>
                </c:pt>
                <c:pt idx="3767">
                  <c:v>0.1119291</c:v>
                </c:pt>
                <c:pt idx="3768">
                  <c:v>0.1121829</c:v>
                </c:pt>
                <c:pt idx="3769">
                  <c:v>0.1128306</c:v>
                </c:pt>
                <c:pt idx="3770">
                  <c:v>0.1109763</c:v>
                </c:pt>
                <c:pt idx="3771">
                  <c:v>0.1107498</c:v>
                </c:pt>
                <c:pt idx="3772">
                  <c:v>0.11061840000000001</c:v>
                </c:pt>
                <c:pt idx="3773">
                  <c:v>0.1111195</c:v>
                </c:pt>
                <c:pt idx="3774">
                  <c:v>0.10971599999999999</c:v>
                </c:pt>
                <c:pt idx="3775">
                  <c:v>0.1113719</c:v>
                </c:pt>
                <c:pt idx="3776">
                  <c:v>0.1131559</c:v>
                </c:pt>
                <c:pt idx="3777">
                  <c:v>0.10982840000000001</c:v>
                </c:pt>
                <c:pt idx="3778">
                  <c:v>0.1116</c:v>
                </c:pt>
                <c:pt idx="3779">
                  <c:v>0.1109487</c:v>
                </c:pt>
                <c:pt idx="3780">
                  <c:v>0.1131402</c:v>
                </c:pt>
                <c:pt idx="3781">
                  <c:v>0.1108596</c:v>
                </c:pt>
                <c:pt idx="3782">
                  <c:v>0.11136740000000001</c:v>
                </c:pt>
                <c:pt idx="3783">
                  <c:v>0.1125201</c:v>
                </c:pt>
                <c:pt idx="3784">
                  <c:v>0.11084380000000001</c:v>
                </c:pt>
                <c:pt idx="3785">
                  <c:v>0.11235539999999999</c:v>
                </c:pt>
                <c:pt idx="3786">
                  <c:v>0.1106617</c:v>
                </c:pt>
                <c:pt idx="3787">
                  <c:v>0.1129513</c:v>
                </c:pt>
                <c:pt idx="3788">
                  <c:v>0.1104629</c:v>
                </c:pt>
                <c:pt idx="3789">
                  <c:v>0.1097499</c:v>
                </c:pt>
                <c:pt idx="3790">
                  <c:v>0.1115988</c:v>
                </c:pt>
                <c:pt idx="3791">
                  <c:v>0.10827779999999999</c:v>
                </c:pt>
                <c:pt idx="3792">
                  <c:v>0.10824780000000001</c:v>
                </c:pt>
                <c:pt idx="3793">
                  <c:v>0.1095913</c:v>
                </c:pt>
                <c:pt idx="3794">
                  <c:v>0.11003350000000001</c:v>
                </c:pt>
                <c:pt idx="3795">
                  <c:v>0.1096833</c:v>
                </c:pt>
                <c:pt idx="3796">
                  <c:v>0.11082930000000001</c:v>
                </c:pt>
                <c:pt idx="3797">
                  <c:v>0.10853400000000001</c:v>
                </c:pt>
                <c:pt idx="3798">
                  <c:v>0.1090898</c:v>
                </c:pt>
                <c:pt idx="3799">
                  <c:v>0.110738</c:v>
                </c:pt>
                <c:pt idx="3800">
                  <c:v>0.109413</c:v>
                </c:pt>
                <c:pt idx="3801">
                  <c:v>0.1098595</c:v>
                </c:pt>
                <c:pt idx="3802">
                  <c:v>0.1145891</c:v>
                </c:pt>
                <c:pt idx="3803">
                  <c:v>0.1110177</c:v>
                </c:pt>
                <c:pt idx="3804">
                  <c:v>0.1104445</c:v>
                </c:pt>
                <c:pt idx="3805">
                  <c:v>0.1111823</c:v>
                </c:pt>
                <c:pt idx="3806">
                  <c:v>0.111396</c:v>
                </c:pt>
                <c:pt idx="3807">
                  <c:v>0.110403</c:v>
                </c:pt>
                <c:pt idx="3808">
                  <c:v>0.11147849999999999</c:v>
                </c:pt>
                <c:pt idx="3809">
                  <c:v>0.11039160000000001</c:v>
                </c:pt>
                <c:pt idx="3810">
                  <c:v>0.1134835</c:v>
                </c:pt>
                <c:pt idx="3811">
                  <c:v>0.11179799999999999</c:v>
                </c:pt>
                <c:pt idx="3812">
                  <c:v>0.1128135</c:v>
                </c:pt>
                <c:pt idx="3813">
                  <c:v>0.11030429999999999</c:v>
                </c:pt>
                <c:pt idx="3814">
                  <c:v>0.1145785</c:v>
                </c:pt>
                <c:pt idx="3815">
                  <c:v>0.1104538</c:v>
                </c:pt>
                <c:pt idx="3816">
                  <c:v>0.11227760000000001</c:v>
                </c:pt>
                <c:pt idx="3817">
                  <c:v>0.1096408</c:v>
                </c:pt>
                <c:pt idx="3818">
                  <c:v>0.110375</c:v>
                </c:pt>
                <c:pt idx="3819">
                  <c:v>0.1096916</c:v>
                </c:pt>
                <c:pt idx="3820">
                  <c:v>0.1103944</c:v>
                </c:pt>
                <c:pt idx="3821">
                  <c:v>0.1103085</c:v>
                </c:pt>
                <c:pt idx="3822">
                  <c:v>0.1152183</c:v>
                </c:pt>
                <c:pt idx="3823">
                  <c:v>0.11087569999999999</c:v>
                </c:pt>
                <c:pt idx="3824">
                  <c:v>0.1123213</c:v>
                </c:pt>
                <c:pt idx="3825">
                  <c:v>0.11054269999999999</c:v>
                </c:pt>
                <c:pt idx="3826">
                  <c:v>0.10930769999999999</c:v>
                </c:pt>
                <c:pt idx="3827">
                  <c:v>0.1116023</c:v>
                </c:pt>
                <c:pt idx="3828">
                  <c:v>0.10866389999999999</c:v>
                </c:pt>
                <c:pt idx="3829">
                  <c:v>0.1129966</c:v>
                </c:pt>
                <c:pt idx="3830">
                  <c:v>0.1081116</c:v>
                </c:pt>
                <c:pt idx="3831">
                  <c:v>0.109596</c:v>
                </c:pt>
                <c:pt idx="3832">
                  <c:v>0.1097249</c:v>
                </c:pt>
                <c:pt idx="3833">
                  <c:v>0.1100477</c:v>
                </c:pt>
                <c:pt idx="3834">
                  <c:v>0.1128277</c:v>
                </c:pt>
                <c:pt idx="3835">
                  <c:v>0.1092713</c:v>
                </c:pt>
                <c:pt idx="3836">
                  <c:v>0.1116553</c:v>
                </c:pt>
                <c:pt idx="3837">
                  <c:v>0.1104131</c:v>
                </c:pt>
                <c:pt idx="3838">
                  <c:v>0.11080329999999999</c:v>
                </c:pt>
                <c:pt idx="3839">
                  <c:v>0.1091539</c:v>
                </c:pt>
                <c:pt idx="3840">
                  <c:v>0.10894529999999999</c:v>
                </c:pt>
                <c:pt idx="3841">
                  <c:v>0.1101616</c:v>
                </c:pt>
                <c:pt idx="3842">
                  <c:v>0.1097962</c:v>
                </c:pt>
                <c:pt idx="3843">
                  <c:v>0.10831159999999999</c:v>
                </c:pt>
                <c:pt idx="3844">
                  <c:v>0.11112610000000001</c:v>
                </c:pt>
                <c:pt idx="3845">
                  <c:v>0.1092277</c:v>
                </c:pt>
                <c:pt idx="3846">
                  <c:v>0.1116439</c:v>
                </c:pt>
                <c:pt idx="3847">
                  <c:v>0.1116728</c:v>
                </c:pt>
                <c:pt idx="3848">
                  <c:v>0.1097018</c:v>
                </c:pt>
                <c:pt idx="3849">
                  <c:v>0.1108145</c:v>
                </c:pt>
                <c:pt idx="3850">
                  <c:v>0.11090899999999999</c:v>
                </c:pt>
                <c:pt idx="3851">
                  <c:v>0.1083764</c:v>
                </c:pt>
                <c:pt idx="3852">
                  <c:v>0.1099517</c:v>
                </c:pt>
                <c:pt idx="3853">
                  <c:v>0.1113548</c:v>
                </c:pt>
                <c:pt idx="3854">
                  <c:v>0.10843559999999999</c:v>
                </c:pt>
                <c:pt idx="3855">
                  <c:v>0.1087217</c:v>
                </c:pt>
                <c:pt idx="3856">
                  <c:v>0.11016529999999999</c:v>
                </c:pt>
                <c:pt idx="3857">
                  <c:v>0.1100778</c:v>
                </c:pt>
                <c:pt idx="3858">
                  <c:v>0.1126876</c:v>
                </c:pt>
                <c:pt idx="3859">
                  <c:v>0.1096379</c:v>
                </c:pt>
                <c:pt idx="3860">
                  <c:v>0.1096688</c:v>
                </c:pt>
                <c:pt idx="3861">
                  <c:v>0.1096116</c:v>
                </c:pt>
                <c:pt idx="3862">
                  <c:v>0.1098011</c:v>
                </c:pt>
                <c:pt idx="3863">
                  <c:v>0.1088491</c:v>
                </c:pt>
                <c:pt idx="3864">
                  <c:v>0.10775</c:v>
                </c:pt>
                <c:pt idx="3865">
                  <c:v>0.1067557</c:v>
                </c:pt>
                <c:pt idx="3866">
                  <c:v>0.1090846</c:v>
                </c:pt>
                <c:pt idx="3867">
                  <c:v>0.1096526</c:v>
                </c:pt>
                <c:pt idx="3868">
                  <c:v>0.10967010000000001</c:v>
                </c:pt>
                <c:pt idx="3869">
                  <c:v>0.1098488</c:v>
                </c:pt>
                <c:pt idx="3870">
                  <c:v>0.1092931</c:v>
                </c:pt>
                <c:pt idx="3871">
                  <c:v>0.10633289999999999</c:v>
                </c:pt>
                <c:pt idx="3872">
                  <c:v>0.1100573</c:v>
                </c:pt>
                <c:pt idx="3873">
                  <c:v>0.110112</c:v>
                </c:pt>
                <c:pt idx="3874">
                  <c:v>0.1108196</c:v>
                </c:pt>
                <c:pt idx="3875">
                  <c:v>0.1112315</c:v>
                </c:pt>
                <c:pt idx="3876">
                  <c:v>0.1100496</c:v>
                </c:pt>
                <c:pt idx="3877">
                  <c:v>0.1093601</c:v>
                </c:pt>
                <c:pt idx="3878">
                  <c:v>0.1086148</c:v>
                </c:pt>
                <c:pt idx="3879">
                  <c:v>0.109128</c:v>
                </c:pt>
                <c:pt idx="3880">
                  <c:v>0.11167870000000001</c:v>
                </c:pt>
                <c:pt idx="3881">
                  <c:v>0.1092868</c:v>
                </c:pt>
                <c:pt idx="3882">
                  <c:v>0.1126355</c:v>
                </c:pt>
                <c:pt idx="3883">
                  <c:v>0.1124995</c:v>
                </c:pt>
                <c:pt idx="3884">
                  <c:v>0.1120216</c:v>
                </c:pt>
                <c:pt idx="3885">
                  <c:v>0.11014359999999999</c:v>
                </c:pt>
                <c:pt idx="3886">
                  <c:v>0.1096071</c:v>
                </c:pt>
                <c:pt idx="3887">
                  <c:v>0.10841820000000001</c:v>
                </c:pt>
                <c:pt idx="3888">
                  <c:v>0.1088858</c:v>
                </c:pt>
                <c:pt idx="3889">
                  <c:v>0.1111108</c:v>
                </c:pt>
                <c:pt idx="3890">
                  <c:v>0.1095811</c:v>
                </c:pt>
                <c:pt idx="3891">
                  <c:v>0.1094783</c:v>
                </c:pt>
                <c:pt idx="3892">
                  <c:v>0.1093851</c:v>
                </c:pt>
                <c:pt idx="3893">
                  <c:v>0.11266760000000001</c:v>
                </c:pt>
                <c:pt idx="3894">
                  <c:v>0.1099767</c:v>
                </c:pt>
                <c:pt idx="3895">
                  <c:v>0.11157739999999999</c:v>
                </c:pt>
                <c:pt idx="3896">
                  <c:v>0.10961129999999999</c:v>
                </c:pt>
                <c:pt idx="3897">
                  <c:v>0.11161740000000001</c:v>
                </c:pt>
                <c:pt idx="3898">
                  <c:v>0.10951130000000001</c:v>
                </c:pt>
                <c:pt idx="3899">
                  <c:v>0.11346589999999999</c:v>
                </c:pt>
                <c:pt idx="3900">
                  <c:v>0.11215799999999999</c:v>
                </c:pt>
                <c:pt idx="3901">
                  <c:v>0.1107477</c:v>
                </c:pt>
                <c:pt idx="3902">
                  <c:v>0.1129855</c:v>
                </c:pt>
                <c:pt idx="3903">
                  <c:v>0.11219419999999999</c:v>
                </c:pt>
                <c:pt idx="3904">
                  <c:v>0.11222799999999999</c:v>
                </c:pt>
                <c:pt idx="3905">
                  <c:v>0.1102185</c:v>
                </c:pt>
                <c:pt idx="3906">
                  <c:v>0.1122045</c:v>
                </c:pt>
                <c:pt idx="3907">
                  <c:v>0.11245960000000001</c:v>
                </c:pt>
                <c:pt idx="3908">
                  <c:v>0.1122276</c:v>
                </c:pt>
                <c:pt idx="3909">
                  <c:v>0.1104724</c:v>
                </c:pt>
                <c:pt idx="3910">
                  <c:v>0.11421870000000001</c:v>
                </c:pt>
                <c:pt idx="3911">
                  <c:v>0.10974689999999999</c:v>
                </c:pt>
                <c:pt idx="3912">
                  <c:v>0.1095819</c:v>
                </c:pt>
                <c:pt idx="3913">
                  <c:v>0.10917789999999999</c:v>
                </c:pt>
                <c:pt idx="3914">
                  <c:v>0.1132176</c:v>
                </c:pt>
                <c:pt idx="3915">
                  <c:v>0.108844</c:v>
                </c:pt>
                <c:pt idx="3916">
                  <c:v>0.1111712</c:v>
                </c:pt>
                <c:pt idx="3917">
                  <c:v>0.1115362</c:v>
                </c:pt>
                <c:pt idx="3918">
                  <c:v>0.1106057</c:v>
                </c:pt>
                <c:pt idx="3919">
                  <c:v>0.10769960000000001</c:v>
                </c:pt>
                <c:pt idx="3920">
                  <c:v>0.1087902</c:v>
                </c:pt>
                <c:pt idx="3921">
                  <c:v>0.11206530000000001</c:v>
                </c:pt>
                <c:pt idx="3922">
                  <c:v>0.112453</c:v>
                </c:pt>
                <c:pt idx="3923">
                  <c:v>0.1113456</c:v>
                </c:pt>
                <c:pt idx="3924">
                  <c:v>0.1116192</c:v>
                </c:pt>
                <c:pt idx="3925">
                  <c:v>0.1073967</c:v>
                </c:pt>
                <c:pt idx="3926">
                  <c:v>0.1119594</c:v>
                </c:pt>
                <c:pt idx="3927">
                  <c:v>0.10972709999999999</c:v>
                </c:pt>
                <c:pt idx="3928">
                  <c:v>0.10971</c:v>
                </c:pt>
                <c:pt idx="3929">
                  <c:v>0.110318</c:v>
                </c:pt>
                <c:pt idx="3930">
                  <c:v>0.1087089</c:v>
                </c:pt>
                <c:pt idx="3931">
                  <c:v>0.1107216</c:v>
                </c:pt>
                <c:pt idx="3932">
                  <c:v>0.1106379</c:v>
                </c:pt>
                <c:pt idx="3933">
                  <c:v>0.1115563</c:v>
                </c:pt>
                <c:pt idx="3934">
                  <c:v>0.1122966</c:v>
                </c:pt>
                <c:pt idx="3935">
                  <c:v>0.1107194</c:v>
                </c:pt>
                <c:pt idx="3936">
                  <c:v>0.11069370000000001</c:v>
                </c:pt>
                <c:pt idx="3937">
                  <c:v>0.108838</c:v>
                </c:pt>
                <c:pt idx="3938">
                  <c:v>0.11220579999999999</c:v>
                </c:pt>
                <c:pt idx="3939">
                  <c:v>0.1093546</c:v>
                </c:pt>
                <c:pt idx="3940">
                  <c:v>0.1114308</c:v>
                </c:pt>
                <c:pt idx="3941">
                  <c:v>0.1096007</c:v>
                </c:pt>
                <c:pt idx="3942">
                  <c:v>0.11172940000000001</c:v>
                </c:pt>
                <c:pt idx="3943">
                  <c:v>0.11257739999999999</c:v>
                </c:pt>
                <c:pt idx="3944">
                  <c:v>0.1124487</c:v>
                </c:pt>
                <c:pt idx="3945">
                  <c:v>0.11201270000000001</c:v>
                </c:pt>
                <c:pt idx="3946">
                  <c:v>0.1116933</c:v>
                </c:pt>
                <c:pt idx="3947">
                  <c:v>0.1108247</c:v>
                </c:pt>
                <c:pt idx="3948">
                  <c:v>0.1116432</c:v>
                </c:pt>
                <c:pt idx="3949">
                  <c:v>0.1107419</c:v>
                </c:pt>
                <c:pt idx="3950">
                  <c:v>0.1112409</c:v>
                </c:pt>
                <c:pt idx="3951">
                  <c:v>0.11208120000000001</c:v>
                </c:pt>
                <c:pt idx="3952">
                  <c:v>0.1104806</c:v>
                </c:pt>
                <c:pt idx="3953">
                  <c:v>0.11280229999999999</c:v>
                </c:pt>
                <c:pt idx="3954">
                  <c:v>0.114481</c:v>
                </c:pt>
                <c:pt idx="3955">
                  <c:v>0.1104035</c:v>
                </c:pt>
                <c:pt idx="3956">
                  <c:v>0.1124647</c:v>
                </c:pt>
                <c:pt idx="3957">
                  <c:v>0.1103044</c:v>
                </c:pt>
                <c:pt idx="3958">
                  <c:v>0.1109444</c:v>
                </c:pt>
                <c:pt idx="3959">
                  <c:v>0.1095554</c:v>
                </c:pt>
                <c:pt idx="3960">
                  <c:v>0.1107262</c:v>
                </c:pt>
                <c:pt idx="3961">
                  <c:v>0.11079609999999999</c:v>
                </c:pt>
                <c:pt idx="3962">
                  <c:v>0.1086506</c:v>
                </c:pt>
                <c:pt idx="3963">
                  <c:v>0.1131398</c:v>
                </c:pt>
                <c:pt idx="3964">
                  <c:v>0.1089222</c:v>
                </c:pt>
                <c:pt idx="3965">
                  <c:v>0.1126813</c:v>
                </c:pt>
                <c:pt idx="3966">
                  <c:v>0.11044030000000001</c:v>
                </c:pt>
                <c:pt idx="3967">
                  <c:v>0.1129406</c:v>
                </c:pt>
                <c:pt idx="3968">
                  <c:v>0.1141226</c:v>
                </c:pt>
                <c:pt idx="3969">
                  <c:v>0.1071783</c:v>
                </c:pt>
                <c:pt idx="3970">
                  <c:v>0.10938299999999999</c:v>
                </c:pt>
                <c:pt idx="3971">
                  <c:v>0.1091361</c:v>
                </c:pt>
                <c:pt idx="3972">
                  <c:v>0.1090484</c:v>
                </c:pt>
                <c:pt idx="3973">
                  <c:v>0.1094625</c:v>
                </c:pt>
                <c:pt idx="3974">
                  <c:v>0.110794</c:v>
                </c:pt>
                <c:pt idx="3975">
                  <c:v>0.1095757</c:v>
                </c:pt>
                <c:pt idx="3976">
                  <c:v>0.1114523</c:v>
                </c:pt>
                <c:pt idx="3977">
                  <c:v>0.1126602</c:v>
                </c:pt>
                <c:pt idx="3978">
                  <c:v>0.1130673</c:v>
                </c:pt>
                <c:pt idx="3979">
                  <c:v>0.11219750000000001</c:v>
                </c:pt>
                <c:pt idx="3980">
                  <c:v>0.11236839999999999</c:v>
                </c:pt>
                <c:pt idx="3981">
                  <c:v>0.11126460000000001</c:v>
                </c:pt>
                <c:pt idx="3982">
                  <c:v>0.1130041</c:v>
                </c:pt>
                <c:pt idx="3983">
                  <c:v>0.11135009999999999</c:v>
                </c:pt>
                <c:pt idx="3984">
                  <c:v>0.1124053</c:v>
                </c:pt>
                <c:pt idx="3985">
                  <c:v>0.1129059</c:v>
                </c:pt>
                <c:pt idx="3986">
                  <c:v>0.1104284</c:v>
                </c:pt>
                <c:pt idx="3987">
                  <c:v>0.11293540000000001</c:v>
                </c:pt>
                <c:pt idx="3988">
                  <c:v>0.1091608</c:v>
                </c:pt>
                <c:pt idx="3989">
                  <c:v>0.11149779999999999</c:v>
                </c:pt>
                <c:pt idx="3990">
                  <c:v>0.1120124</c:v>
                </c:pt>
                <c:pt idx="3991">
                  <c:v>0.1131933</c:v>
                </c:pt>
                <c:pt idx="3992">
                  <c:v>0.1107224</c:v>
                </c:pt>
                <c:pt idx="3993">
                  <c:v>0.10968890000000001</c:v>
                </c:pt>
                <c:pt idx="3994">
                  <c:v>0.1152194</c:v>
                </c:pt>
                <c:pt idx="3995">
                  <c:v>0.111258</c:v>
                </c:pt>
                <c:pt idx="3996">
                  <c:v>0.1092524</c:v>
                </c:pt>
                <c:pt idx="3997">
                  <c:v>0.1129585</c:v>
                </c:pt>
                <c:pt idx="3998">
                  <c:v>0.11327810000000001</c:v>
                </c:pt>
                <c:pt idx="3999">
                  <c:v>0.111952</c:v>
                </c:pt>
                <c:pt idx="4000">
                  <c:v>0.1131556</c:v>
                </c:pt>
                <c:pt idx="4001">
                  <c:v>0.1121849</c:v>
                </c:pt>
                <c:pt idx="4002">
                  <c:v>0.1119011</c:v>
                </c:pt>
                <c:pt idx="4003">
                  <c:v>0.1104641</c:v>
                </c:pt>
                <c:pt idx="4004">
                  <c:v>0.11027629999999999</c:v>
                </c:pt>
                <c:pt idx="4005">
                  <c:v>0.1115476</c:v>
                </c:pt>
                <c:pt idx="4006">
                  <c:v>0.1114668</c:v>
                </c:pt>
                <c:pt idx="4007">
                  <c:v>0.1126788</c:v>
                </c:pt>
                <c:pt idx="4008">
                  <c:v>0.1114429</c:v>
                </c:pt>
                <c:pt idx="4009">
                  <c:v>0.1105989</c:v>
                </c:pt>
                <c:pt idx="4010">
                  <c:v>0.11099150000000001</c:v>
                </c:pt>
                <c:pt idx="4011">
                  <c:v>0.11015369999999999</c:v>
                </c:pt>
                <c:pt idx="4012">
                  <c:v>0.11267190000000001</c:v>
                </c:pt>
                <c:pt idx="4013">
                  <c:v>0.1108751</c:v>
                </c:pt>
                <c:pt idx="4014">
                  <c:v>0.1122214</c:v>
                </c:pt>
                <c:pt idx="4015">
                  <c:v>0.10951959999999999</c:v>
                </c:pt>
                <c:pt idx="4016">
                  <c:v>0.10961070000000001</c:v>
                </c:pt>
                <c:pt idx="4017">
                  <c:v>0.1117911</c:v>
                </c:pt>
                <c:pt idx="4018">
                  <c:v>0.11004129999999999</c:v>
                </c:pt>
                <c:pt idx="4019">
                  <c:v>0.1125708</c:v>
                </c:pt>
                <c:pt idx="4020">
                  <c:v>0.112286</c:v>
                </c:pt>
                <c:pt idx="4021">
                  <c:v>0.1119468</c:v>
                </c:pt>
                <c:pt idx="4022">
                  <c:v>0.1137349</c:v>
                </c:pt>
                <c:pt idx="4023">
                  <c:v>0.1108504</c:v>
                </c:pt>
                <c:pt idx="4024">
                  <c:v>0.10989400000000001</c:v>
                </c:pt>
                <c:pt idx="4025">
                  <c:v>0.1101902</c:v>
                </c:pt>
                <c:pt idx="4026">
                  <c:v>0.1115221</c:v>
                </c:pt>
                <c:pt idx="4027">
                  <c:v>0.113108</c:v>
                </c:pt>
                <c:pt idx="4028">
                  <c:v>0.1114811</c:v>
                </c:pt>
                <c:pt idx="4029">
                  <c:v>0.1132683</c:v>
                </c:pt>
                <c:pt idx="4030">
                  <c:v>0.1115106</c:v>
                </c:pt>
                <c:pt idx="4031">
                  <c:v>0.1102057</c:v>
                </c:pt>
                <c:pt idx="4032">
                  <c:v>0.1104779</c:v>
                </c:pt>
                <c:pt idx="4033">
                  <c:v>0.11024630000000001</c:v>
                </c:pt>
                <c:pt idx="4034">
                  <c:v>0.1107977</c:v>
                </c:pt>
                <c:pt idx="4035">
                  <c:v>0.110968</c:v>
                </c:pt>
                <c:pt idx="4036">
                  <c:v>0.10980139999999999</c:v>
                </c:pt>
                <c:pt idx="4037">
                  <c:v>0.1110433</c:v>
                </c:pt>
                <c:pt idx="4038">
                  <c:v>0.1106287</c:v>
                </c:pt>
                <c:pt idx="4039">
                  <c:v>0.1102919</c:v>
                </c:pt>
                <c:pt idx="4040">
                  <c:v>0.1096203</c:v>
                </c:pt>
                <c:pt idx="4041">
                  <c:v>0.11056870000000001</c:v>
                </c:pt>
                <c:pt idx="4042">
                  <c:v>0.1099765</c:v>
                </c:pt>
                <c:pt idx="4043">
                  <c:v>0.1131399</c:v>
                </c:pt>
                <c:pt idx="4044">
                  <c:v>0.1125459</c:v>
                </c:pt>
                <c:pt idx="4045">
                  <c:v>0.1108413</c:v>
                </c:pt>
                <c:pt idx="4046">
                  <c:v>0.1140925</c:v>
                </c:pt>
                <c:pt idx="4047">
                  <c:v>0.1105558</c:v>
                </c:pt>
                <c:pt idx="4048">
                  <c:v>0.1109229</c:v>
                </c:pt>
                <c:pt idx="4049">
                  <c:v>0.11262709999999999</c:v>
                </c:pt>
                <c:pt idx="4050">
                  <c:v>0.1106168</c:v>
                </c:pt>
                <c:pt idx="4051">
                  <c:v>0.1117689</c:v>
                </c:pt>
                <c:pt idx="4052">
                  <c:v>0.1085931</c:v>
                </c:pt>
                <c:pt idx="4053">
                  <c:v>0.1107287</c:v>
                </c:pt>
                <c:pt idx="4054">
                  <c:v>0.11064939999999999</c:v>
                </c:pt>
                <c:pt idx="4055">
                  <c:v>0.11124970000000001</c:v>
                </c:pt>
                <c:pt idx="4056">
                  <c:v>0.1134184</c:v>
                </c:pt>
                <c:pt idx="4057">
                  <c:v>0.1103474</c:v>
                </c:pt>
                <c:pt idx="4058">
                  <c:v>0.1101795</c:v>
                </c:pt>
                <c:pt idx="4059">
                  <c:v>0.1112879</c:v>
                </c:pt>
                <c:pt idx="4060">
                  <c:v>0.1108856</c:v>
                </c:pt>
                <c:pt idx="4061">
                  <c:v>0.1123218</c:v>
                </c:pt>
                <c:pt idx="4062">
                  <c:v>0.10974059999999999</c:v>
                </c:pt>
                <c:pt idx="4063">
                  <c:v>0.1105175</c:v>
                </c:pt>
                <c:pt idx="4064">
                  <c:v>0.1098344</c:v>
                </c:pt>
                <c:pt idx="4065">
                  <c:v>0.1130616</c:v>
                </c:pt>
                <c:pt idx="4066">
                  <c:v>0.10986</c:v>
                </c:pt>
                <c:pt idx="4067">
                  <c:v>0.1100188</c:v>
                </c:pt>
                <c:pt idx="4068">
                  <c:v>0.11014839999999999</c:v>
                </c:pt>
                <c:pt idx="4069">
                  <c:v>0.1112301</c:v>
                </c:pt>
                <c:pt idx="4070">
                  <c:v>0.1097981</c:v>
                </c:pt>
                <c:pt idx="4071">
                  <c:v>0.1124843</c:v>
                </c:pt>
                <c:pt idx="4072">
                  <c:v>0.1105439</c:v>
                </c:pt>
                <c:pt idx="4073">
                  <c:v>0.11014350000000001</c:v>
                </c:pt>
                <c:pt idx="4074">
                  <c:v>0.1112201</c:v>
                </c:pt>
                <c:pt idx="4075">
                  <c:v>0.1085351</c:v>
                </c:pt>
                <c:pt idx="4076">
                  <c:v>0.1125399</c:v>
                </c:pt>
                <c:pt idx="4077">
                  <c:v>0.1112604</c:v>
                </c:pt>
                <c:pt idx="4078">
                  <c:v>0.10646509999999999</c:v>
                </c:pt>
                <c:pt idx="4079">
                  <c:v>0.1105391</c:v>
                </c:pt>
                <c:pt idx="4080">
                  <c:v>0.1132138</c:v>
                </c:pt>
                <c:pt idx="4081">
                  <c:v>0.11079219999999999</c:v>
                </c:pt>
                <c:pt idx="4082">
                  <c:v>0.1092301</c:v>
                </c:pt>
                <c:pt idx="4083">
                  <c:v>0.1104169</c:v>
                </c:pt>
                <c:pt idx="4084">
                  <c:v>0.11076900000000001</c:v>
                </c:pt>
                <c:pt idx="4085">
                  <c:v>0.1094995</c:v>
                </c:pt>
                <c:pt idx="4086">
                  <c:v>0.1120526</c:v>
                </c:pt>
                <c:pt idx="4087">
                  <c:v>0.11037669999999999</c:v>
                </c:pt>
                <c:pt idx="4088">
                  <c:v>0.1113667</c:v>
                </c:pt>
                <c:pt idx="4089">
                  <c:v>0.1105817</c:v>
                </c:pt>
                <c:pt idx="4090">
                  <c:v>0.1120062</c:v>
                </c:pt>
                <c:pt idx="4091">
                  <c:v>0.1113826</c:v>
                </c:pt>
                <c:pt idx="4092">
                  <c:v>0.11047269999999999</c:v>
                </c:pt>
                <c:pt idx="4093">
                  <c:v>0.11077720000000001</c:v>
                </c:pt>
                <c:pt idx="4094">
                  <c:v>0.11115170000000001</c:v>
                </c:pt>
                <c:pt idx="4095">
                  <c:v>0.1115573</c:v>
                </c:pt>
                <c:pt idx="4096">
                  <c:v>0.1099422</c:v>
                </c:pt>
                <c:pt idx="4097">
                  <c:v>0.1102345</c:v>
                </c:pt>
                <c:pt idx="4098">
                  <c:v>0.1128787</c:v>
                </c:pt>
                <c:pt idx="4099">
                  <c:v>0.1113059</c:v>
                </c:pt>
                <c:pt idx="4100">
                  <c:v>0.11145239999999999</c:v>
                </c:pt>
                <c:pt idx="4101">
                  <c:v>0.1107668</c:v>
                </c:pt>
                <c:pt idx="4102">
                  <c:v>0.1138504</c:v>
                </c:pt>
                <c:pt idx="4103">
                  <c:v>0.1124858</c:v>
                </c:pt>
                <c:pt idx="4104">
                  <c:v>0.11151270000000001</c:v>
                </c:pt>
                <c:pt idx="4105">
                  <c:v>0.110668</c:v>
                </c:pt>
                <c:pt idx="4106">
                  <c:v>0.1104319</c:v>
                </c:pt>
                <c:pt idx="4107">
                  <c:v>0.11061989999999999</c:v>
                </c:pt>
                <c:pt idx="4108">
                  <c:v>0.11178979999999999</c:v>
                </c:pt>
                <c:pt idx="4109">
                  <c:v>0.1114324</c:v>
                </c:pt>
                <c:pt idx="4110">
                  <c:v>0.11179360000000001</c:v>
                </c:pt>
                <c:pt idx="4111">
                  <c:v>0.1112132</c:v>
                </c:pt>
                <c:pt idx="4112">
                  <c:v>0.1130538</c:v>
                </c:pt>
                <c:pt idx="4113">
                  <c:v>0.1112171</c:v>
                </c:pt>
                <c:pt idx="4114">
                  <c:v>0.1111168</c:v>
                </c:pt>
                <c:pt idx="4115">
                  <c:v>0.11084289999999999</c:v>
                </c:pt>
                <c:pt idx="4116">
                  <c:v>0.1090806</c:v>
                </c:pt>
                <c:pt idx="4117">
                  <c:v>0.1116935</c:v>
                </c:pt>
                <c:pt idx="4118">
                  <c:v>0.1097712</c:v>
                </c:pt>
                <c:pt idx="4119">
                  <c:v>0.1092152</c:v>
                </c:pt>
                <c:pt idx="4120">
                  <c:v>0.1099151</c:v>
                </c:pt>
                <c:pt idx="4121">
                  <c:v>0.11062909999999999</c:v>
                </c:pt>
                <c:pt idx="4122">
                  <c:v>0.10928019999999999</c:v>
                </c:pt>
                <c:pt idx="4123">
                  <c:v>0.1090155</c:v>
                </c:pt>
                <c:pt idx="4124">
                  <c:v>0.1110457</c:v>
                </c:pt>
                <c:pt idx="4125">
                  <c:v>0.1117513</c:v>
                </c:pt>
                <c:pt idx="4126">
                  <c:v>0.1116481</c:v>
                </c:pt>
                <c:pt idx="4127">
                  <c:v>0.11349049999999999</c:v>
                </c:pt>
                <c:pt idx="4128">
                  <c:v>0.1105404</c:v>
                </c:pt>
                <c:pt idx="4129">
                  <c:v>0.1107486</c:v>
                </c:pt>
                <c:pt idx="4130">
                  <c:v>0.111014</c:v>
                </c:pt>
                <c:pt idx="4131">
                  <c:v>0.1088731</c:v>
                </c:pt>
                <c:pt idx="4132">
                  <c:v>0.11199870000000001</c:v>
                </c:pt>
                <c:pt idx="4133">
                  <c:v>0.1135193</c:v>
                </c:pt>
                <c:pt idx="4134">
                  <c:v>0.1109892</c:v>
                </c:pt>
                <c:pt idx="4135">
                  <c:v>0.1102944</c:v>
                </c:pt>
                <c:pt idx="4136">
                  <c:v>0.1104232</c:v>
                </c:pt>
                <c:pt idx="4137">
                  <c:v>0.1106743</c:v>
                </c:pt>
                <c:pt idx="4138">
                  <c:v>0.1139076</c:v>
                </c:pt>
                <c:pt idx="4139">
                  <c:v>0.1107654</c:v>
                </c:pt>
                <c:pt idx="4140">
                  <c:v>0.1131998</c:v>
                </c:pt>
                <c:pt idx="4141">
                  <c:v>0.1110867</c:v>
                </c:pt>
                <c:pt idx="4142">
                  <c:v>0.11176750000000001</c:v>
                </c:pt>
                <c:pt idx="4143">
                  <c:v>0.1140906</c:v>
                </c:pt>
                <c:pt idx="4144">
                  <c:v>0.1104295</c:v>
                </c:pt>
                <c:pt idx="4145">
                  <c:v>0.1110165</c:v>
                </c:pt>
                <c:pt idx="4146">
                  <c:v>0.1110221</c:v>
                </c:pt>
                <c:pt idx="4147">
                  <c:v>0.11329350000000001</c:v>
                </c:pt>
                <c:pt idx="4148">
                  <c:v>0.11608209999999999</c:v>
                </c:pt>
                <c:pt idx="4149">
                  <c:v>0.11487650000000001</c:v>
                </c:pt>
                <c:pt idx="4150">
                  <c:v>0.1137524</c:v>
                </c:pt>
                <c:pt idx="4151">
                  <c:v>0.114066</c:v>
                </c:pt>
                <c:pt idx="4152">
                  <c:v>0.1131339</c:v>
                </c:pt>
                <c:pt idx="4153">
                  <c:v>0.1122942</c:v>
                </c:pt>
                <c:pt idx="4154">
                  <c:v>0.1107834</c:v>
                </c:pt>
                <c:pt idx="4155">
                  <c:v>0.11224679999999999</c:v>
                </c:pt>
                <c:pt idx="4156">
                  <c:v>0.11033569999999999</c:v>
                </c:pt>
                <c:pt idx="4157">
                  <c:v>0.1102143</c:v>
                </c:pt>
                <c:pt idx="4158">
                  <c:v>0.1120801</c:v>
                </c:pt>
                <c:pt idx="4159">
                  <c:v>0.11380469999999999</c:v>
                </c:pt>
                <c:pt idx="4160">
                  <c:v>0.1124479</c:v>
                </c:pt>
                <c:pt idx="4161">
                  <c:v>0.1120593</c:v>
                </c:pt>
                <c:pt idx="4162">
                  <c:v>0.11180519999999999</c:v>
                </c:pt>
                <c:pt idx="4163">
                  <c:v>0.1108721</c:v>
                </c:pt>
                <c:pt idx="4164">
                  <c:v>0.11208079999999999</c:v>
                </c:pt>
                <c:pt idx="4165">
                  <c:v>0.1127507</c:v>
                </c:pt>
                <c:pt idx="4166">
                  <c:v>0.1104057</c:v>
                </c:pt>
                <c:pt idx="4167">
                  <c:v>0.1102321</c:v>
                </c:pt>
                <c:pt idx="4168">
                  <c:v>0.11081340000000001</c:v>
                </c:pt>
                <c:pt idx="4169">
                  <c:v>0.1113499</c:v>
                </c:pt>
                <c:pt idx="4170">
                  <c:v>0.1107199</c:v>
                </c:pt>
                <c:pt idx="4171">
                  <c:v>0.1110821</c:v>
                </c:pt>
                <c:pt idx="4172">
                  <c:v>0.1106539</c:v>
                </c:pt>
                <c:pt idx="4173">
                  <c:v>0.1116509</c:v>
                </c:pt>
                <c:pt idx="4174">
                  <c:v>0.10901329999999999</c:v>
                </c:pt>
                <c:pt idx="4175">
                  <c:v>0.1103446</c:v>
                </c:pt>
                <c:pt idx="4176">
                  <c:v>0.1102137</c:v>
                </c:pt>
                <c:pt idx="4177">
                  <c:v>0.1109026</c:v>
                </c:pt>
                <c:pt idx="4178">
                  <c:v>0.1122755</c:v>
                </c:pt>
                <c:pt idx="4179">
                  <c:v>0.11016049999999999</c:v>
                </c:pt>
                <c:pt idx="4180">
                  <c:v>0.1115329</c:v>
                </c:pt>
                <c:pt idx="4181">
                  <c:v>0.1099709</c:v>
                </c:pt>
                <c:pt idx="4182">
                  <c:v>0.1111905</c:v>
                </c:pt>
                <c:pt idx="4183">
                  <c:v>0.112054</c:v>
                </c:pt>
                <c:pt idx="4184">
                  <c:v>0.1098293</c:v>
                </c:pt>
                <c:pt idx="4185">
                  <c:v>0.11133179999999999</c:v>
                </c:pt>
                <c:pt idx="4186">
                  <c:v>0.1121182</c:v>
                </c:pt>
                <c:pt idx="4187">
                  <c:v>0.1102202</c:v>
                </c:pt>
                <c:pt idx="4188">
                  <c:v>0.1135089</c:v>
                </c:pt>
                <c:pt idx="4189">
                  <c:v>0.11130909999999999</c:v>
                </c:pt>
                <c:pt idx="4190">
                  <c:v>0.11073860000000001</c:v>
                </c:pt>
                <c:pt idx="4191">
                  <c:v>0.1113904</c:v>
                </c:pt>
                <c:pt idx="4192">
                  <c:v>0.110287</c:v>
                </c:pt>
                <c:pt idx="4193">
                  <c:v>0.1122049</c:v>
                </c:pt>
                <c:pt idx="4194">
                  <c:v>0.1115225</c:v>
                </c:pt>
                <c:pt idx="4195">
                  <c:v>0.11079369999999999</c:v>
                </c:pt>
                <c:pt idx="4196">
                  <c:v>0.1117279</c:v>
                </c:pt>
                <c:pt idx="4197">
                  <c:v>0.1109641</c:v>
                </c:pt>
                <c:pt idx="4198">
                  <c:v>0.1125858</c:v>
                </c:pt>
                <c:pt idx="4199">
                  <c:v>0.1141553</c:v>
                </c:pt>
                <c:pt idx="4200">
                  <c:v>0.1105539</c:v>
                </c:pt>
                <c:pt idx="4201">
                  <c:v>0.1110901</c:v>
                </c:pt>
                <c:pt idx="4202">
                  <c:v>0.1120096</c:v>
                </c:pt>
                <c:pt idx="4203">
                  <c:v>0.1123683</c:v>
                </c:pt>
                <c:pt idx="4204">
                  <c:v>0.1140012</c:v>
                </c:pt>
                <c:pt idx="4205">
                  <c:v>0.1136653</c:v>
                </c:pt>
                <c:pt idx="4206">
                  <c:v>0.1147323</c:v>
                </c:pt>
                <c:pt idx="4207">
                  <c:v>0.1118068</c:v>
                </c:pt>
                <c:pt idx="4208">
                  <c:v>0.1129434</c:v>
                </c:pt>
                <c:pt idx="4209">
                  <c:v>0.11039359999999999</c:v>
                </c:pt>
                <c:pt idx="4210">
                  <c:v>0.10971740000000001</c:v>
                </c:pt>
                <c:pt idx="4211">
                  <c:v>0.1126043</c:v>
                </c:pt>
                <c:pt idx="4212">
                  <c:v>0.11145330000000001</c:v>
                </c:pt>
                <c:pt idx="4213">
                  <c:v>0.1103348</c:v>
                </c:pt>
                <c:pt idx="4214">
                  <c:v>0.1091936</c:v>
                </c:pt>
                <c:pt idx="4215">
                  <c:v>0.11042970000000001</c:v>
                </c:pt>
                <c:pt idx="4216">
                  <c:v>0.1109859</c:v>
                </c:pt>
                <c:pt idx="4217">
                  <c:v>0.1139283</c:v>
                </c:pt>
                <c:pt idx="4218">
                  <c:v>0.11115709999999999</c:v>
                </c:pt>
                <c:pt idx="4219">
                  <c:v>0.1099612</c:v>
                </c:pt>
                <c:pt idx="4220">
                  <c:v>0.1107957</c:v>
                </c:pt>
                <c:pt idx="4221">
                  <c:v>0.11328050000000001</c:v>
                </c:pt>
                <c:pt idx="4222">
                  <c:v>0.1147068</c:v>
                </c:pt>
                <c:pt idx="4223">
                  <c:v>0.1121509</c:v>
                </c:pt>
                <c:pt idx="4224">
                  <c:v>0.1149589</c:v>
                </c:pt>
                <c:pt idx="4225">
                  <c:v>0.1134245</c:v>
                </c:pt>
                <c:pt idx="4226">
                  <c:v>0.1128622</c:v>
                </c:pt>
                <c:pt idx="4227">
                  <c:v>0.11392869999999999</c:v>
                </c:pt>
                <c:pt idx="4228">
                  <c:v>0.11246979999999999</c:v>
                </c:pt>
                <c:pt idx="4229">
                  <c:v>0.1137553</c:v>
                </c:pt>
                <c:pt idx="4230">
                  <c:v>0.1143064</c:v>
                </c:pt>
                <c:pt idx="4231">
                  <c:v>0.11194320000000001</c:v>
                </c:pt>
                <c:pt idx="4232">
                  <c:v>0.1107469</c:v>
                </c:pt>
                <c:pt idx="4233">
                  <c:v>0.1102132</c:v>
                </c:pt>
                <c:pt idx="4234">
                  <c:v>0.11014</c:v>
                </c:pt>
                <c:pt idx="4235">
                  <c:v>0.1118712</c:v>
                </c:pt>
                <c:pt idx="4236">
                  <c:v>0.10999780000000001</c:v>
                </c:pt>
                <c:pt idx="4237">
                  <c:v>0.1133744</c:v>
                </c:pt>
                <c:pt idx="4238">
                  <c:v>0.11129070000000001</c:v>
                </c:pt>
                <c:pt idx="4239">
                  <c:v>0.1128714</c:v>
                </c:pt>
                <c:pt idx="4240">
                  <c:v>0.11122360000000001</c:v>
                </c:pt>
                <c:pt idx="4241">
                  <c:v>0.1131316</c:v>
                </c:pt>
                <c:pt idx="4242">
                  <c:v>0.112798</c:v>
                </c:pt>
                <c:pt idx="4243">
                  <c:v>0.11204069999999999</c:v>
                </c:pt>
                <c:pt idx="4244">
                  <c:v>0.11367670000000001</c:v>
                </c:pt>
                <c:pt idx="4245">
                  <c:v>0.1138178</c:v>
                </c:pt>
                <c:pt idx="4246">
                  <c:v>0.11260000000000001</c:v>
                </c:pt>
                <c:pt idx="4247">
                  <c:v>0.113617</c:v>
                </c:pt>
                <c:pt idx="4248">
                  <c:v>0.1133233</c:v>
                </c:pt>
                <c:pt idx="4249">
                  <c:v>0.11397930000000001</c:v>
                </c:pt>
                <c:pt idx="4250">
                  <c:v>0.11056630000000001</c:v>
                </c:pt>
                <c:pt idx="4251">
                  <c:v>0.1136387</c:v>
                </c:pt>
                <c:pt idx="4252">
                  <c:v>0.1122508</c:v>
                </c:pt>
                <c:pt idx="4253">
                  <c:v>0.1143088</c:v>
                </c:pt>
                <c:pt idx="4254">
                  <c:v>0.11130959999999999</c:v>
                </c:pt>
                <c:pt idx="4255">
                  <c:v>0.108644</c:v>
                </c:pt>
                <c:pt idx="4256">
                  <c:v>0.1128547</c:v>
                </c:pt>
                <c:pt idx="4257">
                  <c:v>0.1097639</c:v>
                </c:pt>
                <c:pt idx="4258">
                  <c:v>0.1106543</c:v>
                </c:pt>
                <c:pt idx="4259">
                  <c:v>0.1109699</c:v>
                </c:pt>
                <c:pt idx="4260">
                  <c:v>0.10979079999999999</c:v>
                </c:pt>
                <c:pt idx="4261">
                  <c:v>0.1128083</c:v>
                </c:pt>
                <c:pt idx="4262">
                  <c:v>0.10847320000000001</c:v>
                </c:pt>
                <c:pt idx="4263">
                  <c:v>0.110418</c:v>
                </c:pt>
                <c:pt idx="4264">
                  <c:v>0.1102267</c:v>
                </c:pt>
                <c:pt idx="4265">
                  <c:v>0.1093112</c:v>
                </c:pt>
                <c:pt idx="4266">
                  <c:v>0.1089376</c:v>
                </c:pt>
                <c:pt idx="4267">
                  <c:v>0.108664</c:v>
                </c:pt>
                <c:pt idx="4268">
                  <c:v>0.11133940000000001</c:v>
                </c:pt>
                <c:pt idx="4269">
                  <c:v>0.1105516</c:v>
                </c:pt>
                <c:pt idx="4270">
                  <c:v>0.10888249999999999</c:v>
                </c:pt>
                <c:pt idx="4271">
                  <c:v>0.1114573</c:v>
                </c:pt>
                <c:pt idx="4272">
                  <c:v>0.10837869999999999</c:v>
                </c:pt>
                <c:pt idx="4273">
                  <c:v>0.1106854</c:v>
                </c:pt>
                <c:pt idx="4274">
                  <c:v>0.1099681</c:v>
                </c:pt>
                <c:pt idx="4275">
                  <c:v>0.108002</c:v>
                </c:pt>
                <c:pt idx="4276">
                  <c:v>0.10678070000000001</c:v>
                </c:pt>
                <c:pt idx="4277">
                  <c:v>0.1083722</c:v>
                </c:pt>
                <c:pt idx="4278">
                  <c:v>0.1071458</c:v>
                </c:pt>
                <c:pt idx="4279">
                  <c:v>0.107097</c:v>
                </c:pt>
                <c:pt idx="4280">
                  <c:v>0.1093604</c:v>
                </c:pt>
                <c:pt idx="4281">
                  <c:v>0.107665</c:v>
                </c:pt>
                <c:pt idx="4282">
                  <c:v>0.11018940000000001</c:v>
                </c:pt>
                <c:pt idx="4283">
                  <c:v>0.1096234</c:v>
                </c:pt>
                <c:pt idx="4284">
                  <c:v>0.10985449999999999</c:v>
                </c:pt>
                <c:pt idx="4285">
                  <c:v>0.1097267</c:v>
                </c:pt>
                <c:pt idx="4286">
                  <c:v>0.1098866</c:v>
                </c:pt>
                <c:pt idx="4287">
                  <c:v>0.1091125</c:v>
                </c:pt>
                <c:pt idx="4288">
                  <c:v>0.1083375</c:v>
                </c:pt>
                <c:pt idx="4289">
                  <c:v>0.1072974</c:v>
                </c:pt>
                <c:pt idx="4290">
                  <c:v>0.1096949</c:v>
                </c:pt>
                <c:pt idx="4291">
                  <c:v>0.1105492</c:v>
                </c:pt>
                <c:pt idx="4292">
                  <c:v>0.1101828</c:v>
                </c:pt>
                <c:pt idx="4293">
                  <c:v>0.1106434</c:v>
                </c:pt>
                <c:pt idx="4294">
                  <c:v>0.1117621</c:v>
                </c:pt>
                <c:pt idx="4295">
                  <c:v>0.1109105</c:v>
                </c:pt>
                <c:pt idx="4296">
                  <c:v>0.112563</c:v>
                </c:pt>
                <c:pt idx="4297">
                  <c:v>0.1087019</c:v>
                </c:pt>
                <c:pt idx="4298">
                  <c:v>0.11031920000000001</c:v>
                </c:pt>
                <c:pt idx="4299">
                  <c:v>0.1083119</c:v>
                </c:pt>
                <c:pt idx="4300">
                  <c:v>0.1093952</c:v>
                </c:pt>
                <c:pt idx="4301">
                  <c:v>0.1092458</c:v>
                </c:pt>
                <c:pt idx="4302">
                  <c:v>0.10950849999999999</c:v>
                </c:pt>
                <c:pt idx="4303">
                  <c:v>0.1100913</c:v>
                </c:pt>
                <c:pt idx="4304">
                  <c:v>0.1093124</c:v>
                </c:pt>
                <c:pt idx="4305">
                  <c:v>0.1092408</c:v>
                </c:pt>
                <c:pt idx="4306">
                  <c:v>0.1142881</c:v>
                </c:pt>
                <c:pt idx="4307">
                  <c:v>0.112191</c:v>
                </c:pt>
                <c:pt idx="4308">
                  <c:v>0.1110261</c:v>
                </c:pt>
                <c:pt idx="4309">
                  <c:v>0.1140655</c:v>
                </c:pt>
                <c:pt idx="4310">
                  <c:v>0.11221440000000001</c:v>
                </c:pt>
                <c:pt idx="4311">
                  <c:v>0.1091756</c:v>
                </c:pt>
                <c:pt idx="4312">
                  <c:v>0.1119793</c:v>
                </c:pt>
                <c:pt idx="4313">
                  <c:v>0.1104383</c:v>
                </c:pt>
                <c:pt idx="4314">
                  <c:v>0.1110507</c:v>
                </c:pt>
                <c:pt idx="4315">
                  <c:v>0.1139578</c:v>
                </c:pt>
                <c:pt idx="4316">
                  <c:v>0.1088568</c:v>
                </c:pt>
                <c:pt idx="4317">
                  <c:v>0.11296349999999999</c:v>
                </c:pt>
                <c:pt idx="4318">
                  <c:v>0.1125844</c:v>
                </c:pt>
                <c:pt idx="4319">
                  <c:v>0.1115169</c:v>
                </c:pt>
                <c:pt idx="4320">
                  <c:v>0.11371290000000001</c:v>
                </c:pt>
                <c:pt idx="4321">
                  <c:v>0.10928069999999999</c:v>
                </c:pt>
                <c:pt idx="4322">
                  <c:v>0.10943559999999999</c:v>
                </c:pt>
                <c:pt idx="4323">
                  <c:v>0.1119358</c:v>
                </c:pt>
                <c:pt idx="4324">
                  <c:v>0.11031249999999999</c:v>
                </c:pt>
                <c:pt idx="4325">
                  <c:v>0.11138960000000001</c:v>
                </c:pt>
                <c:pt idx="4326">
                  <c:v>0.1132794</c:v>
                </c:pt>
                <c:pt idx="4327">
                  <c:v>0.1106446</c:v>
                </c:pt>
                <c:pt idx="4328">
                  <c:v>0.1129179</c:v>
                </c:pt>
                <c:pt idx="4329">
                  <c:v>0.1102486</c:v>
                </c:pt>
                <c:pt idx="4330">
                  <c:v>0.1109213</c:v>
                </c:pt>
                <c:pt idx="4331">
                  <c:v>0.1125689</c:v>
                </c:pt>
                <c:pt idx="4332">
                  <c:v>0.11150359999999999</c:v>
                </c:pt>
                <c:pt idx="4333">
                  <c:v>0.1110236</c:v>
                </c:pt>
                <c:pt idx="4334">
                  <c:v>0.1099465</c:v>
                </c:pt>
                <c:pt idx="4335">
                  <c:v>0.11229160000000001</c:v>
                </c:pt>
                <c:pt idx="4336">
                  <c:v>0.1113292</c:v>
                </c:pt>
                <c:pt idx="4337">
                  <c:v>0.11304069999999999</c:v>
                </c:pt>
                <c:pt idx="4338">
                  <c:v>0.1115534</c:v>
                </c:pt>
                <c:pt idx="4339">
                  <c:v>0.1105366</c:v>
                </c:pt>
                <c:pt idx="4340">
                  <c:v>0.1106254</c:v>
                </c:pt>
                <c:pt idx="4341">
                  <c:v>0.10927489999999999</c:v>
                </c:pt>
                <c:pt idx="4342">
                  <c:v>0.1093471</c:v>
                </c:pt>
                <c:pt idx="4343">
                  <c:v>0.11304069999999999</c:v>
                </c:pt>
                <c:pt idx="4344">
                  <c:v>0.11082359999999999</c:v>
                </c:pt>
                <c:pt idx="4345">
                  <c:v>0.1107943</c:v>
                </c:pt>
                <c:pt idx="4346">
                  <c:v>0.1118272</c:v>
                </c:pt>
                <c:pt idx="4347">
                  <c:v>0.1122495</c:v>
                </c:pt>
                <c:pt idx="4348">
                  <c:v>0.1133386</c:v>
                </c:pt>
                <c:pt idx="4349">
                  <c:v>0.1121928</c:v>
                </c:pt>
                <c:pt idx="4350">
                  <c:v>0.1121963</c:v>
                </c:pt>
                <c:pt idx="4351">
                  <c:v>0.1106433</c:v>
                </c:pt>
                <c:pt idx="4352">
                  <c:v>0.1113249</c:v>
                </c:pt>
                <c:pt idx="4353">
                  <c:v>0.10987479999999999</c:v>
                </c:pt>
                <c:pt idx="4354">
                  <c:v>0.1113073</c:v>
                </c:pt>
                <c:pt idx="4355">
                  <c:v>0.1117128</c:v>
                </c:pt>
                <c:pt idx="4356">
                  <c:v>0.1114831</c:v>
                </c:pt>
                <c:pt idx="4357">
                  <c:v>0.11064</c:v>
                </c:pt>
                <c:pt idx="4358">
                  <c:v>0.1098271</c:v>
                </c:pt>
                <c:pt idx="4359">
                  <c:v>0.110652</c:v>
                </c:pt>
                <c:pt idx="4360">
                  <c:v>0.1103282</c:v>
                </c:pt>
                <c:pt idx="4361">
                  <c:v>0.1110057</c:v>
                </c:pt>
                <c:pt idx="4362">
                  <c:v>0.1089968</c:v>
                </c:pt>
                <c:pt idx="4363">
                  <c:v>0.1119241</c:v>
                </c:pt>
                <c:pt idx="4364">
                  <c:v>0.1152011</c:v>
                </c:pt>
                <c:pt idx="4365">
                  <c:v>0.11085929999999999</c:v>
                </c:pt>
                <c:pt idx="4366">
                  <c:v>0.1107147</c:v>
                </c:pt>
                <c:pt idx="4367">
                  <c:v>0.1130119</c:v>
                </c:pt>
                <c:pt idx="4368">
                  <c:v>0.1080269</c:v>
                </c:pt>
                <c:pt idx="4369">
                  <c:v>0.1109605</c:v>
                </c:pt>
                <c:pt idx="4370">
                  <c:v>0.11091529999999999</c:v>
                </c:pt>
                <c:pt idx="4371">
                  <c:v>0.1100695</c:v>
                </c:pt>
                <c:pt idx="4372">
                  <c:v>0.1109352</c:v>
                </c:pt>
                <c:pt idx="4373">
                  <c:v>0.110264</c:v>
                </c:pt>
                <c:pt idx="4374">
                  <c:v>0.10930570000000001</c:v>
                </c:pt>
                <c:pt idx="4375">
                  <c:v>0.10810350000000001</c:v>
                </c:pt>
                <c:pt idx="4376">
                  <c:v>0.11226419999999999</c:v>
                </c:pt>
                <c:pt idx="4377">
                  <c:v>0.1124005</c:v>
                </c:pt>
                <c:pt idx="4378">
                  <c:v>0.11107590000000001</c:v>
                </c:pt>
                <c:pt idx="4379">
                  <c:v>0.113205</c:v>
                </c:pt>
                <c:pt idx="4380">
                  <c:v>0.1085848</c:v>
                </c:pt>
                <c:pt idx="4381">
                  <c:v>0.110179</c:v>
                </c:pt>
                <c:pt idx="4382">
                  <c:v>0.1084295</c:v>
                </c:pt>
                <c:pt idx="4383">
                  <c:v>0.1113147</c:v>
                </c:pt>
                <c:pt idx="4384">
                  <c:v>0.1111327</c:v>
                </c:pt>
                <c:pt idx="4385">
                  <c:v>0.1098146</c:v>
                </c:pt>
                <c:pt idx="4386">
                  <c:v>0.1091242</c:v>
                </c:pt>
                <c:pt idx="4387">
                  <c:v>0.1059232</c:v>
                </c:pt>
                <c:pt idx="4388">
                  <c:v>0.11086550000000001</c:v>
                </c:pt>
                <c:pt idx="4389">
                  <c:v>0.10782609999999999</c:v>
                </c:pt>
                <c:pt idx="4390">
                  <c:v>0.1123204</c:v>
                </c:pt>
                <c:pt idx="4391">
                  <c:v>0.109164</c:v>
                </c:pt>
                <c:pt idx="4392">
                  <c:v>0.1071768</c:v>
                </c:pt>
                <c:pt idx="4393">
                  <c:v>0.1108291</c:v>
                </c:pt>
                <c:pt idx="4394">
                  <c:v>0.10936360000000001</c:v>
                </c:pt>
                <c:pt idx="4395">
                  <c:v>0.1094985</c:v>
                </c:pt>
                <c:pt idx="4396">
                  <c:v>0.11127380000000001</c:v>
                </c:pt>
                <c:pt idx="4397">
                  <c:v>0.1109783</c:v>
                </c:pt>
                <c:pt idx="4398">
                  <c:v>0.1078374</c:v>
                </c:pt>
                <c:pt idx="4399">
                  <c:v>0.1098966</c:v>
                </c:pt>
                <c:pt idx="4400">
                  <c:v>0.10928010000000001</c:v>
                </c:pt>
                <c:pt idx="4401">
                  <c:v>0.11035979999999999</c:v>
                </c:pt>
                <c:pt idx="4402">
                  <c:v>0.111606</c:v>
                </c:pt>
                <c:pt idx="4403">
                  <c:v>0.1094903</c:v>
                </c:pt>
                <c:pt idx="4404">
                  <c:v>0.1084764</c:v>
                </c:pt>
                <c:pt idx="4405">
                  <c:v>0.1106525</c:v>
                </c:pt>
                <c:pt idx="4406">
                  <c:v>0.1105686</c:v>
                </c:pt>
                <c:pt idx="4407">
                  <c:v>0.1084825</c:v>
                </c:pt>
                <c:pt idx="4408">
                  <c:v>0.10875799999999999</c:v>
                </c:pt>
                <c:pt idx="4409">
                  <c:v>0.11244899999999999</c:v>
                </c:pt>
                <c:pt idx="4410">
                  <c:v>0.11039160000000001</c:v>
                </c:pt>
                <c:pt idx="4411">
                  <c:v>0.1088263</c:v>
                </c:pt>
                <c:pt idx="4412">
                  <c:v>0.1111697</c:v>
                </c:pt>
                <c:pt idx="4413">
                  <c:v>0.10965080000000001</c:v>
                </c:pt>
                <c:pt idx="4414">
                  <c:v>0.1096198</c:v>
                </c:pt>
                <c:pt idx="4415">
                  <c:v>0.1105356</c:v>
                </c:pt>
                <c:pt idx="4416">
                  <c:v>0.1115767</c:v>
                </c:pt>
                <c:pt idx="4417">
                  <c:v>0.1115463</c:v>
                </c:pt>
                <c:pt idx="4418">
                  <c:v>0.1070431</c:v>
                </c:pt>
                <c:pt idx="4419">
                  <c:v>0.1108369</c:v>
                </c:pt>
                <c:pt idx="4420">
                  <c:v>0.1076681</c:v>
                </c:pt>
                <c:pt idx="4421">
                  <c:v>0.1090849</c:v>
                </c:pt>
                <c:pt idx="4422">
                  <c:v>0.1092962</c:v>
                </c:pt>
                <c:pt idx="4423">
                  <c:v>0.111779</c:v>
                </c:pt>
                <c:pt idx="4424">
                  <c:v>0.1112247</c:v>
                </c:pt>
                <c:pt idx="4425">
                  <c:v>0.1092755</c:v>
                </c:pt>
                <c:pt idx="4426">
                  <c:v>0.1134849</c:v>
                </c:pt>
                <c:pt idx="4427">
                  <c:v>0.1111979</c:v>
                </c:pt>
                <c:pt idx="4428">
                  <c:v>0.1078042</c:v>
                </c:pt>
                <c:pt idx="4429">
                  <c:v>0.109122</c:v>
                </c:pt>
                <c:pt idx="4430">
                  <c:v>0.10890569999999999</c:v>
                </c:pt>
                <c:pt idx="4431">
                  <c:v>0.10960789999999999</c:v>
                </c:pt>
                <c:pt idx="4432">
                  <c:v>0.10797619999999999</c:v>
                </c:pt>
                <c:pt idx="4433">
                  <c:v>0.1131529</c:v>
                </c:pt>
                <c:pt idx="4434">
                  <c:v>0.10979750000000001</c:v>
                </c:pt>
                <c:pt idx="4435">
                  <c:v>0.11125549999999999</c:v>
                </c:pt>
                <c:pt idx="4436">
                  <c:v>0.1107884</c:v>
                </c:pt>
                <c:pt idx="4437">
                  <c:v>0.1073808</c:v>
                </c:pt>
                <c:pt idx="4438">
                  <c:v>0.10586959999999999</c:v>
                </c:pt>
                <c:pt idx="4439">
                  <c:v>0.10880579999999999</c:v>
                </c:pt>
                <c:pt idx="4440">
                  <c:v>0.1113774</c:v>
                </c:pt>
                <c:pt idx="4441">
                  <c:v>0.10877149999999999</c:v>
                </c:pt>
                <c:pt idx="4442">
                  <c:v>0.10737720000000001</c:v>
                </c:pt>
                <c:pt idx="4443">
                  <c:v>0.10902100000000001</c:v>
                </c:pt>
                <c:pt idx="4444">
                  <c:v>0.10800559999999999</c:v>
                </c:pt>
                <c:pt idx="4445">
                  <c:v>0.1085609</c:v>
                </c:pt>
                <c:pt idx="4446">
                  <c:v>0.1083607</c:v>
                </c:pt>
                <c:pt idx="4447">
                  <c:v>0.110262</c:v>
                </c:pt>
                <c:pt idx="4448">
                  <c:v>0.1109931</c:v>
                </c:pt>
                <c:pt idx="4449">
                  <c:v>0.11118169999999999</c:v>
                </c:pt>
                <c:pt idx="4450">
                  <c:v>0.1109695</c:v>
                </c:pt>
                <c:pt idx="4451">
                  <c:v>0.1120609</c:v>
                </c:pt>
                <c:pt idx="4452">
                  <c:v>0.1145674</c:v>
                </c:pt>
                <c:pt idx="4453">
                  <c:v>0.11074340000000001</c:v>
                </c:pt>
                <c:pt idx="4454">
                  <c:v>0.1089957</c:v>
                </c:pt>
                <c:pt idx="4455">
                  <c:v>0.11137759999999999</c:v>
                </c:pt>
                <c:pt idx="4456">
                  <c:v>0.1069285</c:v>
                </c:pt>
                <c:pt idx="4457">
                  <c:v>0.1119956</c:v>
                </c:pt>
                <c:pt idx="4458">
                  <c:v>0.1086445</c:v>
                </c:pt>
                <c:pt idx="4459">
                  <c:v>0.11003780000000001</c:v>
                </c:pt>
                <c:pt idx="4460">
                  <c:v>0.10954220000000001</c:v>
                </c:pt>
                <c:pt idx="4461">
                  <c:v>0.1091292</c:v>
                </c:pt>
                <c:pt idx="4462">
                  <c:v>0.1107327</c:v>
                </c:pt>
                <c:pt idx="4463">
                  <c:v>0.1099576</c:v>
                </c:pt>
                <c:pt idx="4464">
                  <c:v>0.1100898</c:v>
                </c:pt>
                <c:pt idx="4465">
                  <c:v>0.1131769</c:v>
                </c:pt>
                <c:pt idx="4466">
                  <c:v>0.11056580000000001</c:v>
                </c:pt>
                <c:pt idx="4467">
                  <c:v>0.1121677</c:v>
                </c:pt>
                <c:pt idx="4468">
                  <c:v>0.1107591</c:v>
                </c:pt>
                <c:pt idx="4469">
                  <c:v>0.11159189999999999</c:v>
                </c:pt>
                <c:pt idx="4470">
                  <c:v>0.1116909</c:v>
                </c:pt>
                <c:pt idx="4471">
                  <c:v>0.11472930000000001</c:v>
                </c:pt>
                <c:pt idx="4472">
                  <c:v>0.1087438</c:v>
                </c:pt>
                <c:pt idx="4473">
                  <c:v>0.11176079999999999</c:v>
                </c:pt>
                <c:pt idx="4474">
                  <c:v>0.1132314</c:v>
                </c:pt>
                <c:pt idx="4475">
                  <c:v>0.11105139999999999</c:v>
                </c:pt>
                <c:pt idx="4476">
                  <c:v>0.1088865</c:v>
                </c:pt>
                <c:pt idx="4477">
                  <c:v>0.11089830000000001</c:v>
                </c:pt>
                <c:pt idx="4478">
                  <c:v>0.1111844</c:v>
                </c:pt>
                <c:pt idx="4479">
                  <c:v>0.1119019</c:v>
                </c:pt>
                <c:pt idx="4480">
                  <c:v>0.10978789999999999</c:v>
                </c:pt>
                <c:pt idx="4481">
                  <c:v>0.1140684</c:v>
                </c:pt>
                <c:pt idx="4482">
                  <c:v>0.113304</c:v>
                </c:pt>
                <c:pt idx="4483">
                  <c:v>0.1119824</c:v>
                </c:pt>
                <c:pt idx="4484">
                  <c:v>0.1143802</c:v>
                </c:pt>
                <c:pt idx="4485">
                  <c:v>0.1126257</c:v>
                </c:pt>
                <c:pt idx="4486">
                  <c:v>0.10961120000000001</c:v>
                </c:pt>
                <c:pt idx="4487">
                  <c:v>0.1113672</c:v>
                </c:pt>
                <c:pt idx="4488">
                  <c:v>0.1110498</c:v>
                </c:pt>
                <c:pt idx="4489">
                  <c:v>0.1125419</c:v>
                </c:pt>
                <c:pt idx="4490">
                  <c:v>0.10631500000000001</c:v>
                </c:pt>
                <c:pt idx="4491">
                  <c:v>0.11002869999999999</c:v>
                </c:pt>
                <c:pt idx="4492">
                  <c:v>0.1129616</c:v>
                </c:pt>
                <c:pt idx="4493">
                  <c:v>0.10989690000000001</c:v>
                </c:pt>
                <c:pt idx="4494">
                  <c:v>0.10996939999999999</c:v>
                </c:pt>
                <c:pt idx="4495">
                  <c:v>0.1103123</c:v>
                </c:pt>
                <c:pt idx="4496">
                  <c:v>0.1071188</c:v>
                </c:pt>
                <c:pt idx="4497">
                  <c:v>0.1098939</c:v>
                </c:pt>
                <c:pt idx="4498">
                  <c:v>0.1108609</c:v>
                </c:pt>
                <c:pt idx="4499">
                  <c:v>0.1106887</c:v>
                </c:pt>
                <c:pt idx="4500">
                  <c:v>0.1105318</c:v>
                </c:pt>
                <c:pt idx="4501">
                  <c:v>0.1094021</c:v>
                </c:pt>
                <c:pt idx="4502">
                  <c:v>0.111008</c:v>
                </c:pt>
                <c:pt idx="4503">
                  <c:v>0.11168210000000001</c:v>
                </c:pt>
                <c:pt idx="4504">
                  <c:v>0.1088903</c:v>
                </c:pt>
                <c:pt idx="4505">
                  <c:v>0.1094391</c:v>
                </c:pt>
                <c:pt idx="4506">
                  <c:v>0.1099189</c:v>
                </c:pt>
                <c:pt idx="4507">
                  <c:v>0.1072525</c:v>
                </c:pt>
                <c:pt idx="4508">
                  <c:v>0.11081969999999999</c:v>
                </c:pt>
                <c:pt idx="4509">
                  <c:v>0.11150110000000001</c:v>
                </c:pt>
                <c:pt idx="4510">
                  <c:v>0.1086738</c:v>
                </c:pt>
                <c:pt idx="4511">
                  <c:v>0.1084379</c:v>
                </c:pt>
                <c:pt idx="4512">
                  <c:v>0.11363180000000001</c:v>
                </c:pt>
                <c:pt idx="4513">
                  <c:v>0.10796989999999999</c:v>
                </c:pt>
                <c:pt idx="4514">
                  <c:v>0.110499</c:v>
                </c:pt>
                <c:pt idx="4515">
                  <c:v>0.110872</c:v>
                </c:pt>
                <c:pt idx="4516">
                  <c:v>0.11164</c:v>
                </c:pt>
                <c:pt idx="4517">
                  <c:v>0.1095029</c:v>
                </c:pt>
                <c:pt idx="4518">
                  <c:v>0.1110746</c:v>
                </c:pt>
                <c:pt idx="4519">
                  <c:v>0.10955529999999999</c:v>
                </c:pt>
                <c:pt idx="4520">
                  <c:v>0.1117153</c:v>
                </c:pt>
                <c:pt idx="4521">
                  <c:v>0.1105006</c:v>
                </c:pt>
                <c:pt idx="4522">
                  <c:v>0.1119762</c:v>
                </c:pt>
                <c:pt idx="4523">
                  <c:v>0.1127399</c:v>
                </c:pt>
                <c:pt idx="4524">
                  <c:v>0.1107765</c:v>
                </c:pt>
                <c:pt idx="4525">
                  <c:v>0.11105370000000001</c:v>
                </c:pt>
                <c:pt idx="4526">
                  <c:v>0.11095720000000001</c:v>
                </c:pt>
                <c:pt idx="4527">
                  <c:v>0.1128774</c:v>
                </c:pt>
                <c:pt idx="4528">
                  <c:v>0.11224629999999999</c:v>
                </c:pt>
                <c:pt idx="4529">
                  <c:v>0.11019470000000001</c:v>
                </c:pt>
                <c:pt idx="4530">
                  <c:v>0.1098519</c:v>
                </c:pt>
                <c:pt idx="4531">
                  <c:v>0.11090559999999999</c:v>
                </c:pt>
                <c:pt idx="4532">
                  <c:v>0.1091302</c:v>
                </c:pt>
                <c:pt idx="4533">
                  <c:v>0.1113721</c:v>
                </c:pt>
                <c:pt idx="4534">
                  <c:v>0.1096375</c:v>
                </c:pt>
                <c:pt idx="4535">
                  <c:v>0.11036169999999999</c:v>
                </c:pt>
                <c:pt idx="4536">
                  <c:v>0.110003</c:v>
                </c:pt>
                <c:pt idx="4537">
                  <c:v>0.110444</c:v>
                </c:pt>
                <c:pt idx="4538">
                  <c:v>0.10938440000000001</c:v>
                </c:pt>
                <c:pt idx="4539">
                  <c:v>0.1114058</c:v>
                </c:pt>
                <c:pt idx="4540">
                  <c:v>0.1097004</c:v>
                </c:pt>
                <c:pt idx="4541">
                  <c:v>0.11142870000000001</c:v>
                </c:pt>
                <c:pt idx="4542">
                  <c:v>0.1108176</c:v>
                </c:pt>
                <c:pt idx="4543">
                  <c:v>0.110531</c:v>
                </c:pt>
                <c:pt idx="4544">
                  <c:v>0.1108422</c:v>
                </c:pt>
                <c:pt idx="4545">
                  <c:v>0.1104651</c:v>
                </c:pt>
                <c:pt idx="4546">
                  <c:v>0.11211649999999999</c:v>
                </c:pt>
                <c:pt idx="4547">
                  <c:v>0.1126698</c:v>
                </c:pt>
                <c:pt idx="4548">
                  <c:v>0.10884480000000001</c:v>
                </c:pt>
                <c:pt idx="4549">
                  <c:v>0.1076034</c:v>
                </c:pt>
                <c:pt idx="4550">
                  <c:v>0.11158800000000001</c:v>
                </c:pt>
                <c:pt idx="4551">
                  <c:v>0.1115468</c:v>
                </c:pt>
                <c:pt idx="4552">
                  <c:v>0.1078288</c:v>
                </c:pt>
                <c:pt idx="4553">
                  <c:v>0.1078665</c:v>
                </c:pt>
                <c:pt idx="4554">
                  <c:v>0.11054360000000001</c:v>
                </c:pt>
                <c:pt idx="4555">
                  <c:v>0.1097906</c:v>
                </c:pt>
                <c:pt idx="4556">
                  <c:v>0.111363</c:v>
                </c:pt>
                <c:pt idx="4557">
                  <c:v>0.1103942</c:v>
                </c:pt>
                <c:pt idx="4558">
                  <c:v>0.110107</c:v>
                </c:pt>
                <c:pt idx="4559">
                  <c:v>0.10914</c:v>
                </c:pt>
                <c:pt idx="4560">
                  <c:v>0.1083393</c:v>
                </c:pt>
                <c:pt idx="4561">
                  <c:v>0.10992300000000001</c:v>
                </c:pt>
                <c:pt idx="4562">
                  <c:v>0.1112826</c:v>
                </c:pt>
                <c:pt idx="4563">
                  <c:v>0.1103804</c:v>
                </c:pt>
                <c:pt idx="4564">
                  <c:v>0.11267629999999999</c:v>
                </c:pt>
                <c:pt idx="4565">
                  <c:v>0.1135432</c:v>
                </c:pt>
                <c:pt idx="4566">
                  <c:v>0.1080219</c:v>
                </c:pt>
                <c:pt idx="4567">
                  <c:v>0.1082613</c:v>
                </c:pt>
                <c:pt idx="4568">
                  <c:v>0.112306</c:v>
                </c:pt>
                <c:pt idx="4569">
                  <c:v>0.10836129999999999</c:v>
                </c:pt>
                <c:pt idx="4570">
                  <c:v>0.1100875</c:v>
                </c:pt>
                <c:pt idx="4571">
                  <c:v>0.11015030000000001</c:v>
                </c:pt>
                <c:pt idx="4572">
                  <c:v>0.11018989999999999</c:v>
                </c:pt>
                <c:pt idx="4573">
                  <c:v>0.111114</c:v>
                </c:pt>
                <c:pt idx="4574">
                  <c:v>0.11035250000000001</c:v>
                </c:pt>
                <c:pt idx="4575">
                  <c:v>0.1126288</c:v>
                </c:pt>
                <c:pt idx="4576">
                  <c:v>0.1074103</c:v>
                </c:pt>
                <c:pt idx="4577">
                  <c:v>0.1098502</c:v>
                </c:pt>
                <c:pt idx="4578">
                  <c:v>0.11301269999999999</c:v>
                </c:pt>
                <c:pt idx="4579">
                  <c:v>0.10964690000000001</c:v>
                </c:pt>
                <c:pt idx="4580">
                  <c:v>0.1089666</c:v>
                </c:pt>
                <c:pt idx="4581">
                  <c:v>0.10890859999999999</c:v>
                </c:pt>
                <c:pt idx="4582">
                  <c:v>0.1122026</c:v>
                </c:pt>
                <c:pt idx="4583">
                  <c:v>0.1101553</c:v>
                </c:pt>
                <c:pt idx="4584">
                  <c:v>0.109447</c:v>
                </c:pt>
                <c:pt idx="4585">
                  <c:v>0.1096071</c:v>
                </c:pt>
                <c:pt idx="4586">
                  <c:v>0.109456</c:v>
                </c:pt>
                <c:pt idx="4587">
                  <c:v>0.1098671</c:v>
                </c:pt>
                <c:pt idx="4588">
                  <c:v>0.1141031</c:v>
                </c:pt>
                <c:pt idx="4589">
                  <c:v>0.1086461</c:v>
                </c:pt>
                <c:pt idx="4590">
                  <c:v>0.1081992</c:v>
                </c:pt>
                <c:pt idx="4591">
                  <c:v>0.10894379999999999</c:v>
                </c:pt>
                <c:pt idx="4592">
                  <c:v>0.10794570000000001</c:v>
                </c:pt>
                <c:pt idx="4593">
                  <c:v>0.1098676</c:v>
                </c:pt>
                <c:pt idx="4594">
                  <c:v>0.11168980000000001</c:v>
                </c:pt>
                <c:pt idx="4595">
                  <c:v>0.110445</c:v>
                </c:pt>
                <c:pt idx="4596">
                  <c:v>0.10920870000000001</c:v>
                </c:pt>
                <c:pt idx="4597">
                  <c:v>0.1103094</c:v>
                </c:pt>
                <c:pt idx="4598">
                  <c:v>0.1104028</c:v>
                </c:pt>
                <c:pt idx="4599">
                  <c:v>0.1124174</c:v>
                </c:pt>
                <c:pt idx="4600">
                  <c:v>0.1101866</c:v>
                </c:pt>
                <c:pt idx="4601">
                  <c:v>0.10964409999999999</c:v>
                </c:pt>
                <c:pt idx="4602">
                  <c:v>0.11148139999999999</c:v>
                </c:pt>
                <c:pt idx="4603">
                  <c:v>0.10825940000000001</c:v>
                </c:pt>
                <c:pt idx="4604">
                  <c:v>0.1118281</c:v>
                </c:pt>
                <c:pt idx="4605">
                  <c:v>0.11184860000000001</c:v>
                </c:pt>
                <c:pt idx="4606">
                  <c:v>0.1123922</c:v>
                </c:pt>
                <c:pt idx="4607">
                  <c:v>0.11275019999999999</c:v>
                </c:pt>
                <c:pt idx="4608">
                  <c:v>0.111</c:v>
                </c:pt>
                <c:pt idx="4609">
                  <c:v>0.10872</c:v>
                </c:pt>
                <c:pt idx="4610">
                  <c:v>0.10941439999999999</c:v>
                </c:pt>
                <c:pt idx="4611">
                  <c:v>0.10909729999999999</c:v>
                </c:pt>
                <c:pt idx="4612">
                  <c:v>0.1103783</c:v>
                </c:pt>
                <c:pt idx="4613">
                  <c:v>0.10956399999999999</c:v>
                </c:pt>
                <c:pt idx="4614">
                  <c:v>0.11132830000000001</c:v>
                </c:pt>
                <c:pt idx="4615">
                  <c:v>0.10963870000000001</c:v>
                </c:pt>
                <c:pt idx="4616">
                  <c:v>0.11232789999999999</c:v>
                </c:pt>
                <c:pt idx="4617">
                  <c:v>0.10884539999999999</c:v>
                </c:pt>
                <c:pt idx="4618">
                  <c:v>0.11210820000000001</c:v>
                </c:pt>
                <c:pt idx="4619">
                  <c:v>0.1112919</c:v>
                </c:pt>
                <c:pt idx="4620">
                  <c:v>0.1088394</c:v>
                </c:pt>
                <c:pt idx="4621">
                  <c:v>0.1076786</c:v>
                </c:pt>
                <c:pt idx="4622">
                  <c:v>0.111722</c:v>
                </c:pt>
                <c:pt idx="4623">
                  <c:v>0.1117765</c:v>
                </c:pt>
                <c:pt idx="4624">
                  <c:v>0.11012710000000001</c:v>
                </c:pt>
                <c:pt idx="4625">
                  <c:v>0.11081240000000001</c:v>
                </c:pt>
                <c:pt idx="4626">
                  <c:v>0.11278050000000001</c:v>
                </c:pt>
                <c:pt idx="4627">
                  <c:v>0.11460099999999999</c:v>
                </c:pt>
                <c:pt idx="4628">
                  <c:v>0.1105254</c:v>
                </c:pt>
                <c:pt idx="4629">
                  <c:v>0.11059819999999999</c:v>
                </c:pt>
                <c:pt idx="4630">
                  <c:v>0.1096602</c:v>
                </c:pt>
                <c:pt idx="4631">
                  <c:v>0.110387</c:v>
                </c:pt>
                <c:pt idx="4632">
                  <c:v>0.1132184</c:v>
                </c:pt>
                <c:pt idx="4633">
                  <c:v>0.1109644</c:v>
                </c:pt>
                <c:pt idx="4634">
                  <c:v>0.1115014</c:v>
                </c:pt>
                <c:pt idx="4635">
                  <c:v>0.11441229999999999</c:v>
                </c:pt>
                <c:pt idx="4636">
                  <c:v>0.1097687</c:v>
                </c:pt>
                <c:pt idx="4637">
                  <c:v>0.1118331</c:v>
                </c:pt>
                <c:pt idx="4638">
                  <c:v>0.11274149999999999</c:v>
                </c:pt>
                <c:pt idx="4639">
                  <c:v>0.1095983</c:v>
                </c:pt>
                <c:pt idx="4640">
                  <c:v>0.1133518</c:v>
                </c:pt>
                <c:pt idx="4641">
                  <c:v>0.11195479999999999</c:v>
                </c:pt>
                <c:pt idx="4642">
                  <c:v>0.11124680000000001</c:v>
                </c:pt>
                <c:pt idx="4643">
                  <c:v>0.10976420000000001</c:v>
                </c:pt>
                <c:pt idx="4644">
                  <c:v>0.1139096</c:v>
                </c:pt>
                <c:pt idx="4645">
                  <c:v>0.113148</c:v>
                </c:pt>
                <c:pt idx="4646">
                  <c:v>0.1132403</c:v>
                </c:pt>
                <c:pt idx="4647">
                  <c:v>0.11055860000000001</c:v>
                </c:pt>
                <c:pt idx="4648">
                  <c:v>0.11308260000000001</c:v>
                </c:pt>
                <c:pt idx="4649">
                  <c:v>0.1129405</c:v>
                </c:pt>
                <c:pt idx="4650">
                  <c:v>0.11364589999999999</c:v>
                </c:pt>
                <c:pt idx="4651">
                  <c:v>0.11307689999999999</c:v>
                </c:pt>
                <c:pt idx="4652">
                  <c:v>0.1114864</c:v>
                </c:pt>
                <c:pt idx="4653">
                  <c:v>0.11138770000000001</c:v>
                </c:pt>
                <c:pt idx="4654">
                  <c:v>0.1127919</c:v>
                </c:pt>
                <c:pt idx="4655">
                  <c:v>0.1133267</c:v>
                </c:pt>
                <c:pt idx="4656">
                  <c:v>0.1121219</c:v>
                </c:pt>
                <c:pt idx="4657">
                  <c:v>0.1156503</c:v>
                </c:pt>
                <c:pt idx="4658">
                  <c:v>0.11260489999999999</c:v>
                </c:pt>
                <c:pt idx="4659">
                  <c:v>0.11448319999999999</c:v>
                </c:pt>
                <c:pt idx="4660">
                  <c:v>0.1110111</c:v>
                </c:pt>
                <c:pt idx="4661">
                  <c:v>0.11120720000000001</c:v>
                </c:pt>
                <c:pt idx="4662">
                  <c:v>0.112474</c:v>
                </c:pt>
                <c:pt idx="4663">
                  <c:v>0.11527320000000001</c:v>
                </c:pt>
                <c:pt idx="4664">
                  <c:v>0.111017</c:v>
                </c:pt>
                <c:pt idx="4665">
                  <c:v>0.1169149</c:v>
                </c:pt>
                <c:pt idx="4666">
                  <c:v>0.1117597</c:v>
                </c:pt>
                <c:pt idx="4667">
                  <c:v>0.1130085</c:v>
                </c:pt>
                <c:pt idx="4668">
                  <c:v>0.11518780000000001</c:v>
                </c:pt>
                <c:pt idx="4669">
                  <c:v>0.11303820000000001</c:v>
                </c:pt>
                <c:pt idx="4670">
                  <c:v>0.1142123</c:v>
                </c:pt>
                <c:pt idx="4671">
                  <c:v>0.1142378</c:v>
                </c:pt>
                <c:pt idx="4672">
                  <c:v>0.1114769</c:v>
                </c:pt>
                <c:pt idx="4673">
                  <c:v>0.1117349</c:v>
                </c:pt>
                <c:pt idx="4674">
                  <c:v>0.1121085</c:v>
                </c:pt>
                <c:pt idx="4675">
                  <c:v>0.1130977</c:v>
                </c:pt>
                <c:pt idx="4676">
                  <c:v>0.1104782</c:v>
                </c:pt>
                <c:pt idx="4677">
                  <c:v>0.1115013</c:v>
                </c:pt>
                <c:pt idx="4678">
                  <c:v>0.11014549999999999</c:v>
                </c:pt>
                <c:pt idx="4679">
                  <c:v>0.11131720000000001</c:v>
                </c:pt>
                <c:pt idx="4680">
                  <c:v>0.1144531</c:v>
                </c:pt>
                <c:pt idx="4681">
                  <c:v>0.1132725</c:v>
                </c:pt>
                <c:pt idx="4682">
                  <c:v>0.1158836</c:v>
                </c:pt>
                <c:pt idx="4683">
                  <c:v>0.11174000000000001</c:v>
                </c:pt>
                <c:pt idx="4684">
                  <c:v>0.11223519999999999</c:v>
                </c:pt>
                <c:pt idx="4685">
                  <c:v>0.1143424</c:v>
                </c:pt>
                <c:pt idx="4686">
                  <c:v>0.1126924</c:v>
                </c:pt>
                <c:pt idx="4687">
                  <c:v>0.11433790000000001</c:v>
                </c:pt>
                <c:pt idx="4688">
                  <c:v>0.113501</c:v>
                </c:pt>
                <c:pt idx="4689">
                  <c:v>0.11343979999999999</c:v>
                </c:pt>
                <c:pt idx="4690">
                  <c:v>0.1133007</c:v>
                </c:pt>
                <c:pt idx="4691">
                  <c:v>0.1124778</c:v>
                </c:pt>
                <c:pt idx="4692">
                  <c:v>0.1137847</c:v>
                </c:pt>
                <c:pt idx="4693">
                  <c:v>0.1117355</c:v>
                </c:pt>
                <c:pt idx="4694">
                  <c:v>0.1129401</c:v>
                </c:pt>
                <c:pt idx="4695">
                  <c:v>0.11110299999999999</c:v>
                </c:pt>
                <c:pt idx="4696">
                  <c:v>0.1125413</c:v>
                </c:pt>
                <c:pt idx="4697">
                  <c:v>0.11116479999999999</c:v>
                </c:pt>
                <c:pt idx="4698">
                  <c:v>0.1126339</c:v>
                </c:pt>
                <c:pt idx="4699">
                  <c:v>0.1175746</c:v>
                </c:pt>
                <c:pt idx="4700">
                  <c:v>0.1137755</c:v>
                </c:pt>
                <c:pt idx="4701">
                  <c:v>0.1116856</c:v>
                </c:pt>
                <c:pt idx="4702">
                  <c:v>0.11255800000000001</c:v>
                </c:pt>
                <c:pt idx="4703">
                  <c:v>0.1121484</c:v>
                </c:pt>
                <c:pt idx="4704">
                  <c:v>0.1117418</c:v>
                </c:pt>
                <c:pt idx="4705">
                  <c:v>0.1107764</c:v>
                </c:pt>
                <c:pt idx="4706">
                  <c:v>0.1105544</c:v>
                </c:pt>
                <c:pt idx="4707">
                  <c:v>0.1121495</c:v>
                </c:pt>
                <c:pt idx="4708">
                  <c:v>0.11437219999999999</c:v>
                </c:pt>
                <c:pt idx="4709">
                  <c:v>0.11229310000000001</c:v>
                </c:pt>
                <c:pt idx="4710">
                  <c:v>0.1122795</c:v>
                </c:pt>
                <c:pt idx="4711">
                  <c:v>0.1127913</c:v>
                </c:pt>
                <c:pt idx="4712">
                  <c:v>0.11167920000000001</c:v>
                </c:pt>
                <c:pt idx="4713">
                  <c:v>0.1105857</c:v>
                </c:pt>
                <c:pt idx="4714">
                  <c:v>0.11131000000000001</c:v>
                </c:pt>
                <c:pt idx="4715">
                  <c:v>0.1121011</c:v>
                </c:pt>
                <c:pt idx="4716">
                  <c:v>0.1139293</c:v>
                </c:pt>
                <c:pt idx="4717">
                  <c:v>0.1151417</c:v>
                </c:pt>
                <c:pt idx="4718">
                  <c:v>0.11256140000000001</c:v>
                </c:pt>
                <c:pt idx="4719">
                  <c:v>0.1112915</c:v>
                </c:pt>
                <c:pt idx="4720">
                  <c:v>0.11261640000000001</c:v>
                </c:pt>
                <c:pt idx="4721">
                  <c:v>0.1109291</c:v>
                </c:pt>
                <c:pt idx="4722">
                  <c:v>0.1101347</c:v>
                </c:pt>
                <c:pt idx="4723">
                  <c:v>0.11352080000000001</c:v>
                </c:pt>
                <c:pt idx="4724">
                  <c:v>0.1117252</c:v>
                </c:pt>
                <c:pt idx="4725">
                  <c:v>0.11022990000000001</c:v>
                </c:pt>
                <c:pt idx="4726">
                  <c:v>0.1129957</c:v>
                </c:pt>
                <c:pt idx="4727">
                  <c:v>0.1127674</c:v>
                </c:pt>
                <c:pt idx="4728">
                  <c:v>0.1135685</c:v>
                </c:pt>
                <c:pt idx="4729">
                  <c:v>0.1103003</c:v>
                </c:pt>
                <c:pt idx="4730">
                  <c:v>0.1133599</c:v>
                </c:pt>
                <c:pt idx="4731">
                  <c:v>0.1126817</c:v>
                </c:pt>
                <c:pt idx="4732">
                  <c:v>0.10872080000000001</c:v>
                </c:pt>
                <c:pt idx="4733">
                  <c:v>0.1094835</c:v>
                </c:pt>
                <c:pt idx="4734">
                  <c:v>0.1121978</c:v>
                </c:pt>
                <c:pt idx="4735">
                  <c:v>0.1102528</c:v>
                </c:pt>
                <c:pt idx="4736">
                  <c:v>0.1149654</c:v>
                </c:pt>
                <c:pt idx="4737">
                  <c:v>0.1104641</c:v>
                </c:pt>
                <c:pt idx="4738">
                  <c:v>0.11192299999999999</c:v>
                </c:pt>
                <c:pt idx="4739">
                  <c:v>0.1096723</c:v>
                </c:pt>
                <c:pt idx="4740">
                  <c:v>0.1112735</c:v>
                </c:pt>
                <c:pt idx="4741">
                  <c:v>0.11226559999999999</c:v>
                </c:pt>
                <c:pt idx="4742">
                  <c:v>0.1110327</c:v>
                </c:pt>
                <c:pt idx="4743">
                  <c:v>0.1149237</c:v>
                </c:pt>
                <c:pt idx="4744">
                  <c:v>0.1131513</c:v>
                </c:pt>
                <c:pt idx="4745">
                  <c:v>0.1134807</c:v>
                </c:pt>
                <c:pt idx="4746">
                  <c:v>0.114399</c:v>
                </c:pt>
                <c:pt idx="4747">
                  <c:v>0.1120645</c:v>
                </c:pt>
                <c:pt idx="4748">
                  <c:v>0.1123847</c:v>
                </c:pt>
                <c:pt idx="4749">
                  <c:v>0.1120086</c:v>
                </c:pt>
                <c:pt idx="4750">
                  <c:v>0.1128112</c:v>
                </c:pt>
                <c:pt idx="4751">
                  <c:v>0.1128942</c:v>
                </c:pt>
                <c:pt idx="4752">
                  <c:v>0.10947750000000001</c:v>
                </c:pt>
                <c:pt idx="4753">
                  <c:v>0.11148089999999999</c:v>
                </c:pt>
                <c:pt idx="4754">
                  <c:v>0.1131513</c:v>
                </c:pt>
                <c:pt idx="4755">
                  <c:v>0.1113551</c:v>
                </c:pt>
                <c:pt idx="4756">
                  <c:v>0.1125401</c:v>
                </c:pt>
                <c:pt idx="4757">
                  <c:v>0.1126086</c:v>
                </c:pt>
                <c:pt idx="4758">
                  <c:v>0.1162648</c:v>
                </c:pt>
                <c:pt idx="4759">
                  <c:v>0.11197840000000001</c:v>
                </c:pt>
                <c:pt idx="4760">
                  <c:v>0.1095411</c:v>
                </c:pt>
                <c:pt idx="4761">
                  <c:v>0.11047949999999999</c:v>
                </c:pt>
                <c:pt idx="4762">
                  <c:v>0.1105859</c:v>
                </c:pt>
                <c:pt idx="4763">
                  <c:v>0.11196299999999999</c:v>
                </c:pt>
                <c:pt idx="4764">
                  <c:v>0.1114271</c:v>
                </c:pt>
                <c:pt idx="4765">
                  <c:v>0.11110100000000001</c:v>
                </c:pt>
                <c:pt idx="4766">
                  <c:v>0.1102153</c:v>
                </c:pt>
                <c:pt idx="4767">
                  <c:v>0.1117368</c:v>
                </c:pt>
                <c:pt idx="4768">
                  <c:v>0.11346349999999999</c:v>
                </c:pt>
                <c:pt idx="4769">
                  <c:v>0.111869</c:v>
                </c:pt>
                <c:pt idx="4770">
                  <c:v>0.11191189999999999</c:v>
                </c:pt>
                <c:pt idx="4771">
                  <c:v>0.11280660000000001</c:v>
                </c:pt>
                <c:pt idx="4772">
                  <c:v>0.115241</c:v>
                </c:pt>
                <c:pt idx="4773">
                  <c:v>0.1115997</c:v>
                </c:pt>
                <c:pt idx="4774">
                  <c:v>0.11246879999999999</c:v>
                </c:pt>
                <c:pt idx="4775">
                  <c:v>0.1154053</c:v>
                </c:pt>
                <c:pt idx="4776">
                  <c:v>0.1140485</c:v>
                </c:pt>
                <c:pt idx="4777">
                  <c:v>0.11353820000000001</c:v>
                </c:pt>
                <c:pt idx="4778">
                  <c:v>0.1132011</c:v>
                </c:pt>
                <c:pt idx="4779">
                  <c:v>0.1130578</c:v>
                </c:pt>
                <c:pt idx="4780">
                  <c:v>0.11429010000000001</c:v>
                </c:pt>
                <c:pt idx="4781">
                  <c:v>0.113994</c:v>
                </c:pt>
                <c:pt idx="4782">
                  <c:v>0.11343159999999999</c:v>
                </c:pt>
                <c:pt idx="4783">
                  <c:v>0.1128643</c:v>
                </c:pt>
                <c:pt idx="4784">
                  <c:v>0.11515880000000001</c:v>
                </c:pt>
                <c:pt idx="4785">
                  <c:v>0.11269170000000001</c:v>
                </c:pt>
                <c:pt idx="4786">
                  <c:v>0.1128787</c:v>
                </c:pt>
                <c:pt idx="4787">
                  <c:v>0.11241379999999999</c:v>
                </c:pt>
                <c:pt idx="4788">
                  <c:v>0.1132688</c:v>
                </c:pt>
                <c:pt idx="4789">
                  <c:v>0.1146377</c:v>
                </c:pt>
                <c:pt idx="4790">
                  <c:v>0.1133106</c:v>
                </c:pt>
                <c:pt idx="4791">
                  <c:v>0.11078789999999999</c:v>
                </c:pt>
                <c:pt idx="4792">
                  <c:v>0.117409</c:v>
                </c:pt>
                <c:pt idx="4793">
                  <c:v>0.1119687</c:v>
                </c:pt>
                <c:pt idx="4794">
                  <c:v>0.1169885</c:v>
                </c:pt>
                <c:pt idx="4795">
                  <c:v>0.1112133</c:v>
                </c:pt>
                <c:pt idx="4796">
                  <c:v>0.1138088</c:v>
                </c:pt>
                <c:pt idx="4797">
                  <c:v>0.11140410000000001</c:v>
                </c:pt>
                <c:pt idx="4798">
                  <c:v>0.1145114</c:v>
                </c:pt>
                <c:pt idx="4799">
                  <c:v>0.1125261</c:v>
                </c:pt>
                <c:pt idx="4800">
                  <c:v>0.1121032</c:v>
                </c:pt>
                <c:pt idx="4801">
                  <c:v>0.1143586</c:v>
                </c:pt>
                <c:pt idx="4802">
                  <c:v>0.1143972</c:v>
                </c:pt>
                <c:pt idx="4803">
                  <c:v>0.1160129</c:v>
                </c:pt>
                <c:pt idx="4804">
                  <c:v>0.11323370000000001</c:v>
                </c:pt>
                <c:pt idx="4805">
                  <c:v>0.1162359</c:v>
                </c:pt>
                <c:pt idx="4806">
                  <c:v>0.1141689</c:v>
                </c:pt>
                <c:pt idx="4807">
                  <c:v>0.11297500000000001</c:v>
                </c:pt>
                <c:pt idx="4808">
                  <c:v>0.1131978</c:v>
                </c:pt>
                <c:pt idx="4809">
                  <c:v>0.1134064</c:v>
                </c:pt>
                <c:pt idx="4810">
                  <c:v>0.1136871</c:v>
                </c:pt>
                <c:pt idx="4811">
                  <c:v>0.1120389</c:v>
                </c:pt>
                <c:pt idx="4812">
                  <c:v>0.11264639999999999</c:v>
                </c:pt>
                <c:pt idx="4813">
                  <c:v>0.1151904</c:v>
                </c:pt>
                <c:pt idx="4814">
                  <c:v>0.1141117</c:v>
                </c:pt>
                <c:pt idx="4815">
                  <c:v>0.1134097</c:v>
                </c:pt>
                <c:pt idx="4816">
                  <c:v>0.11576409999999999</c:v>
                </c:pt>
                <c:pt idx="4817">
                  <c:v>0.11290310000000001</c:v>
                </c:pt>
                <c:pt idx="4818">
                  <c:v>0.11343159999999999</c:v>
                </c:pt>
                <c:pt idx="4819">
                  <c:v>0.1151081</c:v>
                </c:pt>
                <c:pt idx="4820">
                  <c:v>0.11315699999999999</c:v>
                </c:pt>
                <c:pt idx="4821">
                  <c:v>0.1141151</c:v>
                </c:pt>
                <c:pt idx="4822">
                  <c:v>0.1129732</c:v>
                </c:pt>
                <c:pt idx="4823">
                  <c:v>0.1150694</c:v>
                </c:pt>
                <c:pt idx="4824">
                  <c:v>0.1139568</c:v>
                </c:pt>
                <c:pt idx="4825">
                  <c:v>0.11272550000000001</c:v>
                </c:pt>
                <c:pt idx="4826">
                  <c:v>0.1116447</c:v>
                </c:pt>
                <c:pt idx="4827">
                  <c:v>0.1134005</c:v>
                </c:pt>
                <c:pt idx="4828">
                  <c:v>0.1125352</c:v>
                </c:pt>
                <c:pt idx="4829">
                  <c:v>0.11435670000000001</c:v>
                </c:pt>
                <c:pt idx="4830">
                  <c:v>0.1125462</c:v>
                </c:pt>
                <c:pt idx="4831">
                  <c:v>0.11581660000000001</c:v>
                </c:pt>
                <c:pt idx="4832">
                  <c:v>0.1149645</c:v>
                </c:pt>
                <c:pt idx="4833">
                  <c:v>0.11366519999999999</c:v>
                </c:pt>
                <c:pt idx="4834">
                  <c:v>0.11806560000000001</c:v>
                </c:pt>
                <c:pt idx="4835">
                  <c:v>0.111277</c:v>
                </c:pt>
                <c:pt idx="4836">
                  <c:v>0.1127293</c:v>
                </c:pt>
                <c:pt idx="4837">
                  <c:v>0.1122104</c:v>
                </c:pt>
                <c:pt idx="4838">
                  <c:v>0.113832</c:v>
                </c:pt>
                <c:pt idx="4839">
                  <c:v>0.1157209</c:v>
                </c:pt>
                <c:pt idx="4840">
                  <c:v>0.1112278</c:v>
                </c:pt>
                <c:pt idx="4841">
                  <c:v>0.11528620000000001</c:v>
                </c:pt>
                <c:pt idx="4842">
                  <c:v>0.1137828</c:v>
                </c:pt>
                <c:pt idx="4843">
                  <c:v>0.1101075</c:v>
                </c:pt>
                <c:pt idx="4844">
                  <c:v>0.1137546</c:v>
                </c:pt>
                <c:pt idx="4845">
                  <c:v>0.1137383</c:v>
                </c:pt>
                <c:pt idx="4846">
                  <c:v>0.11384469999999999</c:v>
                </c:pt>
                <c:pt idx="4847">
                  <c:v>0.11537790000000001</c:v>
                </c:pt>
                <c:pt idx="4848">
                  <c:v>0.1132732</c:v>
                </c:pt>
                <c:pt idx="4849">
                  <c:v>0.1154382</c:v>
                </c:pt>
                <c:pt idx="4850">
                  <c:v>0.1131428</c:v>
                </c:pt>
                <c:pt idx="4851">
                  <c:v>0.11567810000000001</c:v>
                </c:pt>
                <c:pt idx="4852">
                  <c:v>0.1149004</c:v>
                </c:pt>
                <c:pt idx="4853">
                  <c:v>0.1115806</c:v>
                </c:pt>
                <c:pt idx="4854">
                  <c:v>0.11177040000000001</c:v>
                </c:pt>
                <c:pt idx="4855">
                  <c:v>0.1126989</c:v>
                </c:pt>
                <c:pt idx="4856">
                  <c:v>0.1142286</c:v>
                </c:pt>
                <c:pt idx="4857">
                  <c:v>0.1127406</c:v>
                </c:pt>
                <c:pt idx="4858">
                  <c:v>0.1144241</c:v>
                </c:pt>
                <c:pt idx="4859">
                  <c:v>0.1114212</c:v>
                </c:pt>
                <c:pt idx="4860">
                  <c:v>0.1134814</c:v>
                </c:pt>
                <c:pt idx="4861">
                  <c:v>0.1149462</c:v>
                </c:pt>
                <c:pt idx="4862">
                  <c:v>0.1140765</c:v>
                </c:pt>
                <c:pt idx="4863">
                  <c:v>0.1114238</c:v>
                </c:pt>
                <c:pt idx="4864">
                  <c:v>0.1129486</c:v>
                </c:pt>
                <c:pt idx="4865">
                  <c:v>0.114005</c:v>
                </c:pt>
                <c:pt idx="4866">
                  <c:v>0.1142774</c:v>
                </c:pt>
                <c:pt idx="4867">
                  <c:v>0.1112715</c:v>
                </c:pt>
                <c:pt idx="4868">
                  <c:v>0.11120910000000001</c:v>
                </c:pt>
                <c:pt idx="4869">
                  <c:v>0.1138328</c:v>
                </c:pt>
                <c:pt idx="4870">
                  <c:v>0.11508119999999999</c:v>
                </c:pt>
                <c:pt idx="4871">
                  <c:v>0.1115688</c:v>
                </c:pt>
                <c:pt idx="4872">
                  <c:v>0.11232109999999999</c:v>
                </c:pt>
                <c:pt idx="4873">
                  <c:v>0.11416569999999999</c:v>
                </c:pt>
                <c:pt idx="4874">
                  <c:v>0.1125722</c:v>
                </c:pt>
                <c:pt idx="4875">
                  <c:v>0.11538519999999999</c:v>
                </c:pt>
                <c:pt idx="4876">
                  <c:v>0.1121085</c:v>
                </c:pt>
                <c:pt idx="4877">
                  <c:v>0.1136722</c:v>
                </c:pt>
                <c:pt idx="4878">
                  <c:v>0.1144588</c:v>
                </c:pt>
                <c:pt idx="4879">
                  <c:v>0.11422690000000001</c:v>
                </c:pt>
                <c:pt idx="4880">
                  <c:v>0.1124431</c:v>
                </c:pt>
                <c:pt idx="4881">
                  <c:v>0.116843</c:v>
                </c:pt>
                <c:pt idx="4882">
                  <c:v>0.1120174</c:v>
                </c:pt>
                <c:pt idx="4883">
                  <c:v>0.1125828</c:v>
                </c:pt>
                <c:pt idx="4884">
                  <c:v>0.1125459</c:v>
                </c:pt>
                <c:pt idx="4885">
                  <c:v>0.1132548</c:v>
                </c:pt>
                <c:pt idx="4886">
                  <c:v>0.1130056</c:v>
                </c:pt>
                <c:pt idx="4887">
                  <c:v>0.1103393</c:v>
                </c:pt>
                <c:pt idx="4888">
                  <c:v>0.1112117</c:v>
                </c:pt>
                <c:pt idx="4889">
                  <c:v>0.11240410000000001</c:v>
                </c:pt>
                <c:pt idx="4890">
                  <c:v>0.11059430000000001</c:v>
                </c:pt>
                <c:pt idx="4891">
                  <c:v>0.112946</c:v>
                </c:pt>
                <c:pt idx="4892">
                  <c:v>0.1136693</c:v>
                </c:pt>
                <c:pt idx="4893">
                  <c:v>0.1130587</c:v>
                </c:pt>
                <c:pt idx="4894">
                  <c:v>0.1106775</c:v>
                </c:pt>
                <c:pt idx="4895">
                  <c:v>0.1123885</c:v>
                </c:pt>
                <c:pt idx="4896">
                  <c:v>0.11243359999999999</c:v>
                </c:pt>
                <c:pt idx="4897">
                  <c:v>0.1119571</c:v>
                </c:pt>
                <c:pt idx="4898">
                  <c:v>0.11163720000000001</c:v>
                </c:pt>
                <c:pt idx="4899">
                  <c:v>0.11230229999999999</c:v>
                </c:pt>
                <c:pt idx="4900">
                  <c:v>0.1112345</c:v>
                </c:pt>
                <c:pt idx="4901">
                  <c:v>0.1126876</c:v>
                </c:pt>
                <c:pt idx="4902">
                  <c:v>0.1147596</c:v>
                </c:pt>
                <c:pt idx="4903">
                  <c:v>0.1176667</c:v>
                </c:pt>
                <c:pt idx="4904">
                  <c:v>0.1144024</c:v>
                </c:pt>
                <c:pt idx="4905">
                  <c:v>0.1142217</c:v>
                </c:pt>
                <c:pt idx="4906">
                  <c:v>0.1143672</c:v>
                </c:pt>
                <c:pt idx="4907">
                  <c:v>0.11284</c:v>
                </c:pt>
                <c:pt idx="4908">
                  <c:v>0.1126212</c:v>
                </c:pt>
                <c:pt idx="4909">
                  <c:v>0.11146979999999999</c:v>
                </c:pt>
                <c:pt idx="4910">
                  <c:v>0.1132972</c:v>
                </c:pt>
                <c:pt idx="4911">
                  <c:v>0.1113054</c:v>
                </c:pt>
                <c:pt idx="4912">
                  <c:v>0.11489050000000001</c:v>
                </c:pt>
                <c:pt idx="4913">
                  <c:v>0.1143126</c:v>
                </c:pt>
                <c:pt idx="4914">
                  <c:v>0.11298370000000001</c:v>
                </c:pt>
                <c:pt idx="4915">
                  <c:v>0.110567</c:v>
                </c:pt>
                <c:pt idx="4916">
                  <c:v>0.1114127</c:v>
                </c:pt>
                <c:pt idx="4917">
                  <c:v>0.1147239</c:v>
                </c:pt>
                <c:pt idx="4918">
                  <c:v>0.1148835</c:v>
                </c:pt>
                <c:pt idx="4919">
                  <c:v>0.1130481</c:v>
                </c:pt>
                <c:pt idx="4920">
                  <c:v>0.1137092</c:v>
                </c:pt>
                <c:pt idx="4921">
                  <c:v>0.1134719</c:v>
                </c:pt>
                <c:pt idx="4922">
                  <c:v>0.11198370000000001</c:v>
                </c:pt>
                <c:pt idx="4923">
                  <c:v>0.1132635</c:v>
                </c:pt>
                <c:pt idx="4924">
                  <c:v>0.1116674</c:v>
                </c:pt>
                <c:pt idx="4925">
                  <c:v>0.10988390000000001</c:v>
                </c:pt>
                <c:pt idx="4926">
                  <c:v>0.1119512</c:v>
                </c:pt>
                <c:pt idx="4927">
                  <c:v>0.1147509</c:v>
                </c:pt>
                <c:pt idx="4928">
                  <c:v>0.1134476</c:v>
                </c:pt>
                <c:pt idx="4929">
                  <c:v>0.11289399999999999</c:v>
                </c:pt>
                <c:pt idx="4930">
                  <c:v>0.1128601</c:v>
                </c:pt>
                <c:pt idx="4931">
                  <c:v>0.10884870000000001</c:v>
                </c:pt>
                <c:pt idx="4932">
                  <c:v>0.11529399999999999</c:v>
                </c:pt>
                <c:pt idx="4933">
                  <c:v>0.11094569999999999</c:v>
                </c:pt>
                <c:pt idx="4934">
                  <c:v>0.1135477</c:v>
                </c:pt>
                <c:pt idx="4935">
                  <c:v>0.1123653</c:v>
                </c:pt>
                <c:pt idx="4936">
                  <c:v>0.114644</c:v>
                </c:pt>
                <c:pt idx="4937">
                  <c:v>0.11238579999999999</c:v>
                </c:pt>
                <c:pt idx="4938">
                  <c:v>0.1113171</c:v>
                </c:pt>
                <c:pt idx="4939">
                  <c:v>0.11250499999999999</c:v>
                </c:pt>
                <c:pt idx="4940">
                  <c:v>0.1121678</c:v>
                </c:pt>
                <c:pt idx="4941">
                  <c:v>0.11371870000000001</c:v>
                </c:pt>
                <c:pt idx="4942">
                  <c:v>0.1113241</c:v>
                </c:pt>
                <c:pt idx="4943">
                  <c:v>0.1111362</c:v>
                </c:pt>
                <c:pt idx="4944">
                  <c:v>0.1151093</c:v>
                </c:pt>
                <c:pt idx="4945">
                  <c:v>0.1138695</c:v>
                </c:pt>
                <c:pt idx="4946">
                  <c:v>0.1122557</c:v>
                </c:pt>
                <c:pt idx="4947">
                  <c:v>0.1135399</c:v>
                </c:pt>
                <c:pt idx="4948">
                  <c:v>0.113979</c:v>
                </c:pt>
                <c:pt idx="4949">
                  <c:v>0.1114406</c:v>
                </c:pt>
                <c:pt idx="4950">
                  <c:v>0.1118502</c:v>
                </c:pt>
                <c:pt idx="4951">
                  <c:v>0.1105592</c:v>
                </c:pt>
                <c:pt idx="4952">
                  <c:v>0.11350109999999999</c:v>
                </c:pt>
                <c:pt idx="4953">
                  <c:v>0.1120575</c:v>
                </c:pt>
                <c:pt idx="4954">
                  <c:v>0.1123927</c:v>
                </c:pt>
                <c:pt idx="4955">
                  <c:v>0.1131457</c:v>
                </c:pt>
                <c:pt idx="4956">
                  <c:v>0.1121225</c:v>
                </c:pt>
                <c:pt idx="4957">
                  <c:v>0.1116543</c:v>
                </c:pt>
                <c:pt idx="4958">
                  <c:v>0.11385489999999999</c:v>
                </c:pt>
                <c:pt idx="4959">
                  <c:v>0.11197</c:v>
                </c:pt>
                <c:pt idx="4960">
                  <c:v>0.11309429999999999</c:v>
                </c:pt>
                <c:pt idx="4961">
                  <c:v>0.11562500000000001</c:v>
                </c:pt>
                <c:pt idx="4962">
                  <c:v>0.1104865</c:v>
                </c:pt>
                <c:pt idx="4963">
                  <c:v>0.1141398</c:v>
                </c:pt>
                <c:pt idx="4964">
                  <c:v>0.1112752</c:v>
                </c:pt>
                <c:pt idx="4965">
                  <c:v>0.10988240000000001</c:v>
                </c:pt>
                <c:pt idx="4966">
                  <c:v>0.1122292</c:v>
                </c:pt>
                <c:pt idx="4967">
                  <c:v>0.1140183</c:v>
                </c:pt>
                <c:pt idx="4968">
                  <c:v>0.1124102</c:v>
                </c:pt>
                <c:pt idx="4969">
                  <c:v>0.112662</c:v>
                </c:pt>
                <c:pt idx="4970">
                  <c:v>0.11178009999999999</c:v>
                </c:pt>
                <c:pt idx="4971">
                  <c:v>0.1141443</c:v>
                </c:pt>
                <c:pt idx="4972">
                  <c:v>0.1110881</c:v>
                </c:pt>
                <c:pt idx="4973">
                  <c:v>0.1126018</c:v>
                </c:pt>
                <c:pt idx="4974">
                  <c:v>0.1138125</c:v>
                </c:pt>
                <c:pt idx="4975">
                  <c:v>0.114747</c:v>
                </c:pt>
                <c:pt idx="4976">
                  <c:v>0.1141635</c:v>
                </c:pt>
                <c:pt idx="4977">
                  <c:v>0.1136091</c:v>
                </c:pt>
                <c:pt idx="4978">
                  <c:v>0.1116564</c:v>
                </c:pt>
                <c:pt idx="4979">
                  <c:v>0.1152658</c:v>
                </c:pt>
                <c:pt idx="4980">
                  <c:v>0.1122562</c:v>
                </c:pt>
                <c:pt idx="4981">
                  <c:v>0.1152555</c:v>
                </c:pt>
                <c:pt idx="4982">
                  <c:v>0.1132981</c:v>
                </c:pt>
                <c:pt idx="4983">
                  <c:v>0.1147581</c:v>
                </c:pt>
                <c:pt idx="4984">
                  <c:v>0.1141064</c:v>
                </c:pt>
                <c:pt idx="4985">
                  <c:v>0.11311300000000001</c:v>
                </c:pt>
                <c:pt idx="4986">
                  <c:v>0.114707</c:v>
                </c:pt>
                <c:pt idx="4987">
                  <c:v>0.1135506</c:v>
                </c:pt>
                <c:pt idx="4988">
                  <c:v>0.1132961</c:v>
                </c:pt>
                <c:pt idx="4989">
                  <c:v>0.110958</c:v>
                </c:pt>
                <c:pt idx="4990">
                  <c:v>0.11191420000000001</c:v>
                </c:pt>
                <c:pt idx="4991">
                  <c:v>0.1124477</c:v>
                </c:pt>
                <c:pt idx="4992">
                  <c:v>0.1124884</c:v>
                </c:pt>
                <c:pt idx="4993">
                  <c:v>0.1160732</c:v>
                </c:pt>
                <c:pt idx="4994">
                  <c:v>0.1150249</c:v>
                </c:pt>
                <c:pt idx="4995">
                  <c:v>0.1106437</c:v>
                </c:pt>
                <c:pt idx="4996">
                  <c:v>0.1114107</c:v>
                </c:pt>
                <c:pt idx="4997">
                  <c:v>0.11184429999999999</c:v>
                </c:pt>
                <c:pt idx="4998">
                  <c:v>0.1131474</c:v>
                </c:pt>
                <c:pt idx="4999">
                  <c:v>0.11354350000000001</c:v>
                </c:pt>
                <c:pt idx="5000">
                  <c:v>0.11348519999999999</c:v>
                </c:pt>
                <c:pt idx="5001">
                  <c:v>0.1137779</c:v>
                </c:pt>
                <c:pt idx="5002">
                  <c:v>0.11162320000000001</c:v>
                </c:pt>
                <c:pt idx="5003">
                  <c:v>0.1114786</c:v>
                </c:pt>
                <c:pt idx="5004">
                  <c:v>0.11132209999999999</c:v>
                </c:pt>
                <c:pt idx="5005">
                  <c:v>0.11150649999999999</c:v>
                </c:pt>
                <c:pt idx="5006">
                  <c:v>0.1109696</c:v>
                </c:pt>
                <c:pt idx="5007">
                  <c:v>0.1117346</c:v>
                </c:pt>
                <c:pt idx="5008">
                  <c:v>0.1121593</c:v>
                </c:pt>
                <c:pt idx="5009">
                  <c:v>0.1120309</c:v>
                </c:pt>
                <c:pt idx="5010">
                  <c:v>0.1134686</c:v>
                </c:pt>
                <c:pt idx="5011">
                  <c:v>0.11176659999999999</c:v>
                </c:pt>
                <c:pt idx="5012">
                  <c:v>0.11518109999999999</c:v>
                </c:pt>
                <c:pt idx="5013">
                  <c:v>0.11112859999999999</c:v>
                </c:pt>
                <c:pt idx="5014">
                  <c:v>0.11190509999999999</c:v>
                </c:pt>
                <c:pt idx="5015">
                  <c:v>0.1142003</c:v>
                </c:pt>
                <c:pt idx="5016">
                  <c:v>0.1134887</c:v>
                </c:pt>
                <c:pt idx="5017">
                  <c:v>0.11171739999999999</c:v>
                </c:pt>
                <c:pt idx="5018">
                  <c:v>0.1143566</c:v>
                </c:pt>
                <c:pt idx="5019">
                  <c:v>0.1123475</c:v>
                </c:pt>
                <c:pt idx="5020">
                  <c:v>0.1144714</c:v>
                </c:pt>
                <c:pt idx="5021">
                  <c:v>0.1132552</c:v>
                </c:pt>
                <c:pt idx="5022">
                  <c:v>0.110677</c:v>
                </c:pt>
                <c:pt idx="5023">
                  <c:v>0.1110278</c:v>
                </c:pt>
                <c:pt idx="5024">
                  <c:v>0.1118125</c:v>
                </c:pt>
                <c:pt idx="5025">
                  <c:v>0.1127587</c:v>
                </c:pt>
                <c:pt idx="5026">
                  <c:v>0.11136749999999999</c:v>
                </c:pt>
                <c:pt idx="5027">
                  <c:v>0.1154071</c:v>
                </c:pt>
                <c:pt idx="5028">
                  <c:v>0.11317729999999999</c:v>
                </c:pt>
                <c:pt idx="5029">
                  <c:v>0.1108818</c:v>
                </c:pt>
                <c:pt idx="5030">
                  <c:v>0.11559120000000001</c:v>
                </c:pt>
                <c:pt idx="5031">
                  <c:v>0.11312410000000001</c:v>
                </c:pt>
                <c:pt idx="5032">
                  <c:v>0.10860359999999999</c:v>
                </c:pt>
                <c:pt idx="5033">
                  <c:v>0.1139616</c:v>
                </c:pt>
                <c:pt idx="5034">
                  <c:v>0.1149051</c:v>
                </c:pt>
                <c:pt idx="5035">
                  <c:v>0.114636</c:v>
                </c:pt>
                <c:pt idx="5036">
                  <c:v>0.1121996</c:v>
                </c:pt>
                <c:pt idx="5037">
                  <c:v>0.11469119999999999</c:v>
                </c:pt>
                <c:pt idx="5038">
                  <c:v>0.1144563</c:v>
                </c:pt>
                <c:pt idx="5039">
                  <c:v>0.114704</c:v>
                </c:pt>
                <c:pt idx="5040">
                  <c:v>0.1144617</c:v>
                </c:pt>
                <c:pt idx="5041">
                  <c:v>0.1145394</c:v>
                </c:pt>
                <c:pt idx="5042">
                  <c:v>0.1127896</c:v>
                </c:pt>
                <c:pt idx="5043">
                  <c:v>0.1147126</c:v>
                </c:pt>
                <c:pt idx="5044">
                  <c:v>0.113533</c:v>
                </c:pt>
                <c:pt idx="5045">
                  <c:v>0.11475299999999999</c:v>
                </c:pt>
                <c:pt idx="5046">
                  <c:v>0.1116148</c:v>
                </c:pt>
                <c:pt idx="5047">
                  <c:v>0.1182648</c:v>
                </c:pt>
                <c:pt idx="5048">
                  <c:v>0.1124725</c:v>
                </c:pt>
                <c:pt idx="5049">
                  <c:v>0.1132229</c:v>
                </c:pt>
                <c:pt idx="5050">
                  <c:v>0.11591940000000001</c:v>
                </c:pt>
                <c:pt idx="5051">
                  <c:v>0.1137562</c:v>
                </c:pt>
                <c:pt idx="5052">
                  <c:v>0.11437609999999999</c:v>
                </c:pt>
                <c:pt idx="5053">
                  <c:v>0.1112143</c:v>
                </c:pt>
                <c:pt idx="5054">
                  <c:v>0.1159376</c:v>
                </c:pt>
                <c:pt idx="5055">
                  <c:v>0.1122686</c:v>
                </c:pt>
                <c:pt idx="5056">
                  <c:v>0.1162396</c:v>
                </c:pt>
                <c:pt idx="5057">
                  <c:v>0.1172656</c:v>
                </c:pt>
                <c:pt idx="5058">
                  <c:v>0.1118837</c:v>
                </c:pt>
                <c:pt idx="5059">
                  <c:v>0.1152907</c:v>
                </c:pt>
                <c:pt idx="5060">
                  <c:v>0.1137837</c:v>
                </c:pt>
                <c:pt idx="5061">
                  <c:v>0.11674329999999999</c:v>
                </c:pt>
                <c:pt idx="5062">
                  <c:v>0.1150053</c:v>
                </c:pt>
                <c:pt idx="5063">
                  <c:v>0.11222550000000001</c:v>
                </c:pt>
                <c:pt idx="5064">
                  <c:v>0.11292290000000001</c:v>
                </c:pt>
                <c:pt idx="5065">
                  <c:v>0.11345520000000001</c:v>
                </c:pt>
                <c:pt idx="5066">
                  <c:v>0.11427039999999999</c:v>
                </c:pt>
                <c:pt idx="5067">
                  <c:v>0.11473999999999999</c:v>
                </c:pt>
                <c:pt idx="5068">
                  <c:v>0.1146003</c:v>
                </c:pt>
                <c:pt idx="5069">
                  <c:v>0.1158449</c:v>
                </c:pt>
                <c:pt idx="5070">
                  <c:v>0.1149791</c:v>
                </c:pt>
                <c:pt idx="5071">
                  <c:v>0.1143998</c:v>
                </c:pt>
                <c:pt idx="5072">
                  <c:v>0.11439199999999999</c:v>
                </c:pt>
                <c:pt idx="5073">
                  <c:v>0.1105003</c:v>
                </c:pt>
                <c:pt idx="5074">
                  <c:v>0.1170981</c:v>
                </c:pt>
                <c:pt idx="5075">
                  <c:v>0.1141247</c:v>
                </c:pt>
                <c:pt idx="5076">
                  <c:v>0.113441</c:v>
                </c:pt>
                <c:pt idx="5077">
                  <c:v>0.1148028</c:v>
                </c:pt>
                <c:pt idx="5078">
                  <c:v>0.1140738</c:v>
                </c:pt>
                <c:pt idx="5079">
                  <c:v>0.1167067</c:v>
                </c:pt>
                <c:pt idx="5080">
                  <c:v>0.1113642</c:v>
                </c:pt>
                <c:pt idx="5081">
                  <c:v>0.1135676</c:v>
                </c:pt>
                <c:pt idx="5082">
                  <c:v>0.11482050000000001</c:v>
                </c:pt>
                <c:pt idx="5083">
                  <c:v>0.1164449</c:v>
                </c:pt>
                <c:pt idx="5084">
                  <c:v>0.1168419</c:v>
                </c:pt>
                <c:pt idx="5085">
                  <c:v>0.1143998</c:v>
                </c:pt>
                <c:pt idx="5086">
                  <c:v>0.1152387</c:v>
                </c:pt>
                <c:pt idx="5087">
                  <c:v>0.1124458</c:v>
                </c:pt>
                <c:pt idx="5088">
                  <c:v>0.11381520000000001</c:v>
                </c:pt>
                <c:pt idx="5089">
                  <c:v>0.11269</c:v>
                </c:pt>
                <c:pt idx="5090">
                  <c:v>0.1123855</c:v>
                </c:pt>
                <c:pt idx="5091">
                  <c:v>0.1162451</c:v>
                </c:pt>
                <c:pt idx="5092">
                  <c:v>0.1109541</c:v>
                </c:pt>
                <c:pt idx="5093">
                  <c:v>0.1136519</c:v>
                </c:pt>
                <c:pt idx="5094">
                  <c:v>0.110892</c:v>
                </c:pt>
                <c:pt idx="5095">
                  <c:v>0.1167141</c:v>
                </c:pt>
                <c:pt idx="5096">
                  <c:v>0.1114324</c:v>
                </c:pt>
                <c:pt idx="5097">
                  <c:v>0.11590200000000001</c:v>
                </c:pt>
                <c:pt idx="5098">
                  <c:v>0.11518630000000001</c:v>
                </c:pt>
                <c:pt idx="5099">
                  <c:v>0.1150987</c:v>
                </c:pt>
                <c:pt idx="5100">
                  <c:v>0.1128449</c:v>
                </c:pt>
                <c:pt idx="5101">
                  <c:v>0.1186738</c:v>
                </c:pt>
                <c:pt idx="5102">
                  <c:v>0.113923</c:v>
                </c:pt>
                <c:pt idx="5103">
                  <c:v>0.11457100000000001</c:v>
                </c:pt>
                <c:pt idx="5104">
                  <c:v>0.1127821</c:v>
                </c:pt>
                <c:pt idx="5105">
                  <c:v>0.11172360000000001</c:v>
                </c:pt>
                <c:pt idx="5106">
                  <c:v>0.1161157</c:v>
                </c:pt>
                <c:pt idx="5107">
                  <c:v>0.1142292</c:v>
                </c:pt>
                <c:pt idx="5108">
                  <c:v>0.114388</c:v>
                </c:pt>
                <c:pt idx="5109">
                  <c:v>0.1148216</c:v>
                </c:pt>
                <c:pt idx="5110">
                  <c:v>0.1148117</c:v>
                </c:pt>
                <c:pt idx="5111">
                  <c:v>0.11392190000000001</c:v>
                </c:pt>
                <c:pt idx="5112">
                  <c:v>0.1150877</c:v>
                </c:pt>
                <c:pt idx="5113">
                  <c:v>0.11251269999999999</c:v>
                </c:pt>
                <c:pt idx="5114">
                  <c:v>0.1147466</c:v>
                </c:pt>
                <c:pt idx="5115">
                  <c:v>0.11625050000000001</c:v>
                </c:pt>
                <c:pt idx="5116">
                  <c:v>0.11688170000000001</c:v>
                </c:pt>
                <c:pt idx="5117">
                  <c:v>0.1168554</c:v>
                </c:pt>
                <c:pt idx="5118">
                  <c:v>0.1158743</c:v>
                </c:pt>
                <c:pt idx="5119">
                  <c:v>0.1147804</c:v>
                </c:pt>
                <c:pt idx="5120">
                  <c:v>0.11369070000000001</c:v>
                </c:pt>
                <c:pt idx="5121">
                  <c:v>0.1148501</c:v>
                </c:pt>
                <c:pt idx="5122">
                  <c:v>0.1150307</c:v>
                </c:pt>
                <c:pt idx="5123">
                  <c:v>0.1172549</c:v>
                </c:pt>
                <c:pt idx="5124">
                  <c:v>0.1139758</c:v>
                </c:pt>
                <c:pt idx="5125">
                  <c:v>0.1135635</c:v>
                </c:pt>
                <c:pt idx="5126">
                  <c:v>0.1153444</c:v>
                </c:pt>
                <c:pt idx="5127">
                  <c:v>0.1134172</c:v>
                </c:pt>
                <c:pt idx="5128">
                  <c:v>0.112843</c:v>
                </c:pt>
                <c:pt idx="5129">
                  <c:v>0.11180229999999999</c:v>
                </c:pt>
                <c:pt idx="5130">
                  <c:v>0.11367919999999999</c:v>
                </c:pt>
                <c:pt idx="5131">
                  <c:v>0.11419600000000001</c:v>
                </c:pt>
                <c:pt idx="5132">
                  <c:v>0.11413760000000001</c:v>
                </c:pt>
                <c:pt idx="5133">
                  <c:v>0.1132925</c:v>
                </c:pt>
                <c:pt idx="5134">
                  <c:v>0.1139915</c:v>
                </c:pt>
                <c:pt idx="5135">
                  <c:v>0.1159152</c:v>
                </c:pt>
                <c:pt idx="5136">
                  <c:v>0.1166837</c:v>
                </c:pt>
                <c:pt idx="5137">
                  <c:v>0.1138315</c:v>
                </c:pt>
                <c:pt idx="5138">
                  <c:v>0.1149603</c:v>
                </c:pt>
                <c:pt idx="5139">
                  <c:v>0.1153351</c:v>
                </c:pt>
                <c:pt idx="5140">
                  <c:v>0.1164226</c:v>
                </c:pt>
                <c:pt idx="5141">
                  <c:v>0.1146317</c:v>
                </c:pt>
                <c:pt idx="5142">
                  <c:v>0.1136258</c:v>
                </c:pt>
                <c:pt idx="5143">
                  <c:v>0.1156211</c:v>
                </c:pt>
                <c:pt idx="5144">
                  <c:v>0.11464439999999999</c:v>
                </c:pt>
                <c:pt idx="5145">
                  <c:v>0.1152913</c:v>
                </c:pt>
                <c:pt idx="5146">
                  <c:v>0.1132808</c:v>
                </c:pt>
                <c:pt idx="5147">
                  <c:v>0.11561100000000001</c:v>
                </c:pt>
                <c:pt idx="5148">
                  <c:v>0.1119499</c:v>
                </c:pt>
                <c:pt idx="5149">
                  <c:v>0.1141017</c:v>
                </c:pt>
                <c:pt idx="5150">
                  <c:v>0.1156459</c:v>
                </c:pt>
                <c:pt idx="5151">
                  <c:v>0.1163873</c:v>
                </c:pt>
                <c:pt idx="5152">
                  <c:v>0.1168126</c:v>
                </c:pt>
                <c:pt idx="5153">
                  <c:v>0.11458840000000001</c:v>
                </c:pt>
                <c:pt idx="5154">
                  <c:v>0.1167381</c:v>
                </c:pt>
                <c:pt idx="5155">
                  <c:v>0.1146488</c:v>
                </c:pt>
                <c:pt idx="5156">
                  <c:v>0.11397640000000001</c:v>
                </c:pt>
                <c:pt idx="5157">
                  <c:v>0.1146214</c:v>
                </c:pt>
                <c:pt idx="5158">
                  <c:v>0.1110308</c:v>
                </c:pt>
                <c:pt idx="5159">
                  <c:v>0.1152185</c:v>
                </c:pt>
                <c:pt idx="5160">
                  <c:v>0.1128126</c:v>
                </c:pt>
                <c:pt idx="5161">
                  <c:v>0.1149737</c:v>
                </c:pt>
                <c:pt idx="5162">
                  <c:v>0.11641</c:v>
                </c:pt>
                <c:pt idx="5163">
                  <c:v>0.1153221</c:v>
                </c:pt>
                <c:pt idx="5164">
                  <c:v>0.11543920000000001</c:v>
                </c:pt>
                <c:pt idx="5165">
                  <c:v>0.11534700000000001</c:v>
                </c:pt>
                <c:pt idx="5166">
                  <c:v>0.11515010000000001</c:v>
                </c:pt>
                <c:pt idx="5167">
                  <c:v>0.11484759999999999</c:v>
                </c:pt>
                <c:pt idx="5168">
                  <c:v>0.1155552</c:v>
                </c:pt>
                <c:pt idx="5169">
                  <c:v>0.11356140000000001</c:v>
                </c:pt>
                <c:pt idx="5170">
                  <c:v>0.1143757</c:v>
                </c:pt>
                <c:pt idx="5171">
                  <c:v>0.1132336</c:v>
                </c:pt>
                <c:pt idx="5172">
                  <c:v>0.1167116</c:v>
                </c:pt>
                <c:pt idx="5173">
                  <c:v>0.1120208</c:v>
                </c:pt>
                <c:pt idx="5174">
                  <c:v>0.1122928</c:v>
                </c:pt>
                <c:pt idx="5175">
                  <c:v>0.1142247</c:v>
                </c:pt>
                <c:pt idx="5176">
                  <c:v>0.11343490000000001</c:v>
                </c:pt>
                <c:pt idx="5177">
                  <c:v>0.1151485</c:v>
                </c:pt>
                <c:pt idx="5178">
                  <c:v>0.11327570000000001</c:v>
                </c:pt>
                <c:pt idx="5179">
                  <c:v>0.1158164</c:v>
                </c:pt>
                <c:pt idx="5180">
                  <c:v>0.11072369999999999</c:v>
                </c:pt>
                <c:pt idx="5181">
                  <c:v>0.11577129999999999</c:v>
                </c:pt>
                <c:pt idx="5182">
                  <c:v>0.114077</c:v>
                </c:pt>
                <c:pt idx="5183">
                  <c:v>0.11290020000000001</c:v>
                </c:pt>
                <c:pt idx="5184">
                  <c:v>0.1097326</c:v>
                </c:pt>
                <c:pt idx="5185">
                  <c:v>0.11702890000000001</c:v>
                </c:pt>
                <c:pt idx="5186">
                  <c:v>0.1145644</c:v>
                </c:pt>
                <c:pt idx="5187">
                  <c:v>0.1143629</c:v>
                </c:pt>
                <c:pt idx="5188">
                  <c:v>0.1137297</c:v>
                </c:pt>
                <c:pt idx="5189">
                  <c:v>0.1155364</c:v>
                </c:pt>
                <c:pt idx="5190">
                  <c:v>0.11570759999999999</c:v>
                </c:pt>
                <c:pt idx="5191">
                  <c:v>0.1156456</c:v>
                </c:pt>
                <c:pt idx="5192">
                  <c:v>0.1148266</c:v>
                </c:pt>
                <c:pt idx="5193">
                  <c:v>0.1161167</c:v>
                </c:pt>
                <c:pt idx="5194">
                  <c:v>0.11672150000000001</c:v>
                </c:pt>
                <c:pt idx="5195">
                  <c:v>0.1163289</c:v>
                </c:pt>
                <c:pt idx="5196">
                  <c:v>0.1145168</c:v>
                </c:pt>
                <c:pt idx="5197">
                  <c:v>0.11301070000000001</c:v>
                </c:pt>
                <c:pt idx="5198">
                  <c:v>0.1163042</c:v>
                </c:pt>
                <c:pt idx="5199">
                  <c:v>0.1156174</c:v>
                </c:pt>
                <c:pt idx="5200">
                  <c:v>0.1147613</c:v>
                </c:pt>
                <c:pt idx="5201">
                  <c:v>0.1153272</c:v>
                </c:pt>
                <c:pt idx="5202">
                  <c:v>0.1171203</c:v>
                </c:pt>
                <c:pt idx="5203">
                  <c:v>0.11770220000000001</c:v>
                </c:pt>
                <c:pt idx="5204">
                  <c:v>0.11683640000000001</c:v>
                </c:pt>
                <c:pt idx="5205">
                  <c:v>0.1154481</c:v>
                </c:pt>
                <c:pt idx="5206">
                  <c:v>0.1153087</c:v>
                </c:pt>
                <c:pt idx="5207">
                  <c:v>0.1141296</c:v>
                </c:pt>
                <c:pt idx="5208">
                  <c:v>0.1174429</c:v>
                </c:pt>
                <c:pt idx="5209">
                  <c:v>0.1165296</c:v>
                </c:pt>
                <c:pt idx="5210">
                  <c:v>0.1125323</c:v>
                </c:pt>
                <c:pt idx="5211">
                  <c:v>0.1169815</c:v>
                </c:pt>
                <c:pt idx="5212">
                  <c:v>0.1163676</c:v>
                </c:pt>
                <c:pt idx="5213">
                  <c:v>0.1177947</c:v>
                </c:pt>
                <c:pt idx="5214">
                  <c:v>0.11294170000000001</c:v>
                </c:pt>
                <c:pt idx="5215">
                  <c:v>0.11887739999999999</c:v>
                </c:pt>
                <c:pt idx="5216">
                  <c:v>0.1156997</c:v>
                </c:pt>
                <c:pt idx="5217">
                  <c:v>0.11422690000000001</c:v>
                </c:pt>
                <c:pt idx="5218">
                  <c:v>0.11533980000000001</c:v>
                </c:pt>
                <c:pt idx="5219">
                  <c:v>0.1177947</c:v>
                </c:pt>
                <c:pt idx="5220">
                  <c:v>0.11608739999999999</c:v>
                </c:pt>
                <c:pt idx="5221">
                  <c:v>0.11563030000000001</c:v>
                </c:pt>
                <c:pt idx="5222">
                  <c:v>0.11832429999999999</c:v>
                </c:pt>
                <c:pt idx="5223">
                  <c:v>0.1160602</c:v>
                </c:pt>
                <c:pt idx="5224">
                  <c:v>0.1142648</c:v>
                </c:pt>
                <c:pt idx="5225">
                  <c:v>0.11410679999999999</c:v>
                </c:pt>
                <c:pt idx="5226">
                  <c:v>0.11675099999999999</c:v>
                </c:pt>
                <c:pt idx="5227">
                  <c:v>0.1137657</c:v>
                </c:pt>
                <c:pt idx="5228">
                  <c:v>0.112929</c:v>
                </c:pt>
                <c:pt idx="5229">
                  <c:v>0.1184598</c:v>
                </c:pt>
                <c:pt idx="5230">
                  <c:v>0.11326310000000001</c:v>
                </c:pt>
                <c:pt idx="5231">
                  <c:v>0.11663900000000001</c:v>
                </c:pt>
                <c:pt idx="5232">
                  <c:v>0.116755</c:v>
                </c:pt>
                <c:pt idx="5233">
                  <c:v>0.11526450000000001</c:v>
                </c:pt>
                <c:pt idx="5234">
                  <c:v>0.1126819</c:v>
                </c:pt>
                <c:pt idx="5235">
                  <c:v>0.1156214</c:v>
                </c:pt>
                <c:pt idx="5236">
                  <c:v>0.1141919</c:v>
                </c:pt>
                <c:pt idx="5237">
                  <c:v>0.1143585</c:v>
                </c:pt>
                <c:pt idx="5238">
                  <c:v>0.1133345</c:v>
                </c:pt>
                <c:pt idx="5239">
                  <c:v>0.1156031</c:v>
                </c:pt>
                <c:pt idx="5240">
                  <c:v>0.11394550000000001</c:v>
                </c:pt>
                <c:pt idx="5241">
                  <c:v>0.1163143</c:v>
                </c:pt>
                <c:pt idx="5242">
                  <c:v>0.11912540000000001</c:v>
                </c:pt>
                <c:pt idx="5243">
                  <c:v>0.1123719</c:v>
                </c:pt>
                <c:pt idx="5244">
                  <c:v>0.115383</c:v>
                </c:pt>
                <c:pt idx="5245">
                  <c:v>0.1162257</c:v>
                </c:pt>
                <c:pt idx="5246">
                  <c:v>0.1149994</c:v>
                </c:pt>
                <c:pt idx="5247">
                  <c:v>0.11382680000000001</c:v>
                </c:pt>
                <c:pt idx="5248">
                  <c:v>0.1164877</c:v>
                </c:pt>
                <c:pt idx="5249">
                  <c:v>0.11450730000000001</c:v>
                </c:pt>
                <c:pt idx="5250">
                  <c:v>0.1149604</c:v>
                </c:pt>
                <c:pt idx="5251">
                  <c:v>0.1147106</c:v>
                </c:pt>
                <c:pt idx="5252">
                  <c:v>0.1142841</c:v>
                </c:pt>
                <c:pt idx="5253">
                  <c:v>0.11621479999999999</c:v>
                </c:pt>
                <c:pt idx="5254">
                  <c:v>0.1157406</c:v>
                </c:pt>
                <c:pt idx="5255">
                  <c:v>0.1153444</c:v>
                </c:pt>
                <c:pt idx="5256">
                  <c:v>0.11602170000000001</c:v>
                </c:pt>
                <c:pt idx="5257">
                  <c:v>0.1141856</c:v>
                </c:pt>
                <c:pt idx="5258">
                  <c:v>0.1158757</c:v>
                </c:pt>
                <c:pt idx="5259">
                  <c:v>0.1142838</c:v>
                </c:pt>
                <c:pt idx="5260">
                  <c:v>0.11623410000000001</c:v>
                </c:pt>
                <c:pt idx="5261">
                  <c:v>0.1158937</c:v>
                </c:pt>
                <c:pt idx="5262">
                  <c:v>0.116802</c:v>
                </c:pt>
                <c:pt idx="5263">
                  <c:v>0.1152663</c:v>
                </c:pt>
                <c:pt idx="5264">
                  <c:v>0.11724</c:v>
                </c:pt>
                <c:pt idx="5265">
                  <c:v>0.1211932</c:v>
                </c:pt>
                <c:pt idx="5266">
                  <c:v>0.1163554</c:v>
                </c:pt>
                <c:pt idx="5267">
                  <c:v>0.1155074</c:v>
                </c:pt>
                <c:pt idx="5268">
                  <c:v>0.1136453</c:v>
                </c:pt>
                <c:pt idx="5269">
                  <c:v>0.1183635</c:v>
                </c:pt>
                <c:pt idx="5270">
                  <c:v>0.116772</c:v>
                </c:pt>
                <c:pt idx="5271">
                  <c:v>0.1132374</c:v>
                </c:pt>
                <c:pt idx="5272">
                  <c:v>0.116142</c:v>
                </c:pt>
                <c:pt idx="5273">
                  <c:v>0.1159968</c:v>
                </c:pt>
                <c:pt idx="5274">
                  <c:v>0.1175365</c:v>
                </c:pt>
                <c:pt idx="5275">
                  <c:v>0.1140297</c:v>
                </c:pt>
                <c:pt idx="5276">
                  <c:v>0.11608540000000001</c:v>
                </c:pt>
                <c:pt idx="5277">
                  <c:v>0.11476989999999999</c:v>
                </c:pt>
                <c:pt idx="5278">
                  <c:v>0.1150485</c:v>
                </c:pt>
                <c:pt idx="5279">
                  <c:v>0.1150878</c:v>
                </c:pt>
                <c:pt idx="5280">
                  <c:v>0.11208609999999999</c:v>
                </c:pt>
                <c:pt idx="5281">
                  <c:v>0.1139273</c:v>
                </c:pt>
                <c:pt idx="5282">
                  <c:v>0.1140279</c:v>
                </c:pt>
                <c:pt idx="5283">
                  <c:v>0.11599329999999999</c:v>
                </c:pt>
                <c:pt idx="5284">
                  <c:v>0.1180397</c:v>
                </c:pt>
                <c:pt idx="5285">
                  <c:v>0.11602510000000001</c:v>
                </c:pt>
                <c:pt idx="5286">
                  <c:v>0.11569980000000001</c:v>
                </c:pt>
                <c:pt idx="5287">
                  <c:v>0.11777459999999999</c:v>
                </c:pt>
                <c:pt idx="5288">
                  <c:v>0.11398460000000001</c:v>
                </c:pt>
                <c:pt idx="5289">
                  <c:v>0.1156479</c:v>
                </c:pt>
                <c:pt idx="5290">
                  <c:v>0.11594889999999999</c:v>
                </c:pt>
                <c:pt idx="5291">
                  <c:v>0.11575680000000001</c:v>
                </c:pt>
                <c:pt idx="5292">
                  <c:v>0.1137852</c:v>
                </c:pt>
                <c:pt idx="5293">
                  <c:v>0.11569989999999999</c:v>
                </c:pt>
                <c:pt idx="5294">
                  <c:v>0.1128436</c:v>
                </c:pt>
                <c:pt idx="5295">
                  <c:v>0.11225250000000001</c:v>
                </c:pt>
                <c:pt idx="5296">
                  <c:v>0.117822</c:v>
                </c:pt>
                <c:pt idx="5297">
                  <c:v>0.1166568</c:v>
                </c:pt>
                <c:pt idx="5298">
                  <c:v>0.11717470000000001</c:v>
                </c:pt>
                <c:pt idx="5299">
                  <c:v>0.1137668</c:v>
                </c:pt>
                <c:pt idx="5300">
                  <c:v>0.11770129999999999</c:v>
                </c:pt>
                <c:pt idx="5301">
                  <c:v>0.1150511</c:v>
                </c:pt>
                <c:pt idx="5302">
                  <c:v>0.11534419999999999</c:v>
                </c:pt>
                <c:pt idx="5303">
                  <c:v>0.1134578</c:v>
                </c:pt>
                <c:pt idx="5304">
                  <c:v>0.11439779999999999</c:v>
                </c:pt>
                <c:pt idx="5305">
                  <c:v>0.1179661</c:v>
                </c:pt>
                <c:pt idx="5306">
                  <c:v>0.1135539</c:v>
                </c:pt>
                <c:pt idx="5307">
                  <c:v>0.1145132</c:v>
                </c:pt>
                <c:pt idx="5308">
                  <c:v>0.1155129</c:v>
                </c:pt>
                <c:pt idx="5309">
                  <c:v>0.11406330000000001</c:v>
                </c:pt>
                <c:pt idx="5310">
                  <c:v>0.116616</c:v>
                </c:pt>
                <c:pt idx="5311">
                  <c:v>0.1174074</c:v>
                </c:pt>
                <c:pt idx="5312">
                  <c:v>0.11873880000000001</c:v>
                </c:pt>
                <c:pt idx="5313">
                  <c:v>0.1147407</c:v>
                </c:pt>
                <c:pt idx="5314">
                  <c:v>0.11571389999999999</c:v>
                </c:pt>
                <c:pt idx="5315">
                  <c:v>0.1136326</c:v>
                </c:pt>
                <c:pt idx="5316">
                  <c:v>0.1159192</c:v>
                </c:pt>
                <c:pt idx="5317">
                  <c:v>0.11552279999999999</c:v>
                </c:pt>
                <c:pt idx="5318">
                  <c:v>0.11372790000000001</c:v>
                </c:pt>
                <c:pt idx="5319">
                  <c:v>0.1139974</c:v>
                </c:pt>
                <c:pt idx="5320">
                  <c:v>0.1180903</c:v>
                </c:pt>
                <c:pt idx="5321">
                  <c:v>0.1184953</c:v>
                </c:pt>
                <c:pt idx="5322">
                  <c:v>0.1138689</c:v>
                </c:pt>
                <c:pt idx="5323">
                  <c:v>0.1172015</c:v>
                </c:pt>
                <c:pt idx="5324">
                  <c:v>0.11441229999999999</c:v>
                </c:pt>
                <c:pt idx="5325">
                  <c:v>0.1140866</c:v>
                </c:pt>
                <c:pt idx="5326">
                  <c:v>0.1178245</c:v>
                </c:pt>
                <c:pt idx="5327">
                  <c:v>0.1162392</c:v>
                </c:pt>
                <c:pt idx="5328">
                  <c:v>0.1144937</c:v>
                </c:pt>
                <c:pt idx="5329">
                  <c:v>0.1134037</c:v>
                </c:pt>
                <c:pt idx="5330">
                  <c:v>0.1176649</c:v>
                </c:pt>
                <c:pt idx="5331">
                  <c:v>0.11364349999999999</c:v>
                </c:pt>
                <c:pt idx="5332">
                  <c:v>0.11884790000000001</c:v>
                </c:pt>
                <c:pt idx="5333">
                  <c:v>0.1140611</c:v>
                </c:pt>
                <c:pt idx="5334">
                  <c:v>0.11494409999999999</c:v>
                </c:pt>
                <c:pt idx="5335">
                  <c:v>0.1128922</c:v>
                </c:pt>
                <c:pt idx="5336">
                  <c:v>0.1166288</c:v>
                </c:pt>
                <c:pt idx="5337">
                  <c:v>0.11632049999999999</c:v>
                </c:pt>
                <c:pt idx="5338">
                  <c:v>0.119505</c:v>
                </c:pt>
                <c:pt idx="5339">
                  <c:v>0.1171754</c:v>
                </c:pt>
                <c:pt idx="5340">
                  <c:v>0.1181599</c:v>
                </c:pt>
                <c:pt idx="5341">
                  <c:v>0.1157451</c:v>
                </c:pt>
                <c:pt idx="5342">
                  <c:v>0.1190018</c:v>
                </c:pt>
                <c:pt idx="5343">
                  <c:v>0.1175736</c:v>
                </c:pt>
                <c:pt idx="5344">
                  <c:v>0.1139313</c:v>
                </c:pt>
                <c:pt idx="5345">
                  <c:v>0.1128396</c:v>
                </c:pt>
                <c:pt idx="5346">
                  <c:v>0.11459279999999999</c:v>
                </c:pt>
                <c:pt idx="5347">
                  <c:v>0.11516179999999999</c:v>
                </c:pt>
                <c:pt idx="5348">
                  <c:v>0.1144329</c:v>
                </c:pt>
                <c:pt idx="5349">
                  <c:v>0.11549429999999999</c:v>
                </c:pt>
                <c:pt idx="5350">
                  <c:v>0.1161847</c:v>
                </c:pt>
                <c:pt idx="5351">
                  <c:v>0.1189692</c:v>
                </c:pt>
                <c:pt idx="5352">
                  <c:v>0.1191383</c:v>
                </c:pt>
                <c:pt idx="5353">
                  <c:v>0.11740539999999999</c:v>
                </c:pt>
                <c:pt idx="5354">
                  <c:v>0.11628090000000001</c:v>
                </c:pt>
                <c:pt idx="5355">
                  <c:v>0.1158112</c:v>
                </c:pt>
                <c:pt idx="5356">
                  <c:v>0.1170833</c:v>
                </c:pt>
                <c:pt idx="5357">
                  <c:v>0.1145481</c:v>
                </c:pt>
                <c:pt idx="5358">
                  <c:v>0.11441030000000001</c:v>
                </c:pt>
                <c:pt idx="5359">
                  <c:v>0.1173927</c:v>
                </c:pt>
                <c:pt idx="5360">
                  <c:v>0.1166208</c:v>
                </c:pt>
                <c:pt idx="5361">
                  <c:v>0.115561</c:v>
                </c:pt>
                <c:pt idx="5362">
                  <c:v>0.1141259</c:v>
                </c:pt>
                <c:pt idx="5363">
                  <c:v>0.1152286</c:v>
                </c:pt>
                <c:pt idx="5364">
                  <c:v>0.11621239999999999</c:v>
                </c:pt>
                <c:pt idx="5365">
                  <c:v>0.11611489999999999</c:v>
                </c:pt>
                <c:pt idx="5366">
                  <c:v>0.1168073</c:v>
                </c:pt>
                <c:pt idx="5367">
                  <c:v>0.1169487</c:v>
                </c:pt>
                <c:pt idx="5368">
                  <c:v>0.11461109999999999</c:v>
                </c:pt>
                <c:pt idx="5369">
                  <c:v>0.1163713</c:v>
                </c:pt>
                <c:pt idx="5370">
                  <c:v>0.11704870000000001</c:v>
                </c:pt>
                <c:pt idx="5371">
                  <c:v>0.11748740000000001</c:v>
                </c:pt>
                <c:pt idx="5372">
                  <c:v>0.11524669999999999</c:v>
                </c:pt>
                <c:pt idx="5373">
                  <c:v>0.1167569</c:v>
                </c:pt>
                <c:pt idx="5374">
                  <c:v>0.11721380000000001</c:v>
                </c:pt>
                <c:pt idx="5375">
                  <c:v>0.11361540000000001</c:v>
                </c:pt>
                <c:pt idx="5376">
                  <c:v>0.1118417</c:v>
                </c:pt>
                <c:pt idx="5377">
                  <c:v>0.1152186</c:v>
                </c:pt>
                <c:pt idx="5378">
                  <c:v>0.11505509999999999</c:v>
                </c:pt>
                <c:pt idx="5379">
                  <c:v>0.117677</c:v>
                </c:pt>
                <c:pt idx="5380">
                  <c:v>0.1176893</c:v>
                </c:pt>
                <c:pt idx="5381">
                  <c:v>0.1151802</c:v>
                </c:pt>
                <c:pt idx="5382">
                  <c:v>0.1132527</c:v>
                </c:pt>
                <c:pt idx="5383">
                  <c:v>0.11635470000000001</c:v>
                </c:pt>
                <c:pt idx="5384">
                  <c:v>0.1155923</c:v>
                </c:pt>
                <c:pt idx="5385">
                  <c:v>0.1140128</c:v>
                </c:pt>
                <c:pt idx="5386">
                  <c:v>0.1153382</c:v>
                </c:pt>
                <c:pt idx="5387">
                  <c:v>0.114064</c:v>
                </c:pt>
                <c:pt idx="5388">
                  <c:v>0.1151388</c:v>
                </c:pt>
                <c:pt idx="5389">
                  <c:v>0.11480020000000001</c:v>
                </c:pt>
                <c:pt idx="5390">
                  <c:v>0.1175722</c:v>
                </c:pt>
                <c:pt idx="5391">
                  <c:v>0.1166966</c:v>
                </c:pt>
                <c:pt idx="5392">
                  <c:v>0.1182966</c:v>
                </c:pt>
                <c:pt idx="5393">
                  <c:v>0.1152956</c:v>
                </c:pt>
              </c:numCache>
            </c:numRef>
          </c:yVal>
        </c:ser>
        <c:axId val="127281408"/>
        <c:axId val="127464960"/>
      </c:scatterChart>
      <c:valAx>
        <c:axId val="127281408"/>
        <c:scaling>
          <c:orientation val="minMax"/>
        </c:scaling>
        <c:axPos val="b"/>
        <c:tickLblPos val="nextTo"/>
        <c:crossAx val="127464960"/>
        <c:crosses val="autoZero"/>
        <c:crossBetween val="midCat"/>
      </c:valAx>
      <c:valAx>
        <c:axId val="127464960"/>
        <c:scaling>
          <c:orientation val="minMax"/>
          <c:min val="0"/>
        </c:scaling>
        <c:axPos val="l"/>
        <c:majorGridlines/>
        <c:numFmt formatCode="0.000" sourceLinked="1"/>
        <c:tickLblPos val="nextTo"/>
        <c:crossAx val="127281408"/>
        <c:crosses val="autoZero"/>
        <c:crossBetween val="midCat"/>
      </c:valAx>
    </c:plotArea>
    <c:plotVisOnly val="1"/>
  </c:chart>
  <c:spPr>
    <a:ln>
      <a:solidFill>
        <a:schemeClr val="tx1"/>
      </a:solidFill>
    </a:ln>
  </c:sp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title>
      <c:tx>
        <c:rich>
          <a:bodyPr/>
          <a:lstStyle/>
          <a:p>
            <a:pPr>
              <a:defRPr/>
            </a:pPr>
            <a:r>
              <a:rPr lang="en-US"/>
              <a:t>#520, 24 RMS(cw,ccw)</a:t>
            </a:r>
          </a:p>
        </c:rich>
      </c:tx>
      <c:layout/>
    </c:title>
    <c:plotArea>
      <c:layout/>
      <c:scatterChart>
        <c:scatterStyle val="lineMarker"/>
        <c:ser>
          <c:idx val="1"/>
          <c:order val="1"/>
          <c:tx>
            <c:strRef>
              <c:f>AgaChk1X_520_2018_06_24_!$E$1:$E$2</c:f>
              <c:strCache>
                <c:ptCount val="1"/>
                <c:pt idx="0">
                  <c:v>Tester Judgment mm/s rms</c:v>
                </c:pt>
              </c:strCache>
            </c:strRef>
          </c:tx>
          <c:marker>
            <c:symbol val="none"/>
          </c:marker>
          <c:yVal>
            <c:numRef>
              <c:f>AgaChk1X_520_2018_06_24_!$E$2864:$E$5800</c:f>
              <c:numCache>
                <c:formatCode>0.000</c:formatCode>
                <c:ptCount val="2937"/>
                <c:pt idx="0">
                  <c:v>0.1163083</c:v>
                </c:pt>
                <c:pt idx="1">
                  <c:v>0.11396390000000001</c:v>
                </c:pt>
                <c:pt idx="2">
                  <c:v>0.1166864</c:v>
                </c:pt>
                <c:pt idx="3">
                  <c:v>0.11941830000000001</c:v>
                </c:pt>
                <c:pt idx="4">
                  <c:v>0.11929919999999999</c:v>
                </c:pt>
                <c:pt idx="5">
                  <c:v>0.1177252</c:v>
                </c:pt>
                <c:pt idx="6">
                  <c:v>0.11731800000000001</c:v>
                </c:pt>
                <c:pt idx="7">
                  <c:v>0.1151935</c:v>
                </c:pt>
                <c:pt idx="8">
                  <c:v>0.1155732</c:v>
                </c:pt>
                <c:pt idx="9">
                  <c:v>0.1178959</c:v>
                </c:pt>
                <c:pt idx="10">
                  <c:v>0.1156411</c:v>
                </c:pt>
                <c:pt idx="11">
                  <c:v>0.11474090000000001</c:v>
                </c:pt>
                <c:pt idx="12">
                  <c:v>0.1165979</c:v>
                </c:pt>
                <c:pt idx="13">
                  <c:v>0.1175098</c:v>
                </c:pt>
                <c:pt idx="14">
                  <c:v>0.1175433</c:v>
                </c:pt>
                <c:pt idx="15">
                  <c:v>0.11582190000000001</c:v>
                </c:pt>
                <c:pt idx="16">
                  <c:v>0.1156706</c:v>
                </c:pt>
                <c:pt idx="17">
                  <c:v>0.1149728</c:v>
                </c:pt>
                <c:pt idx="18">
                  <c:v>0.1126757</c:v>
                </c:pt>
                <c:pt idx="19">
                  <c:v>0.1127908</c:v>
                </c:pt>
                <c:pt idx="20">
                  <c:v>0.1143829</c:v>
                </c:pt>
                <c:pt idx="21">
                  <c:v>0.11677700000000001</c:v>
                </c:pt>
                <c:pt idx="22">
                  <c:v>0.1164033</c:v>
                </c:pt>
                <c:pt idx="23">
                  <c:v>0.1173598</c:v>
                </c:pt>
                <c:pt idx="24">
                  <c:v>0.11617520000000001</c:v>
                </c:pt>
                <c:pt idx="25">
                  <c:v>0.1120776</c:v>
                </c:pt>
                <c:pt idx="26">
                  <c:v>0.1156799</c:v>
                </c:pt>
                <c:pt idx="27">
                  <c:v>0.11719590000000001</c:v>
                </c:pt>
                <c:pt idx="28">
                  <c:v>0.1163942</c:v>
                </c:pt>
                <c:pt idx="29">
                  <c:v>0.11482150000000001</c:v>
                </c:pt>
                <c:pt idx="30">
                  <c:v>0.11676449999999999</c:v>
                </c:pt>
                <c:pt idx="31">
                  <c:v>0.11740349999999999</c:v>
                </c:pt>
                <c:pt idx="32">
                  <c:v>0.1144559</c:v>
                </c:pt>
                <c:pt idx="33">
                  <c:v>0.11611390000000001</c:v>
                </c:pt>
                <c:pt idx="34">
                  <c:v>0.1149119</c:v>
                </c:pt>
                <c:pt idx="35">
                  <c:v>0.1113754</c:v>
                </c:pt>
                <c:pt idx="36">
                  <c:v>0.114104</c:v>
                </c:pt>
                <c:pt idx="37">
                  <c:v>0.1151759</c:v>
                </c:pt>
                <c:pt idx="38">
                  <c:v>0.11858489999999999</c:v>
                </c:pt>
                <c:pt idx="39">
                  <c:v>0.1170583</c:v>
                </c:pt>
                <c:pt idx="40">
                  <c:v>0.11412990000000001</c:v>
                </c:pt>
                <c:pt idx="41">
                  <c:v>0.11308360000000001</c:v>
                </c:pt>
                <c:pt idx="42">
                  <c:v>0.1203448</c:v>
                </c:pt>
                <c:pt idx="43">
                  <c:v>0.1148455</c:v>
                </c:pt>
                <c:pt idx="44">
                  <c:v>0.11636779999999999</c:v>
                </c:pt>
                <c:pt idx="45">
                  <c:v>0.11702510000000001</c:v>
                </c:pt>
                <c:pt idx="46">
                  <c:v>0.11575299999999999</c:v>
                </c:pt>
                <c:pt idx="47">
                  <c:v>0.1166142</c:v>
                </c:pt>
                <c:pt idx="48">
                  <c:v>0.1174308</c:v>
                </c:pt>
                <c:pt idx="49">
                  <c:v>0.1151745</c:v>
                </c:pt>
                <c:pt idx="50">
                  <c:v>0.1184065</c:v>
                </c:pt>
                <c:pt idx="51">
                  <c:v>0.1149799</c:v>
                </c:pt>
                <c:pt idx="52">
                  <c:v>0.116367</c:v>
                </c:pt>
                <c:pt idx="53">
                  <c:v>0.113208</c:v>
                </c:pt>
                <c:pt idx="54">
                  <c:v>0.11375929999999999</c:v>
                </c:pt>
                <c:pt idx="55">
                  <c:v>0.1129657</c:v>
                </c:pt>
                <c:pt idx="56">
                  <c:v>0.11487020000000001</c:v>
                </c:pt>
                <c:pt idx="57">
                  <c:v>0.1161971</c:v>
                </c:pt>
                <c:pt idx="58">
                  <c:v>0.1141992</c:v>
                </c:pt>
                <c:pt idx="59">
                  <c:v>0.11781460000000001</c:v>
                </c:pt>
                <c:pt idx="60">
                  <c:v>0.1154386</c:v>
                </c:pt>
                <c:pt idx="61">
                  <c:v>0.11436929999999999</c:v>
                </c:pt>
                <c:pt idx="62">
                  <c:v>0.11585529999999999</c:v>
                </c:pt>
                <c:pt idx="63">
                  <c:v>0.11945939999999999</c:v>
                </c:pt>
                <c:pt idx="64">
                  <c:v>0.11600920000000001</c:v>
                </c:pt>
                <c:pt idx="65">
                  <c:v>0.1153259</c:v>
                </c:pt>
                <c:pt idx="66">
                  <c:v>0.11361980000000001</c:v>
                </c:pt>
                <c:pt idx="67">
                  <c:v>0.1172043</c:v>
                </c:pt>
                <c:pt idx="68">
                  <c:v>0.1170699</c:v>
                </c:pt>
                <c:pt idx="69">
                  <c:v>0.1160298</c:v>
                </c:pt>
                <c:pt idx="70">
                  <c:v>0.11506139999999999</c:v>
                </c:pt>
                <c:pt idx="71">
                  <c:v>0.1173959</c:v>
                </c:pt>
                <c:pt idx="72">
                  <c:v>0.1155234</c:v>
                </c:pt>
                <c:pt idx="73">
                  <c:v>0.1148899</c:v>
                </c:pt>
                <c:pt idx="74">
                  <c:v>0.1145482</c:v>
                </c:pt>
                <c:pt idx="75">
                  <c:v>0.11420520000000001</c:v>
                </c:pt>
                <c:pt idx="76">
                  <c:v>0.1158254</c:v>
                </c:pt>
                <c:pt idx="77">
                  <c:v>0.1154989</c:v>
                </c:pt>
                <c:pt idx="78">
                  <c:v>0.116185</c:v>
                </c:pt>
                <c:pt idx="79">
                  <c:v>0.1135983</c:v>
                </c:pt>
                <c:pt idx="80">
                  <c:v>0.11414589999999999</c:v>
                </c:pt>
                <c:pt idx="81">
                  <c:v>0.1118822</c:v>
                </c:pt>
                <c:pt idx="82">
                  <c:v>0.1146406</c:v>
                </c:pt>
                <c:pt idx="83">
                  <c:v>0.11240260000000001</c:v>
                </c:pt>
                <c:pt idx="84">
                  <c:v>0.11664099999999999</c:v>
                </c:pt>
                <c:pt idx="85">
                  <c:v>0.11347110000000001</c:v>
                </c:pt>
                <c:pt idx="86">
                  <c:v>0.1147252</c:v>
                </c:pt>
                <c:pt idx="87">
                  <c:v>0.1122314</c:v>
                </c:pt>
                <c:pt idx="88">
                  <c:v>0.11427379999999999</c:v>
                </c:pt>
                <c:pt idx="89">
                  <c:v>0.1152328</c:v>
                </c:pt>
                <c:pt idx="90">
                  <c:v>0.11410729999999999</c:v>
                </c:pt>
                <c:pt idx="91">
                  <c:v>0.1127015</c:v>
                </c:pt>
                <c:pt idx="92">
                  <c:v>0.1156601</c:v>
                </c:pt>
                <c:pt idx="93">
                  <c:v>0.11628090000000001</c:v>
                </c:pt>
                <c:pt idx="94">
                  <c:v>0.11684990000000001</c:v>
                </c:pt>
                <c:pt idx="95">
                  <c:v>0.11636580000000001</c:v>
                </c:pt>
                <c:pt idx="96">
                  <c:v>0.11374960000000001</c:v>
                </c:pt>
                <c:pt idx="97">
                  <c:v>0.111251</c:v>
                </c:pt>
                <c:pt idx="98">
                  <c:v>0.1156544</c:v>
                </c:pt>
                <c:pt idx="99">
                  <c:v>0.11208360000000001</c:v>
                </c:pt>
                <c:pt idx="100">
                  <c:v>0.1177106</c:v>
                </c:pt>
                <c:pt idx="101">
                  <c:v>0.1134973</c:v>
                </c:pt>
                <c:pt idx="102">
                  <c:v>0.1145491</c:v>
                </c:pt>
                <c:pt idx="103">
                  <c:v>0.1128289</c:v>
                </c:pt>
                <c:pt idx="104">
                  <c:v>0.1146996</c:v>
                </c:pt>
                <c:pt idx="105">
                  <c:v>0.1154633</c:v>
                </c:pt>
                <c:pt idx="106">
                  <c:v>0.1145332</c:v>
                </c:pt>
                <c:pt idx="107">
                  <c:v>0.1147924</c:v>
                </c:pt>
                <c:pt idx="108">
                  <c:v>0.1159343</c:v>
                </c:pt>
                <c:pt idx="109">
                  <c:v>0.1154694</c:v>
                </c:pt>
                <c:pt idx="110">
                  <c:v>0.1159646</c:v>
                </c:pt>
                <c:pt idx="111">
                  <c:v>0.1169017</c:v>
                </c:pt>
                <c:pt idx="112">
                  <c:v>0.11494790000000001</c:v>
                </c:pt>
                <c:pt idx="113">
                  <c:v>0.1145024</c:v>
                </c:pt>
                <c:pt idx="114">
                  <c:v>0.1132116</c:v>
                </c:pt>
                <c:pt idx="115">
                  <c:v>0.11266370000000001</c:v>
                </c:pt>
                <c:pt idx="116">
                  <c:v>0.1148193</c:v>
                </c:pt>
                <c:pt idx="117">
                  <c:v>0.1147986</c:v>
                </c:pt>
                <c:pt idx="118">
                  <c:v>0.11495320000000001</c:v>
                </c:pt>
                <c:pt idx="119">
                  <c:v>0.11120190000000001</c:v>
                </c:pt>
                <c:pt idx="120">
                  <c:v>0.1184794</c:v>
                </c:pt>
                <c:pt idx="121">
                  <c:v>0.11795460000000001</c:v>
                </c:pt>
                <c:pt idx="122">
                  <c:v>0.1146187</c:v>
                </c:pt>
                <c:pt idx="123">
                  <c:v>0.11550150000000001</c:v>
                </c:pt>
                <c:pt idx="124">
                  <c:v>0.113635</c:v>
                </c:pt>
                <c:pt idx="125">
                  <c:v>0.11457779999999999</c:v>
                </c:pt>
                <c:pt idx="126">
                  <c:v>0.1154115</c:v>
                </c:pt>
                <c:pt idx="127">
                  <c:v>0.1163372</c:v>
                </c:pt>
                <c:pt idx="128">
                  <c:v>0.11693770000000001</c:v>
                </c:pt>
                <c:pt idx="129">
                  <c:v>0.1128547</c:v>
                </c:pt>
                <c:pt idx="130">
                  <c:v>0.1175403</c:v>
                </c:pt>
                <c:pt idx="131">
                  <c:v>0.11767519999999999</c:v>
                </c:pt>
                <c:pt idx="132">
                  <c:v>0.1159215</c:v>
                </c:pt>
                <c:pt idx="133">
                  <c:v>0.1149308</c:v>
                </c:pt>
                <c:pt idx="134">
                  <c:v>0.1155214</c:v>
                </c:pt>
                <c:pt idx="135">
                  <c:v>0.1179051</c:v>
                </c:pt>
                <c:pt idx="136">
                  <c:v>0.11389829999999999</c:v>
                </c:pt>
                <c:pt idx="137">
                  <c:v>0.1154203</c:v>
                </c:pt>
                <c:pt idx="138">
                  <c:v>0.115025</c:v>
                </c:pt>
                <c:pt idx="139">
                  <c:v>0.11726449999999999</c:v>
                </c:pt>
                <c:pt idx="140">
                  <c:v>0.1153339</c:v>
                </c:pt>
                <c:pt idx="141">
                  <c:v>0.1167773</c:v>
                </c:pt>
                <c:pt idx="142">
                  <c:v>0.11649039999999999</c:v>
                </c:pt>
                <c:pt idx="143">
                  <c:v>0.11508069999999999</c:v>
                </c:pt>
                <c:pt idx="144">
                  <c:v>0.1168778</c:v>
                </c:pt>
                <c:pt idx="145">
                  <c:v>0.1143233</c:v>
                </c:pt>
                <c:pt idx="146">
                  <c:v>0.1191009</c:v>
                </c:pt>
                <c:pt idx="147">
                  <c:v>0.11477080000000001</c:v>
                </c:pt>
                <c:pt idx="148">
                  <c:v>0.1173855</c:v>
                </c:pt>
                <c:pt idx="149">
                  <c:v>0.1161674</c:v>
                </c:pt>
                <c:pt idx="150">
                  <c:v>0.1180341</c:v>
                </c:pt>
                <c:pt idx="151">
                  <c:v>0.1148956</c:v>
                </c:pt>
                <c:pt idx="152">
                  <c:v>0.117606</c:v>
                </c:pt>
                <c:pt idx="153">
                  <c:v>0.1127812</c:v>
                </c:pt>
                <c:pt idx="154">
                  <c:v>0.1150186</c:v>
                </c:pt>
                <c:pt idx="155">
                  <c:v>0.1131849</c:v>
                </c:pt>
                <c:pt idx="156">
                  <c:v>0.119216</c:v>
                </c:pt>
                <c:pt idx="157">
                  <c:v>0.118607</c:v>
                </c:pt>
                <c:pt idx="158">
                  <c:v>0.11251510000000001</c:v>
                </c:pt>
                <c:pt idx="159">
                  <c:v>0.1212979</c:v>
                </c:pt>
                <c:pt idx="160">
                  <c:v>0.1158072</c:v>
                </c:pt>
                <c:pt idx="161">
                  <c:v>0.1166123</c:v>
                </c:pt>
                <c:pt idx="162">
                  <c:v>0.1162313</c:v>
                </c:pt>
                <c:pt idx="163">
                  <c:v>0.11222600000000001</c:v>
                </c:pt>
                <c:pt idx="164">
                  <c:v>0.1156417</c:v>
                </c:pt>
                <c:pt idx="165">
                  <c:v>0.1164227</c:v>
                </c:pt>
                <c:pt idx="166">
                  <c:v>0.1149925</c:v>
                </c:pt>
                <c:pt idx="167">
                  <c:v>0.1186305</c:v>
                </c:pt>
                <c:pt idx="168">
                  <c:v>0.1147712</c:v>
                </c:pt>
                <c:pt idx="169">
                  <c:v>0.1172325</c:v>
                </c:pt>
                <c:pt idx="170">
                  <c:v>0.1149878</c:v>
                </c:pt>
                <c:pt idx="171">
                  <c:v>0.11763750000000001</c:v>
                </c:pt>
                <c:pt idx="172">
                  <c:v>0.11762690000000001</c:v>
                </c:pt>
                <c:pt idx="173">
                  <c:v>0.114261</c:v>
                </c:pt>
                <c:pt idx="174">
                  <c:v>0.1199255</c:v>
                </c:pt>
                <c:pt idx="175">
                  <c:v>0.1171107</c:v>
                </c:pt>
                <c:pt idx="176">
                  <c:v>0.1177372</c:v>
                </c:pt>
                <c:pt idx="177">
                  <c:v>0.1173535</c:v>
                </c:pt>
                <c:pt idx="178">
                  <c:v>0.113776</c:v>
                </c:pt>
                <c:pt idx="179">
                  <c:v>0.1114879</c:v>
                </c:pt>
                <c:pt idx="180">
                  <c:v>0.11632000000000001</c:v>
                </c:pt>
                <c:pt idx="181">
                  <c:v>0.1149937</c:v>
                </c:pt>
                <c:pt idx="182">
                  <c:v>0.1178514</c:v>
                </c:pt>
                <c:pt idx="183">
                  <c:v>0.118469</c:v>
                </c:pt>
                <c:pt idx="184">
                  <c:v>0.1179538</c:v>
                </c:pt>
                <c:pt idx="185">
                  <c:v>0.11615739999999999</c:v>
                </c:pt>
                <c:pt idx="186">
                  <c:v>0.11772779999999999</c:v>
                </c:pt>
                <c:pt idx="187">
                  <c:v>0.1157516</c:v>
                </c:pt>
                <c:pt idx="188">
                  <c:v>0.1172805</c:v>
                </c:pt>
                <c:pt idx="189">
                  <c:v>0.116551</c:v>
                </c:pt>
                <c:pt idx="190">
                  <c:v>0.11778039999999999</c:v>
                </c:pt>
                <c:pt idx="191">
                  <c:v>0.1170807</c:v>
                </c:pt>
                <c:pt idx="192">
                  <c:v>0.11424090000000001</c:v>
                </c:pt>
                <c:pt idx="193">
                  <c:v>0.1141021</c:v>
                </c:pt>
                <c:pt idx="194">
                  <c:v>0.1145839</c:v>
                </c:pt>
                <c:pt idx="195">
                  <c:v>0.1151674</c:v>
                </c:pt>
                <c:pt idx="196">
                  <c:v>0.11990820000000001</c:v>
                </c:pt>
                <c:pt idx="197">
                  <c:v>0.1153715</c:v>
                </c:pt>
                <c:pt idx="198">
                  <c:v>0.116414</c:v>
                </c:pt>
                <c:pt idx="199">
                  <c:v>0.1159401</c:v>
                </c:pt>
                <c:pt idx="200">
                  <c:v>0.11321199999999999</c:v>
                </c:pt>
                <c:pt idx="201">
                  <c:v>0.115803</c:v>
                </c:pt>
                <c:pt idx="202">
                  <c:v>0.11561009999999999</c:v>
                </c:pt>
                <c:pt idx="203">
                  <c:v>0.11573310000000001</c:v>
                </c:pt>
                <c:pt idx="204">
                  <c:v>0.1168997</c:v>
                </c:pt>
                <c:pt idx="205">
                  <c:v>0.11552999999999999</c:v>
                </c:pt>
                <c:pt idx="206">
                  <c:v>0.11621099999999999</c:v>
                </c:pt>
                <c:pt idx="207">
                  <c:v>0.1186929</c:v>
                </c:pt>
                <c:pt idx="208">
                  <c:v>0.1173334</c:v>
                </c:pt>
                <c:pt idx="209">
                  <c:v>0.1154265</c:v>
                </c:pt>
                <c:pt idx="210">
                  <c:v>0.1147519</c:v>
                </c:pt>
                <c:pt idx="211">
                  <c:v>0.11732099999999999</c:v>
                </c:pt>
                <c:pt idx="212">
                  <c:v>0.11543630000000001</c:v>
                </c:pt>
                <c:pt idx="213">
                  <c:v>0.1139537</c:v>
                </c:pt>
                <c:pt idx="214">
                  <c:v>0.1142741</c:v>
                </c:pt>
                <c:pt idx="215">
                  <c:v>0.113957</c:v>
                </c:pt>
                <c:pt idx="216">
                  <c:v>0.11556660000000001</c:v>
                </c:pt>
                <c:pt idx="217">
                  <c:v>0.11790390000000001</c:v>
                </c:pt>
                <c:pt idx="218">
                  <c:v>0.1153349</c:v>
                </c:pt>
                <c:pt idx="219">
                  <c:v>0.1188394</c:v>
                </c:pt>
                <c:pt idx="220">
                  <c:v>0.1147473</c:v>
                </c:pt>
                <c:pt idx="221">
                  <c:v>0.11786679999999999</c:v>
                </c:pt>
                <c:pt idx="222">
                  <c:v>0.1169757</c:v>
                </c:pt>
                <c:pt idx="223">
                  <c:v>0.11434030000000001</c:v>
                </c:pt>
                <c:pt idx="224">
                  <c:v>0.1168086</c:v>
                </c:pt>
                <c:pt idx="225">
                  <c:v>0.115107</c:v>
                </c:pt>
                <c:pt idx="226">
                  <c:v>0.1158285</c:v>
                </c:pt>
                <c:pt idx="227">
                  <c:v>0.11547490000000001</c:v>
                </c:pt>
                <c:pt idx="228">
                  <c:v>0.1159312</c:v>
                </c:pt>
                <c:pt idx="229">
                  <c:v>0.1163729</c:v>
                </c:pt>
                <c:pt idx="230">
                  <c:v>0.1161753</c:v>
                </c:pt>
                <c:pt idx="231">
                  <c:v>0.1173502</c:v>
                </c:pt>
                <c:pt idx="232">
                  <c:v>0.11759029999999999</c:v>
                </c:pt>
                <c:pt idx="233">
                  <c:v>0.1158913</c:v>
                </c:pt>
                <c:pt idx="234">
                  <c:v>0.1188312</c:v>
                </c:pt>
                <c:pt idx="235">
                  <c:v>0.1148435</c:v>
                </c:pt>
                <c:pt idx="236">
                  <c:v>0.11688949999999999</c:v>
                </c:pt>
                <c:pt idx="237">
                  <c:v>0.1151524</c:v>
                </c:pt>
                <c:pt idx="238">
                  <c:v>0.1177354</c:v>
                </c:pt>
                <c:pt idx="239">
                  <c:v>0.1183524</c:v>
                </c:pt>
                <c:pt idx="240">
                  <c:v>0.1172719</c:v>
                </c:pt>
                <c:pt idx="241">
                  <c:v>0.1184958</c:v>
                </c:pt>
                <c:pt idx="242">
                  <c:v>0.1193857</c:v>
                </c:pt>
                <c:pt idx="243">
                  <c:v>0.1204828</c:v>
                </c:pt>
                <c:pt idx="244">
                  <c:v>0.1179819</c:v>
                </c:pt>
                <c:pt idx="245">
                  <c:v>0.1185233</c:v>
                </c:pt>
                <c:pt idx="246">
                  <c:v>0.1186808</c:v>
                </c:pt>
                <c:pt idx="247">
                  <c:v>0.11376600000000001</c:v>
                </c:pt>
                <c:pt idx="248">
                  <c:v>0.12020989999999999</c:v>
                </c:pt>
                <c:pt idx="249">
                  <c:v>0.1190059</c:v>
                </c:pt>
                <c:pt idx="250">
                  <c:v>0.11544119999999999</c:v>
                </c:pt>
                <c:pt idx="251">
                  <c:v>0.1194476</c:v>
                </c:pt>
                <c:pt idx="252">
                  <c:v>0.11680450000000001</c:v>
                </c:pt>
                <c:pt idx="253">
                  <c:v>0.1172753</c:v>
                </c:pt>
                <c:pt idx="254">
                  <c:v>0.11702949999999999</c:v>
                </c:pt>
                <c:pt idx="255">
                  <c:v>0.1153144</c:v>
                </c:pt>
                <c:pt idx="256">
                  <c:v>0.1172692</c:v>
                </c:pt>
                <c:pt idx="257">
                  <c:v>0.1151099</c:v>
                </c:pt>
                <c:pt idx="258">
                  <c:v>0.12088740000000001</c:v>
                </c:pt>
                <c:pt idx="259">
                  <c:v>0.1198391</c:v>
                </c:pt>
                <c:pt idx="260">
                  <c:v>0.1162927</c:v>
                </c:pt>
                <c:pt idx="261">
                  <c:v>0.116672</c:v>
                </c:pt>
                <c:pt idx="262">
                  <c:v>0.1200505</c:v>
                </c:pt>
                <c:pt idx="263">
                  <c:v>0.1153993</c:v>
                </c:pt>
                <c:pt idx="264">
                  <c:v>0.1130309</c:v>
                </c:pt>
                <c:pt idx="265">
                  <c:v>0.1151983</c:v>
                </c:pt>
                <c:pt idx="266">
                  <c:v>0.1150378</c:v>
                </c:pt>
                <c:pt idx="267">
                  <c:v>0.1174009</c:v>
                </c:pt>
                <c:pt idx="268">
                  <c:v>0.11550870000000001</c:v>
                </c:pt>
                <c:pt idx="269">
                  <c:v>0.118784</c:v>
                </c:pt>
                <c:pt idx="270">
                  <c:v>0.11714819999999999</c:v>
                </c:pt>
                <c:pt idx="271">
                  <c:v>0.1137905</c:v>
                </c:pt>
                <c:pt idx="272">
                  <c:v>0.11970989999999999</c:v>
                </c:pt>
                <c:pt idx="273">
                  <c:v>0.1166638</c:v>
                </c:pt>
                <c:pt idx="274">
                  <c:v>0.11389290000000001</c:v>
                </c:pt>
                <c:pt idx="275">
                  <c:v>0.118563</c:v>
                </c:pt>
                <c:pt idx="276">
                  <c:v>0.11933009999999999</c:v>
                </c:pt>
                <c:pt idx="277">
                  <c:v>0.1183915</c:v>
                </c:pt>
                <c:pt idx="278">
                  <c:v>0.1176913</c:v>
                </c:pt>
                <c:pt idx="279">
                  <c:v>0.1181301</c:v>
                </c:pt>
                <c:pt idx="280">
                  <c:v>0.1143453</c:v>
                </c:pt>
                <c:pt idx="281">
                  <c:v>0.11869689999999999</c:v>
                </c:pt>
                <c:pt idx="282">
                  <c:v>0.11699</c:v>
                </c:pt>
                <c:pt idx="283">
                  <c:v>0.1180089</c:v>
                </c:pt>
                <c:pt idx="284">
                  <c:v>0.1178009</c:v>
                </c:pt>
                <c:pt idx="285">
                  <c:v>0.1183826</c:v>
                </c:pt>
                <c:pt idx="286">
                  <c:v>0.1159062</c:v>
                </c:pt>
                <c:pt idx="287">
                  <c:v>0.1168457</c:v>
                </c:pt>
                <c:pt idx="288">
                  <c:v>0.1212341</c:v>
                </c:pt>
                <c:pt idx="289">
                  <c:v>0.11762590000000001</c:v>
                </c:pt>
                <c:pt idx="290">
                  <c:v>0.1178346</c:v>
                </c:pt>
                <c:pt idx="291">
                  <c:v>0.1181754</c:v>
                </c:pt>
                <c:pt idx="292">
                  <c:v>0.1219069</c:v>
                </c:pt>
                <c:pt idx="293">
                  <c:v>0.1152791</c:v>
                </c:pt>
                <c:pt idx="294">
                  <c:v>0.11641650000000001</c:v>
                </c:pt>
                <c:pt idx="295">
                  <c:v>0.11727170000000001</c:v>
                </c:pt>
                <c:pt idx="296">
                  <c:v>0.11753280000000001</c:v>
                </c:pt>
                <c:pt idx="297">
                  <c:v>0.1159857</c:v>
                </c:pt>
                <c:pt idx="298">
                  <c:v>0.1171483</c:v>
                </c:pt>
                <c:pt idx="299">
                  <c:v>0.117328</c:v>
                </c:pt>
                <c:pt idx="300">
                  <c:v>0.1187339</c:v>
                </c:pt>
                <c:pt idx="301">
                  <c:v>0.1171442</c:v>
                </c:pt>
                <c:pt idx="302">
                  <c:v>0.114772</c:v>
                </c:pt>
                <c:pt idx="303">
                  <c:v>0.1153583</c:v>
                </c:pt>
                <c:pt idx="304">
                  <c:v>0.1178048</c:v>
                </c:pt>
                <c:pt idx="305">
                  <c:v>0.1170836</c:v>
                </c:pt>
                <c:pt idx="306">
                  <c:v>0.11991350000000001</c:v>
                </c:pt>
                <c:pt idx="307">
                  <c:v>0.1177657</c:v>
                </c:pt>
                <c:pt idx="308">
                  <c:v>0.1170297</c:v>
                </c:pt>
                <c:pt idx="309">
                  <c:v>0.11579929999999999</c:v>
                </c:pt>
                <c:pt idx="310">
                  <c:v>0.11654150000000001</c:v>
                </c:pt>
                <c:pt idx="311">
                  <c:v>0.11508119999999999</c:v>
                </c:pt>
                <c:pt idx="312">
                  <c:v>0.11738759999999999</c:v>
                </c:pt>
                <c:pt idx="313">
                  <c:v>0.1166799</c:v>
                </c:pt>
                <c:pt idx="314">
                  <c:v>0.11728</c:v>
                </c:pt>
                <c:pt idx="315">
                  <c:v>0.1191058</c:v>
                </c:pt>
                <c:pt idx="316">
                  <c:v>0.1191296</c:v>
                </c:pt>
                <c:pt idx="317">
                  <c:v>0.1162509</c:v>
                </c:pt>
                <c:pt idx="318">
                  <c:v>0.11517040000000001</c:v>
                </c:pt>
                <c:pt idx="319">
                  <c:v>0.11635</c:v>
                </c:pt>
                <c:pt idx="320">
                  <c:v>0.11825720000000001</c:v>
                </c:pt>
                <c:pt idx="321">
                  <c:v>0.1155216</c:v>
                </c:pt>
                <c:pt idx="322">
                  <c:v>0.11841839999999999</c:v>
                </c:pt>
                <c:pt idx="323">
                  <c:v>0.11558160000000001</c:v>
                </c:pt>
                <c:pt idx="324">
                  <c:v>0.1156981</c:v>
                </c:pt>
                <c:pt idx="325">
                  <c:v>0.1202092</c:v>
                </c:pt>
                <c:pt idx="326">
                  <c:v>0.1178753</c:v>
                </c:pt>
                <c:pt idx="327">
                  <c:v>0.1147548</c:v>
                </c:pt>
                <c:pt idx="328">
                  <c:v>0.1179737</c:v>
                </c:pt>
                <c:pt idx="329">
                  <c:v>0.1189146</c:v>
                </c:pt>
                <c:pt idx="330">
                  <c:v>0.11903279999999999</c:v>
                </c:pt>
                <c:pt idx="331">
                  <c:v>0.1198516</c:v>
                </c:pt>
                <c:pt idx="332">
                  <c:v>0.11403339999999999</c:v>
                </c:pt>
                <c:pt idx="333">
                  <c:v>0.1182748</c:v>
                </c:pt>
                <c:pt idx="334">
                  <c:v>0.1193294</c:v>
                </c:pt>
                <c:pt idx="335">
                  <c:v>0.1193085</c:v>
                </c:pt>
                <c:pt idx="336">
                  <c:v>0.11639190000000001</c:v>
                </c:pt>
                <c:pt idx="337">
                  <c:v>0.11806030000000001</c:v>
                </c:pt>
                <c:pt idx="338">
                  <c:v>0.11846520000000001</c:v>
                </c:pt>
                <c:pt idx="339">
                  <c:v>0.1174695</c:v>
                </c:pt>
                <c:pt idx="340">
                  <c:v>0.1184221</c:v>
                </c:pt>
                <c:pt idx="341">
                  <c:v>0.1203269</c:v>
                </c:pt>
                <c:pt idx="342">
                  <c:v>0.1167894</c:v>
                </c:pt>
                <c:pt idx="343">
                  <c:v>0.1185971</c:v>
                </c:pt>
                <c:pt idx="344">
                  <c:v>0.1159864</c:v>
                </c:pt>
                <c:pt idx="345">
                  <c:v>0.11846760000000001</c:v>
                </c:pt>
                <c:pt idx="346">
                  <c:v>0.1157348</c:v>
                </c:pt>
                <c:pt idx="347">
                  <c:v>0.1162745</c:v>
                </c:pt>
                <c:pt idx="348">
                  <c:v>0.11931079999999999</c:v>
                </c:pt>
                <c:pt idx="349">
                  <c:v>0.1177433</c:v>
                </c:pt>
                <c:pt idx="350">
                  <c:v>0.1192679</c:v>
                </c:pt>
                <c:pt idx="351">
                  <c:v>0.11441270000000001</c:v>
                </c:pt>
                <c:pt idx="352">
                  <c:v>0.11822100000000001</c:v>
                </c:pt>
                <c:pt idx="353">
                  <c:v>0.1173396</c:v>
                </c:pt>
                <c:pt idx="354">
                  <c:v>0.1175784</c:v>
                </c:pt>
                <c:pt idx="355">
                  <c:v>0.1181942</c:v>
                </c:pt>
                <c:pt idx="356">
                  <c:v>0.11734219999999999</c:v>
                </c:pt>
                <c:pt idx="357">
                  <c:v>0.11574859999999999</c:v>
                </c:pt>
                <c:pt idx="358">
                  <c:v>0.1190267</c:v>
                </c:pt>
                <c:pt idx="359">
                  <c:v>0.1168206</c:v>
                </c:pt>
                <c:pt idx="360">
                  <c:v>0.1160958</c:v>
                </c:pt>
                <c:pt idx="361">
                  <c:v>0.1195068</c:v>
                </c:pt>
                <c:pt idx="362">
                  <c:v>0.11624619999999999</c:v>
                </c:pt>
                <c:pt idx="363">
                  <c:v>0.1146382</c:v>
                </c:pt>
                <c:pt idx="364">
                  <c:v>0.1162069</c:v>
                </c:pt>
                <c:pt idx="365">
                  <c:v>0.11979670000000001</c:v>
                </c:pt>
                <c:pt idx="366">
                  <c:v>0.11669930000000001</c:v>
                </c:pt>
                <c:pt idx="367">
                  <c:v>0.1190066</c:v>
                </c:pt>
                <c:pt idx="368">
                  <c:v>0.1197087</c:v>
                </c:pt>
                <c:pt idx="369">
                  <c:v>0.1187984</c:v>
                </c:pt>
                <c:pt idx="370">
                  <c:v>0.11443680000000001</c:v>
                </c:pt>
                <c:pt idx="371">
                  <c:v>0.11990720000000001</c:v>
                </c:pt>
                <c:pt idx="372">
                  <c:v>0.1192854</c:v>
                </c:pt>
                <c:pt idx="373">
                  <c:v>0.11669789999999999</c:v>
                </c:pt>
                <c:pt idx="374">
                  <c:v>0.1182491</c:v>
                </c:pt>
                <c:pt idx="375">
                  <c:v>0.117803</c:v>
                </c:pt>
                <c:pt idx="376">
                  <c:v>0.1203154</c:v>
                </c:pt>
                <c:pt idx="377">
                  <c:v>0.11741310000000001</c:v>
                </c:pt>
                <c:pt idx="378">
                  <c:v>0.1215461</c:v>
                </c:pt>
                <c:pt idx="379">
                  <c:v>0.1184892</c:v>
                </c:pt>
                <c:pt idx="380">
                  <c:v>0.1154232</c:v>
                </c:pt>
                <c:pt idx="381">
                  <c:v>0.1202457</c:v>
                </c:pt>
                <c:pt idx="382">
                  <c:v>0.1220036</c:v>
                </c:pt>
                <c:pt idx="383">
                  <c:v>0.1172098</c:v>
                </c:pt>
                <c:pt idx="384">
                  <c:v>0.1158406</c:v>
                </c:pt>
                <c:pt idx="385">
                  <c:v>0.11874510000000001</c:v>
                </c:pt>
                <c:pt idx="386">
                  <c:v>0.1192015</c:v>
                </c:pt>
                <c:pt idx="387">
                  <c:v>0.1184007</c:v>
                </c:pt>
                <c:pt idx="388">
                  <c:v>0.1201257</c:v>
                </c:pt>
                <c:pt idx="389">
                  <c:v>0.1198756</c:v>
                </c:pt>
                <c:pt idx="390">
                  <c:v>0.1196174</c:v>
                </c:pt>
                <c:pt idx="391">
                  <c:v>0.1200831</c:v>
                </c:pt>
                <c:pt idx="392">
                  <c:v>0.1206357</c:v>
                </c:pt>
                <c:pt idx="393">
                  <c:v>0.1200476</c:v>
                </c:pt>
                <c:pt idx="394">
                  <c:v>0.1184204</c:v>
                </c:pt>
                <c:pt idx="395">
                  <c:v>0.1203803</c:v>
                </c:pt>
                <c:pt idx="396">
                  <c:v>0.11799469999999999</c:v>
                </c:pt>
                <c:pt idx="397">
                  <c:v>0.1162839</c:v>
                </c:pt>
                <c:pt idx="398">
                  <c:v>0.118564</c:v>
                </c:pt>
                <c:pt idx="399">
                  <c:v>0.1172923</c:v>
                </c:pt>
                <c:pt idx="400">
                  <c:v>0.1158788</c:v>
                </c:pt>
                <c:pt idx="401">
                  <c:v>0.11473940000000001</c:v>
                </c:pt>
                <c:pt idx="402">
                  <c:v>0.12010609999999999</c:v>
                </c:pt>
                <c:pt idx="403">
                  <c:v>0.1157798</c:v>
                </c:pt>
                <c:pt idx="404">
                  <c:v>0.1183724</c:v>
                </c:pt>
                <c:pt idx="405">
                  <c:v>0.1197792</c:v>
                </c:pt>
                <c:pt idx="406">
                  <c:v>0.1158486</c:v>
                </c:pt>
                <c:pt idx="407">
                  <c:v>0.11604200000000001</c:v>
                </c:pt>
                <c:pt idx="408">
                  <c:v>0.1159449</c:v>
                </c:pt>
                <c:pt idx="409">
                  <c:v>0.1167154</c:v>
                </c:pt>
                <c:pt idx="410">
                  <c:v>0.11669450000000001</c:v>
                </c:pt>
                <c:pt idx="411">
                  <c:v>0.11929770000000001</c:v>
                </c:pt>
                <c:pt idx="412">
                  <c:v>0.1170445</c:v>
                </c:pt>
                <c:pt idx="413">
                  <c:v>0.1214542</c:v>
                </c:pt>
                <c:pt idx="414">
                  <c:v>0.1165688</c:v>
                </c:pt>
                <c:pt idx="415">
                  <c:v>0.1174572</c:v>
                </c:pt>
                <c:pt idx="416">
                  <c:v>0.1178891</c:v>
                </c:pt>
                <c:pt idx="417">
                  <c:v>0.1185071</c:v>
                </c:pt>
                <c:pt idx="418">
                  <c:v>0.1173049</c:v>
                </c:pt>
                <c:pt idx="419">
                  <c:v>0.11760130000000001</c:v>
                </c:pt>
                <c:pt idx="420">
                  <c:v>0.1178633</c:v>
                </c:pt>
                <c:pt idx="421">
                  <c:v>0.1200267</c:v>
                </c:pt>
                <c:pt idx="422">
                  <c:v>0.117259</c:v>
                </c:pt>
                <c:pt idx="423">
                  <c:v>0.1176436</c:v>
                </c:pt>
                <c:pt idx="424">
                  <c:v>0.1172855</c:v>
                </c:pt>
                <c:pt idx="425">
                  <c:v>0.11611779999999999</c:v>
                </c:pt>
                <c:pt idx="426">
                  <c:v>0.1199773</c:v>
                </c:pt>
                <c:pt idx="427">
                  <c:v>0.1182288</c:v>
                </c:pt>
                <c:pt idx="428">
                  <c:v>0.1188468</c:v>
                </c:pt>
                <c:pt idx="429">
                  <c:v>0.11894299999999999</c:v>
                </c:pt>
                <c:pt idx="430">
                  <c:v>0.12139800000000001</c:v>
                </c:pt>
                <c:pt idx="431">
                  <c:v>0.1194958</c:v>
                </c:pt>
                <c:pt idx="432">
                  <c:v>0.1211516</c:v>
                </c:pt>
                <c:pt idx="433">
                  <c:v>0.1173971</c:v>
                </c:pt>
                <c:pt idx="434">
                  <c:v>0.1176415</c:v>
                </c:pt>
                <c:pt idx="435">
                  <c:v>0.1195604</c:v>
                </c:pt>
                <c:pt idx="436">
                  <c:v>0.12155340000000001</c:v>
                </c:pt>
                <c:pt idx="437">
                  <c:v>0.1207667</c:v>
                </c:pt>
                <c:pt idx="438">
                  <c:v>0.1192728</c:v>
                </c:pt>
                <c:pt idx="439">
                  <c:v>0.1211045</c:v>
                </c:pt>
                <c:pt idx="440">
                  <c:v>0.118411</c:v>
                </c:pt>
                <c:pt idx="441">
                  <c:v>0.11986819999999999</c:v>
                </c:pt>
                <c:pt idx="442">
                  <c:v>0.11828569999999999</c:v>
                </c:pt>
                <c:pt idx="443">
                  <c:v>0.1184069</c:v>
                </c:pt>
                <c:pt idx="444">
                  <c:v>0.1192923</c:v>
                </c:pt>
                <c:pt idx="445">
                  <c:v>0.1198684</c:v>
                </c:pt>
                <c:pt idx="446">
                  <c:v>0.1192561</c:v>
                </c:pt>
                <c:pt idx="447">
                  <c:v>0.11932</c:v>
                </c:pt>
                <c:pt idx="448">
                  <c:v>0.1189298</c:v>
                </c:pt>
                <c:pt idx="449">
                  <c:v>0.12142</c:v>
                </c:pt>
                <c:pt idx="450">
                  <c:v>0.12245979999999999</c:v>
                </c:pt>
                <c:pt idx="451">
                  <c:v>0.11834699999999999</c:v>
                </c:pt>
                <c:pt idx="452">
                  <c:v>0.1203487</c:v>
                </c:pt>
                <c:pt idx="453">
                  <c:v>0.1168337</c:v>
                </c:pt>
                <c:pt idx="454">
                  <c:v>0.1192276</c:v>
                </c:pt>
                <c:pt idx="455">
                  <c:v>0.1212425</c:v>
                </c:pt>
                <c:pt idx="456">
                  <c:v>0.1184452</c:v>
                </c:pt>
                <c:pt idx="457">
                  <c:v>0.1211933</c:v>
                </c:pt>
                <c:pt idx="458">
                  <c:v>0.1198379</c:v>
                </c:pt>
                <c:pt idx="459">
                  <c:v>0.119181</c:v>
                </c:pt>
                <c:pt idx="460">
                  <c:v>0.11777269999999999</c:v>
                </c:pt>
                <c:pt idx="461">
                  <c:v>0.11914180000000001</c:v>
                </c:pt>
                <c:pt idx="462">
                  <c:v>0.12273480000000001</c:v>
                </c:pt>
                <c:pt idx="463">
                  <c:v>0.1167243</c:v>
                </c:pt>
                <c:pt idx="464">
                  <c:v>0.11933439999999999</c:v>
                </c:pt>
                <c:pt idx="465">
                  <c:v>0.1188109</c:v>
                </c:pt>
                <c:pt idx="466">
                  <c:v>0.1188278</c:v>
                </c:pt>
                <c:pt idx="467">
                  <c:v>0.1202097</c:v>
                </c:pt>
                <c:pt idx="468">
                  <c:v>0.11757960000000001</c:v>
                </c:pt>
                <c:pt idx="469">
                  <c:v>0.121146</c:v>
                </c:pt>
                <c:pt idx="470">
                  <c:v>0.118297</c:v>
                </c:pt>
                <c:pt idx="471">
                  <c:v>0.1174714</c:v>
                </c:pt>
                <c:pt idx="472">
                  <c:v>0.1197419</c:v>
                </c:pt>
                <c:pt idx="473">
                  <c:v>0.1147816</c:v>
                </c:pt>
                <c:pt idx="474">
                  <c:v>0.1155663</c:v>
                </c:pt>
                <c:pt idx="475">
                  <c:v>0.12508130000000001</c:v>
                </c:pt>
                <c:pt idx="476">
                  <c:v>0.1189235</c:v>
                </c:pt>
                <c:pt idx="477">
                  <c:v>0.1235666</c:v>
                </c:pt>
                <c:pt idx="478">
                  <c:v>0.11943330000000001</c:v>
                </c:pt>
                <c:pt idx="479">
                  <c:v>0.11876009999999999</c:v>
                </c:pt>
                <c:pt idx="480">
                  <c:v>0.11674660000000001</c:v>
                </c:pt>
                <c:pt idx="481">
                  <c:v>0.1167629</c:v>
                </c:pt>
                <c:pt idx="482">
                  <c:v>0.1202328</c:v>
                </c:pt>
                <c:pt idx="483">
                  <c:v>0.11847149999999999</c:v>
                </c:pt>
                <c:pt idx="484">
                  <c:v>0.1194355</c:v>
                </c:pt>
                <c:pt idx="485">
                  <c:v>0.12307419999999999</c:v>
                </c:pt>
                <c:pt idx="486">
                  <c:v>0.1165716</c:v>
                </c:pt>
                <c:pt idx="487">
                  <c:v>0.1210933</c:v>
                </c:pt>
                <c:pt idx="488">
                  <c:v>0.1221235</c:v>
                </c:pt>
                <c:pt idx="489">
                  <c:v>0.1192662</c:v>
                </c:pt>
                <c:pt idx="490">
                  <c:v>0.1184205</c:v>
                </c:pt>
                <c:pt idx="491">
                  <c:v>0.1188873</c:v>
                </c:pt>
                <c:pt idx="492">
                  <c:v>0.1207332</c:v>
                </c:pt>
                <c:pt idx="493">
                  <c:v>0.11797729999999999</c:v>
                </c:pt>
                <c:pt idx="494">
                  <c:v>0.1213859</c:v>
                </c:pt>
                <c:pt idx="495">
                  <c:v>0.12146460000000001</c:v>
                </c:pt>
                <c:pt idx="496">
                  <c:v>0.1170056</c:v>
                </c:pt>
                <c:pt idx="497">
                  <c:v>0.12005979999999999</c:v>
                </c:pt>
                <c:pt idx="498">
                  <c:v>0.1239249</c:v>
                </c:pt>
                <c:pt idx="499">
                  <c:v>0.118626</c:v>
                </c:pt>
                <c:pt idx="500">
                  <c:v>0.12174599999999999</c:v>
                </c:pt>
                <c:pt idx="501">
                  <c:v>0.12084839999999999</c:v>
                </c:pt>
                <c:pt idx="502">
                  <c:v>0.1219841</c:v>
                </c:pt>
                <c:pt idx="503">
                  <c:v>0.12051480000000001</c:v>
                </c:pt>
                <c:pt idx="504">
                  <c:v>0.12081450000000001</c:v>
                </c:pt>
                <c:pt idx="505">
                  <c:v>0.1192184</c:v>
                </c:pt>
                <c:pt idx="506">
                  <c:v>0.1188534</c:v>
                </c:pt>
                <c:pt idx="507">
                  <c:v>0.12308620000000001</c:v>
                </c:pt>
                <c:pt idx="508">
                  <c:v>0.1217995</c:v>
                </c:pt>
                <c:pt idx="509">
                  <c:v>0.119854</c:v>
                </c:pt>
                <c:pt idx="510">
                  <c:v>0.11946</c:v>
                </c:pt>
                <c:pt idx="511">
                  <c:v>0.1222872</c:v>
                </c:pt>
                <c:pt idx="512">
                  <c:v>0.12161089999999999</c:v>
                </c:pt>
                <c:pt idx="513">
                  <c:v>0.1183554</c:v>
                </c:pt>
                <c:pt idx="514">
                  <c:v>0.117135</c:v>
                </c:pt>
                <c:pt idx="515">
                  <c:v>0.11989370000000001</c:v>
                </c:pt>
                <c:pt idx="516">
                  <c:v>0.1189663</c:v>
                </c:pt>
                <c:pt idx="517">
                  <c:v>0.1195311</c:v>
                </c:pt>
                <c:pt idx="518">
                  <c:v>0.11698020000000001</c:v>
                </c:pt>
                <c:pt idx="519">
                  <c:v>0.1181413</c:v>
                </c:pt>
                <c:pt idx="520">
                  <c:v>0.1170428</c:v>
                </c:pt>
                <c:pt idx="521">
                  <c:v>0.11695940000000001</c:v>
                </c:pt>
                <c:pt idx="522">
                  <c:v>0.1223557</c:v>
                </c:pt>
                <c:pt idx="523">
                  <c:v>0.1186297</c:v>
                </c:pt>
                <c:pt idx="524">
                  <c:v>0.1237422</c:v>
                </c:pt>
                <c:pt idx="525">
                  <c:v>0.1202679</c:v>
                </c:pt>
                <c:pt idx="526">
                  <c:v>0.1201079</c:v>
                </c:pt>
                <c:pt idx="527">
                  <c:v>0.12010999999999999</c:v>
                </c:pt>
                <c:pt idx="528">
                  <c:v>0.12103179999999999</c:v>
                </c:pt>
                <c:pt idx="529">
                  <c:v>0.1211922</c:v>
                </c:pt>
                <c:pt idx="530">
                  <c:v>0.12123829999999999</c:v>
                </c:pt>
                <c:pt idx="531">
                  <c:v>0.12361759999999999</c:v>
                </c:pt>
                <c:pt idx="532">
                  <c:v>0.1215704</c:v>
                </c:pt>
                <c:pt idx="533">
                  <c:v>0.1189762</c:v>
                </c:pt>
                <c:pt idx="534">
                  <c:v>0.12117890000000001</c:v>
                </c:pt>
                <c:pt idx="535">
                  <c:v>0.121651</c:v>
                </c:pt>
                <c:pt idx="536">
                  <c:v>0.12008729999999999</c:v>
                </c:pt>
                <c:pt idx="537">
                  <c:v>0.12258529999999999</c:v>
                </c:pt>
                <c:pt idx="538">
                  <c:v>0.1184176</c:v>
                </c:pt>
                <c:pt idx="539">
                  <c:v>0.116164</c:v>
                </c:pt>
                <c:pt idx="540">
                  <c:v>0.1187724</c:v>
                </c:pt>
                <c:pt idx="541">
                  <c:v>0.1207901</c:v>
                </c:pt>
                <c:pt idx="542">
                  <c:v>0.12388059999999999</c:v>
                </c:pt>
                <c:pt idx="543">
                  <c:v>0.11798790000000001</c:v>
                </c:pt>
                <c:pt idx="544">
                  <c:v>0.1218351</c:v>
                </c:pt>
                <c:pt idx="545">
                  <c:v>0.11924800000000001</c:v>
                </c:pt>
                <c:pt idx="546">
                  <c:v>0.1192455</c:v>
                </c:pt>
                <c:pt idx="547">
                  <c:v>0.1191657</c:v>
                </c:pt>
                <c:pt idx="548">
                  <c:v>0.12313060000000001</c:v>
                </c:pt>
                <c:pt idx="549">
                  <c:v>0.1201063</c:v>
                </c:pt>
                <c:pt idx="550">
                  <c:v>0.118564</c:v>
                </c:pt>
                <c:pt idx="551">
                  <c:v>0.1212882</c:v>
                </c:pt>
                <c:pt idx="552">
                  <c:v>0.1201161</c:v>
                </c:pt>
                <c:pt idx="553">
                  <c:v>0.1195895</c:v>
                </c:pt>
                <c:pt idx="554">
                  <c:v>0.12557080000000001</c:v>
                </c:pt>
                <c:pt idx="555">
                  <c:v>0.1238359</c:v>
                </c:pt>
                <c:pt idx="556">
                  <c:v>0.12071750000000001</c:v>
                </c:pt>
                <c:pt idx="557">
                  <c:v>0.121741</c:v>
                </c:pt>
                <c:pt idx="558">
                  <c:v>0.12228650000000001</c:v>
                </c:pt>
                <c:pt idx="559">
                  <c:v>0.1193637</c:v>
                </c:pt>
                <c:pt idx="560">
                  <c:v>0.1189446</c:v>
                </c:pt>
                <c:pt idx="561">
                  <c:v>0.1213736</c:v>
                </c:pt>
                <c:pt idx="562">
                  <c:v>0.12080490000000001</c:v>
                </c:pt>
                <c:pt idx="563">
                  <c:v>0.11887830000000001</c:v>
                </c:pt>
                <c:pt idx="564">
                  <c:v>0.12062539999999999</c:v>
                </c:pt>
                <c:pt idx="565">
                  <c:v>0.1221719</c:v>
                </c:pt>
                <c:pt idx="566">
                  <c:v>0.12029810000000001</c:v>
                </c:pt>
                <c:pt idx="567">
                  <c:v>0.1200219</c:v>
                </c:pt>
                <c:pt idx="568">
                  <c:v>0.1206533</c:v>
                </c:pt>
                <c:pt idx="569">
                  <c:v>0.1209447</c:v>
                </c:pt>
                <c:pt idx="570">
                  <c:v>0.1171083</c:v>
                </c:pt>
                <c:pt idx="571">
                  <c:v>0.1209435</c:v>
                </c:pt>
                <c:pt idx="572">
                  <c:v>0.11929140000000001</c:v>
                </c:pt>
                <c:pt idx="573">
                  <c:v>0.1223389</c:v>
                </c:pt>
                <c:pt idx="574">
                  <c:v>0.1204037</c:v>
                </c:pt>
                <c:pt idx="575">
                  <c:v>0.12062009999999999</c:v>
                </c:pt>
                <c:pt idx="576">
                  <c:v>0.1188353</c:v>
                </c:pt>
                <c:pt idx="577">
                  <c:v>0.1179263</c:v>
                </c:pt>
                <c:pt idx="578">
                  <c:v>0.1225991</c:v>
                </c:pt>
                <c:pt idx="579">
                  <c:v>0.1202022</c:v>
                </c:pt>
                <c:pt idx="580">
                  <c:v>0.1180455</c:v>
                </c:pt>
                <c:pt idx="581">
                  <c:v>0.1215005</c:v>
                </c:pt>
                <c:pt idx="582">
                  <c:v>0.1217206</c:v>
                </c:pt>
                <c:pt idx="583">
                  <c:v>0.1207877</c:v>
                </c:pt>
                <c:pt idx="584">
                  <c:v>0.1186384</c:v>
                </c:pt>
                <c:pt idx="585">
                  <c:v>0.1195585</c:v>
                </c:pt>
                <c:pt idx="586">
                  <c:v>0.1212366</c:v>
                </c:pt>
                <c:pt idx="587">
                  <c:v>0.11784550000000001</c:v>
                </c:pt>
                <c:pt idx="588">
                  <c:v>0.11878950000000001</c:v>
                </c:pt>
                <c:pt idx="589">
                  <c:v>0.1177492</c:v>
                </c:pt>
                <c:pt idx="590">
                  <c:v>0.118672</c:v>
                </c:pt>
                <c:pt idx="591">
                  <c:v>0.119842</c:v>
                </c:pt>
                <c:pt idx="592">
                  <c:v>0.12080780000000001</c:v>
                </c:pt>
                <c:pt idx="593">
                  <c:v>0.12134689999999999</c:v>
                </c:pt>
                <c:pt idx="594">
                  <c:v>0.1228498</c:v>
                </c:pt>
                <c:pt idx="595">
                  <c:v>0.1197262</c:v>
                </c:pt>
                <c:pt idx="596">
                  <c:v>0.1241183</c:v>
                </c:pt>
                <c:pt idx="597">
                  <c:v>0.1220256</c:v>
                </c:pt>
                <c:pt idx="598">
                  <c:v>0.12080630000000001</c:v>
                </c:pt>
                <c:pt idx="599">
                  <c:v>0.1206057</c:v>
                </c:pt>
                <c:pt idx="600">
                  <c:v>0.11957909999999999</c:v>
                </c:pt>
                <c:pt idx="601">
                  <c:v>0.1219012</c:v>
                </c:pt>
                <c:pt idx="602">
                  <c:v>0.118043</c:v>
                </c:pt>
                <c:pt idx="603">
                  <c:v>0.1211417</c:v>
                </c:pt>
                <c:pt idx="604">
                  <c:v>0.1203274</c:v>
                </c:pt>
                <c:pt idx="605">
                  <c:v>0.12093760000000001</c:v>
                </c:pt>
                <c:pt idx="606">
                  <c:v>0.12274210000000001</c:v>
                </c:pt>
                <c:pt idx="607">
                  <c:v>0.1194614</c:v>
                </c:pt>
                <c:pt idx="608">
                  <c:v>0.12142989999999999</c:v>
                </c:pt>
                <c:pt idx="609">
                  <c:v>0.1179601</c:v>
                </c:pt>
                <c:pt idx="610">
                  <c:v>0.1189659</c:v>
                </c:pt>
                <c:pt idx="611">
                  <c:v>0.1215349</c:v>
                </c:pt>
                <c:pt idx="612">
                  <c:v>0.1218689</c:v>
                </c:pt>
                <c:pt idx="613">
                  <c:v>0.1185488</c:v>
                </c:pt>
                <c:pt idx="614">
                  <c:v>0.1218482</c:v>
                </c:pt>
                <c:pt idx="615">
                  <c:v>0.1176321</c:v>
                </c:pt>
                <c:pt idx="616">
                  <c:v>0.1201178</c:v>
                </c:pt>
                <c:pt idx="617">
                  <c:v>0.1221127</c:v>
                </c:pt>
                <c:pt idx="618">
                  <c:v>0.12165629999999999</c:v>
                </c:pt>
                <c:pt idx="619">
                  <c:v>0.1158325</c:v>
                </c:pt>
                <c:pt idx="620">
                  <c:v>0.120632</c:v>
                </c:pt>
                <c:pt idx="621">
                  <c:v>0.1217864</c:v>
                </c:pt>
                <c:pt idx="622">
                  <c:v>0.1206276</c:v>
                </c:pt>
                <c:pt idx="623">
                  <c:v>0.1176005</c:v>
                </c:pt>
                <c:pt idx="624">
                  <c:v>0.12130349999999999</c:v>
                </c:pt>
                <c:pt idx="625">
                  <c:v>0.12119340000000001</c:v>
                </c:pt>
                <c:pt idx="626">
                  <c:v>0.1244398</c:v>
                </c:pt>
                <c:pt idx="627">
                  <c:v>0.12241290000000001</c:v>
                </c:pt>
                <c:pt idx="628">
                  <c:v>0.12152689999999999</c:v>
                </c:pt>
                <c:pt idx="629">
                  <c:v>0.11716550000000001</c:v>
                </c:pt>
                <c:pt idx="630">
                  <c:v>0.1198207</c:v>
                </c:pt>
                <c:pt idx="631">
                  <c:v>0.122167</c:v>
                </c:pt>
                <c:pt idx="632">
                  <c:v>0.1223168</c:v>
                </c:pt>
                <c:pt idx="633">
                  <c:v>0.121394</c:v>
                </c:pt>
                <c:pt idx="634">
                  <c:v>0.1200145</c:v>
                </c:pt>
                <c:pt idx="635">
                  <c:v>0.1185634</c:v>
                </c:pt>
                <c:pt idx="636">
                  <c:v>0.1224449</c:v>
                </c:pt>
                <c:pt idx="637">
                  <c:v>0.1222502</c:v>
                </c:pt>
                <c:pt idx="638">
                  <c:v>0.1184433</c:v>
                </c:pt>
                <c:pt idx="639">
                  <c:v>0.122141</c:v>
                </c:pt>
                <c:pt idx="640">
                  <c:v>0.1212526</c:v>
                </c:pt>
                <c:pt idx="641">
                  <c:v>0.1193661</c:v>
                </c:pt>
                <c:pt idx="642">
                  <c:v>0.1199986</c:v>
                </c:pt>
                <c:pt idx="643">
                  <c:v>0.1234359</c:v>
                </c:pt>
                <c:pt idx="644">
                  <c:v>0.1216859</c:v>
                </c:pt>
                <c:pt idx="645">
                  <c:v>0.1207988</c:v>
                </c:pt>
                <c:pt idx="646">
                  <c:v>0.12276090000000001</c:v>
                </c:pt>
                <c:pt idx="647">
                  <c:v>0.1244329</c:v>
                </c:pt>
                <c:pt idx="648">
                  <c:v>0.1188143</c:v>
                </c:pt>
                <c:pt idx="649">
                  <c:v>0.1247629</c:v>
                </c:pt>
                <c:pt idx="650">
                  <c:v>0.1183806</c:v>
                </c:pt>
                <c:pt idx="651">
                  <c:v>0.1196289</c:v>
                </c:pt>
                <c:pt idx="652">
                  <c:v>0.12371070000000001</c:v>
                </c:pt>
                <c:pt idx="653">
                  <c:v>0.12280679999999999</c:v>
                </c:pt>
                <c:pt idx="654">
                  <c:v>0.1188631</c:v>
                </c:pt>
                <c:pt idx="655">
                  <c:v>0.11948259999999999</c:v>
                </c:pt>
                <c:pt idx="656">
                  <c:v>0.1216819</c:v>
                </c:pt>
                <c:pt idx="657">
                  <c:v>0.122962</c:v>
                </c:pt>
                <c:pt idx="658">
                  <c:v>0.12213309999999999</c:v>
                </c:pt>
                <c:pt idx="659">
                  <c:v>0.1179504</c:v>
                </c:pt>
                <c:pt idx="660">
                  <c:v>0.11693249999999999</c:v>
                </c:pt>
                <c:pt idx="661">
                  <c:v>0.1234768</c:v>
                </c:pt>
                <c:pt idx="662">
                  <c:v>0.12070110000000001</c:v>
                </c:pt>
                <c:pt idx="663">
                  <c:v>0.12410350000000001</c:v>
                </c:pt>
                <c:pt idx="664">
                  <c:v>0.1198118</c:v>
                </c:pt>
                <c:pt idx="665">
                  <c:v>0.12221170000000001</c:v>
                </c:pt>
                <c:pt idx="666">
                  <c:v>0.1194612</c:v>
                </c:pt>
                <c:pt idx="667">
                  <c:v>0.11733440000000001</c:v>
                </c:pt>
                <c:pt idx="668">
                  <c:v>0.11845410000000001</c:v>
                </c:pt>
                <c:pt idx="669">
                  <c:v>0.1196309</c:v>
                </c:pt>
                <c:pt idx="670">
                  <c:v>0.1196918</c:v>
                </c:pt>
                <c:pt idx="671">
                  <c:v>0.1188063</c:v>
                </c:pt>
                <c:pt idx="672">
                  <c:v>0.11925479999999999</c:v>
                </c:pt>
                <c:pt idx="673">
                  <c:v>0.1187411</c:v>
                </c:pt>
                <c:pt idx="674">
                  <c:v>0.1213661</c:v>
                </c:pt>
                <c:pt idx="675">
                  <c:v>0.1181575</c:v>
                </c:pt>
                <c:pt idx="676">
                  <c:v>0.1236729</c:v>
                </c:pt>
                <c:pt idx="677">
                  <c:v>0.1219614</c:v>
                </c:pt>
                <c:pt idx="678">
                  <c:v>0.1209277</c:v>
                </c:pt>
                <c:pt idx="679">
                  <c:v>0.12095409999999999</c:v>
                </c:pt>
                <c:pt idx="680">
                  <c:v>0.11839180000000001</c:v>
                </c:pt>
                <c:pt idx="681">
                  <c:v>0.121179</c:v>
                </c:pt>
                <c:pt idx="682">
                  <c:v>0.121573</c:v>
                </c:pt>
                <c:pt idx="683">
                  <c:v>0.1189738</c:v>
                </c:pt>
                <c:pt idx="684">
                  <c:v>0.1193917</c:v>
                </c:pt>
                <c:pt idx="685">
                  <c:v>0.1202018</c:v>
                </c:pt>
                <c:pt idx="686">
                  <c:v>0.12245300000000001</c:v>
                </c:pt>
                <c:pt idx="687">
                  <c:v>0.1225419</c:v>
                </c:pt>
                <c:pt idx="688">
                  <c:v>0.1200246</c:v>
                </c:pt>
                <c:pt idx="689">
                  <c:v>0.121324</c:v>
                </c:pt>
                <c:pt idx="690">
                  <c:v>0.1197645</c:v>
                </c:pt>
                <c:pt idx="691">
                  <c:v>0.1198017</c:v>
                </c:pt>
                <c:pt idx="692">
                  <c:v>0.120532</c:v>
                </c:pt>
                <c:pt idx="693">
                  <c:v>0.11971080000000001</c:v>
                </c:pt>
                <c:pt idx="694">
                  <c:v>0.11740780000000001</c:v>
                </c:pt>
                <c:pt idx="695">
                  <c:v>0.1208634</c:v>
                </c:pt>
                <c:pt idx="696">
                  <c:v>0.1197664</c:v>
                </c:pt>
                <c:pt idx="697">
                  <c:v>0.1201667</c:v>
                </c:pt>
                <c:pt idx="698">
                  <c:v>0.1202249</c:v>
                </c:pt>
                <c:pt idx="699">
                  <c:v>0.1219522</c:v>
                </c:pt>
                <c:pt idx="700">
                  <c:v>0.1224418</c:v>
                </c:pt>
                <c:pt idx="701">
                  <c:v>0.12108380000000001</c:v>
                </c:pt>
                <c:pt idx="702">
                  <c:v>0.12351819999999999</c:v>
                </c:pt>
                <c:pt idx="703">
                  <c:v>0.1219136</c:v>
                </c:pt>
                <c:pt idx="704">
                  <c:v>0.1211581</c:v>
                </c:pt>
                <c:pt idx="705">
                  <c:v>0.1205225</c:v>
                </c:pt>
                <c:pt idx="706">
                  <c:v>0.1202573</c:v>
                </c:pt>
                <c:pt idx="707">
                  <c:v>0.1213399</c:v>
                </c:pt>
                <c:pt idx="708">
                  <c:v>0.1205097</c:v>
                </c:pt>
                <c:pt idx="709">
                  <c:v>0.12214990000000001</c:v>
                </c:pt>
                <c:pt idx="710">
                  <c:v>0.11950810000000001</c:v>
                </c:pt>
                <c:pt idx="711">
                  <c:v>0.12320540000000001</c:v>
                </c:pt>
                <c:pt idx="712">
                  <c:v>0.12186909999999999</c:v>
                </c:pt>
                <c:pt idx="713">
                  <c:v>0.1176813</c:v>
                </c:pt>
                <c:pt idx="714">
                  <c:v>0.11958679999999999</c:v>
                </c:pt>
                <c:pt idx="715">
                  <c:v>0.1222232</c:v>
                </c:pt>
                <c:pt idx="716">
                  <c:v>0.1236133</c:v>
                </c:pt>
                <c:pt idx="717">
                  <c:v>0.1212753</c:v>
                </c:pt>
                <c:pt idx="718">
                  <c:v>0.1183357</c:v>
                </c:pt>
                <c:pt idx="719">
                  <c:v>0.1192501</c:v>
                </c:pt>
                <c:pt idx="720">
                  <c:v>0.12049509999999999</c:v>
                </c:pt>
                <c:pt idx="721">
                  <c:v>0.1223332</c:v>
                </c:pt>
                <c:pt idx="722">
                  <c:v>0.1198211</c:v>
                </c:pt>
                <c:pt idx="723">
                  <c:v>0.1184326</c:v>
                </c:pt>
                <c:pt idx="724">
                  <c:v>0.1205113</c:v>
                </c:pt>
                <c:pt idx="725">
                  <c:v>0.1217526</c:v>
                </c:pt>
                <c:pt idx="726">
                  <c:v>0.12235890000000001</c:v>
                </c:pt>
                <c:pt idx="727">
                  <c:v>0.11879919999999999</c:v>
                </c:pt>
                <c:pt idx="728">
                  <c:v>0.12122040000000001</c:v>
                </c:pt>
                <c:pt idx="729">
                  <c:v>0.1214648</c:v>
                </c:pt>
                <c:pt idx="730">
                  <c:v>0.1198222</c:v>
                </c:pt>
                <c:pt idx="731">
                  <c:v>0.1224534</c:v>
                </c:pt>
                <c:pt idx="732">
                  <c:v>0.12468750000000001</c:v>
                </c:pt>
                <c:pt idx="733">
                  <c:v>0.1172222</c:v>
                </c:pt>
                <c:pt idx="734">
                  <c:v>0.1215923</c:v>
                </c:pt>
                <c:pt idx="735">
                  <c:v>0.1225777</c:v>
                </c:pt>
                <c:pt idx="736">
                  <c:v>0.1179245</c:v>
                </c:pt>
                <c:pt idx="737">
                  <c:v>0.1192153</c:v>
                </c:pt>
                <c:pt idx="738">
                  <c:v>0.1237637</c:v>
                </c:pt>
                <c:pt idx="739">
                  <c:v>0.120494</c:v>
                </c:pt>
                <c:pt idx="740">
                  <c:v>0.1227511</c:v>
                </c:pt>
                <c:pt idx="741">
                  <c:v>0.12242749999999999</c:v>
                </c:pt>
                <c:pt idx="742">
                  <c:v>0.12112920000000001</c:v>
                </c:pt>
                <c:pt idx="743">
                  <c:v>0.1238551</c:v>
                </c:pt>
                <c:pt idx="744">
                  <c:v>0.12184399999999999</c:v>
                </c:pt>
                <c:pt idx="745">
                  <c:v>0.1223607</c:v>
                </c:pt>
                <c:pt idx="746">
                  <c:v>0.1186657</c:v>
                </c:pt>
                <c:pt idx="747">
                  <c:v>0.1190412</c:v>
                </c:pt>
                <c:pt idx="748">
                  <c:v>0.1227965</c:v>
                </c:pt>
                <c:pt idx="749">
                  <c:v>0.12041209999999999</c:v>
                </c:pt>
                <c:pt idx="750">
                  <c:v>0.1224871</c:v>
                </c:pt>
                <c:pt idx="751">
                  <c:v>0.1206907</c:v>
                </c:pt>
                <c:pt idx="752">
                  <c:v>0.11954919999999999</c:v>
                </c:pt>
                <c:pt idx="753">
                  <c:v>0.120876</c:v>
                </c:pt>
                <c:pt idx="754">
                  <c:v>0.1203053</c:v>
                </c:pt>
                <c:pt idx="755">
                  <c:v>0.1217519</c:v>
                </c:pt>
                <c:pt idx="756">
                  <c:v>0.1208268</c:v>
                </c:pt>
                <c:pt idx="757">
                  <c:v>0.12065190000000001</c:v>
                </c:pt>
                <c:pt idx="758">
                  <c:v>0.1227815</c:v>
                </c:pt>
                <c:pt idx="759">
                  <c:v>0.1203997</c:v>
                </c:pt>
                <c:pt idx="760">
                  <c:v>0.12079620000000001</c:v>
                </c:pt>
                <c:pt idx="761">
                  <c:v>0.1194976</c:v>
                </c:pt>
                <c:pt idx="762">
                  <c:v>0.11944920000000001</c:v>
                </c:pt>
                <c:pt idx="763">
                  <c:v>0.1203719</c:v>
                </c:pt>
                <c:pt idx="764">
                  <c:v>0.1217563</c:v>
                </c:pt>
                <c:pt idx="765">
                  <c:v>0.1189684</c:v>
                </c:pt>
                <c:pt idx="766">
                  <c:v>0.1222158</c:v>
                </c:pt>
                <c:pt idx="767">
                  <c:v>0.1223833</c:v>
                </c:pt>
                <c:pt idx="768">
                  <c:v>0.119256</c:v>
                </c:pt>
                <c:pt idx="769">
                  <c:v>0.1243571</c:v>
                </c:pt>
                <c:pt idx="770">
                  <c:v>0.12470100000000001</c:v>
                </c:pt>
                <c:pt idx="771">
                  <c:v>0.1245419</c:v>
                </c:pt>
                <c:pt idx="772">
                  <c:v>0.1210893</c:v>
                </c:pt>
                <c:pt idx="773">
                  <c:v>0.12379220000000001</c:v>
                </c:pt>
                <c:pt idx="774">
                  <c:v>0.1229745</c:v>
                </c:pt>
                <c:pt idx="775">
                  <c:v>0.1244721</c:v>
                </c:pt>
                <c:pt idx="776">
                  <c:v>0.1241647</c:v>
                </c:pt>
                <c:pt idx="777">
                  <c:v>0.1220603</c:v>
                </c:pt>
                <c:pt idx="778">
                  <c:v>0.1231135</c:v>
                </c:pt>
                <c:pt idx="779">
                  <c:v>0.1230917</c:v>
                </c:pt>
                <c:pt idx="780">
                  <c:v>0.1205836</c:v>
                </c:pt>
                <c:pt idx="781">
                  <c:v>0.1240363</c:v>
                </c:pt>
                <c:pt idx="782">
                  <c:v>0.1229262</c:v>
                </c:pt>
                <c:pt idx="783">
                  <c:v>0.1214679</c:v>
                </c:pt>
                <c:pt idx="784">
                  <c:v>0.1205615</c:v>
                </c:pt>
                <c:pt idx="785">
                  <c:v>0.1219523</c:v>
                </c:pt>
                <c:pt idx="786">
                  <c:v>0.12528529999999999</c:v>
                </c:pt>
                <c:pt idx="787">
                  <c:v>0.12513679999999999</c:v>
                </c:pt>
                <c:pt idx="788">
                  <c:v>0.125942</c:v>
                </c:pt>
                <c:pt idx="789">
                  <c:v>0.12099840000000001</c:v>
                </c:pt>
                <c:pt idx="790">
                  <c:v>0.1206827</c:v>
                </c:pt>
                <c:pt idx="791">
                  <c:v>0.1239273</c:v>
                </c:pt>
                <c:pt idx="792">
                  <c:v>0.12149939999999999</c:v>
                </c:pt>
                <c:pt idx="793">
                  <c:v>0.1219625</c:v>
                </c:pt>
                <c:pt idx="794">
                  <c:v>0.12533269999999999</c:v>
                </c:pt>
                <c:pt idx="795">
                  <c:v>0.1224867</c:v>
                </c:pt>
                <c:pt idx="796">
                  <c:v>0.1216402</c:v>
                </c:pt>
                <c:pt idx="797">
                  <c:v>0.1245421</c:v>
                </c:pt>
                <c:pt idx="798">
                  <c:v>0.1232747</c:v>
                </c:pt>
                <c:pt idx="799">
                  <c:v>0.1227958</c:v>
                </c:pt>
                <c:pt idx="800">
                  <c:v>0.1236507</c:v>
                </c:pt>
                <c:pt idx="801">
                  <c:v>0.12279</c:v>
                </c:pt>
                <c:pt idx="802">
                  <c:v>0.12191059999999999</c:v>
                </c:pt>
                <c:pt idx="803">
                  <c:v>0.120853</c:v>
                </c:pt>
                <c:pt idx="804">
                  <c:v>0.12047289999999999</c:v>
                </c:pt>
                <c:pt idx="805">
                  <c:v>0.12248539999999999</c:v>
                </c:pt>
                <c:pt idx="806">
                  <c:v>0.12529689999999999</c:v>
                </c:pt>
                <c:pt idx="807">
                  <c:v>0.1221457</c:v>
                </c:pt>
                <c:pt idx="808">
                  <c:v>0.1204258</c:v>
                </c:pt>
                <c:pt idx="809">
                  <c:v>0.123151</c:v>
                </c:pt>
                <c:pt idx="810">
                  <c:v>0.12297080000000001</c:v>
                </c:pt>
                <c:pt idx="811">
                  <c:v>0.11977160000000001</c:v>
                </c:pt>
                <c:pt idx="812">
                  <c:v>0.1232587</c:v>
                </c:pt>
                <c:pt idx="813">
                  <c:v>0.1218288</c:v>
                </c:pt>
                <c:pt idx="814">
                  <c:v>0.12299880000000001</c:v>
                </c:pt>
                <c:pt idx="815">
                  <c:v>0.1212544</c:v>
                </c:pt>
                <c:pt idx="816">
                  <c:v>0.1198837</c:v>
                </c:pt>
                <c:pt idx="817">
                  <c:v>0.1189998</c:v>
                </c:pt>
                <c:pt idx="818">
                  <c:v>0.1205195</c:v>
                </c:pt>
                <c:pt idx="819">
                  <c:v>0.1238625</c:v>
                </c:pt>
                <c:pt idx="820">
                  <c:v>0.12540419999999999</c:v>
                </c:pt>
                <c:pt idx="821">
                  <c:v>0.1196483</c:v>
                </c:pt>
                <c:pt idx="822">
                  <c:v>0.1216272</c:v>
                </c:pt>
                <c:pt idx="823">
                  <c:v>0.12124749999999999</c:v>
                </c:pt>
                <c:pt idx="824">
                  <c:v>0.1231623</c:v>
                </c:pt>
                <c:pt idx="825">
                  <c:v>0.1232297</c:v>
                </c:pt>
                <c:pt idx="826">
                  <c:v>0.1251014</c:v>
                </c:pt>
                <c:pt idx="827">
                  <c:v>0.12357600000000001</c:v>
                </c:pt>
                <c:pt idx="828">
                  <c:v>0.1209517</c:v>
                </c:pt>
                <c:pt idx="829">
                  <c:v>0.12302689999999999</c:v>
                </c:pt>
                <c:pt idx="830">
                  <c:v>0.1234401</c:v>
                </c:pt>
                <c:pt idx="831">
                  <c:v>0.12404519999999999</c:v>
                </c:pt>
                <c:pt idx="832">
                  <c:v>0.121159</c:v>
                </c:pt>
                <c:pt idx="833">
                  <c:v>0.1251341</c:v>
                </c:pt>
                <c:pt idx="834">
                  <c:v>0.1213308</c:v>
                </c:pt>
                <c:pt idx="835">
                  <c:v>0.1235631</c:v>
                </c:pt>
                <c:pt idx="836">
                  <c:v>0.1210566</c:v>
                </c:pt>
                <c:pt idx="837">
                  <c:v>0.12199450000000001</c:v>
                </c:pt>
                <c:pt idx="838">
                  <c:v>0.1206836</c:v>
                </c:pt>
                <c:pt idx="839">
                  <c:v>0.1220986</c:v>
                </c:pt>
                <c:pt idx="840">
                  <c:v>0.1196039</c:v>
                </c:pt>
                <c:pt idx="841">
                  <c:v>0.1238668</c:v>
                </c:pt>
                <c:pt idx="842">
                  <c:v>0.1246978</c:v>
                </c:pt>
                <c:pt idx="843">
                  <c:v>0.11909210000000001</c:v>
                </c:pt>
                <c:pt idx="844">
                  <c:v>0.1235985</c:v>
                </c:pt>
                <c:pt idx="845">
                  <c:v>0.12108339999999999</c:v>
                </c:pt>
                <c:pt idx="846">
                  <c:v>0.1213472</c:v>
                </c:pt>
                <c:pt idx="847">
                  <c:v>0.1202058</c:v>
                </c:pt>
                <c:pt idx="848">
                  <c:v>0.1207627</c:v>
                </c:pt>
                <c:pt idx="849">
                  <c:v>0.1180189</c:v>
                </c:pt>
                <c:pt idx="850">
                  <c:v>0.12044340000000001</c:v>
                </c:pt>
                <c:pt idx="851">
                  <c:v>0.12577769999999999</c:v>
                </c:pt>
                <c:pt idx="852">
                  <c:v>0.1229539</c:v>
                </c:pt>
                <c:pt idx="853">
                  <c:v>0.1232965</c:v>
                </c:pt>
                <c:pt idx="854">
                  <c:v>0.1228774</c:v>
                </c:pt>
                <c:pt idx="855">
                  <c:v>0.1218095</c:v>
                </c:pt>
                <c:pt idx="856">
                  <c:v>0.1228814</c:v>
                </c:pt>
                <c:pt idx="857">
                  <c:v>0.12212969999999999</c:v>
                </c:pt>
                <c:pt idx="858">
                  <c:v>0.1210719</c:v>
                </c:pt>
                <c:pt idx="859">
                  <c:v>0.1211158</c:v>
                </c:pt>
                <c:pt idx="860">
                  <c:v>0.1219732</c:v>
                </c:pt>
                <c:pt idx="861">
                  <c:v>0.12193379999999999</c:v>
                </c:pt>
                <c:pt idx="862">
                  <c:v>0.1241809</c:v>
                </c:pt>
                <c:pt idx="863">
                  <c:v>0.1245092</c:v>
                </c:pt>
                <c:pt idx="864">
                  <c:v>0.12620529999999999</c:v>
                </c:pt>
                <c:pt idx="865">
                  <c:v>0.1238332</c:v>
                </c:pt>
                <c:pt idx="866">
                  <c:v>0.1228871</c:v>
                </c:pt>
                <c:pt idx="867">
                  <c:v>0.12120549999999999</c:v>
                </c:pt>
                <c:pt idx="868">
                  <c:v>0.12303260000000001</c:v>
                </c:pt>
                <c:pt idx="869">
                  <c:v>0.1226048</c:v>
                </c:pt>
                <c:pt idx="870">
                  <c:v>0.12025760000000001</c:v>
                </c:pt>
                <c:pt idx="871">
                  <c:v>0.12207659999999999</c:v>
                </c:pt>
                <c:pt idx="872">
                  <c:v>0.1188081</c:v>
                </c:pt>
                <c:pt idx="873">
                  <c:v>0.1227833</c:v>
                </c:pt>
                <c:pt idx="874">
                  <c:v>0.11967419999999999</c:v>
                </c:pt>
                <c:pt idx="875">
                  <c:v>0.1226252</c:v>
                </c:pt>
                <c:pt idx="876">
                  <c:v>0.1208694</c:v>
                </c:pt>
                <c:pt idx="877">
                  <c:v>0.1186929</c:v>
                </c:pt>
                <c:pt idx="878">
                  <c:v>0.12521189999999999</c:v>
                </c:pt>
                <c:pt idx="879">
                  <c:v>0.12204230000000001</c:v>
                </c:pt>
                <c:pt idx="880">
                  <c:v>0.12066549999999999</c:v>
                </c:pt>
                <c:pt idx="881">
                  <c:v>0.1233264</c:v>
                </c:pt>
                <c:pt idx="882">
                  <c:v>0.1251768</c:v>
                </c:pt>
                <c:pt idx="883">
                  <c:v>0.1232183</c:v>
                </c:pt>
                <c:pt idx="884">
                  <c:v>0.123238</c:v>
                </c:pt>
                <c:pt idx="885">
                  <c:v>0.1231694</c:v>
                </c:pt>
                <c:pt idx="886">
                  <c:v>0.12201620000000001</c:v>
                </c:pt>
                <c:pt idx="887">
                  <c:v>0.12246650000000001</c:v>
                </c:pt>
                <c:pt idx="888">
                  <c:v>0.1214958</c:v>
                </c:pt>
                <c:pt idx="889">
                  <c:v>0.12407700000000001</c:v>
                </c:pt>
                <c:pt idx="890">
                  <c:v>0.12316589999999999</c:v>
                </c:pt>
                <c:pt idx="891">
                  <c:v>0.1214568</c:v>
                </c:pt>
                <c:pt idx="892">
                  <c:v>0.1222258</c:v>
                </c:pt>
                <c:pt idx="893">
                  <c:v>0.1243954</c:v>
                </c:pt>
                <c:pt idx="894">
                  <c:v>0.1215677</c:v>
                </c:pt>
                <c:pt idx="895">
                  <c:v>0.12077400000000001</c:v>
                </c:pt>
                <c:pt idx="896">
                  <c:v>0.1240774</c:v>
                </c:pt>
                <c:pt idx="897">
                  <c:v>0.1232567</c:v>
                </c:pt>
                <c:pt idx="898">
                  <c:v>0.12064900000000001</c:v>
                </c:pt>
                <c:pt idx="899">
                  <c:v>0.124266</c:v>
                </c:pt>
                <c:pt idx="900">
                  <c:v>0.1225583</c:v>
                </c:pt>
                <c:pt idx="901">
                  <c:v>0.11928800000000001</c:v>
                </c:pt>
                <c:pt idx="902">
                  <c:v>0.1246413</c:v>
                </c:pt>
                <c:pt idx="903">
                  <c:v>0.1233456</c:v>
                </c:pt>
                <c:pt idx="904">
                  <c:v>0.1224054</c:v>
                </c:pt>
                <c:pt idx="905">
                  <c:v>0.1200136</c:v>
                </c:pt>
                <c:pt idx="906">
                  <c:v>0.1227536</c:v>
                </c:pt>
                <c:pt idx="907">
                  <c:v>0.1254142</c:v>
                </c:pt>
                <c:pt idx="908">
                  <c:v>0.12339120000000001</c:v>
                </c:pt>
                <c:pt idx="909">
                  <c:v>0.12320680000000001</c:v>
                </c:pt>
                <c:pt idx="910">
                  <c:v>0.1222336</c:v>
                </c:pt>
                <c:pt idx="911">
                  <c:v>0.1237181</c:v>
                </c:pt>
                <c:pt idx="912">
                  <c:v>0.1248775</c:v>
                </c:pt>
                <c:pt idx="913">
                  <c:v>0.1233173</c:v>
                </c:pt>
                <c:pt idx="914">
                  <c:v>0.1237781</c:v>
                </c:pt>
                <c:pt idx="915">
                  <c:v>0.12662329999999999</c:v>
                </c:pt>
                <c:pt idx="916">
                  <c:v>0.1207593</c:v>
                </c:pt>
                <c:pt idx="917">
                  <c:v>0.1230502</c:v>
                </c:pt>
                <c:pt idx="918">
                  <c:v>0.1246753</c:v>
                </c:pt>
                <c:pt idx="919">
                  <c:v>0.1281012</c:v>
                </c:pt>
                <c:pt idx="920">
                  <c:v>0.1254286</c:v>
                </c:pt>
                <c:pt idx="921">
                  <c:v>0.1210638</c:v>
                </c:pt>
                <c:pt idx="922">
                  <c:v>0.12327150000000001</c:v>
                </c:pt>
                <c:pt idx="923">
                  <c:v>0.1246633</c:v>
                </c:pt>
                <c:pt idx="924">
                  <c:v>0.12318999999999999</c:v>
                </c:pt>
                <c:pt idx="925">
                  <c:v>0.1234562</c:v>
                </c:pt>
                <c:pt idx="926">
                  <c:v>0.121946</c:v>
                </c:pt>
                <c:pt idx="927">
                  <c:v>0.12551989999999999</c:v>
                </c:pt>
                <c:pt idx="928">
                  <c:v>0.1243465</c:v>
                </c:pt>
                <c:pt idx="929">
                  <c:v>0.12563969999999999</c:v>
                </c:pt>
                <c:pt idx="930">
                  <c:v>0.1220484</c:v>
                </c:pt>
                <c:pt idx="931">
                  <c:v>0.1209976</c:v>
                </c:pt>
                <c:pt idx="932">
                  <c:v>0.1218287</c:v>
                </c:pt>
                <c:pt idx="933">
                  <c:v>0.1226315</c:v>
                </c:pt>
                <c:pt idx="934">
                  <c:v>0.1213678</c:v>
                </c:pt>
                <c:pt idx="935">
                  <c:v>0.1231512</c:v>
                </c:pt>
                <c:pt idx="936">
                  <c:v>0.12055349999999999</c:v>
                </c:pt>
                <c:pt idx="937">
                  <c:v>0.12464119999999999</c:v>
                </c:pt>
                <c:pt idx="938">
                  <c:v>0.1196025</c:v>
                </c:pt>
                <c:pt idx="939">
                  <c:v>0.12606539999999999</c:v>
                </c:pt>
                <c:pt idx="940">
                  <c:v>0.1247803</c:v>
                </c:pt>
                <c:pt idx="941">
                  <c:v>0.1231327</c:v>
                </c:pt>
                <c:pt idx="942">
                  <c:v>0.1234099</c:v>
                </c:pt>
                <c:pt idx="943">
                  <c:v>0.1248659</c:v>
                </c:pt>
                <c:pt idx="944">
                  <c:v>0.12161139999999999</c:v>
                </c:pt>
                <c:pt idx="945">
                  <c:v>0.1254545</c:v>
                </c:pt>
                <c:pt idx="946">
                  <c:v>0.1243268</c:v>
                </c:pt>
                <c:pt idx="947">
                  <c:v>0.125581</c:v>
                </c:pt>
                <c:pt idx="948">
                  <c:v>0.1214795</c:v>
                </c:pt>
                <c:pt idx="949">
                  <c:v>0.1216985</c:v>
                </c:pt>
                <c:pt idx="950">
                  <c:v>0.1184683</c:v>
                </c:pt>
                <c:pt idx="951">
                  <c:v>0.12652679999999999</c:v>
                </c:pt>
                <c:pt idx="952">
                  <c:v>0.1243122</c:v>
                </c:pt>
                <c:pt idx="953">
                  <c:v>0.12442930000000001</c:v>
                </c:pt>
                <c:pt idx="954">
                  <c:v>0.1286311</c:v>
                </c:pt>
                <c:pt idx="955">
                  <c:v>0.124581</c:v>
                </c:pt>
                <c:pt idx="956">
                  <c:v>0.1264168</c:v>
                </c:pt>
                <c:pt idx="957">
                  <c:v>0.12507309999999999</c:v>
                </c:pt>
                <c:pt idx="958">
                  <c:v>0.12208670000000001</c:v>
                </c:pt>
                <c:pt idx="959">
                  <c:v>0.1202569</c:v>
                </c:pt>
                <c:pt idx="960">
                  <c:v>0.1232499</c:v>
                </c:pt>
                <c:pt idx="961">
                  <c:v>0.1216819</c:v>
                </c:pt>
                <c:pt idx="962">
                  <c:v>0.12233769999999999</c:v>
                </c:pt>
                <c:pt idx="963">
                  <c:v>0.12303070000000001</c:v>
                </c:pt>
                <c:pt idx="964">
                  <c:v>0.1233409</c:v>
                </c:pt>
                <c:pt idx="965">
                  <c:v>0.12130489999999999</c:v>
                </c:pt>
                <c:pt idx="966">
                  <c:v>0.1236346</c:v>
                </c:pt>
                <c:pt idx="967">
                  <c:v>0.1217854</c:v>
                </c:pt>
                <c:pt idx="968">
                  <c:v>0.1227881</c:v>
                </c:pt>
                <c:pt idx="969">
                  <c:v>0.12236320000000001</c:v>
                </c:pt>
                <c:pt idx="970">
                  <c:v>0.1224724</c:v>
                </c:pt>
                <c:pt idx="971">
                  <c:v>0.1235044</c:v>
                </c:pt>
                <c:pt idx="972">
                  <c:v>0.12185699999999999</c:v>
                </c:pt>
                <c:pt idx="973">
                  <c:v>0.1237747</c:v>
                </c:pt>
                <c:pt idx="974">
                  <c:v>0.12053179999999999</c:v>
                </c:pt>
                <c:pt idx="975">
                  <c:v>0.1246739</c:v>
                </c:pt>
                <c:pt idx="976">
                  <c:v>0.1193268</c:v>
                </c:pt>
                <c:pt idx="977">
                  <c:v>0.12474399999999999</c:v>
                </c:pt>
                <c:pt idx="978">
                  <c:v>0.121368</c:v>
                </c:pt>
                <c:pt idx="979">
                  <c:v>0.1206445</c:v>
                </c:pt>
                <c:pt idx="980">
                  <c:v>0.1228721</c:v>
                </c:pt>
                <c:pt idx="981">
                  <c:v>0.11817130000000001</c:v>
                </c:pt>
                <c:pt idx="982">
                  <c:v>0.1234904</c:v>
                </c:pt>
                <c:pt idx="983">
                  <c:v>0.1213196</c:v>
                </c:pt>
                <c:pt idx="984">
                  <c:v>0.1246974</c:v>
                </c:pt>
                <c:pt idx="985">
                  <c:v>0.1244116</c:v>
                </c:pt>
                <c:pt idx="986">
                  <c:v>0.12537000000000001</c:v>
                </c:pt>
                <c:pt idx="987">
                  <c:v>0.12545390000000001</c:v>
                </c:pt>
                <c:pt idx="988">
                  <c:v>0.120603</c:v>
                </c:pt>
                <c:pt idx="989">
                  <c:v>0.123083</c:v>
                </c:pt>
                <c:pt idx="990">
                  <c:v>0.124024</c:v>
                </c:pt>
                <c:pt idx="991">
                  <c:v>0.12212389999999999</c:v>
                </c:pt>
                <c:pt idx="992">
                  <c:v>0.12414509999999999</c:v>
                </c:pt>
                <c:pt idx="993">
                  <c:v>0.1226402</c:v>
                </c:pt>
                <c:pt idx="994">
                  <c:v>0.1233171</c:v>
                </c:pt>
                <c:pt idx="995">
                  <c:v>0.1241654</c:v>
                </c:pt>
                <c:pt idx="996">
                  <c:v>0.1239726</c:v>
                </c:pt>
                <c:pt idx="997">
                  <c:v>0.1219645</c:v>
                </c:pt>
                <c:pt idx="998">
                  <c:v>0.1200357</c:v>
                </c:pt>
                <c:pt idx="999">
                  <c:v>0.1246302</c:v>
                </c:pt>
                <c:pt idx="1000">
                  <c:v>0.12097960000000001</c:v>
                </c:pt>
                <c:pt idx="1001">
                  <c:v>0.1215672</c:v>
                </c:pt>
                <c:pt idx="1002">
                  <c:v>0.1235975</c:v>
                </c:pt>
                <c:pt idx="1003">
                  <c:v>0.12524730000000001</c:v>
                </c:pt>
                <c:pt idx="1004">
                  <c:v>0.1234476</c:v>
                </c:pt>
                <c:pt idx="1005">
                  <c:v>0.1238337</c:v>
                </c:pt>
                <c:pt idx="1006">
                  <c:v>0.123225</c:v>
                </c:pt>
                <c:pt idx="1007">
                  <c:v>0.1233045</c:v>
                </c:pt>
                <c:pt idx="1008">
                  <c:v>0.1226855</c:v>
                </c:pt>
                <c:pt idx="1009">
                  <c:v>0.12475650000000001</c:v>
                </c:pt>
                <c:pt idx="1010">
                  <c:v>0.12518599999999999</c:v>
                </c:pt>
                <c:pt idx="1011">
                  <c:v>0.1238799</c:v>
                </c:pt>
                <c:pt idx="1012">
                  <c:v>0.12667310000000001</c:v>
                </c:pt>
                <c:pt idx="1013">
                  <c:v>0.12517510000000001</c:v>
                </c:pt>
                <c:pt idx="1014">
                  <c:v>0.12088500000000001</c:v>
                </c:pt>
                <c:pt idx="1015">
                  <c:v>0.123658</c:v>
                </c:pt>
                <c:pt idx="1016">
                  <c:v>0.124977</c:v>
                </c:pt>
                <c:pt idx="1017">
                  <c:v>0.12220060000000001</c:v>
                </c:pt>
                <c:pt idx="1018">
                  <c:v>0.12534989999999999</c:v>
                </c:pt>
                <c:pt idx="1019">
                  <c:v>0.1245183</c:v>
                </c:pt>
                <c:pt idx="1020">
                  <c:v>0.12629570000000001</c:v>
                </c:pt>
                <c:pt idx="1021">
                  <c:v>0.12067029999999999</c:v>
                </c:pt>
                <c:pt idx="1022">
                  <c:v>0.1252673</c:v>
                </c:pt>
                <c:pt idx="1023">
                  <c:v>0.12547430000000001</c:v>
                </c:pt>
                <c:pt idx="1024">
                  <c:v>0.1241601</c:v>
                </c:pt>
                <c:pt idx="1025">
                  <c:v>0.1250626</c:v>
                </c:pt>
                <c:pt idx="1026">
                  <c:v>0.12584000000000001</c:v>
                </c:pt>
                <c:pt idx="1027">
                  <c:v>0.1251536</c:v>
                </c:pt>
                <c:pt idx="1028">
                  <c:v>0.1258099</c:v>
                </c:pt>
                <c:pt idx="1029">
                  <c:v>0.12604879999999999</c:v>
                </c:pt>
                <c:pt idx="1030">
                  <c:v>0.1245275</c:v>
                </c:pt>
                <c:pt idx="1031">
                  <c:v>0.1251575</c:v>
                </c:pt>
                <c:pt idx="1032">
                  <c:v>0.1295608</c:v>
                </c:pt>
                <c:pt idx="1033">
                  <c:v>0.12824450000000001</c:v>
                </c:pt>
                <c:pt idx="1034">
                  <c:v>0.123067</c:v>
                </c:pt>
                <c:pt idx="1035">
                  <c:v>0.12396500000000001</c:v>
                </c:pt>
                <c:pt idx="1036">
                  <c:v>0.12583559999999999</c:v>
                </c:pt>
                <c:pt idx="1037">
                  <c:v>0.12545780000000001</c:v>
                </c:pt>
                <c:pt idx="1038">
                  <c:v>0.12204959999999999</c:v>
                </c:pt>
                <c:pt idx="1039">
                  <c:v>0.1268397</c:v>
                </c:pt>
                <c:pt idx="1040">
                  <c:v>0.12239129999999999</c:v>
                </c:pt>
                <c:pt idx="1041">
                  <c:v>0.1260269</c:v>
                </c:pt>
                <c:pt idx="1042">
                  <c:v>0.12685589999999999</c:v>
                </c:pt>
                <c:pt idx="1043">
                  <c:v>0.12608800000000001</c:v>
                </c:pt>
                <c:pt idx="1044">
                  <c:v>0.12558059999999999</c:v>
                </c:pt>
                <c:pt idx="1045">
                  <c:v>0.12526280000000001</c:v>
                </c:pt>
                <c:pt idx="1046">
                  <c:v>0.1247733</c:v>
                </c:pt>
                <c:pt idx="1047">
                  <c:v>0.1233672</c:v>
                </c:pt>
                <c:pt idx="1048">
                  <c:v>0.1240877</c:v>
                </c:pt>
                <c:pt idx="1049">
                  <c:v>0.12667610000000001</c:v>
                </c:pt>
                <c:pt idx="1050">
                  <c:v>0.1216962</c:v>
                </c:pt>
                <c:pt idx="1051">
                  <c:v>0.1232808</c:v>
                </c:pt>
                <c:pt idx="1052">
                  <c:v>0.12503729999999999</c:v>
                </c:pt>
                <c:pt idx="1053">
                  <c:v>0.1239623</c:v>
                </c:pt>
                <c:pt idx="1054">
                  <c:v>0.12587999999999999</c:v>
                </c:pt>
                <c:pt idx="1055">
                  <c:v>0.12554170000000001</c:v>
                </c:pt>
                <c:pt idx="1056">
                  <c:v>0.124833</c:v>
                </c:pt>
                <c:pt idx="1057">
                  <c:v>0.12606439999999999</c:v>
                </c:pt>
                <c:pt idx="1058">
                  <c:v>0.125032</c:v>
                </c:pt>
                <c:pt idx="1059">
                  <c:v>0.1234951</c:v>
                </c:pt>
                <c:pt idx="1060">
                  <c:v>0.12399209999999999</c:v>
                </c:pt>
                <c:pt idx="1061">
                  <c:v>0.1249852</c:v>
                </c:pt>
                <c:pt idx="1062">
                  <c:v>0.1241717</c:v>
                </c:pt>
                <c:pt idx="1063">
                  <c:v>0.1250983</c:v>
                </c:pt>
                <c:pt idx="1064">
                  <c:v>0.1237144</c:v>
                </c:pt>
                <c:pt idx="1065">
                  <c:v>0.12383089999999999</c:v>
                </c:pt>
                <c:pt idx="1066">
                  <c:v>0.1244942</c:v>
                </c:pt>
                <c:pt idx="1067">
                  <c:v>0.1231028</c:v>
                </c:pt>
                <c:pt idx="1068">
                  <c:v>0.1251244</c:v>
                </c:pt>
                <c:pt idx="1069">
                  <c:v>0.1216994</c:v>
                </c:pt>
                <c:pt idx="1070">
                  <c:v>0.12649830000000001</c:v>
                </c:pt>
                <c:pt idx="1071">
                  <c:v>0.12813630000000001</c:v>
                </c:pt>
                <c:pt idx="1072">
                  <c:v>0.12024550000000001</c:v>
                </c:pt>
                <c:pt idx="1073">
                  <c:v>0.1249364</c:v>
                </c:pt>
                <c:pt idx="1074">
                  <c:v>0.1218577</c:v>
                </c:pt>
                <c:pt idx="1075">
                  <c:v>0.12586510000000001</c:v>
                </c:pt>
                <c:pt idx="1076">
                  <c:v>0.1230303</c:v>
                </c:pt>
                <c:pt idx="1077">
                  <c:v>0.12748870000000001</c:v>
                </c:pt>
                <c:pt idx="1078">
                  <c:v>0.1247176</c:v>
                </c:pt>
                <c:pt idx="1079">
                  <c:v>0.1228915</c:v>
                </c:pt>
                <c:pt idx="1080">
                  <c:v>0.1240583</c:v>
                </c:pt>
                <c:pt idx="1081">
                  <c:v>0.1257733</c:v>
                </c:pt>
                <c:pt idx="1082">
                  <c:v>0.12629660000000001</c:v>
                </c:pt>
                <c:pt idx="1083">
                  <c:v>0.1226315</c:v>
                </c:pt>
                <c:pt idx="1084">
                  <c:v>0.122989</c:v>
                </c:pt>
                <c:pt idx="1085">
                  <c:v>0.124318</c:v>
                </c:pt>
                <c:pt idx="1086">
                  <c:v>0.1239031</c:v>
                </c:pt>
                <c:pt idx="1087">
                  <c:v>0.1242814</c:v>
                </c:pt>
                <c:pt idx="1088">
                  <c:v>0.1242497</c:v>
                </c:pt>
                <c:pt idx="1089">
                  <c:v>0.1215955</c:v>
                </c:pt>
                <c:pt idx="1090">
                  <c:v>0.1260578</c:v>
                </c:pt>
                <c:pt idx="1091">
                  <c:v>0.12207519999999999</c:v>
                </c:pt>
                <c:pt idx="1092">
                  <c:v>0.1238351</c:v>
                </c:pt>
                <c:pt idx="1093">
                  <c:v>0.12525559999999999</c:v>
                </c:pt>
                <c:pt idx="1094">
                  <c:v>0.1267037</c:v>
                </c:pt>
                <c:pt idx="1095">
                  <c:v>0.1241371</c:v>
                </c:pt>
                <c:pt idx="1096">
                  <c:v>0.1212983</c:v>
                </c:pt>
                <c:pt idx="1097">
                  <c:v>0.1232969</c:v>
                </c:pt>
                <c:pt idx="1098">
                  <c:v>0.1231363</c:v>
                </c:pt>
                <c:pt idx="1099">
                  <c:v>0.120599</c:v>
                </c:pt>
                <c:pt idx="1100">
                  <c:v>0.1238808</c:v>
                </c:pt>
                <c:pt idx="1101">
                  <c:v>0.12566250000000001</c:v>
                </c:pt>
                <c:pt idx="1102">
                  <c:v>0.12674669999999999</c:v>
                </c:pt>
                <c:pt idx="1103">
                  <c:v>0.1286783</c:v>
                </c:pt>
                <c:pt idx="1104">
                  <c:v>0.1226614</c:v>
                </c:pt>
                <c:pt idx="1105">
                  <c:v>0.12439550000000001</c:v>
                </c:pt>
                <c:pt idx="1106">
                  <c:v>0.12427489999999999</c:v>
                </c:pt>
                <c:pt idx="1107">
                  <c:v>0.12748799999999999</c:v>
                </c:pt>
                <c:pt idx="1108">
                  <c:v>0.1235528</c:v>
                </c:pt>
                <c:pt idx="1109">
                  <c:v>0.124741</c:v>
                </c:pt>
                <c:pt idx="1110">
                  <c:v>0.1236302</c:v>
                </c:pt>
                <c:pt idx="1111">
                  <c:v>0.12632669999999999</c:v>
                </c:pt>
                <c:pt idx="1112">
                  <c:v>0.124623</c:v>
                </c:pt>
                <c:pt idx="1113">
                  <c:v>0.12607470000000001</c:v>
                </c:pt>
                <c:pt idx="1114">
                  <c:v>0.12580330000000001</c:v>
                </c:pt>
                <c:pt idx="1115">
                  <c:v>0.12548819999999999</c:v>
                </c:pt>
                <c:pt idx="1116">
                  <c:v>0.1235116</c:v>
                </c:pt>
                <c:pt idx="1117">
                  <c:v>0.12613859999999999</c:v>
                </c:pt>
                <c:pt idx="1118">
                  <c:v>0.12340230000000001</c:v>
                </c:pt>
                <c:pt idx="1119">
                  <c:v>0.1259875</c:v>
                </c:pt>
                <c:pt idx="1120">
                  <c:v>0.12458320000000001</c:v>
                </c:pt>
                <c:pt idx="1121">
                  <c:v>0.12420100000000001</c:v>
                </c:pt>
                <c:pt idx="1122">
                  <c:v>0.12642059999999999</c:v>
                </c:pt>
                <c:pt idx="1123">
                  <c:v>0.1254189</c:v>
                </c:pt>
                <c:pt idx="1124">
                  <c:v>0.12640609999999999</c:v>
                </c:pt>
                <c:pt idx="1125">
                  <c:v>0.1257007</c:v>
                </c:pt>
                <c:pt idx="1126">
                  <c:v>0.1258938</c:v>
                </c:pt>
                <c:pt idx="1127">
                  <c:v>0.12643199999999999</c:v>
                </c:pt>
                <c:pt idx="1128">
                  <c:v>0.1238166</c:v>
                </c:pt>
                <c:pt idx="1129">
                  <c:v>0.124234</c:v>
                </c:pt>
                <c:pt idx="1130">
                  <c:v>0.12789249999999999</c:v>
                </c:pt>
                <c:pt idx="1131">
                  <c:v>0.1237896</c:v>
                </c:pt>
                <c:pt idx="1132">
                  <c:v>0.12664529999999999</c:v>
                </c:pt>
                <c:pt idx="1133">
                  <c:v>0.12782969999999999</c:v>
                </c:pt>
                <c:pt idx="1134">
                  <c:v>0.12896279999999999</c:v>
                </c:pt>
                <c:pt idx="1135">
                  <c:v>0.12858700000000001</c:v>
                </c:pt>
                <c:pt idx="1136">
                  <c:v>0.12895680000000001</c:v>
                </c:pt>
                <c:pt idx="1137">
                  <c:v>0.12520100000000001</c:v>
                </c:pt>
                <c:pt idx="1138">
                  <c:v>0.12452870000000001</c:v>
                </c:pt>
                <c:pt idx="1139">
                  <c:v>0.12680150000000001</c:v>
                </c:pt>
                <c:pt idx="1140">
                  <c:v>0.12419040000000001</c:v>
                </c:pt>
                <c:pt idx="1141">
                  <c:v>0.12372030000000001</c:v>
                </c:pt>
                <c:pt idx="1142">
                  <c:v>0.12488589999999999</c:v>
                </c:pt>
                <c:pt idx="1143">
                  <c:v>0.12662480000000001</c:v>
                </c:pt>
                <c:pt idx="1144">
                  <c:v>0.12542349999999999</c:v>
                </c:pt>
                <c:pt idx="1145">
                  <c:v>0.1251197</c:v>
                </c:pt>
                <c:pt idx="1146">
                  <c:v>0.1259681</c:v>
                </c:pt>
                <c:pt idx="1147">
                  <c:v>0.12602140000000001</c:v>
                </c:pt>
                <c:pt idx="1148">
                  <c:v>0.12779470000000001</c:v>
                </c:pt>
                <c:pt idx="1149">
                  <c:v>0.1263753</c:v>
                </c:pt>
                <c:pt idx="1150">
                  <c:v>0.1270742</c:v>
                </c:pt>
                <c:pt idx="1151">
                  <c:v>0.1210793</c:v>
                </c:pt>
                <c:pt idx="1152">
                  <c:v>0.1253369</c:v>
                </c:pt>
                <c:pt idx="1153">
                  <c:v>0.1258397</c:v>
                </c:pt>
                <c:pt idx="1154">
                  <c:v>0.1247779</c:v>
                </c:pt>
                <c:pt idx="1155">
                  <c:v>0.12741279999999999</c:v>
                </c:pt>
                <c:pt idx="1156">
                  <c:v>0.12803610000000001</c:v>
                </c:pt>
                <c:pt idx="1157">
                  <c:v>0.126777</c:v>
                </c:pt>
                <c:pt idx="1158">
                  <c:v>0.1246192</c:v>
                </c:pt>
                <c:pt idx="1159">
                  <c:v>0.1277296</c:v>
                </c:pt>
                <c:pt idx="1160">
                  <c:v>0.12630839999999999</c:v>
                </c:pt>
                <c:pt idx="1161">
                  <c:v>0.1214421</c:v>
                </c:pt>
                <c:pt idx="1162">
                  <c:v>0.1273821</c:v>
                </c:pt>
                <c:pt idx="1163">
                  <c:v>0.12630530000000001</c:v>
                </c:pt>
                <c:pt idx="1164">
                  <c:v>0.12605069999999999</c:v>
                </c:pt>
                <c:pt idx="1165">
                  <c:v>0.12527740000000001</c:v>
                </c:pt>
                <c:pt idx="1166">
                  <c:v>0.12938330000000001</c:v>
                </c:pt>
                <c:pt idx="1167">
                  <c:v>0.13213430000000001</c:v>
                </c:pt>
                <c:pt idx="1168">
                  <c:v>0.128631</c:v>
                </c:pt>
                <c:pt idx="1169">
                  <c:v>0.1269218</c:v>
                </c:pt>
                <c:pt idx="1170">
                  <c:v>0.127107</c:v>
                </c:pt>
                <c:pt idx="1171">
                  <c:v>0.127056</c:v>
                </c:pt>
                <c:pt idx="1172">
                  <c:v>0.12602240000000001</c:v>
                </c:pt>
                <c:pt idx="1173">
                  <c:v>0.1248648</c:v>
                </c:pt>
                <c:pt idx="1174">
                  <c:v>0.1231622</c:v>
                </c:pt>
                <c:pt idx="1175">
                  <c:v>0.12834290000000001</c:v>
                </c:pt>
                <c:pt idx="1176">
                  <c:v>0.13036710000000001</c:v>
                </c:pt>
                <c:pt idx="1177">
                  <c:v>0.12702579999999999</c:v>
                </c:pt>
                <c:pt idx="1178">
                  <c:v>0.12539700000000001</c:v>
                </c:pt>
                <c:pt idx="1179">
                  <c:v>0.1257366</c:v>
                </c:pt>
                <c:pt idx="1180">
                  <c:v>0.1269623</c:v>
                </c:pt>
                <c:pt idx="1181">
                  <c:v>0.12478110000000001</c:v>
                </c:pt>
                <c:pt idx="1182">
                  <c:v>0.1242682</c:v>
                </c:pt>
                <c:pt idx="1183">
                  <c:v>0.12654489999999999</c:v>
                </c:pt>
                <c:pt idx="1184">
                  <c:v>0.1292336</c:v>
                </c:pt>
                <c:pt idx="1185">
                  <c:v>0.12732869999999999</c:v>
                </c:pt>
                <c:pt idx="1186">
                  <c:v>0.12927350000000001</c:v>
                </c:pt>
                <c:pt idx="1187">
                  <c:v>0.12902340000000001</c:v>
                </c:pt>
                <c:pt idx="1188">
                  <c:v>0.12954679999999999</c:v>
                </c:pt>
                <c:pt idx="1189">
                  <c:v>0.12550130000000001</c:v>
                </c:pt>
                <c:pt idx="1190">
                  <c:v>0.1274014</c:v>
                </c:pt>
                <c:pt idx="1191">
                  <c:v>0.1273128</c:v>
                </c:pt>
                <c:pt idx="1192">
                  <c:v>0.1265598</c:v>
                </c:pt>
                <c:pt idx="1193">
                  <c:v>0.12439740000000001</c:v>
                </c:pt>
                <c:pt idx="1194">
                  <c:v>0.1258425</c:v>
                </c:pt>
                <c:pt idx="1195">
                  <c:v>0.1252846</c:v>
                </c:pt>
                <c:pt idx="1196">
                  <c:v>0.1235361</c:v>
                </c:pt>
                <c:pt idx="1197">
                  <c:v>0.12824849999999999</c:v>
                </c:pt>
                <c:pt idx="1198">
                  <c:v>0.1265839</c:v>
                </c:pt>
                <c:pt idx="1199">
                  <c:v>0.1249494</c:v>
                </c:pt>
                <c:pt idx="1200">
                  <c:v>0.1259979</c:v>
                </c:pt>
                <c:pt idx="1201">
                  <c:v>0.1283745</c:v>
                </c:pt>
                <c:pt idx="1202">
                  <c:v>0.12694720000000001</c:v>
                </c:pt>
                <c:pt idx="1203">
                  <c:v>0.1240926</c:v>
                </c:pt>
                <c:pt idx="1204">
                  <c:v>0.12744920000000001</c:v>
                </c:pt>
                <c:pt idx="1205">
                  <c:v>0.123658</c:v>
                </c:pt>
                <c:pt idx="1206">
                  <c:v>0.12780949999999999</c:v>
                </c:pt>
                <c:pt idx="1207">
                  <c:v>0.13311120000000001</c:v>
                </c:pt>
                <c:pt idx="1208">
                  <c:v>0.12672369999999999</c:v>
                </c:pt>
                <c:pt idx="1209">
                  <c:v>0.12586829999999999</c:v>
                </c:pt>
                <c:pt idx="1210">
                  <c:v>0.12893460000000001</c:v>
                </c:pt>
                <c:pt idx="1211">
                  <c:v>0.1254189</c:v>
                </c:pt>
                <c:pt idx="1212">
                  <c:v>0.12887270000000001</c:v>
                </c:pt>
                <c:pt idx="1213">
                  <c:v>0.12905340000000001</c:v>
                </c:pt>
                <c:pt idx="1214">
                  <c:v>0.12781989999999999</c:v>
                </c:pt>
                <c:pt idx="1215">
                  <c:v>0.12150610000000001</c:v>
                </c:pt>
                <c:pt idx="1216">
                  <c:v>0.12801309999999999</c:v>
                </c:pt>
                <c:pt idx="1217">
                  <c:v>0.12825780000000001</c:v>
                </c:pt>
                <c:pt idx="1218">
                  <c:v>0.1265974</c:v>
                </c:pt>
                <c:pt idx="1219">
                  <c:v>0.12658710000000001</c:v>
                </c:pt>
                <c:pt idx="1220">
                  <c:v>0.13058829999999999</c:v>
                </c:pt>
                <c:pt idx="1221">
                  <c:v>0.1266938</c:v>
                </c:pt>
                <c:pt idx="1222">
                  <c:v>0.13406779999999999</c:v>
                </c:pt>
                <c:pt idx="1223">
                  <c:v>0.1296765</c:v>
                </c:pt>
                <c:pt idx="1224">
                  <c:v>0.12651860000000001</c:v>
                </c:pt>
                <c:pt idx="1225">
                  <c:v>0.1266581</c:v>
                </c:pt>
                <c:pt idx="1226">
                  <c:v>0.12671589999999999</c:v>
                </c:pt>
                <c:pt idx="1227">
                  <c:v>0.12790840000000001</c:v>
                </c:pt>
                <c:pt idx="1228">
                  <c:v>0.12558569999999999</c:v>
                </c:pt>
                <c:pt idx="1229">
                  <c:v>0.1277654</c:v>
                </c:pt>
                <c:pt idx="1230">
                  <c:v>0.12907099999999999</c:v>
                </c:pt>
                <c:pt idx="1231">
                  <c:v>0.1244876</c:v>
                </c:pt>
                <c:pt idx="1232">
                  <c:v>0.1289276</c:v>
                </c:pt>
                <c:pt idx="1233">
                  <c:v>0.13000210000000001</c:v>
                </c:pt>
                <c:pt idx="1234">
                  <c:v>0.1264874</c:v>
                </c:pt>
                <c:pt idx="1235">
                  <c:v>0.12526129999999999</c:v>
                </c:pt>
                <c:pt idx="1236">
                  <c:v>0.12882950000000001</c:v>
                </c:pt>
                <c:pt idx="1237">
                  <c:v>0.1286989</c:v>
                </c:pt>
                <c:pt idx="1238">
                  <c:v>0.13071569999999999</c:v>
                </c:pt>
                <c:pt idx="1239">
                  <c:v>0.12794800000000001</c:v>
                </c:pt>
                <c:pt idx="1240">
                  <c:v>0.1270048</c:v>
                </c:pt>
                <c:pt idx="1241">
                  <c:v>0.1240431</c:v>
                </c:pt>
                <c:pt idx="1242">
                  <c:v>0.12957260000000001</c:v>
                </c:pt>
                <c:pt idx="1243">
                  <c:v>0.12717129999999999</c:v>
                </c:pt>
                <c:pt idx="1244">
                  <c:v>0.12545600000000001</c:v>
                </c:pt>
                <c:pt idx="1245">
                  <c:v>0.12393270000000001</c:v>
                </c:pt>
                <c:pt idx="1246">
                  <c:v>0.12956500000000001</c:v>
                </c:pt>
                <c:pt idx="1247">
                  <c:v>0.1236521</c:v>
                </c:pt>
                <c:pt idx="1248">
                  <c:v>0.125667</c:v>
                </c:pt>
                <c:pt idx="1249">
                  <c:v>0.1239393</c:v>
                </c:pt>
                <c:pt idx="1250">
                  <c:v>0.1241448</c:v>
                </c:pt>
                <c:pt idx="1251">
                  <c:v>0.12848370000000001</c:v>
                </c:pt>
                <c:pt idx="1252">
                  <c:v>0.13086890000000001</c:v>
                </c:pt>
                <c:pt idx="1253">
                  <c:v>0.1250501</c:v>
                </c:pt>
                <c:pt idx="1254">
                  <c:v>0.12773300000000001</c:v>
                </c:pt>
                <c:pt idx="1255">
                  <c:v>0.12586320000000001</c:v>
                </c:pt>
                <c:pt idx="1256">
                  <c:v>0.12809100000000001</c:v>
                </c:pt>
                <c:pt idx="1257">
                  <c:v>0.1265802</c:v>
                </c:pt>
                <c:pt idx="1258">
                  <c:v>0.1309419</c:v>
                </c:pt>
                <c:pt idx="1259">
                  <c:v>0.1292025</c:v>
                </c:pt>
                <c:pt idx="1260">
                  <c:v>0.1294312</c:v>
                </c:pt>
                <c:pt idx="1261">
                  <c:v>0.13315379999999999</c:v>
                </c:pt>
                <c:pt idx="1262">
                  <c:v>0.13299269999999999</c:v>
                </c:pt>
                <c:pt idx="1263">
                  <c:v>0.12951570000000001</c:v>
                </c:pt>
                <c:pt idx="1264">
                  <c:v>0.1317836</c:v>
                </c:pt>
                <c:pt idx="1265">
                  <c:v>0.1312577</c:v>
                </c:pt>
                <c:pt idx="1266">
                  <c:v>0.13071479999999999</c:v>
                </c:pt>
                <c:pt idx="1267">
                  <c:v>0.13043850000000001</c:v>
                </c:pt>
                <c:pt idx="1268">
                  <c:v>0.13297110000000001</c:v>
                </c:pt>
                <c:pt idx="1269">
                  <c:v>0.13248550000000001</c:v>
                </c:pt>
                <c:pt idx="1270">
                  <c:v>0.13338649999999999</c:v>
                </c:pt>
                <c:pt idx="1271">
                  <c:v>0.13329820000000001</c:v>
                </c:pt>
                <c:pt idx="1272">
                  <c:v>0.134987</c:v>
                </c:pt>
                <c:pt idx="1273">
                  <c:v>0.13070570000000001</c:v>
                </c:pt>
                <c:pt idx="1274">
                  <c:v>0.13593740000000001</c:v>
                </c:pt>
                <c:pt idx="1275">
                  <c:v>0.13772680000000001</c:v>
                </c:pt>
                <c:pt idx="1276">
                  <c:v>0.13256570000000001</c:v>
                </c:pt>
                <c:pt idx="1277">
                  <c:v>0.1367805</c:v>
                </c:pt>
                <c:pt idx="1278">
                  <c:v>0.13453680000000001</c:v>
                </c:pt>
                <c:pt idx="1279">
                  <c:v>0.13300509999999999</c:v>
                </c:pt>
                <c:pt idx="1280">
                  <c:v>0.13670399999999999</c:v>
                </c:pt>
                <c:pt idx="1281">
                  <c:v>0.1353443</c:v>
                </c:pt>
                <c:pt idx="1282">
                  <c:v>0.1370875</c:v>
                </c:pt>
                <c:pt idx="1283">
                  <c:v>0.1356762</c:v>
                </c:pt>
                <c:pt idx="1284">
                  <c:v>0.13163549999999999</c:v>
                </c:pt>
                <c:pt idx="1285">
                  <c:v>0.13144459999999999</c:v>
                </c:pt>
                <c:pt idx="1286">
                  <c:v>0.13311519999999999</c:v>
                </c:pt>
                <c:pt idx="1287">
                  <c:v>0.1393605</c:v>
                </c:pt>
                <c:pt idx="1288">
                  <c:v>0.1351658</c:v>
                </c:pt>
                <c:pt idx="1289">
                  <c:v>0.1331244</c:v>
                </c:pt>
                <c:pt idx="1290">
                  <c:v>0.13597100000000001</c:v>
                </c:pt>
                <c:pt idx="1291">
                  <c:v>0.1359204</c:v>
                </c:pt>
                <c:pt idx="1292">
                  <c:v>0.13119159999999999</c:v>
                </c:pt>
                <c:pt idx="1293">
                  <c:v>0.13282569999999999</c:v>
                </c:pt>
                <c:pt idx="1294">
                  <c:v>0.1377739</c:v>
                </c:pt>
                <c:pt idx="1295">
                  <c:v>0.13433010000000001</c:v>
                </c:pt>
                <c:pt idx="1296">
                  <c:v>0.13240850000000001</c:v>
                </c:pt>
                <c:pt idx="1297">
                  <c:v>0.13897979999999999</c:v>
                </c:pt>
                <c:pt idx="1298">
                  <c:v>0.13536609999999999</c:v>
                </c:pt>
                <c:pt idx="1299">
                  <c:v>0.13280710000000001</c:v>
                </c:pt>
                <c:pt idx="1300">
                  <c:v>0.13779379999999999</c:v>
                </c:pt>
                <c:pt idx="1301">
                  <c:v>0.1366887</c:v>
                </c:pt>
                <c:pt idx="1302">
                  <c:v>0.13492689999999999</c:v>
                </c:pt>
                <c:pt idx="1303">
                  <c:v>0.1333898</c:v>
                </c:pt>
                <c:pt idx="1304">
                  <c:v>0.1359909</c:v>
                </c:pt>
                <c:pt idx="1305">
                  <c:v>0.13495550000000001</c:v>
                </c:pt>
                <c:pt idx="1306">
                  <c:v>0.1355557</c:v>
                </c:pt>
                <c:pt idx="1307">
                  <c:v>0.1364784</c:v>
                </c:pt>
                <c:pt idx="1308">
                  <c:v>0.1373134</c:v>
                </c:pt>
                <c:pt idx="1309">
                  <c:v>0.13211410000000001</c:v>
                </c:pt>
                <c:pt idx="1310">
                  <c:v>0.14209620000000001</c:v>
                </c:pt>
                <c:pt idx="1311">
                  <c:v>0.1379397</c:v>
                </c:pt>
                <c:pt idx="1312">
                  <c:v>0.13413900000000001</c:v>
                </c:pt>
                <c:pt idx="1313">
                  <c:v>0.13592270000000001</c:v>
                </c:pt>
                <c:pt idx="1314">
                  <c:v>0.13648750000000001</c:v>
                </c:pt>
                <c:pt idx="1315">
                  <c:v>0.13486690000000001</c:v>
                </c:pt>
                <c:pt idx="1316">
                  <c:v>0.13689409999999999</c:v>
                </c:pt>
                <c:pt idx="1317">
                  <c:v>0.14137</c:v>
                </c:pt>
                <c:pt idx="1318">
                  <c:v>0.13483590000000001</c:v>
                </c:pt>
                <c:pt idx="1319">
                  <c:v>0.1371626</c:v>
                </c:pt>
                <c:pt idx="1320">
                  <c:v>0.14066029999999999</c:v>
                </c:pt>
                <c:pt idx="1321">
                  <c:v>0.13973740000000001</c:v>
                </c:pt>
                <c:pt idx="1322">
                  <c:v>0.1345276</c:v>
                </c:pt>
                <c:pt idx="1323">
                  <c:v>0.13921269999999999</c:v>
                </c:pt>
                <c:pt idx="1324">
                  <c:v>0.1353771</c:v>
                </c:pt>
                <c:pt idx="1325">
                  <c:v>0.13170750000000001</c:v>
                </c:pt>
                <c:pt idx="1326">
                  <c:v>0.1394523</c:v>
                </c:pt>
                <c:pt idx="1327">
                  <c:v>0.13826240000000001</c:v>
                </c:pt>
                <c:pt idx="1328">
                  <c:v>0.13264380000000001</c:v>
                </c:pt>
                <c:pt idx="1329">
                  <c:v>0.13336219999999999</c:v>
                </c:pt>
                <c:pt idx="1330">
                  <c:v>0.1343173</c:v>
                </c:pt>
                <c:pt idx="1331">
                  <c:v>0.1398076</c:v>
                </c:pt>
                <c:pt idx="1332">
                  <c:v>0.1317382</c:v>
                </c:pt>
                <c:pt idx="1333">
                  <c:v>0.1377729</c:v>
                </c:pt>
                <c:pt idx="1334">
                  <c:v>0.13591610000000001</c:v>
                </c:pt>
                <c:pt idx="1335">
                  <c:v>0.1322875</c:v>
                </c:pt>
                <c:pt idx="1336">
                  <c:v>0.13801289999999999</c:v>
                </c:pt>
                <c:pt idx="1337">
                  <c:v>0.13472120000000001</c:v>
                </c:pt>
                <c:pt idx="1338">
                  <c:v>0.1335411</c:v>
                </c:pt>
                <c:pt idx="1339">
                  <c:v>0.1392891</c:v>
                </c:pt>
                <c:pt idx="1340">
                  <c:v>0.1418652</c:v>
                </c:pt>
                <c:pt idx="1341">
                  <c:v>0.13388649999999999</c:v>
                </c:pt>
                <c:pt idx="1342">
                  <c:v>0.13486799999999999</c:v>
                </c:pt>
                <c:pt idx="1343">
                  <c:v>0.13944100000000001</c:v>
                </c:pt>
                <c:pt idx="1344">
                  <c:v>0.13306850000000001</c:v>
                </c:pt>
                <c:pt idx="1345">
                  <c:v>0.13685420000000001</c:v>
                </c:pt>
                <c:pt idx="1346">
                  <c:v>0.13532710000000001</c:v>
                </c:pt>
                <c:pt idx="1347">
                  <c:v>0.13550400000000001</c:v>
                </c:pt>
                <c:pt idx="1348">
                  <c:v>0.1318262</c:v>
                </c:pt>
                <c:pt idx="1349">
                  <c:v>0.13619390000000001</c:v>
                </c:pt>
                <c:pt idx="1350">
                  <c:v>0.13900319999999999</c:v>
                </c:pt>
                <c:pt idx="1351">
                  <c:v>0.1332652</c:v>
                </c:pt>
                <c:pt idx="1352">
                  <c:v>0.13617770000000001</c:v>
                </c:pt>
                <c:pt idx="1353">
                  <c:v>0.13600000000000001</c:v>
                </c:pt>
                <c:pt idx="1354">
                  <c:v>0.13173389999999999</c:v>
                </c:pt>
                <c:pt idx="1355">
                  <c:v>0.13867979999999999</c:v>
                </c:pt>
                <c:pt idx="1356">
                  <c:v>0.14041390000000001</c:v>
                </c:pt>
                <c:pt idx="1357">
                  <c:v>0.13270380000000001</c:v>
                </c:pt>
                <c:pt idx="1358">
                  <c:v>0.13495370000000001</c:v>
                </c:pt>
                <c:pt idx="1359">
                  <c:v>0.13670850000000001</c:v>
                </c:pt>
                <c:pt idx="1360">
                  <c:v>0.13247780000000001</c:v>
                </c:pt>
                <c:pt idx="1361">
                  <c:v>0.13258800000000001</c:v>
                </c:pt>
                <c:pt idx="1362">
                  <c:v>0.13302549999999999</c:v>
                </c:pt>
                <c:pt idx="1363">
                  <c:v>0.1317535</c:v>
                </c:pt>
                <c:pt idx="1364">
                  <c:v>0.12856580000000001</c:v>
                </c:pt>
                <c:pt idx="1365">
                  <c:v>0.13605880000000001</c:v>
                </c:pt>
                <c:pt idx="1366">
                  <c:v>0.13390150000000001</c:v>
                </c:pt>
                <c:pt idx="1367">
                  <c:v>0.13201570000000001</c:v>
                </c:pt>
                <c:pt idx="1368">
                  <c:v>0.13496320000000001</c:v>
                </c:pt>
                <c:pt idx="1369">
                  <c:v>0.1377468</c:v>
                </c:pt>
                <c:pt idx="1370">
                  <c:v>0.1322256</c:v>
                </c:pt>
                <c:pt idx="1371">
                  <c:v>0.13454550000000001</c:v>
                </c:pt>
                <c:pt idx="1372">
                  <c:v>0.13703380000000001</c:v>
                </c:pt>
                <c:pt idx="1373">
                  <c:v>0.13472500000000001</c:v>
                </c:pt>
                <c:pt idx="1374">
                  <c:v>0.1378045</c:v>
                </c:pt>
                <c:pt idx="1375">
                  <c:v>0.13932359999999999</c:v>
                </c:pt>
                <c:pt idx="1376">
                  <c:v>0.1329823</c:v>
                </c:pt>
                <c:pt idx="1377">
                  <c:v>0.1325105</c:v>
                </c:pt>
                <c:pt idx="1378">
                  <c:v>0.1351617</c:v>
                </c:pt>
                <c:pt idx="1379">
                  <c:v>0.12874479999999999</c:v>
                </c:pt>
                <c:pt idx="1380">
                  <c:v>0.1306437</c:v>
                </c:pt>
                <c:pt idx="1381">
                  <c:v>0.13333339999999999</c:v>
                </c:pt>
                <c:pt idx="1382">
                  <c:v>0.1331215</c:v>
                </c:pt>
                <c:pt idx="1383">
                  <c:v>0.13641539999999999</c:v>
                </c:pt>
                <c:pt idx="1384">
                  <c:v>0.13696620000000001</c:v>
                </c:pt>
                <c:pt idx="1385">
                  <c:v>0.13728699999999999</c:v>
                </c:pt>
                <c:pt idx="1386">
                  <c:v>0.13133890000000001</c:v>
                </c:pt>
                <c:pt idx="1387">
                  <c:v>0.13187289999999999</c:v>
                </c:pt>
                <c:pt idx="1388">
                  <c:v>0.13650970000000001</c:v>
                </c:pt>
                <c:pt idx="1389">
                  <c:v>0.13302140000000001</c:v>
                </c:pt>
                <c:pt idx="1390">
                  <c:v>0.13773450000000001</c:v>
                </c:pt>
                <c:pt idx="1391">
                  <c:v>0.13315669999999999</c:v>
                </c:pt>
                <c:pt idx="1392">
                  <c:v>0.13262889999999999</c:v>
                </c:pt>
                <c:pt idx="1393">
                  <c:v>0.13517290000000001</c:v>
                </c:pt>
                <c:pt idx="1394">
                  <c:v>0.1397321</c:v>
                </c:pt>
                <c:pt idx="1395">
                  <c:v>0.13072890000000001</c:v>
                </c:pt>
                <c:pt idx="1396">
                  <c:v>0.1362544</c:v>
                </c:pt>
                <c:pt idx="1397">
                  <c:v>0.1380942</c:v>
                </c:pt>
                <c:pt idx="1398">
                  <c:v>0.13113089999999999</c:v>
                </c:pt>
                <c:pt idx="1399">
                  <c:v>0.13288220000000001</c:v>
                </c:pt>
                <c:pt idx="1400">
                  <c:v>0.1313743</c:v>
                </c:pt>
                <c:pt idx="1401">
                  <c:v>0.1334235</c:v>
                </c:pt>
                <c:pt idx="1402">
                  <c:v>0.1306023</c:v>
                </c:pt>
                <c:pt idx="1403">
                  <c:v>0.12990289999999999</c:v>
                </c:pt>
                <c:pt idx="1404">
                  <c:v>0.13346050000000001</c:v>
                </c:pt>
                <c:pt idx="1405">
                  <c:v>0.1339024</c:v>
                </c:pt>
                <c:pt idx="1406">
                  <c:v>0.13507820000000001</c:v>
                </c:pt>
                <c:pt idx="1407">
                  <c:v>0.13777600000000001</c:v>
                </c:pt>
                <c:pt idx="1408">
                  <c:v>0.1306235</c:v>
                </c:pt>
                <c:pt idx="1409">
                  <c:v>0.13588529999999999</c:v>
                </c:pt>
                <c:pt idx="1410">
                  <c:v>0.13425219999999999</c:v>
                </c:pt>
                <c:pt idx="1411">
                  <c:v>0.1347515</c:v>
                </c:pt>
                <c:pt idx="1412">
                  <c:v>0.13211519999999999</c:v>
                </c:pt>
                <c:pt idx="1413">
                  <c:v>0.13320650000000001</c:v>
                </c:pt>
                <c:pt idx="1414">
                  <c:v>0.12990989999999999</c:v>
                </c:pt>
                <c:pt idx="1415">
                  <c:v>0.13002649999999999</c:v>
                </c:pt>
                <c:pt idx="1416">
                  <c:v>0.13122980000000001</c:v>
                </c:pt>
                <c:pt idx="1417">
                  <c:v>0.13098080000000001</c:v>
                </c:pt>
                <c:pt idx="1418">
                  <c:v>0.12939400000000001</c:v>
                </c:pt>
                <c:pt idx="1419">
                  <c:v>0.1361926</c:v>
                </c:pt>
                <c:pt idx="1420">
                  <c:v>0.13170370000000001</c:v>
                </c:pt>
                <c:pt idx="1421">
                  <c:v>0.1326512</c:v>
                </c:pt>
                <c:pt idx="1422">
                  <c:v>0.13219590000000001</c:v>
                </c:pt>
                <c:pt idx="1423">
                  <c:v>0.13516230000000001</c:v>
                </c:pt>
                <c:pt idx="1424">
                  <c:v>0.1320453</c:v>
                </c:pt>
                <c:pt idx="1425">
                  <c:v>0.13397439999999999</c:v>
                </c:pt>
                <c:pt idx="1426">
                  <c:v>0.13034760000000001</c:v>
                </c:pt>
                <c:pt idx="1427">
                  <c:v>0.1282971</c:v>
                </c:pt>
                <c:pt idx="1428">
                  <c:v>0.13343340000000001</c:v>
                </c:pt>
                <c:pt idx="1429">
                  <c:v>0.13213420000000001</c:v>
                </c:pt>
                <c:pt idx="1430">
                  <c:v>0.13060910000000001</c:v>
                </c:pt>
                <c:pt idx="1431">
                  <c:v>0.1303474</c:v>
                </c:pt>
                <c:pt idx="1432">
                  <c:v>0.13549230000000001</c:v>
                </c:pt>
                <c:pt idx="1433">
                  <c:v>0.12832979999999999</c:v>
                </c:pt>
                <c:pt idx="1434">
                  <c:v>0.12537309999999999</c:v>
                </c:pt>
                <c:pt idx="1435">
                  <c:v>0.1293443</c:v>
                </c:pt>
                <c:pt idx="1436">
                  <c:v>0.13249089999999999</c:v>
                </c:pt>
                <c:pt idx="1437">
                  <c:v>0.12884390000000001</c:v>
                </c:pt>
                <c:pt idx="1438">
                  <c:v>0.1291689</c:v>
                </c:pt>
                <c:pt idx="1439">
                  <c:v>0.13295779999999999</c:v>
                </c:pt>
                <c:pt idx="1440">
                  <c:v>0.1320625</c:v>
                </c:pt>
                <c:pt idx="1441">
                  <c:v>0.1360228</c:v>
                </c:pt>
                <c:pt idx="1442">
                  <c:v>0.13377990000000001</c:v>
                </c:pt>
                <c:pt idx="1443">
                  <c:v>0.12833629999999999</c:v>
                </c:pt>
                <c:pt idx="1444">
                  <c:v>0.13536860000000001</c:v>
                </c:pt>
                <c:pt idx="1445">
                  <c:v>0.13111010000000001</c:v>
                </c:pt>
                <c:pt idx="1446">
                  <c:v>0.13094359999999999</c:v>
                </c:pt>
                <c:pt idx="1447">
                  <c:v>0.13400290000000001</c:v>
                </c:pt>
                <c:pt idx="1448">
                  <c:v>0.1348404</c:v>
                </c:pt>
                <c:pt idx="1449">
                  <c:v>0.1354728</c:v>
                </c:pt>
                <c:pt idx="1450">
                  <c:v>0.13392799999999999</c:v>
                </c:pt>
                <c:pt idx="1451">
                  <c:v>0.13569510000000001</c:v>
                </c:pt>
                <c:pt idx="1452">
                  <c:v>0.12839819999999999</c:v>
                </c:pt>
                <c:pt idx="1453">
                  <c:v>0.12891939999999999</c:v>
                </c:pt>
                <c:pt idx="1454">
                  <c:v>0.13675699999999999</c:v>
                </c:pt>
                <c:pt idx="1455">
                  <c:v>0.1275471</c:v>
                </c:pt>
                <c:pt idx="1456">
                  <c:v>0.13395029999999999</c:v>
                </c:pt>
                <c:pt idx="1457">
                  <c:v>0.13199440000000001</c:v>
                </c:pt>
                <c:pt idx="1458">
                  <c:v>0.12707689999999999</c:v>
                </c:pt>
                <c:pt idx="1459">
                  <c:v>0.1304197</c:v>
                </c:pt>
                <c:pt idx="1460">
                  <c:v>0.13484309999999999</c:v>
                </c:pt>
                <c:pt idx="1461">
                  <c:v>0.12974279999999999</c:v>
                </c:pt>
                <c:pt idx="1462">
                  <c:v>0.1271427</c:v>
                </c:pt>
                <c:pt idx="1463">
                  <c:v>0.13537379999999999</c:v>
                </c:pt>
                <c:pt idx="1464">
                  <c:v>0.13210810000000001</c:v>
                </c:pt>
                <c:pt idx="1465">
                  <c:v>0.1297217</c:v>
                </c:pt>
                <c:pt idx="1466">
                  <c:v>0.13733989999999999</c:v>
                </c:pt>
                <c:pt idx="1467">
                  <c:v>0.13338320000000001</c:v>
                </c:pt>
                <c:pt idx="1468">
                  <c:v>0.12752230000000001</c:v>
                </c:pt>
                <c:pt idx="1469">
                  <c:v>0.13727210000000001</c:v>
                </c:pt>
                <c:pt idx="1470">
                  <c:v>0.13637869999999999</c:v>
                </c:pt>
                <c:pt idx="1471">
                  <c:v>0.1294235</c:v>
                </c:pt>
                <c:pt idx="1472">
                  <c:v>0.13256209999999999</c:v>
                </c:pt>
                <c:pt idx="1473">
                  <c:v>0.1267913</c:v>
                </c:pt>
                <c:pt idx="1474">
                  <c:v>0.13021569999999999</c:v>
                </c:pt>
                <c:pt idx="1475">
                  <c:v>0.129331</c:v>
                </c:pt>
                <c:pt idx="1476">
                  <c:v>0.13235130000000001</c:v>
                </c:pt>
                <c:pt idx="1477">
                  <c:v>0.12809190000000001</c:v>
                </c:pt>
                <c:pt idx="1478">
                  <c:v>0.12943930000000001</c:v>
                </c:pt>
                <c:pt idx="1479">
                  <c:v>0.13164709999999999</c:v>
                </c:pt>
                <c:pt idx="1480">
                  <c:v>0.12904309999999999</c:v>
                </c:pt>
                <c:pt idx="1481">
                  <c:v>0.1306409</c:v>
                </c:pt>
                <c:pt idx="1482">
                  <c:v>0.13339029999999999</c:v>
                </c:pt>
                <c:pt idx="1483">
                  <c:v>0.1323886</c:v>
                </c:pt>
                <c:pt idx="1484">
                  <c:v>0.13279070000000001</c:v>
                </c:pt>
                <c:pt idx="1485">
                  <c:v>0.1315944</c:v>
                </c:pt>
                <c:pt idx="1486">
                  <c:v>0.13278139999999999</c:v>
                </c:pt>
                <c:pt idx="1487">
                  <c:v>0.13343160000000001</c:v>
                </c:pt>
                <c:pt idx="1488">
                  <c:v>0.13661119999999999</c:v>
                </c:pt>
                <c:pt idx="1489">
                  <c:v>0.1352806</c:v>
                </c:pt>
                <c:pt idx="1490">
                  <c:v>0.1325229</c:v>
                </c:pt>
                <c:pt idx="1491">
                  <c:v>0.12921389999999999</c:v>
                </c:pt>
                <c:pt idx="1492">
                  <c:v>0.13619039999999999</c:v>
                </c:pt>
                <c:pt idx="1493">
                  <c:v>0.13155269999999999</c:v>
                </c:pt>
                <c:pt idx="1494">
                  <c:v>0.13311790000000001</c:v>
                </c:pt>
                <c:pt idx="1495">
                  <c:v>0.12851799999999999</c:v>
                </c:pt>
                <c:pt idx="1496">
                  <c:v>0.12804740000000001</c:v>
                </c:pt>
                <c:pt idx="1497">
                  <c:v>0.127413</c:v>
                </c:pt>
                <c:pt idx="1498">
                  <c:v>0.13210959999999999</c:v>
                </c:pt>
                <c:pt idx="1499">
                  <c:v>0.13302410000000001</c:v>
                </c:pt>
                <c:pt idx="1500">
                  <c:v>0.1272036</c:v>
                </c:pt>
                <c:pt idx="1501">
                  <c:v>0.13534119999999999</c:v>
                </c:pt>
                <c:pt idx="1502">
                  <c:v>0.13514090000000001</c:v>
                </c:pt>
                <c:pt idx="1503">
                  <c:v>0.1318291</c:v>
                </c:pt>
                <c:pt idx="1504">
                  <c:v>0.1412938</c:v>
                </c:pt>
                <c:pt idx="1505">
                  <c:v>0.13279460000000001</c:v>
                </c:pt>
                <c:pt idx="1506">
                  <c:v>0.1315598</c:v>
                </c:pt>
                <c:pt idx="1507">
                  <c:v>0.13462080000000001</c:v>
                </c:pt>
                <c:pt idx="1508">
                  <c:v>0.13351689999999999</c:v>
                </c:pt>
                <c:pt idx="1509">
                  <c:v>0.13713610000000001</c:v>
                </c:pt>
                <c:pt idx="1510">
                  <c:v>0.1330421</c:v>
                </c:pt>
                <c:pt idx="1511">
                  <c:v>0.1368849</c:v>
                </c:pt>
                <c:pt idx="1512">
                  <c:v>0.13036149999999999</c:v>
                </c:pt>
                <c:pt idx="1513">
                  <c:v>0.1316956</c:v>
                </c:pt>
                <c:pt idx="1514">
                  <c:v>0.13662350000000001</c:v>
                </c:pt>
                <c:pt idx="1515">
                  <c:v>0.13634099999999999</c:v>
                </c:pt>
                <c:pt idx="1516">
                  <c:v>0.13293650000000001</c:v>
                </c:pt>
                <c:pt idx="1517">
                  <c:v>0.13373930000000001</c:v>
                </c:pt>
                <c:pt idx="1518">
                  <c:v>0.13423299999999999</c:v>
                </c:pt>
                <c:pt idx="1519">
                  <c:v>0.13718959999999999</c:v>
                </c:pt>
                <c:pt idx="1520">
                  <c:v>0.14000760000000001</c:v>
                </c:pt>
                <c:pt idx="1521">
                  <c:v>0.1383151</c:v>
                </c:pt>
                <c:pt idx="1522">
                  <c:v>0.12792529999999999</c:v>
                </c:pt>
                <c:pt idx="1523">
                  <c:v>0.13123589999999999</c:v>
                </c:pt>
                <c:pt idx="1524">
                  <c:v>0.1345953</c:v>
                </c:pt>
                <c:pt idx="1525">
                  <c:v>0.13615949999999999</c:v>
                </c:pt>
                <c:pt idx="1526">
                  <c:v>0.13469110000000001</c:v>
                </c:pt>
                <c:pt idx="1527">
                  <c:v>0.1310954</c:v>
                </c:pt>
                <c:pt idx="1528">
                  <c:v>0.12590879999999999</c:v>
                </c:pt>
                <c:pt idx="1529">
                  <c:v>0.12544350000000001</c:v>
                </c:pt>
                <c:pt idx="1530">
                  <c:v>0.13303590000000001</c:v>
                </c:pt>
                <c:pt idx="1531">
                  <c:v>0.1314331</c:v>
                </c:pt>
                <c:pt idx="1532">
                  <c:v>0.12976389999999999</c:v>
                </c:pt>
                <c:pt idx="1533">
                  <c:v>0.133355</c:v>
                </c:pt>
                <c:pt idx="1534">
                  <c:v>0.13101180000000001</c:v>
                </c:pt>
                <c:pt idx="1535">
                  <c:v>0.13463520000000001</c:v>
                </c:pt>
                <c:pt idx="1536">
                  <c:v>0.13413800000000001</c:v>
                </c:pt>
                <c:pt idx="1537">
                  <c:v>0.14041110000000001</c:v>
                </c:pt>
                <c:pt idx="1538">
                  <c:v>0.13010869999999999</c:v>
                </c:pt>
                <c:pt idx="1539">
                  <c:v>0.13248119999999999</c:v>
                </c:pt>
                <c:pt idx="1540">
                  <c:v>0.13141749999999999</c:v>
                </c:pt>
                <c:pt idx="1541">
                  <c:v>0.13362299999999999</c:v>
                </c:pt>
                <c:pt idx="1542">
                  <c:v>0.13250329999999999</c:v>
                </c:pt>
                <c:pt idx="1543">
                  <c:v>0.1340065</c:v>
                </c:pt>
                <c:pt idx="1544">
                  <c:v>0.13745789999999999</c:v>
                </c:pt>
                <c:pt idx="1545">
                  <c:v>0.13218340000000001</c:v>
                </c:pt>
                <c:pt idx="1546">
                  <c:v>0.13504820000000001</c:v>
                </c:pt>
                <c:pt idx="1547">
                  <c:v>0.1390642</c:v>
                </c:pt>
                <c:pt idx="1548">
                  <c:v>0.13125200000000001</c:v>
                </c:pt>
                <c:pt idx="1549">
                  <c:v>0.1361502</c:v>
                </c:pt>
                <c:pt idx="1550">
                  <c:v>0.1351744</c:v>
                </c:pt>
                <c:pt idx="1551">
                  <c:v>0.12971050000000001</c:v>
                </c:pt>
                <c:pt idx="1552">
                  <c:v>0.13530130000000001</c:v>
                </c:pt>
                <c:pt idx="1553">
                  <c:v>0.13219210000000001</c:v>
                </c:pt>
                <c:pt idx="1554">
                  <c:v>0.1328703</c:v>
                </c:pt>
                <c:pt idx="1555">
                  <c:v>0.1311793</c:v>
                </c:pt>
                <c:pt idx="1556">
                  <c:v>0.13627410000000001</c:v>
                </c:pt>
                <c:pt idx="1557">
                  <c:v>0.13628870000000001</c:v>
                </c:pt>
                <c:pt idx="1558">
                  <c:v>0.13041359999999999</c:v>
                </c:pt>
                <c:pt idx="1559">
                  <c:v>0.13459769999999999</c:v>
                </c:pt>
                <c:pt idx="1560">
                  <c:v>0.1329304</c:v>
                </c:pt>
                <c:pt idx="1561">
                  <c:v>0.13494510000000001</c:v>
                </c:pt>
                <c:pt idx="1562">
                  <c:v>0.13313520000000001</c:v>
                </c:pt>
                <c:pt idx="1563">
                  <c:v>0.13498879999999999</c:v>
                </c:pt>
                <c:pt idx="1564">
                  <c:v>0.13650029999999999</c:v>
                </c:pt>
                <c:pt idx="1565">
                  <c:v>0.13747590000000001</c:v>
                </c:pt>
                <c:pt idx="1566">
                  <c:v>0.14066690000000001</c:v>
                </c:pt>
                <c:pt idx="1567">
                  <c:v>0.1330083</c:v>
                </c:pt>
                <c:pt idx="1568">
                  <c:v>0.13656450000000001</c:v>
                </c:pt>
                <c:pt idx="1569">
                  <c:v>0.137048</c:v>
                </c:pt>
                <c:pt idx="1570">
                  <c:v>0.13081200000000001</c:v>
                </c:pt>
                <c:pt idx="1571">
                  <c:v>0.13502049999999999</c:v>
                </c:pt>
                <c:pt idx="1572">
                  <c:v>0.13465099999999999</c:v>
                </c:pt>
                <c:pt idx="1573">
                  <c:v>0.13160810000000001</c:v>
                </c:pt>
                <c:pt idx="1574">
                  <c:v>0.13645099999999999</c:v>
                </c:pt>
                <c:pt idx="1575">
                  <c:v>0.13711670000000001</c:v>
                </c:pt>
                <c:pt idx="1576">
                  <c:v>0.13401489999999999</c:v>
                </c:pt>
                <c:pt idx="1577">
                  <c:v>0.13582169999999999</c:v>
                </c:pt>
                <c:pt idx="1578">
                  <c:v>0.13464979999999999</c:v>
                </c:pt>
                <c:pt idx="1579">
                  <c:v>0.1348067</c:v>
                </c:pt>
                <c:pt idx="1580">
                  <c:v>0.13459789999999999</c:v>
                </c:pt>
                <c:pt idx="1581">
                  <c:v>0.13660720000000001</c:v>
                </c:pt>
                <c:pt idx="1582">
                  <c:v>0.1335973</c:v>
                </c:pt>
                <c:pt idx="1583">
                  <c:v>0.132522</c:v>
                </c:pt>
                <c:pt idx="1584">
                  <c:v>0.13858400000000001</c:v>
                </c:pt>
                <c:pt idx="1585">
                  <c:v>0.1384619</c:v>
                </c:pt>
                <c:pt idx="1586">
                  <c:v>0.13608500000000001</c:v>
                </c:pt>
                <c:pt idx="1587">
                  <c:v>0.13491700000000001</c:v>
                </c:pt>
                <c:pt idx="1588">
                  <c:v>0.1372843</c:v>
                </c:pt>
                <c:pt idx="1589">
                  <c:v>0.13102559999999999</c:v>
                </c:pt>
                <c:pt idx="1590">
                  <c:v>0.1288955</c:v>
                </c:pt>
                <c:pt idx="1591">
                  <c:v>0.13484119999999999</c:v>
                </c:pt>
                <c:pt idx="1592">
                  <c:v>0.1266766</c:v>
                </c:pt>
                <c:pt idx="1593">
                  <c:v>0.1305239</c:v>
                </c:pt>
                <c:pt idx="1594">
                  <c:v>0.13265779999999999</c:v>
                </c:pt>
                <c:pt idx="1595">
                  <c:v>0.13144</c:v>
                </c:pt>
                <c:pt idx="1596">
                  <c:v>0.13524849999999999</c:v>
                </c:pt>
                <c:pt idx="1597">
                  <c:v>0.137653</c:v>
                </c:pt>
                <c:pt idx="1598">
                  <c:v>0.13559309999999999</c:v>
                </c:pt>
                <c:pt idx="1599">
                  <c:v>0.1345885</c:v>
                </c:pt>
                <c:pt idx="1600">
                  <c:v>0.1400322</c:v>
                </c:pt>
                <c:pt idx="1601">
                  <c:v>0.13393859999999999</c:v>
                </c:pt>
                <c:pt idx="1602">
                  <c:v>0.13724690000000001</c:v>
                </c:pt>
                <c:pt idx="1603">
                  <c:v>0.13445309999999999</c:v>
                </c:pt>
                <c:pt idx="1604">
                  <c:v>0.1365374</c:v>
                </c:pt>
                <c:pt idx="1605">
                  <c:v>0.13507669999999999</c:v>
                </c:pt>
                <c:pt idx="1606">
                  <c:v>0.13930899999999999</c:v>
                </c:pt>
                <c:pt idx="1607">
                  <c:v>0.13247400000000001</c:v>
                </c:pt>
                <c:pt idx="1608">
                  <c:v>0.13430919999999999</c:v>
                </c:pt>
                <c:pt idx="1609">
                  <c:v>0.13958599999999999</c:v>
                </c:pt>
                <c:pt idx="1610">
                  <c:v>0.1364667</c:v>
                </c:pt>
                <c:pt idx="1611">
                  <c:v>0.13017599999999999</c:v>
                </c:pt>
                <c:pt idx="1612">
                  <c:v>0.13385639999999999</c:v>
                </c:pt>
                <c:pt idx="1613">
                  <c:v>0.13466110000000001</c:v>
                </c:pt>
                <c:pt idx="1614">
                  <c:v>0.13067860000000001</c:v>
                </c:pt>
                <c:pt idx="1615">
                  <c:v>0.1336251</c:v>
                </c:pt>
                <c:pt idx="1616">
                  <c:v>0.1383684</c:v>
                </c:pt>
                <c:pt idx="1617">
                  <c:v>0.1292218</c:v>
                </c:pt>
                <c:pt idx="1618">
                  <c:v>0.1330308</c:v>
                </c:pt>
                <c:pt idx="1619">
                  <c:v>0.13776179999999999</c:v>
                </c:pt>
                <c:pt idx="1620">
                  <c:v>0.12829099999999999</c:v>
                </c:pt>
                <c:pt idx="1621">
                  <c:v>0.13341919999999999</c:v>
                </c:pt>
                <c:pt idx="1622">
                  <c:v>0.13575509999999999</c:v>
                </c:pt>
                <c:pt idx="1623">
                  <c:v>0.13277120000000001</c:v>
                </c:pt>
                <c:pt idx="1624">
                  <c:v>0.13268379999999999</c:v>
                </c:pt>
                <c:pt idx="1625">
                  <c:v>0.13600609999999999</c:v>
                </c:pt>
                <c:pt idx="1626">
                  <c:v>0.13007669999999999</c:v>
                </c:pt>
                <c:pt idx="1627">
                  <c:v>0.12565029999999999</c:v>
                </c:pt>
                <c:pt idx="1628">
                  <c:v>0.12945380000000001</c:v>
                </c:pt>
                <c:pt idx="1629">
                  <c:v>0.1304739</c:v>
                </c:pt>
                <c:pt idx="1630">
                  <c:v>0.1296891</c:v>
                </c:pt>
                <c:pt idx="1631">
                  <c:v>0.13267870000000001</c:v>
                </c:pt>
                <c:pt idx="1632">
                  <c:v>0.1338057</c:v>
                </c:pt>
                <c:pt idx="1633">
                  <c:v>0.13127759999999999</c:v>
                </c:pt>
                <c:pt idx="1634">
                  <c:v>0.1398992</c:v>
                </c:pt>
                <c:pt idx="1635">
                  <c:v>0.13656660000000001</c:v>
                </c:pt>
                <c:pt idx="1636">
                  <c:v>0.13231010000000001</c:v>
                </c:pt>
                <c:pt idx="1637">
                  <c:v>0.1347544</c:v>
                </c:pt>
                <c:pt idx="1638">
                  <c:v>0.135544</c:v>
                </c:pt>
                <c:pt idx="1639">
                  <c:v>0.13363359999999999</c:v>
                </c:pt>
                <c:pt idx="1640">
                  <c:v>0.1388655</c:v>
                </c:pt>
                <c:pt idx="1641">
                  <c:v>0.13563810000000001</c:v>
                </c:pt>
                <c:pt idx="1642">
                  <c:v>0.13406850000000001</c:v>
                </c:pt>
                <c:pt idx="1643">
                  <c:v>0.13532330000000001</c:v>
                </c:pt>
                <c:pt idx="1644">
                  <c:v>0.1391396</c:v>
                </c:pt>
                <c:pt idx="1645">
                  <c:v>0.13346140000000001</c:v>
                </c:pt>
                <c:pt idx="1646">
                  <c:v>0.1356241</c:v>
                </c:pt>
                <c:pt idx="1647">
                  <c:v>0.13556360000000001</c:v>
                </c:pt>
                <c:pt idx="1648">
                  <c:v>0.13105739999999999</c:v>
                </c:pt>
                <c:pt idx="1649">
                  <c:v>0.13076850000000001</c:v>
                </c:pt>
                <c:pt idx="1650">
                  <c:v>0.1367707</c:v>
                </c:pt>
                <c:pt idx="1651">
                  <c:v>0.13267209999999999</c:v>
                </c:pt>
                <c:pt idx="1652">
                  <c:v>0.13093569999999999</c:v>
                </c:pt>
                <c:pt idx="1653">
                  <c:v>0.13085150000000001</c:v>
                </c:pt>
                <c:pt idx="1654">
                  <c:v>0.12897649999999999</c:v>
                </c:pt>
                <c:pt idx="1655">
                  <c:v>0.12947120000000001</c:v>
                </c:pt>
                <c:pt idx="1656">
                  <c:v>0.13193949999999999</c:v>
                </c:pt>
                <c:pt idx="1657">
                  <c:v>0.13278499999999999</c:v>
                </c:pt>
                <c:pt idx="1658">
                  <c:v>0.1262471</c:v>
                </c:pt>
                <c:pt idx="1659">
                  <c:v>0.12921830000000001</c:v>
                </c:pt>
                <c:pt idx="1660">
                  <c:v>0.1282481</c:v>
                </c:pt>
                <c:pt idx="1661">
                  <c:v>0.12736330000000001</c:v>
                </c:pt>
                <c:pt idx="1662">
                  <c:v>0.12703780000000001</c:v>
                </c:pt>
                <c:pt idx="1663">
                  <c:v>0.1290008</c:v>
                </c:pt>
                <c:pt idx="1664">
                  <c:v>0.12942890000000001</c:v>
                </c:pt>
                <c:pt idx="1665">
                  <c:v>0.13245219999999999</c:v>
                </c:pt>
                <c:pt idx="1666">
                  <c:v>0.1293938</c:v>
                </c:pt>
                <c:pt idx="1667">
                  <c:v>0.1284642</c:v>
                </c:pt>
                <c:pt idx="1668">
                  <c:v>0.13419980000000001</c:v>
                </c:pt>
                <c:pt idx="1669">
                  <c:v>0.13352620000000001</c:v>
                </c:pt>
                <c:pt idx="1670">
                  <c:v>0.130721</c:v>
                </c:pt>
                <c:pt idx="1671">
                  <c:v>0.13459950000000001</c:v>
                </c:pt>
                <c:pt idx="1672">
                  <c:v>0.13329070000000001</c:v>
                </c:pt>
                <c:pt idx="1673">
                  <c:v>0.13638020000000001</c:v>
                </c:pt>
                <c:pt idx="1674">
                  <c:v>0.1298079</c:v>
                </c:pt>
                <c:pt idx="1675">
                  <c:v>0.13426550000000001</c:v>
                </c:pt>
                <c:pt idx="1676">
                  <c:v>0.13023860000000001</c:v>
                </c:pt>
                <c:pt idx="1677">
                  <c:v>0.1302846</c:v>
                </c:pt>
                <c:pt idx="1678">
                  <c:v>0.13577439999999999</c:v>
                </c:pt>
                <c:pt idx="1679">
                  <c:v>0.13443279999999999</c:v>
                </c:pt>
                <c:pt idx="1680">
                  <c:v>0.12875590000000001</c:v>
                </c:pt>
                <c:pt idx="1681">
                  <c:v>0.13314609999999999</c:v>
                </c:pt>
                <c:pt idx="1682">
                  <c:v>0.1325653</c:v>
                </c:pt>
                <c:pt idx="1683">
                  <c:v>0.1353906</c:v>
                </c:pt>
                <c:pt idx="1684">
                  <c:v>0.129718</c:v>
                </c:pt>
                <c:pt idx="1685">
                  <c:v>0.13632469999999999</c:v>
                </c:pt>
                <c:pt idx="1686">
                  <c:v>0.13183990000000001</c:v>
                </c:pt>
                <c:pt idx="1687">
                  <c:v>0.12819549999999999</c:v>
                </c:pt>
                <c:pt idx="1688">
                  <c:v>0.13368530000000001</c:v>
                </c:pt>
                <c:pt idx="1689">
                  <c:v>0.13413939999999999</c:v>
                </c:pt>
                <c:pt idx="1690">
                  <c:v>0.13236529999999999</c:v>
                </c:pt>
                <c:pt idx="1691">
                  <c:v>0.13100870000000001</c:v>
                </c:pt>
                <c:pt idx="1692">
                  <c:v>0.1333915</c:v>
                </c:pt>
                <c:pt idx="1693">
                  <c:v>0.13419410000000001</c:v>
                </c:pt>
                <c:pt idx="1694">
                  <c:v>0.13423009999999999</c:v>
                </c:pt>
                <c:pt idx="1695">
                  <c:v>0.13302530000000001</c:v>
                </c:pt>
                <c:pt idx="1696">
                  <c:v>0.12569930000000001</c:v>
                </c:pt>
                <c:pt idx="1697">
                  <c:v>0.1209861</c:v>
                </c:pt>
                <c:pt idx="1698">
                  <c:v>0.128298</c:v>
                </c:pt>
                <c:pt idx="1699">
                  <c:v>0.12572520000000001</c:v>
                </c:pt>
                <c:pt idx="1700">
                  <c:v>0.13358</c:v>
                </c:pt>
                <c:pt idx="1701">
                  <c:v>0.13267780000000001</c:v>
                </c:pt>
                <c:pt idx="1702">
                  <c:v>0.12856119999999999</c:v>
                </c:pt>
                <c:pt idx="1703">
                  <c:v>0.13592660000000001</c:v>
                </c:pt>
                <c:pt idx="1704">
                  <c:v>0.1331706</c:v>
                </c:pt>
                <c:pt idx="1705">
                  <c:v>0.13450570000000001</c:v>
                </c:pt>
                <c:pt idx="1706">
                  <c:v>0.1372805</c:v>
                </c:pt>
                <c:pt idx="1707">
                  <c:v>0.13558339999999999</c:v>
                </c:pt>
                <c:pt idx="1708">
                  <c:v>0.13349949999999999</c:v>
                </c:pt>
                <c:pt idx="1709">
                  <c:v>0.138014</c:v>
                </c:pt>
                <c:pt idx="1710">
                  <c:v>0.1392747</c:v>
                </c:pt>
                <c:pt idx="1711">
                  <c:v>0.12956770000000001</c:v>
                </c:pt>
                <c:pt idx="1712">
                  <c:v>0.1299526</c:v>
                </c:pt>
                <c:pt idx="1713">
                  <c:v>0.13635169999999999</c:v>
                </c:pt>
                <c:pt idx="1714">
                  <c:v>0.13913890000000001</c:v>
                </c:pt>
                <c:pt idx="1715">
                  <c:v>0.1297112</c:v>
                </c:pt>
                <c:pt idx="1716">
                  <c:v>0.12909870000000001</c:v>
                </c:pt>
                <c:pt idx="1717">
                  <c:v>0.12612219999999999</c:v>
                </c:pt>
                <c:pt idx="1718">
                  <c:v>0.1234007</c:v>
                </c:pt>
                <c:pt idx="1719">
                  <c:v>0.13015489999999999</c:v>
                </c:pt>
                <c:pt idx="1720">
                  <c:v>0.12982250000000001</c:v>
                </c:pt>
                <c:pt idx="1721">
                  <c:v>0.1287788</c:v>
                </c:pt>
                <c:pt idx="1722">
                  <c:v>0.13221350000000001</c:v>
                </c:pt>
                <c:pt idx="1723">
                  <c:v>0.13635610000000001</c:v>
                </c:pt>
                <c:pt idx="1724">
                  <c:v>0.13201070000000001</c:v>
                </c:pt>
                <c:pt idx="1725">
                  <c:v>0.14039070000000001</c:v>
                </c:pt>
                <c:pt idx="1726">
                  <c:v>0.13669790000000001</c:v>
                </c:pt>
                <c:pt idx="1727">
                  <c:v>0.13289699999999999</c:v>
                </c:pt>
                <c:pt idx="1728">
                  <c:v>0.13787659999999999</c:v>
                </c:pt>
                <c:pt idx="1729">
                  <c:v>0.13959730000000001</c:v>
                </c:pt>
                <c:pt idx="1730">
                  <c:v>0.1379041</c:v>
                </c:pt>
                <c:pt idx="1731">
                  <c:v>0.14035819999999999</c:v>
                </c:pt>
                <c:pt idx="1732">
                  <c:v>0.1351087</c:v>
                </c:pt>
                <c:pt idx="1733">
                  <c:v>0.1331244</c:v>
                </c:pt>
                <c:pt idx="1734">
                  <c:v>0.14256089999999999</c:v>
                </c:pt>
                <c:pt idx="1735">
                  <c:v>0.12574859999999999</c:v>
                </c:pt>
                <c:pt idx="1736">
                  <c:v>0.1244821</c:v>
                </c:pt>
                <c:pt idx="1737">
                  <c:v>0.1218906</c:v>
                </c:pt>
                <c:pt idx="1738">
                  <c:v>0.1314401</c:v>
                </c:pt>
                <c:pt idx="1739">
                  <c:v>0.1332894</c:v>
                </c:pt>
                <c:pt idx="1740">
                  <c:v>0.13008320000000001</c:v>
                </c:pt>
                <c:pt idx="1741">
                  <c:v>0.1342718</c:v>
                </c:pt>
                <c:pt idx="1742">
                  <c:v>0.13443959999999999</c:v>
                </c:pt>
                <c:pt idx="1743">
                  <c:v>0.1331763</c:v>
                </c:pt>
                <c:pt idx="1744">
                  <c:v>0.1392362</c:v>
                </c:pt>
                <c:pt idx="1745">
                  <c:v>0.13576389999999999</c:v>
                </c:pt>
                <c:pt idx="1746">
                  <c:v>0.13392039999999999</c:v>
                </c:pt>
                <c:pt idx="1747">
                  <c:v>0.13285469999999999</c:v>
                </c:pt>
                <c:pt idx="1748">
                  <c:v>0.13171849999999999</c:v>
                </c:pt>
                <c:pt idx="1749">
                  <c:v>0.1352777</c:v>
                </c:pt>
                <c:pt idx="1750">
                  <c:v>0.13621949999999999</c:v>
                </c:pt>
                <c:pt idx="1751">
                  <c:v>0.1354457</c:v>
                </c:pt>
                <c:pt idx="1752">
                  <c:v>0.13416649999999999</c:v>
                </c:pt>
                <c:pt idx="1753">
                  <c:v>0.13344149999999999</c:v>
                </c:pt>
                <c:pt idx="1754">
                  <c:v>0.14118800000000001</c:v>
                </c:pt>
                <c:pt idx="1755">
                  <c:v>0.13041549999999999</c:v>
                </c:pt>
                <c:pt idx="1756">
                  <c:v>0.1427475</c:v>
                </c:pt>
                <c:pt idx="1757">
                  <c:v>0.13387299999999999</c:v>
                </c:pt>
                <c:pt idx="1758">
                  <c:v>0.1319053</c:v>
                </c:pt>
                <c:pt idx="1759">
                  <c:v>0.1330501</c:v>
                </c:pt>
                <c:pt idx="1760">
                  <c:v>0.13464319999999999</c:v>
                </c:pt>
                <c:pt idx="1761">
                  <c:v>0.1306572</c:v>
                </c:pt>
                <c:pt idx="1762">
                  <c:v>0.1370565</c:v>
                </c:pt>
                <c:pt idx="1763">
                  <c:v>0.13676869999999999</c:v>
                </c:pt>
                <c:pt idx="1764">
                  <c:v>0.13669629999999999</c:v>
                </c:pt>
                <c:pt idx="1765">
                  <c:v>0.1369698</c:v>
                </c:pt>
                <c:pt idx="1766">
                  <c:v>0.137519</c:v>
                </c:pt>
                <c:pt idx="1767">
                  <c:v>0.12972130000000001</c:v>
                </c:pt>
                <c:pt idx="1768">
                  <c:v>0.1379349</c:v>
                </c:pt>
                <c:pt idx="1769">
                  <c:v>0.134797</c:v>
                </c:pt>
                <c:pt idx="1770">
                  <c:v>0.1337063</c:v>
                </c:pt>
                <c:pt idx="1771">
                  <c:v>0.13086639999999999</c:v>
                </c:pt>
                <c:pt idx="1772">
                  <c:v>0.14074210000000001</c:v>
                </c:pt>
                <c:pt idx="1773">
                  <c:v>0.1338608</c:v>
                </c:pt>
                <c:pt idx="1774">
                  <c:v>0.1324331</c:v>
                </c:pt>
                <c:pt idx="1775">
                  <c:v>0.13689000000000001</c:v>
                </c:pt>
                <c:pt idx="1776">
                  <c:v>0.13529869999999999</c:v>
                </c:pt>
                <c:pt idx="1777">
                  <c:v>0.13194230000000001</c:v>
                </c:pt>
                <c:pt idx="1778">
                  <c:v>0.13281480000000001</c:v>
                </c:pt>
                <c:pt idx="1779">
                  <c:v>0.1319639</c:v>
                </c:pt>
                <c:pt idx="1780">
                  <c:v>0.1325819</c:v>
                </c:pt>
                <c:pt idx="1781">
                  <c:v>0.13239419999999999</c:v>
                </c:pt>
                <c:pt idx="1782">
                  <c:v>0.13657630000000001</c:v>
                </c:pt>
                <c:pt idx="1783">
                  <c:v>0.1303406</c:v>
                </c:pt>
                <c:pt idx="1784">
                  <c:v>0.13731370000000001</c:v>
                </c:pt>
                <c:pt idx="1785">
                  <c:v>0.13337180000000001</c:v>
                </c:pt>
                <c:pt idx="1786">
                  <c:v>0.12919649999999999</c:v>
                </c:pt>
                <c:pt idx="1787">
                  <c:v>0.13556070000000001</c:v>
                </c:pt>
                <c:pt idx="1788">
                  <c:v>0.1344446</c:v>
                </c:pt>
                <c:pt idx="1789">
                  <c:v>0.1314719</c:v>
                </c:pt>
                <c:pt idx="1790">
                  <c:v>0.1377987</c:v>
                </c:pt>
                <c:pt idx="1791">
                  <c:v>0.13285820000000001</c:v>
                </c:pt>
                <c:pt idx="1792">
                  <c:v>0.1345044</c:v>
                </c:pt>
                <c:pt idx="1793">
                  <c:v>0.13526750000000001</c:v>
                </c:pt>
                <c:pt idx="1794">
                  <c:v>0.1356551</c:v>
                </c:pt>
                <c:pt idx="1795">
                  <c:v>0.13151270000000001</c:v>
                </c:pt>
                <c:pt idx="1796">
                  <c:v>0.13341890000000001</c:v>
                </c:pt>
                <c:pt idx="1797">
                  <c:v>0.13327359999999999</c:v>
                </c:pt>
                <c:pt idx="1798">
                  <c:v>0.13415730000000001</c:v>
                </c:pt>
                <c:pt idx="1799">
                  <c:v>0.1341791</c:v>
                </c:pt>
                <c:pt idx="1800">
                  <c:v>0.1336397</c:v>
                </c:pt>
                <c:pt idx="1801">
                  <c:v>0.13047130000000001</c:v>
                </c:pt>
                <c:pt idx="1802">
                  <c:v>0.13280429999999999</c:v>
                </c:pt>
                <c:pt idx="1803">
                  <c:v>0.13475590000000001</c:v>
                </c:pt>
                <c:pt idx="1804">
                  <c:v>0.13512550000000001</c:v>
                </c:pt>
                <c:pt idx="1805">
                  <c:v>0.1381127</c:v>
                </c:pt>
                <c:pt idx="1806">
                  <c:v>0.13714950000000001</c:v>
                </c:pt>
                <c:pt idx="1807">
                  <c:v>0.13674649999999999</c:v>
                </c:pt>
                <c:pt idx="1808">
                  <c:v>0.13332359999999999</c:v>
                </c:pt>
                <c:pt idx="1809">
                  <c:v>0.1307952</c:v>
                </c:pt>
                <c:pt idx="1810">
                  <c:v>0.13723550000000001</c:v>
                </c:pt>
                <c:pt idx="1811">
                  <c:v>0.13374230000000001</c:v>
                </c:pt>
                <c:pt idx="1812">
                  <c:v>0.13478789999999999</c:v>
                </c:pt>
                <c:pt idx="1813">
                  <c:v>0.13439719999999999</c:v>
                </c:pt>
                <c:pt idx="1814">
                  <c:v>0.13439509999999999</c:v>
                </c:pt>
                <c:pt idx="1815">
                  <c:v>0.13680819999999999</c:v>
                </c:pt>
                <c:pt idx="1816">
                  <c:v>0.13168440000000001</c:v>
                </c:pt>
                <c:pt idx="1817">
                  <c:v>0.1292865</c:v>
                </c:pt>
                <c:pt idx="1818">
                  <c:v>0.13407630000000001</c:v>
                </c:pt>
                <c:pt idx="1819">
                  <c:v>0.1350285</c:v>
                </c:pt>
                <c:pt idx="1820">
                  <c:v>0.12808040000000001</c:v>
                </c:pt>
                <c:pt idx="1821">
                  <c:v>0.13553290000000001</c:v>
                </c:pt>
                <c:pt idx="1822">
                  <c:v>0.13528319999999999</c:v>
                </c:pt>
                <c:pt idx="1823">
                  <c:v>0.13060140000000001</c:v>
                </c:pt>
                <c:pt idx="1824">
                  <c:v>0.1359554</c:v>
                </c:pt>
                <c:pt idx="1825">
                  <c:v>0.13847989999999999</c:v>
                </c:pt>
                <c:pt idx="1826">
                  <c:v>0.13587569999999999</c:v>
                </c:pt>
                <c:pt idx="1827">
                  <c:v>0.1403008</c:v>
                </c:pt>
                <c:pt idx="1828">
                  <c:v>0.14040900000000001</c:v>
                </c:pt>
                <c:pt idx="1829">
                  <c:v>0.13516339999999999</c:v>
                </c:pt>
                <c:pt idx="1830">
                  <c:v>0.1378915</c:v>
                </c:pt>
                <c:pt idx="1831">
                  <c:v>0.1349513</c:v>
                </c:pt>
                <c:pt idx="1832">
                  <c:v>0.13739399999999999</c:v>
                </c:pt>
                <c:pt idx="1833">
                  <c:v>0.13619970000000001</c:v>
                </c:pt>
                <c:pt idx="1834">
                  <c:v>0.13797000000000001</c:v>
                </c:pt>
                <c:pt idx="1835">
                  <c:v>0.1317557</c:v>
                </c:pt>
                <c:pt idx="1836">
                  <c:v>0.1356494</c:v>
                </c:pt>
                <c:pt idx="1837">
                  <c:v>0.13627410000000001</c:v>
                </c:pt>
                <c:pt idx="1838">
                  <c:v>0.1368404</c:v>
                </c:pt>
                <c:pt idx="1839">
                  <c:v>0.1340664</c:v>
                </c:pt>
                <c:pt idx="1840">
                  <c:v>0.1347517</c:v>
                </c:pt>
                <c:pt idx="1841">
                  <c:v>0.13526070000000001</c:v>
                </c:pt>
                <c:pt idx="1842">
                  <c:v>0.1320105</c:v>
                </c:pt>
                <c:pt idx="1843">
                  <c:v>0.13707520000000001</c:v>
                </c:pt>
                <c:pt idx="1844">
                  <c:v>0.13222999999999999</c:v>
                </c:pt>
                <c:pt idx="1845">
                  <c:v>0.1336859</c:v>
                </c:pt>
                <c:pt idx="1846">
                  <c:v>0.13605329999999999</c:v>
                </c:pt>
                <c:pt idx="1847">
                  <c:v>0.13653090000000001</c:v>
                </c:pt>
                <c:pt idx="1848">
                  <c:v>0.13497629999999999</c:v>
                </c:pt>
                <c:pt idx="1849">
                  <c:v>0.1374754</c:v>
                </c:pt>
                <c:pt idx="1850">
                  <c:v>0.137712</c:v>
                </c:pt>
                <c:pt idx="1851">
                  <c:v>0.13078690000000001</c:v>
                </c:pt>
                <c:pt idx="1852">
                  <c:v>0.13216700000000001</c:v>
                </c:pt>
                <c:pt idx="1853">
                  <c:v>0.13210189999999999</c:v>
                </c:pt>
                <c:pt idx="1854">
                  <c:v>0.13333999999999999</c:v>
                </c:pt>
                <c:pt idx="1855">
                  <c:v>0.13354679999999999</c:v>
                </c:pt>
                <c:pt idx="1856">
                  <c:v>0.13234750000000001</c:v>
                </c:pt>
                <c:pt idx="1857">
                  <c:v>0.1329496</c:v>
                </c:pt>
                <c:pt idx="1858">
                  <c:v>0.13054470000000001</c:v>
                </c:pt>
                <c:pt idx="1859">
                  <c:v>0.1341117</c:v>
                </c:pt>
                <c:pt idx="1860">
                  <c:v>0.1332335</c:v>
                </c:pt>
                <c:pt idx="1861">
                  <c:v>0.1269651</c:v>
                </c:pt>
                <c:pt idx="1862">
                  <c:v>0.13443169999999999</c:v>
                </c:pt>
                <c:pt idx="1863">
                  <c:v>0.13352230000000001</c:v>
                </c:pt>
                <c:pt idx="1864">
                  <c:v>0.1274343</c:v>
                </c:pt>
                <c:pt idx="1865">
                  <c:v>0.1360894</c:v>
                </c:pt>
                <c:pt idx="1866">
                  <c:v>0.13004869999999999</c:v>
                </c:pt>
                <c:pt idx="1867">
                  <c:v>0.13038060000000001</c:v>
                </c:pt>
                <c:pt idx="1868">
                  <c:v>0.1377342</c:v>
                </c:pt>
                <c:pt idx="1869">
                  <c:v>0.13382839999999999</c:v>
                </c:pt>
                <c:pt idx="1870">
                  <c:v>0.1299854</c:v>
                </c:pt>
                <c:pt idx="1871">
                  <c:v>0.1376551</c:v>
                </c:pt>
                <c:pt idx="1872">
                  <c:v>0.13421549999999999</c:v>
                </c:pt>
                <c:pt idx="1873">
                  <c:v>0.13235559999999999</c:v>
                </c:pt>
                <c:pt idx="1874">
                  <c:v>0.13345750000000001</c:v>
                </c:pt>
                <c:pt idx="1875">
                  <c:v>0.1376704</c:v>
                </c:pt>
                <c:pt idx="1876">
                  <c:v>0.1326881</c:v>
                </c:pt>
                <c:pt idx="1877">
                  <c:v>0.1344573</c:v>
                </c:pt>
                <c:pt idx="1878">
                  <c:v>0.13473540000000001</c:v>
                </c:pt>
                <c:pt idx="1879">
                  <c:v>0.13045580000000001</c:v>
                </c:pt>
                <c:pt idx="1880">
                  <c:v>0.1306455</c:v>
                </c:pt>
                <c:pt idx="1881">
                  <c:v>0.1391444</c:v>
                </c:pt>
                <c:pt idx="1882">
                  <c:v>0.1344043</c:v>
                </c:pt>
                <c:pt idx="1883">
                  <c:v>0.130519</c:v>
                </c:pt>
                <c:pt idx="1884">
                  <c:v>0.13538439999999999</c:v>
                </c:pt>
                <c:pt idx="1885">
                  <c:v>0.13375970000000001</c:v>
                </c:pt>
                <c:pt idx="1886">
                  <c:v>0.1324864</c:v>
                </c:pt>
                <c:pt idx="1887">
                  <c:v>0.13705100000000001</c:v>
                </c:pt>
                <c:pt idx="1888">
                  <c:v>0.13512440000000001</c:v>
                </c:pt>
                <c:pt idx="1889">
                  <c:v>0.13264010000000001</c:v>
                </c:pt>
                <c:pt idx="1890">
                  <c:v>0.13602990000000001</c:v>
                </c:pt>
                <c:pt idx="1891">
                  <c:v>0.13696420000000001</c:v>
                </c:pt>
                <c:pt idx="1892">
                  <c:v>0.13394200000000001</c:v>
                </c:pt>
                <c:pt idx="1893">
                  <c:v>0.1401577</c:v>
                </c:pt>
                <c:pt idx="1894">
                  <c:v>0.13648150000000001</c:v>
                </c:pt>
                <c:pt idx="1895">
                  <c:v>0.13471449999999999</c:v>
                </c:pt>
                <c:pt idx="1896">
                  <c:v>0.1417079</c:v>
                </c:pt>
                <c:pt idx="1897">
                  <c:v>0.13882929999999999</c:v>
                </c:pt>
                <c:pt idx="1898">
                  <c:v>0.1340827</c:v>
                </c:pt>
                <c:pt idx="1899">
                  <c:v>0.13815440000000001</c:v>
                </c:pt>
                <c:pt idx="1900">
                  <c:v>0.1314321</c:v>
                </c:pt>
                <c:pt idx="1901">
                  <c:v>0.13275310000000001</c:v>
                </c:pt>
                <c:pt idx="1902">
                  <c:v>0.13534350000000001</c:v>
                </c:pt>
                <c:pt idx="1903">
                  <c:v>0.13798060000000001</c:v>
                </c:pt>
                <c:pt idx="1904">
                  <c:v>0.13462150000000001</c:v>
                </c:pt>
                <c:pt idx="1905">
                  <c:v>0.1340991</c:v>
                </c:pt>
                <c:pt idx="1906">
                  <c:v>0.13626279999999999</c:v>
                </c:pt>
                <c:pt idx="1907">
                  <c:v>0.13331760000000001</c:v>
                </c:pt>
                <c:pt idx="1908">
                  <c:v>0.1371754</c:v>
                </c:pt>
                <c:pt idx="1909">
                  <c:v>0.1362671</c:v>
                </c:pt>
                <c:pt idx="1910">
                  <c:v>0.13263159999999999</c:v>
                </c:pt>
                <c:pt idx="1911">
                  <c:v>0.1319611</c:v>
                </c:pt>
                <c:pt idx="1912">
                  <c:v>0.13398860000000001</c:v>
                </c:pt>
                <c:pt idx="1913">
                  <c:v>0.1365431</c:v>
                </c:pt>
                <c:pt idx="1914">
                  <c:v>0.12935730000000001</c:v>
                </c:pt>
                <c:pt idx="1915">
                  <c:v>0.13182479999999999</c:v>
                </c:pt>
                <c:pt idx="1916">
                  <c:v>0.13886860000000001</c:v>
                </c:pt>
                <c:pt idx="1917">
                  <c:v>0.13345580000000001</c:v>
                </c:pt>
                <c:pt idx="1918">
                  <c:v>0.13140379999999999</c:v>
                </c:pt>
                <c:pt idx="1919">
                  <c:v>0.13390270000000001</c:v>
                </c:pt>
                <c:pt idx="1920">
                  <c:v>0.13423769999999999</c:v>
                </c:pt>
                <c:pt idx="1921">
                  <c:v>0.13883789999999999</c:v>
                </c:pt>
                <c:pt idx="1922">
                  <c:v>0.1347817</c:v>
                </c:pt>
                <c:pt idx="1923">
                  <c:v>0.1305673</c:v>
                </c:pt>
                <c:pt idx="1924">
                  <c:v>0.13078919999999999</c:v>
                </c:pt>
                <c:pt idx="1925">
                  <c:v>0.1359467</c:v>
                </c:pt>
                <c:pt idx="1926">
                  <c:v>0.13134799999999999</c:v>
                </c:pt>
                <c:pt idx="1927">
                  <c:v>0.1385576</c:v>
                </c:pt>
                <c:pt idx="1928">
                  <c:v>0.13578670000000001</c:v>
                </c:pt>
                <c:pt idx="1929">
                  <c:v>0.1323001</c:v>
                </c:pt>
                <c:pt idx="1930">
                  <c:v>0.1310829</c:v>
                </c:pt>
                <c:pt idx="1931">
                  <c:v>0.14020759999999999</c:v>
                </c:pt>
                <c:pt idx="1932">
                  <c:v>0.1329514</c:v>
                </c:pt>
                <c:pt idx="1933">
                  <c:v>0.13449</c:v>
                </c:pt>
                <c:pt idx="1934">
                  <c:v>0.1341088</c:v>
                </c:pt>
                <c:pt idx="1935">
                  <c:v>0.13285659999999999</c:v>
                </c:pt>
                <c:pt idx="1936">
                  <c:v>0.13159940000000001</c:v>
                </c:pt>
                <c:pt idx="1937">
                  <c:v>0.1330132</c:v>
                </c:pt>
                <c:pt idx="1938">
                  <c:v>0.13304350000000001</c:v>
                </c:pt>
                <c:pt idx="1939">
                  <c:v>0.1316244</c:v>
                </c:pt>
                <c:pt idx="1940">
                  <c:v>0.134605</c:v>
                </c:pt>
                <c:pt idx="1941">
                  <c:v>0.13309799999999999</c:v>
                </c:pt>
                <c:pt idx="1942">
                  <c:v>0.13237309999999999</c:v>
                </c:pt>
                <c:pt idx="1943">
                  <c:v>0.13422700000000001</c:v>
                </c:pt>
                <c:pt idx="1944">
                  <c:v>0.130382</c:v>
                </c:pt>
                <c:pt idx="1945">
                  <c:v>0.13310710000000001</c:v>
                </c:pt>
                <c:pt idx="1946">
                  <c:v>0.13819139999999999</c:v>
                </c:pt>
                <c:pt idx="1947">
                  <c:v>0.1335036</c:v>
                </c:pt>
                <c:pt idx="1948">
                  <c:v>0.12916939999999999</c:v>
                </c:pt>
                <c:pt idx="1949">
                  <c:v>0.13328599999999999</c:v>
                </c:pt>
                <c:pt idx="1950">
                  <c:v>0.1324265</c:v>
                </c:pt>
                <c:pt idx="1951">
                  <c:v>0.13101689999999999</c:v>
                </c:pt>
                <c:pt idx="1952">
                  <c:v>0.1383636</c:v>
                </c:pt>
                <c:pt idx="1953">
                  <c:v>0.13310830000000001</c:v>
                </c:pt>
                <c:pt idx="1954">
                  <c:v>0.1295857</c:v>
                </c:pt>
                <c:pt idx="1955">
                  <c:v>0.13726679999999999</c:v>
                </c:pt>
                <c:pt idx="1956">
                  <c:v>0.13299620000000001</c:v>
                </c:pt>
                <c:pt idx="1957">
                  <c:v>0.1346087</c:v>
                </c:pt>
                <c:pt idx="1958">
                  <c:v>0.13837659999999999</c:v>
                </c:pt>
                <c:pt idx="1959">
                  <c:v>0.13699239999999999</c:v>
                </c:pt>
                <c:pt idx="1960">
                  <c:v>0.1277316</c:v>
                </c:pt>
                <c:pt idx="1961">
                  <c:v>0.13361729999999999</c:v>
                </c:pt>
                <c:pt idx="1962">
                  <c:v>0.13350400000000001</c:v>
                </c:pt>
                <c:pt idx="1963">
                  <c:v>0.13301750000000001</c:v>
                </c:pt>
                <c:pt idx="1964">
                  <c:v>0.13761080000000001</c:v>
                </c:pt>
                <c:pt idx="1965">
                  <c:v>0.13893559999999999</c:v>
                </c:pt>
                <c:pt idx="1966">
                  <c:v>0.13738729999999999</c:v>
                </c:pt>
                <c:pt idx="1967">
                  <c:v>0.1407718</c:v>
                </c:pt>
                <c:pt idx="1968">
                  <c:v>0.13708609999999999</c:v>
                </c:pt>
                <c:pt idx="1969">
                  <c:v>0.13602810000000001</c:v>
                </c:pt>
                <c:pt idx="1970">
                  <c:v>0.1318212</c:v>
                </c:pt>
                <c:pt idx="1971">
                  <c:v>0.1363877</c:v>
                </c:pt>
                <c:pt idx="1972">
                  <c:v>0.132461</c:v>
                </c:pt>
                <c:pt idx="1973">
                  <c:v>0.1329109</c:v>
                </c:pt>
                <c:pt idx="1974">
                  <c:v>0.13597880000000001</c:v>
                </c:pt>
                <c:pt idx="1975">
                  <c:v>0.1349842</c:v>
                </c:pt>
                <c:pt idx="1976">
                  <c:v>0.1350286</c:v>
                </c:pt>
                <c:pt idx="1977">
                  <c:v>0.13350780000000001</c:v>
                </c:pt>
                <c:pt idx="1978">
                  <c:v>0.13499220000000001</c:v>
                </c:pt>
                <c:pt idx="1979">
                  <c:v>0.13455030000000001</c:v>
                </c:pt>
                <c:pt idx="1980">
                  <c:v>0.1374707</c:v>
                </c:pt>
                <c:pt idx="1981">
                  <c:v>0.13364300000000001</c:v>
                </c:pt>
                <c:pt idx="1982">
                  <c:v>0.13413079999999999</c:v>
                </c:pt>
                <c:pt idx="1983">
                  <c:v>0.13731280000000001</c:v>
                </c:pt>
                <c:pt idx="1984">
                  <c:v>0.1397756</c:v>
                </c:pt>
                <c:pt idx="1985">
                  <c:v>0.13866290000000001</c:v>
                </c:pt>
                <c:pt idx="1986">
                  <c:v>0.1378762</c:v>
                </c:pt>
                <c:pt idx="1987">
                  <c:v>0.13355320000000001</c:v>
                </c:pt>
                <c:pt idx="1988">
                  <c:v>0.13109109999999999</c:v>
                </c:pt>
                <c:pt idx="1989">
                  <c:v>0.13740430000000001</c:v>
                </c:pt>
                <c:pt idx="1990">
                  <c:v>0.1359583</c:v>
                </c:pt>
                <c:pt idx="1991">
                  <c:v>0.13117119999999999</c:v>
                </c:pt>
                <c:pt idx="1992">
                  <c:v>0.1319449</c:v>
                </c:pt>
                <c:pt idx="1993">
                  <c:v>0.13429949999999999</c:v>
                </c:pt>
                <c:pt idx="1994">
                  <c:v>0.1292777</c:v>
                </c:pt>
                <c:pt idx="1995">
                  <c:v>0.13482140000000001</c:v>
                </c:pt>
                <c:pt idx="1996">
                  <c:v>0.13629669999999999</c:v>
                </c:pt>
                <c:pt idx="1997">
                  <c:v>0.1346995</c:v>
                </c:pt>
                <c:pt idx="1998">
                  <c:v>0.13022800000000001</c:v>
                </c:pt>
                <c:pt idx="1999">
                  <c:v>0.13482559999999999</c:v>
                </c:pt>
                <c:pt idx="2000">
                  <c:v>0.13466729999999999</c:v>
                </c:pt>
                <c:pt idx="2001">
                  <c:v>0.1346878</c:v>
                </c:pt>
                <c:pt idx="2002">
                  <c:v>0.13627639999999999</c:v>
                </c:pt>
                <c:pt idx="2003">
                  <c:v>0.13514950000000001</c:v>
                </c:pt>
                <c:pt idx="2004">
                  <c:v>0.1338847</c:v>
                </c:pt>
                <c:pt idx="2005">
                  <c:v>0.1357776</c:v>
                </c:pt>
                <c:pt idx="2006">
                  <c:v>0.1341166</c:v>
                </c:pt>
                <c:pt idx="2007">
                  <c:v>0.13452600000000001</c:v>
                </c:pt>
                <c:pt idx="2008">
                  <c:v>0.1353743</c:v>
                </c:pt>
                <c:pt idx="2009">
                  <c:v>0.13121579999999999</c:v>
                </c:pt>
                <c:pt idx="2010">
                  <c:v>0.1381955</c:v>
                </c:pt>
                <c:pt idx="2011">
                  <c:v>0.1338886</c:v>
                </c:pt>
                <c:pt idx="2012">
                  <c:v>0.13728090000000001</c:v>
                </c:pt>
                <c:pt idx="2013">
                  <c:v>0.1369138</c:v>
                </c:pt>
                <c:pt idx="2014">
                  <c:v>0.13596179999999999</c:v>
                </c:pt>
                <c:pt idx="2015">
                  <c:v>0.13181670000000001</c:v>
                </c:pt>
                <c:pt idx="2016">
                  <c:v>0.1320934</c:v>
                </c:pt>
                <c:pt idx="2017">
                  <c:v>0.13795350000000001</c:v>
                </c:pt>
                <c:pt idx="2018">
                  <c:v>0.13629079999999999</c:v>
                </c:pt>
                <c:pt idx="2019">
                  <c:v>0.13008610000000001</c:v>
                </c:pt>
                <c:pt idx="2020">
                  <c:v>0.1366318</c:v>
                </c:pt>
                <c:pt idx="2021">
                  <c:v>0.131546</c:v>
                </c:pt>
                <c:pt idx="2022">
                  <c:v>0.1312738</c:v>
                </c:pt>
                <c:pt idx="2023">
                  <c:v>0.13383680000000001</c:v>
                </c:pt>
                <c:pt idx="2024">
                  <c:v>0.13337170000000001</c:v>
                </c:pt>
                <c:pt idx="2025">
                  <c:v>0.13324900000000001</c:v>
                </c:pt>
                <c:pt idx="2026">
                  <c:v>0.1394069</c:v>
                </c:pt>
                <c:pt idx="2027">
                  <c:v>0.13608390000000001</c:v>
                </c:pt>
                <c:pt idx="2028">
                  <c:v>0.13674249999999999</c:v>
                </c:pt>
                <c:pt idx="2029">
                  <c:v>0.1333617</c:v>
                </c:pt>
                <c:pt idx="2030">
                  <c:v>0.13231960000000001</c:v>
                </c:pt>
                <c:pt idx="2031">
                  <c:v>0.13455410000000001</c:v>
                </c:pt>
                <c:pt idx="2032">
                  <c:v>0.13258490000000001</c:v>
                </c:pt>
                <c:pt idx="2033">
                  <c:v>0.13371430000000001</c:v>
                </c:pt>
                <c:pt idx="2034">
                  <c:v>0.13330149999999999</c:v>
                </c:pt>
                <c:pt idx="2035">
                  <c:v>0.13797290000000001</c:v>
                </c:pt>
                <c:pt idx="2036">
                  <c:v>0.13402410000000001</c:v>
                </c:pt>
                <c:pt idx="2037">
                  <c:v>0.13108449999999999</c:v>
                </c:pt>
                <c:pt idx="2038">
                  <c:v>0.13487009999999999</c:v>
                </c:pt>
                <c:pt idx="2039">
                  <c:v>0.13515350000000001</c:v>
                </c:pt>
                <c:pt idx="2040">
                  <c:v>0.1322661</c:v>
                </c:pt>
                <c:pt idx="2041">
                  <c:v>0.13655020000000001</c:v>
                </c:pt>
                <c:pt idx="2042">
                  <c:v>0.13237989999999999</c:v>
                </c:pt>
                <c:pt idx="2043">
                  <c:v>0.1343762</c:v>
                </c:pt>
                <c:pt idx="2044">
                  <c:v>0.13219900000000001</c:v>
                </c:pt>
                <c:pt idx="2045">
                  <c:v>0.1392197</c:v>
                </c:pt>
                <c:pt idx="2046">
                  <c:v>0.1323617</c:v>
                </c:pt>
                <c:pt idx="2047">
                  <c:v>0.13615969999999999</c:v>
                </c:pt>
                <c:pt idx="2048">
                  <c:v>0.1331454</c:v>
                </c:pt>
                <c:pt idx="2049">
                  <c:v>0.13540060000000001</c:v>
                </c:pt>
                <c:pt idx="2050">
                  <c:v>0.1365594</c:v>
                </c:pt>
                <c:pt idx="2051">
                  <c:v>0.13731360000000001</c:v>
                </c:pt>
                <c:pt idx="2052">
                  <c:v>0.13023270000000001</c:v>
                </c:pt>
                <c:pt idx="2053">
                  <c:v>0.13533539999999999</c:v>
                </c:pt>
                <c:pt idx="2054">
                  <c:v>0.13399939999999999</c:v>
                </c:pt>
                <c:pt idx="2055">
                  <c:v>0.13474</c:v>
                </c:pt>
                <c:pt idx="2056">
                  <c:v>0.1316929</c:v>
                </c:pt>
                <c:pt idx="2057">
                  <c:v>0.13669390000000001</c:v>
                </c:pt>
                <c:pt idx="2058">
                  <c:v>0.13338</c:v>
                </c:pt>
                <c:pt idx="2059">
                  <c:v>0.13693369999999999</c:v>
                </c:pt>
                <c:pt idx="2060">
                  <c:v>0.132548</c:v>
                </c:pt>
                <c:pt idx="2061">
                  <c:v>0.13735249999999999</c:v>
                </c:pt>
                <c:pt idx="2062">
                  <c:v>0.13342380000000001</c:v>
                </c:pt>
                <c:pt idx="2063">
                  <c:v>0.13718079999999999</c:v>
                </c:pt>
                <c:pt idx="2064">
                  <c:v>0.13555909999999999</c:v>
                </c:pt>
                <c:pt idx="2065">
                  <c:v>0.13464609999999999</c:v>
                </c:pt>
                <c:pt idx="2066">
                  <c:v>0.1402436</c:v>
                </c:pt>
                <c:pt idx="2067">
                  <c:v>0.13866210000000001</c:v>
                </c:pt>
                <c:pt idx="2068">
                  <c:v>0.1304913</c:v>
                </c:pt>
                <c:pt idx="2069">
                  <c:v>0.1367015</c:v>
                </c:pt>
                <c:pt idx="2070">
                  <c:v>0.1343511</c:v>
                </c:pt>
                <c:pt idx="2071">
                  <c:v>0.13126840000000001</c:v>
                </c:pt>
                <c:pt idx="2072">
                  <c:v>0.13806789999999999</c:v>
                </c:pt>
                <c:pt idx="2073">
                  <c:v>0.135793</c:v>
                </c:pt>
                <c:pt idx="2074">
                  <c:v>0.13606750000000001</c:v>
                </c:pt>
                <c:pt idx="2075">
                  <c:v>0.13863320000000001</c:v>
                </c:pt>
                <c:pt idx="2076">
                  <c:v>0.13676479999999999</c:v>
                </c:pt>
                <c:pt idx="2077">
                  <c:v>0.13674149999999999</c:v>
                </c:pt>
                <c:pt idx="2078">
                  <c:v>0.13663059999999999</c:v>
                </c:pt>
                <c:pt idx="2079">
                  <c:v>0.13790379999999999</c:v>
                </c:pt>
                <c:pt idx="2080">
                  <c:v>0.1352431</c:v>
                </c:pt>
                <c:pt idx="2081">
                  <c:v>0.14108280000000001</c:v>
                </c:pt>
                <c:pt idx="2082">
                  <c:v>0.13919619999999999</c:v>
                </c:pt>
                <c:pt idx="2083">
                  <c:v>0.13150729999999999</c:v>
                </c:pt>
                <c:pt idx="2084">
                  <c:v>0.13714979999999999</c:v>
                </c:pt>
                <c:pt idx="2085">
                  <c:v>0.13605800000000001</c:v>
                </c:pt>
                <c:pt idx="2086">
                  <c:v>0.1333569</c:v>
                </c:pt>
                <c:pt idx="2087">
                  <c:v>0.13576189999999999</c:v>
                </c:pt>
                <c:pt idx="2088">
                  <c:v>0.13669339999999999</c:v>
                </c:pt>
                <c:pt idx="2089">
                  <c:v>0.13703280000000001</c:v>
                </c:pt>
                <c:pt idx="2090">
                  <c:v>0.13618849999999999</c:v>
                </c:pt>
                <c:pt idx="2091">
                  <c:v>0.13635810000000001</c:v>
                </c:pt>
                <c:pt idx="2092">
                  <c:v>0.13376060000000001</c:v>
                </c:pt>
                <c:pt idx="2093">
                  <c:v>0.13357920000000001</c:v>
                </c:pt>
                <c:pt idx="2094">
                  <c:v>0.1413527</c:v>
                </c:pt>
                <c:pt idx="2095">
                  <c:v>0.13544700000000001</c:v>
                </c:pt>
                <c:pt idx="2096">
                  <c:v>0.13606170000000001</c:v>
                </c:pt>
                <c:pt idx="2097">
                  <c:v>0.1379358</c:v>
                </c:pt>
                <c:pt idx="2098">
                  <c:v>0.1360421</c:v>
                </c:pt>
                <c:pt idx="2099">
                  <c:v>0.1361079</c:v>
                </c:pt>
                <c:pt idx="2100">
                  <c:v>0.14066670000000001</c:v>
                </c:pt>
                <c:pt idx="2101">
                  <c:v>0.13853950000000001</c:v>
                </c:pt>
                <c:pt idx="2102">
                  <c:v>0.13705600000000001</c:v>
                </c:pt>
                <c:pt idx="2103">
                  <c:v>0.14273079999999999</c:v>
                </c:pt>
                <c:pt idx="2104">
                  <c:v>0.14186560000000001</c:v>
                </c:pt>
                <c:pt idx="2105">
                  <c:v>0.1368644</c:v>
                </c:pt>
                <c:pt idx="2106">
                  <c:v>0.13754420000000001</c:v>
                </c:pt>
                <c:pt idx="2107">
                  <c:v>0.13641619999999999</c:v>
                </c:pt>
                <c:pt idx="2108">
                  <c:v>0.13206000000000001</c:v>
                </c:pt>
                <c:pt idx="2109">
                  <c:v>0.13815659999999999</c:v>
                </c:pt>
                <c:pt idx="2110">
                  <c:v>0.13335959999999999</c:v>
                </c:pt>
                <c:pt idx="2111">
                  <c:v>0.1384341</c:v>
                </c:pt>
                <c:pt idx="2112">
                  <c:v>0.13824719999999999</c:v>
                </c:pt>
                <c:pt idx="2113">
                  <c:v>0.134938</c:v>
                </c:pt>
                <c:pt idx="2114">
                  <c:v>0.1350614</c:v>
                </c:pt>
                <c:pt idx="2115">
                  <c:v>0.1406287</c:v>
                </c:pt>
                <c:pt idx="2116">
                  <c:v>0.13924049999999999</c:v>
                </c:pt>
                <c:pt idx="2117">
                  <c:v>0.1357371</c:v>
                </c:pt>
                <c:pt idx="2118">
                  <c:v>0.13971239999999999</c:v>
                </c:pt>
                <c:pt idx="2119">
                  <c:v>0.1428229</c:v>
                </c:pt>
                <c:pt idx="2120">
                  <c:v>0.13540050000000001</c:v>
                </c:pt>
                <c:pt idx="2121">
                  <c:v>0.14178840000000001</c:v>
                </c:pt>
                <c:pt idx="2122">
                  <c:v>0.1384272</c:v>
                </c:pt>
                <c:pt idx="2123">
                  <c:v>0.1349931</c:v>
                </c:pt>
                <c:pt idx="2124">
                  <c:v>0.14356260000000001</c:v>
                </c:pt>
                <c:pt idx="2125">
                  <c:v>0.13403370000000001</c:v>
                </c:pt>
                <c:pt idx="2126">
                  <c:v>0.13881660000000001</c:v>
                </c:pt>
                <c:pt idx="2127">
                  <c:v>0.1428924</c:v>
                </c:pt>
                <c:pt idx="2128">
                  <c:v>0.13797429999999999</c:v>
                </c:pt>
                <c:pt idx="2129">
                  <c:v>0.13719590000000001</c:v>
                </c:pt>
                <c:pt idx="2130">
                  <c:v>0.1377678</c:v>
                </c:pt>
                <c:pt idx="2131">
                  <c:v>0.13922019999999999</c:v>
                </c:pt>
                <c:pt idx="2132">
                  <c:v>0.1363713</c:v>
                </c:pt>
                <c:pt idx="2133">
                  <c:v>0.14341690000000001</c:v>
                </c:pt>
                <c:pt idx="2134">
                  <c:v>0.1317422</c:v>
                </c:pt>
                <c:pt idx="2135">
                  <c:v>0.1360006</c:v>
                </c:pt>
                <c:pt idx="2136">
                  <c:v>0.13947760000000001</c:v>
                </c:pt>
                <c:pt idx="2137">
                  <c:v>0.13521259999999999</c:v>
                </c:pt>
                <c:pt idx="2138">
                  <c:v>0.13854669999999999</c:v>
                </c:pt>
                <c:pt idx="2139">
                  <c:v>0.13902700000000001</c:v>
                </c:pt>
                <c:pt idx="2140">
                  <c:v>0.13837269999999999</c:v>
                </c:pt>
                <c:pt idx="2141">
                  <c:v>0.13692389999999999</c:v>
                </c:pt>
                <c:pt idx="2142">
                  <c:v>0.1366597</c:v>
                </c:pt>
                <c:pt idx="2143">
                  <c:v>0.1412351</c:v>
                </c:pt>
                <c:pt idx="2144">
                  <c:v>0.13829569999999999</c:v>
                </c:pt>
                <c:pt idx="2145">
                  <c:v>0.1362486</c:v>
                </c:pt>
                <c:pt idx="2146">
                  <c:v>0.13947760000000001</c:v>
                </c:pt>
                <c:pt idx="2147">
                  <c:v>0.13653280000000001</c:v>
                </c:pt>
                <c:pt idx="2148">
                  <c:v>0.13715959999999999</c:v>
                </c:pt>
                <c:pt idx="2149">
                  <c:v>0.1448999</c:v>
                </c:pt>
                <c:pt idx="2150">
                  <c:v>0.13957049999999999</c:v>
                </c:pt>
                <c:pt idx="2151">
                  <c:v>0.1356772</c:v>
                </c:pt>
                <c:pt idx="2152">
                  <c:v>0.1388026</c:v>
                </c:pt>
                <c:pt idx="2153">
                  <c:v>0.1373849</c:v>
                </c:pt>
                <c:pt idx="2154">
                  <c:v>0.136124</c:v>
                </c:pt>
                <c:pt idx="2155">
                  <c:v>0.1462029</c:v>
                </c:pt>
                <c:pt idx="2156">
                  <c:v>0.1368637</c:v>
                </c:pt>
                <c:pt idx="2157">
                  <c:v>0.14064099999999999</c:v>
                </c:pt>
                <c:pt idx="2158">
                  <c:v>0.1395672</c:v>
                </c:pt>
                <c:pt idx="2159">
                  <c:v>0.1395837</c:v>
                </c:pt>
                <c:pt idx="2160">
                  <c:v>0.13837830000000001</c:v>
                </c:pt>
                <c:pt idx="2161">
                  <c:v>0.14140900000000001</c:v>
                </c:pt>
                <c:pt idx="2162">
                  <c:v>0.13976420000000001</c:v>
                </c:pt>
                <c:pt idx="2163">
                  <c:v>0.13930049999999999</c:v>
                </c:pt>
                <c:pt idx="2164">
                  <c:v>0.14224600000000001</c:v>
                </c:pt>
                <c:pt idx="2165">
                  <c:v>0.14257010000000001</c:v>
                </c:pt>
                <c:pt idx="2166">
                  <c:v>0.13810310000000001</c:v>
                </c:pt>
                <c:pt idx="2167">
                  <c:v>0.1421202</c:v>
                </c:pt>
                <c:pt idx="2168">
                  <c:v>0.14071929999999999</c:v>
                </c:pt>
                <c:pt idx="2169">
                  <c:v>0.13292580000000001</c:v>
                </c:pt>
                <c:pt idx="2170">
                  <c:v>0.13761590000000001</c:v>
                </c:pt>
                <c:pt idx="2171">
                  <c:v>0.1399531</c:v>
                </c:pt>
                <c:pt idx="2172">
                  <c:v>0.13625200000000001</c:v>
                </c:pt>
                <c:pt idx="2173">
                  <c:v>0.1375942</c:v>
                </c:pt>
                <c:pt idx="2174">
                  <c:v>0.13797570000000001</c:v>
                </c:pt>
                <c:pt idx="2175">
                  <c:v>0.13840459999999999</c:v>
                </c:pt>
                <c:pt idx="2176">
                  <c:v>0.1374049</c:v>
                </c:pt>
                <c:pt idx="2177">
                  <c:v>0.1422416</c:v>
                </c:pt>
                <c:pt idx="2178">
                  <c:v>0.1408855</c:v>
                </c:pt>
                <c:pt idx="2179">
                  <c:v>0.13314809999999999</c:v>
                </c:pt>
                <c:pt idx="2180">
                  <c:v>0.1390053</c:v>
                </c:pt>
                <c:pt idx="2181">
                  <c:v>0.1370315</c:v>
                </c:pt>
                <c:pt idx="2182">
                  <c:v>0.13844719999999999</c:v>
                </c:pt>
                <c:pt idx="2183">
                  <c:v>0.13651060000000001</c:v>
                </c:pt>
                <c:pt idx="2184">
                  <c:v>0.138463</c:v>
                </c:pt>
                <c:pt idx="2185">
                  <c:v>0.1386512</c:v>
                </c:pt>
                <c:pt idx="2186">
                  <c:v>0.13994529999999999</c:v>
                </c:pt>
                <c:pt idx="2187">
                  <c:v>0.14252770000000001</c:v>
                </c:pt>
                <c:pt idx="2188">
                  <c:v>0.14003109999999999</c:v>
                </c:pt>
                <c:pt idx="2189">
                  <c:v>0.1413604</c:v>
                </c:pt>
                <c:pt idx="2190">
                  <c:v>0.140074</c:v>
                </c:pt>
                <c:pt idx="2191">
                  <c:v>0.1359358</c:v>
                </c:pt>
                <c:pt idx="2192">
                  <c:v>0.14756089999999999</c:v>
                </c:pt>
                <c:pt idx="2193">
                  <c:v>0.1380873</c:v>
                </c:pt>
                <c:pt idx="2194">
                  <c:v>0.1356127</c:v>
                </c:pt>
                <c:pt idx="2195">
                  <c:v>0.138793</c:v>
                </c:pt>
                <c:pt idx="2196">
                  <c:v>0.13435459999999999</c:v>
                </c:pt>
                <c:pt idx="2197">
                  <c:v>0.1375507</c:v>
                </c:pt>
                <c:pt idx="2198">
                  <c:v>0.13977319999999999</c:v>
                </c:pt>
                <c:pt idx="2199">
                  <c:v>0.14065359999999999</c:v>
                </c:pt>
                <c:pt idx="2200">
                  <c:v>0.13268279999999999</c:v>
                </c:pt>
                <c:pt idx="2201">
                  <c:v>0.1360941</c:v>
                </c:pt>
                <c:pt idx="2202">
                  <c:v>0.1363992</c:v>
                </c:pt>
                <c:pt idx="2203">
                  <c:v>0.13756370000000001</c:v>
                </c:pt>
                <c:pt idx="2204">
                  <c:v>0.14203979999999999</c:v>
                </c:pt>
                <c:pt idx="2205">
                  <c:v>0.14218600000000001</c:v>
                </c:pt>
                <c:pt idx="2206">
                  <c:v>0.13642389999999999</c:v>
                </c:pt>
                <c:pt idx="2207">
                  <c:v>0.14339569999999999</c:v>
                </c:pt>
                <c:pt idx="2208">
                  <c:v>0.14105619999999999</c:v>
                </c:pt>
                <c:pt idx="2209">
                  <c:v>0.1358123</c:v>
                </c:pt>
                <c:pt idx="2210">
                  <c:v>0.14108129999999999</c:v>
                </c:pt>
                <c:pt idx="2211">
                  <c:v>0.13638040000000001</c:v>
                </c:pt>
                <c:pt idx="2212">
                  <c:v>0.1377892</c:v>
                </c:pt>
                <c:pt idx="2213">
                  <c:v>0.1407658</c:v>
                </c:pt>
                <c:pt idx="2214">
                  <c:v>0.1402371</c:v>
                </c:pt>
                <c:pt idx="2215">
                  <c:v>0.1376619</c:v>
                </c:pt>
                <c:pt idx="2216">
                  <c:v>0.1389493</c:v>
                </c:pt>
                <c:pt idx="2217">
                  <c:v>0.1467347</c:v>
                </c:pt>
                <c:pt idx="2218">
                  <c:v>0.1374882</c:v>
                </c:pt>
                <c:pt idx="2219">
                  <c:v>0.14233319999999999</c:v>
                </c:pt>
                <c:pt idx="2220">
                  <c:v>0.13753090000000001</c:v>
                </c:pt>
                <c:pt idx="2221">
                  <c:v>0.1362227</c:v>
                </c:pt>
                <c:pt idx="2222">
                  <c:v>0.14163999999999999</c:v>
                </c:pt>
                <c:pt idx="2223">
                  <c:v>0.14069490000000001</c:v>
                </c:pt>
                <c:pt idx="2224">
                  <c:v>0.13982910000000001</c:v>
                </c:pt>
                <c:pt idx="2225">
                  <c:v>0.14293</c:v>
                </c:pt>
                <c:pt idx="2226">
                  <c:v>0.14059430000000001</c:v>
                </c:pt>
                <c:pt idx="2227">
                  <c:v>0.137739</c:v>
                </c:pt>
                <c:pt idx="2228">
                  <c:v>0.1362109</c:v>
                </c:pt>
                <c:pt idx="2229">
                  <c:v>0.14015349999999999</c:v>
                </c:pt>
                <c:pt idx="2230">
                  <c:v>0.13578480000000001</c:v>
                </c:pt>
                <c:pt idx="2231">
                  <c:v>0.13852500000000001</c:v>
                </c:pt>
                <c:pt idx="2232">
                  <c:v>0.1440051</c:v>
                </c:pt>
                <c:pt idx="2233">
                  <c:v>0.1378124</c:v>
                </c:pt>
                <c:pt idx="2234">
                  <c:v>0.1405312</c:v>
                </c:pt>
                <c:pt idx="2235">
                  <c:v>0.13955790000000001</c:v>
                </c:pt>
                <c:pt idx="2236">
                  <c:v>0.1351474</c:v>
                </c:pt>
                <c:pt idx="2237">
                  <c:v>0.1381029</c:v>
                </c:pt>
                <c:pt idx="2238">
                  <c:v>0.14130039999999999</c:v>
                </c:pt>
                <c:pt idx="2239">
                  <c:v>0.13692689999999999</c:v>
                </c:pt>
                <c:pt idx="2240">
                  <c:v>0.13966629999999999</c:v>
                </c:pt>
                <c:pt idx="2241">
                  <c:v>0.1431354</c:v>
                </c:pt>
                <c:pt idx="2242">
                  <c:v>0.14027519999999999</c:v>
                </c:pt>
                <c:pt idx="2243">
                  <c:v>0.13754150000000001</c:v>
                </c:pt>
                <c:pt idx="2244">
                  <c:v>0.14761150000000001</c:v>
                </c:pt>
                <c:pt idx="2245">
                  <c:v>0.1412313</c:v>
                </c:pt>
                <c:pt idx="2246">
                  <c:v>0.14012720000000001</c:v>
                </c:pt>
                <c:pt idx="2247">
                  <c:v>0.14299190000000001</c:v>
                </c:pt>
                <c:pt idx="2248">
                  <c:v>0.13972209999999999</c:v>
                </c:pt>
                <c:pt idx="2249">
                  <c:v>0.13636319999999999</c:v>
                </c:pt>
                <c:pt idx="2250">
                  <c:v>0.14099049999999999</c:v>
                </c:pt>
                <c:pt idx="2251">
                  <c:v>0.1392468</c:v>
                </c:pt>
                <c:pt idx="2252">
                  <c:v>0.1380692</c:v>
                </c:pt>
                <c:pt idx="2253">
                  <c:v>0.14093549999999999</c:v>
                </c:pt>
                <c:pt idx="2254">
                  <c:v>0.13774239999999999</c:v>
                </c:pt>
                <c:pt idx="2255">
                  <c:v>0.13938030000000001</c:v>
                </c:pt>
                <c:pt idx="2256">
                  <c:v>0.1400827</c:v>
                </c:pt>
                <c:pt idx="2257">
                  <c:v>0.14093410000000001</c:v>
                </c:pt>
                <c:pt idx="2258">
                  <c:v>0.13996539999999999</c:v>
                </c:pt>
                <c:pt idx="2259">
                  <c:v>0.13961090000000001</c:v>
                </c:pt>
                <c:pt idx="2260">
                  <c:v>0.1362582</c:v>
                </c:pt>
                <c:pt idx="2261">
                  <c:v>0.1386879</c:v>
                </c:pt>
                <c:pt idx="2262">
                  <c:v>0.14201620000000001</c:v>
                </c:pt>
                <c:pt idx="2263">
                  <c:v>0.14422940000000001</c:v>
                </c:pt>
                <c:pt idx="2264">
                  <c:v>0.13865459999999999</c:v>
                </c:pt>
                <c:pt idx="2265">
                  <c:v>0.1415149</c:v>
                </c:pt>
                <c:pt idx="2266">
                  <c:v>0.1391414</c:v>
                </c:pt>
                <c:pt idx="2267">
                  <c:v>0.1379099</c:v>
                </c:pt>
                <c:pt idx="2268">
                  <c:v>0.1400054</c:v>
                </c:pt>
                <c:pt idx="2269">
                  <c:v>0.14156299999999999</c:v>
                </c:pt>
                <c:pt idx="2270">
                  <c:v>0.13574539999999999</c:v>
                </c:pt>
                <c:pt idx="2271">
                  <c:v>0.13625319999999999</c:v>
                </c:pt>
                <c:pt idx="2272">
                  <c:v>0.13631080000000001</c:v>
                </c:pt>
                <c:pt idx="2273">
                  <c:v>0.13738880000000001</c:v>
                </c:pt>
                <c:pt idx="2274">
                  <c:v>0.1388354</c:v>
                </c:pt>
                <c:pt idx="2275">
                  <c:v>0.13571059999999999</c:v>
                </c:pt>
                <c:pt idx="2276">
                  <c:v>0.13983789999999999</c:v>
                </c:pt>
                <c:pt idx="2277">
                  <c:v>0.13900109999999999</c:v>
                </c:pt>
                <c:pt idx="2278">
                  <c:v>0.1412785</c:v>
                </c:pt>
                <c:pt idx="2279">
                  <c:v>0.1369108</c:v>
                </c:pt>
                <c:pt idx="2280">
                  <c:v>0.13570109999999999</c:v>
                </c:pt>
                <c:pt idx="2281">
                  <c:v>0.1402428</c:v>
                </c:pt>
                <c:pt idx="2282">
                  <c:v>0.13732749999999999</c:v>
                </c:pt>
                <c:pt idx="2283">
                  <c:v>0.1360614</c:v>
                </c:pt>
                <c:pt idx="2284">
                  <c:v>0.13691890000000001</c:v>
                </c:pt>
                <c:pt idx="2285">
                  <c:v>0.1394647</c:v>
                </c:pt>
                <c:pt idx="2286">
                  <c:v>0.1405806</c:v>
                </c:pt>
                <c:pt idx="2287">
                  <c:v>0.14167650000000001</c:v>
                </c:pt>
                <c:pt idx="2288">
                  <c:v>0.142037</c:v>
                </c:pt>
                <c:pt idx="2289">
                  <c:v>0.13140779999999999</c:v>
                </c:pt>
                <c:pt idx="2290">
                  <c:v>0.14616979999999999</c:v>
                </c:pt>
                <c:pt idx="2291">
                  <c:v>0.13771710000000001</c:v>
                </c:pt>
                <c:pt idx="2292">
                  <c:v>0.1347151</c:v>
                </c:pt>
                <c:pt idx="2293">
                  <c:v>0.1409696</c:v>
                </c:pt>
                <c:pt idx="2294">
                  <c:v>0.1393181</c:v>
                </c:pt>
                <c:pt idx="2295">
                  <c:v>0.130415</c:v>
                </c:pt>
                <c:pt idx="2296">
                  <c:v>0.13984540000000001</c:v>
                </c:pt>
                <c:pt idx="2297">
                  <c:v>0.14134820000000001</c:v>
                </c:pt>
                <c:pt idx="2298">
                  <c:v>0.1415661</c:v>
                </c:pt>
                <c:pt idx="2299">
                  <c:v>0.14043720000000001</c:v>
                </c:pt>
                <c:pt idx="2300">
                  <c:v>0.14050650000000001</c:v>
                </c:pt>
                <c:pt idx="2301">
                  <c:v>0.13934640000000001</c:v>
                </c:pt>
                <c:pt idx="2302">
                  <c:v>0.14415839999999999</c:v>
                </c:pt>
                <c:pt idx="2303">
                  <c:v>0.13851150000000001</c:v>
                </c:pt>
                <c:pt idx="2304">
                  <c:v>0.13488269999999999</c:v>
                </c:pt>
                <c:pt idx="2305">
                  <c:v>0.14212669999999999</c:v>
                </c:pt>
                <c:pt idx="2306">
                  <c:v>0.13978550000000001</c:v>
                </c:pt>
                <c:pt idx="2307">
                  <c:v>0.1369484</c:v>
                </c:pt>
                <c:pt idx="2308">
                  <c:v>0.14374390000000001</c:v>
                </c:pt>
                <c:pt idx="2309">
                  <c:v>0.1407727</c:v>
                </c:pt>
                <c:pt idx="2310">
                  <c:v>0.1355769</c:v>
                </c:pt>
                <c:pt idx="2311">
                  <c:v>0.1405583</c:v>
                </c:pt>
                <c:pt idx="2312">
                  <c:v>0.14117350000000001</c:v>
                </c:pt>
                <c:pt idx="2313">
                  <c:v>0.13857900000000001</c:v>
                </c:pt>
                <c:pt idx="2314">
                  <c:v>0.1384948</c:v>
                </c:pt>
                <c:pt idx="2315">
                  <c:v>0.13713980000000001</c:v>
                </c:pt>
                <c:pt idx="2316">
                  <c:v>0.14177699999999999</c:v>
                </c:pt>
                <c:pt idx="2317">
                  <c:v>0.1420901</c:v>
                </c:pt>
                <c:pt idx="2318">
                  <c:v>0.13522729999999999</c:v>
                </c:pt>
                <c:pt idx="2319">
                  <c:v>0.1395236</c:v>
                </c:pt>
                <c:pt idx="2320">
                  <c:v>0.13930400000000001</c:v>
                </c:pt>
                <c:pt idx="2321">
                  <c:v>0.1383056</c:v>
                </c:pt>
                <c:pt idx="2322">
                  <c:v>0.134935</c:v>
                </c:pt>
                <c:pt idx="2323">
                  <c:v>0.14574809999999999</c:v>
                </c:pt>
                <c:pt idx="2324">
                  <c:v>0.14107149999999999</c:v>
                </c:pt>
                <c:pt idx="2325">
                  <c:v>0.13389680000000001</c:v>
                </c:pt>
                <c:pt idx="2326">
                  <c:v>0.14345830000000001</c:v>
                </c:pt>
                <c:pt idx="2327">
                  <c:v>0.14177970000000001</c:v>
                </c:pt>
                <c:pt idx="2328">
                  <c:v>0.14148040000000001</c:v>
                </c:pt>
                <c:pt idx="2329">
                  <c:v>0.1397747</c:v>
                </c:pt>
                <c:pt idx="2330">
                  <c:v>0.139209</c:v>
                </c:pt>
                <c:pt idx="2331">
                  <c:v>0.1367419</c:v>
                </c:pt>
                <c:pt idx="2332">
                  <c:v>0.13984369999999999</c:v>
                </c:pt>
                <c:pt idx="2333">
                  <c:v>0.14550370000000001</c:v>
                </c:pt>
                <c:pt idx="2334">
                  <c:v>0.13457230000000001</c:v>
                </c:pt>
                <c:pt idx="2335">
                  <c:v>0.1444336</c:v>
                </c:pt>
                <c:pt idx="2336">
                  <c:v>0.1407959</c:v>
                </c:pt>
                <c:pt idx="2337">
                  <c:v>0.1345933</c:v>
                </c:pt>
                <c:pt idx="2338">
                  <c:v>0.13901230000000001</c:v>
                </c:pt>
                <c:pt idx="2339">
                  <c:v>0.14095269999999999</c:v>
                </c:pt>
                <c:pt idx="2340">
                  <c:v>0.13813880000000001</c:v>
                </c:pt>
                <c:pt idx="2341">
                  <c:v>0.13992250000000001</c:v>
                </c:pt>
                <c:pt idx="2342">
                  <c:v>0.1404453</c:v>
                </c:pt>
                <c:pt idx="2343">
                  <c:v>0.13760059999999999</c:v>
                </c:pt>
                <c:pt idx="2344">
                  <c:v>0.13638500000000001</c:v>
                </c:pt>
                <c:pt idx="2345">
                  <c:v>0.1412467</c:v>
                </c:pt>
                <c:pt idx="2346">
                  <c:v>0.13581209999999999</c:v>
                </c:pt>
                <c:pt idx="2347">
                  <c:v>0.13747280000000001</c:v>
                </c:pt>
                <c:pt idx="2348">
                  <c:v>0.1364937</c:v>
                </c:pt>
                <c:pt idx="2349">
                  <c:v>0.13644580000000001</c:v>
                </c:pt>
                <c:pt idx="2350">
                  <c:v>0.1367593</c:v>
                </c:pt>
                <c:pt idx="2351">
                  <c:v>0.14136689999999999</c:v>
                </c:pt>
                <c:pt idx="2352">
                  <c:v>0.13568179999999999</c:v>
                </c:pt>
                <c:pt idx="2353">
                  <c:v>0.1393279</c:v>
                </c:pt>
                <c:pt idx="2354">
                  <c:v>0.140125</c:v>
                </c:pt>
                <c:pt idx="2355">
                  <c:v>0.14020369999999999</c:v>
                </c:pt>
                <c:pt idx="2356">
                  <c:v>0.13801730000000001</c:v>
                </c:pt>
                <c:pt idx="2357">
                  <c:v>0.1355141</c:v>
                </c:pt>
                <c:pt idx="2358">
                  <c:v>0.14009289999999999</c:v>
                </c:pt>
                <c:pt idx="2359">
                  <c:v>0.13538359999999999</c:v>
                </c:pt>
                <c:pt idx="2360">
                  <c:v>0.13895640000000001</c:v>
                </c:pt>
                <c:pt idx="2361">
                  <c:v>0.14026839999999999</c:v>
                </c:pt>
                <c:pt idx="2362">
                  <c:v>0.1411288</c:v>
                </c:pt>
                <c:pt idx="2363">
                  <c:v>0.14156050000000001</c:v>
                </c:pt>
                <c:pt idx="2364">
                  <c:v>0.13684779999999999</c:v>
                </c:pt>
                <c:pt idx="2365">
                  <c:v>0.1379166</c:v>
                </c:pt>
                <c:pt idx="2366">
                  <c:v>0.14451820000000001</c:v>
                </c:pt>
                <c:pt idx="2367">
                  <c:v>0.13953740000000001</c:v>
                </c:pt>
                <c:pt idx="2368">
                  <c:v>0.136438</c:v>
                </c:pt>
                <c:pt idx="2369">
                  <c:v>0.14081869999999999</c:v>
                </c:pt>
                <c:pt idx="2370">
                  <c:v>0.1423806</c:v>
                </c:pt>
                <c:pt idx="2371">
                  <c:v>0.13724449999999999</c:v>
                </c:pt>
                <c:pt idx="2372">
                  <c:v>0.13889319999999999</c:v>
                </c:pt>
                <c:pt idx="2373">
                  <c:v>0.14008660000000001</c:v>
                </c:pt>
                <c:pt idx="2374">
                  <c:v>0.14061419999999999</c:v>
                </c:pt>
                <c:pt idx="2375">
                  <c:v>0.1375478</c:v>
                </c:pt>
                <c:pt idx="2376">
                  <c:v>0.1397803</c:v>
                </c:pt>
                <c:pt idx="2377">
                  <c:v>0.1378886</c:v>
                </c:pt>
                <c:pt idx="2378">
                  <c:v>0.1379561</c:v>
                </c:pt>
                <c:pt idx="2379">
                  <c:v>0.1356301</c:v>
                </c:pt>
                <c:pt idx="2380">
                  <c:v>0.13903509999999999</c:v>
                </c:pt>
                <c:pt idx="2381">
                  <c:v>0.14319860000000001</c:v>
                </c:pt>
                <c:pt idx="2382">
                  <c:v>0.1382072</c:v>
                </c:pt>
                <c:pt idx="2383">
                  <c:v>0.13406029999999999</c:v>
                </c:pt>
                <c:pt idx="2384">
                  <c:v>0.14118559999999999</c:v>
                </c:pt>
                <c:pt idx="2385">
                  <c:v>0.13736209999999999</c:v>
                </c:pt>
                <c:pt idx="2386">
                  <c:v>0.13858709999999999</c:v>
                </c:pt>
                <c:pt idx="2387">
                  <c:v>0.1463111</c:v>
                </c:pt>
                <c:pt idx="2388">
                  <c:v>0.14012230000000001</c:v>
                </c:pt>
                <c:pt idx="2389">
                  <c:v>0.1317478</c:v>
                </c:pt>
                <c:pt idx="2390">
                  <c:v>0.1410614</c:v>
                </c:pt>
                <c:pt idx="2391">
                  <c:v>0.13852400000000001</c:v>
                </c:pt>
                <c:pt idx="2392">
                  <c:v>0.13389380000000001</c:v>
                </c:pt>
                <c:pt idx="2393">
                  <c:v>0.1406877</c:v>
                </c:pt>
                <c:pt idx="2394">
                  <c:v>0.13633609999999999</c:v>
                </c:pt>
                <c:pt idx="2395">
                  <c:v>0.13575989999999999</c:v>
                </c:pt>
                <c:pt idx="2396">
                  <c:v>0.13405929999999999</c:v>
                </c:pt>
                <c:pt idx="2397">
                  <c:v>0.13506799999999999</c:v>
                </c:pt>
                <c:pt idx="2398">
                  <c:v>0.13290850000000001</c:v>
                </c:pt>
                <c:pt idx="2399">
                  <c:v>0.14101649999999999</c:v>
                </c:pt>
                <c:pt idx="2400">
                  <c:v>0.1271852</c:v>
                </c:pt>
                <c:pt idx="2401">
                  <c:v>0.1273405</c:v>
                </c:pt>
                <c:pt idx="2402">
                  <c:v>0.12859380000000001</c:v>
                </c:pt>
                <c:pt idx="2403">
                  <c:v>0.12930820000000001</c:v>
                </c:pt>
                <c:pt idx="2404">
                  <c:v>0.1260028</c:v>
                </c:pt>
                <c:pt idx="2405">
                  <c:v>0.1300452</c:v>
                </c:pt>
                <c:pt idx="2406">
                  <c:v>0.12984850000000001</c:v>
                </c:pt>
                <c:pt idx="2407">
                  <c:v>0.12580530000000001</c:v>
                </c:pt>
                <c:pt idx="2408">
                  <c:v>0.13139919999999999</c:v>
                </c:pt>
                <c:pt idx="2409">
                  <c:v>0.1302719</c:v>
                </c:pt>
                <c:pt idx="2410">
                  <c:v>0.1264923</c:v>
                </c:pt>
                <c:pt idx="2411">
                  <c:v>0.12990989999999999</c:v>
                </c:pt>
                <c:pt idx="2412">
                  <c:v>0.13103129999999999</c:v>
                </c:pt>
                <c:pt idx="2413">
                  <c:v>0.1264651</c:v>
                </c:pt>
                <c:pt idx="2414">
                  <c:v>0.13286709999999999</c:v>
                </c:pt>
                <c:pt idx="2415">
                  <c:v>0.1322161</c:v>
                </c:pt>
                <c:pt idx="2416">
                  <c:v>0.13289229999999999</c:v>
                </c:pt>
                <c:pt idx="2417">
                  <c:v>0.1308416</c:v>
                </c:pt>
                <c:pt idx="2418">
                  <c:v>0.13311120000000001</c:v>
                </c:pt>
                <c:pt idx="2419">
                  <c:v>0.13527349999999999</c:v>
                </c:pt>
                <c:pt idx="2420">
                  <c:v>0.13171849999999999</c:v>
                </c:pt>
                <c:pt idx="2421">
                  <c:v>0.135104</c:v>
                </c:pt>
                <c:pt idx="2422">
                  <c:v>0.13561319999999999</c:v>
                </c:pt>
                <c:pt idx="2423">
                  <c:v>0.13539809999999999</c:v>
                </c:pt>
                <c:pt idx="2424">
                  <c:v>0.1426801</c:v>
                </c:pt>
                <c:pt idx="2425">
                  <c:v>0.13931569999999999</c:v>
                </c:pt>
                <c:pt idx="2426">
                  <c:v>0.1356415</c:v>
                </c:pt>
                <c:pt idx="2427">
                  <c:v>0.14062169999999999</c:v>
                </c:pt>
                <c:pt idx="2428">
                  <c:v>0.13383529999999999</c:v>
                </c:pt>
                <c:pt idx="2429">
                  <c:v>0.1332528</c:v>
                </c:pt>
                <c:pt idx="2430">
                  <c:v>0.13843140000000001</c:v>
                </c:pt>
                <c:pt idx="2431">
                  <c:v>0.13693459999999999</c:v>
                </c:pt>
                <c:pt idx="2432">
                  <c:v>0.13421749999999999</c:v>
                </c:pt>
                <c:pt idx="2433">
                  <c:v>0.13564129999999999</c:v>
                </c:pt>
                <c:pt idx="2434">
                  <c:v>0.1373173</c:v>
                </c:pt>
                <c:pt idx="2435">
                  <c:v>0.1351532</c:v>
                </c:pt>
                <c:pt idx="2436">
                  <c:v>0.1399138</c:v>
                </c:pt>
                <c:pt idx="2437">
                  <c:v>0.1405834</c:v>
                </c:pt>
                <c:pt idx="2438">
                  <c:v>0.13690330000000001</c:v>
                </c:pt>
                <c:pt idx="2439">
                  <c:v>0.13422680000000001</c:v>
                </c:pt>
                <c:pt idx="2440">
                  <c:v>0.13730049999999999</c:v>
                </c:pt>
                <c:pt idx="2441">
                  <c:v>0.13526730000000001</c:v>
                </c:pt>
                <c:pt idx="2442">
                  <c:v>0.1348039</c:v>
                </c:pt>
                <c:pt idx="2443">
                  <c:v>0.14177390000000001</c:v>
                </c:pt>
                <c:pt idx="2444">
                  <c:v>0.13553229999999999</c:v>
                </c:pt>
                <c:pt idx="2445">
                  <c:v>0.1268599</c:v>
                </c:pt>
                <c:pt idx="2446">
                  <c:v>0.1269718</c:v>
                </c:pt>
                <c:pt idx="2447">
                  <c:v>0.12753210000000001</c:v>
                </c:pt>
                <c:pt idx="2448">
                  <c:v>0.12682560000000001</c:v>
                </c:pt>
                <c:pt idx="2449">
                  <c:v>0.1270918</c:v>
                </c:pt>
                <c:pt idx="2450">
                  <c:v>0.12326139999999999</c:v>
                </c:pt>
                <c:pt idx="2451">
                  <c:v>0.12761030000000001</c:v>
                </c:pt>
                <c:pt idx="2452">
                  <c:v>0.12851099999999999</c:v>
                </c:pt>
                <c:pt idx="2453">
                  <c:v>0.1227451</c:v>
                </c:pt>
                <c:pt idx="2454">
                  <c:v>0.13072</c:v>
                </c:pt>
                <c:pt idx="2455">
                  <c:v>0.1317123</c:v>
                </c:pt>
                <c:pt idx="2456">
                  <c:v>0.12804550000000001</c:v>
                </c:pt>
                <c:pt idx="2457">
                  <c:v>0.12743550000000001</c:v>
                </c:pt>
                <c:pt idx="2458">
                  <c:v>0.13061249999999999</c:v>
                </c:pt>
                <c:pt idx="2459">
                  <c:v>0.131221</c:v>
                </c:pt>
                <c:pt idx="2460">
                  <c:v>0.13259580000000001</c:v>
                </c:pt>
                <c:pt idx="2461">
                  <c:v>0.13422680000000001</c:v>
                </c:pt>
                <c:pt idx="2462">
                  <c:v>0.12856629999999999</c:v>
                </c:pt>
                <c:pt idx="2463">
                  <c:v>0.1333674</c:v>
                </c:pt>
                <c:pt idx="2464">
                  <c:v>0.13521900000000001</c:v>
                </c:pt>
                <c:pt idx="2465">
                  <c:v>0.13251640000000001</c:v>
                </c:pt>
                <c:pt idx="2466">
                  <c:v>0.13498180000000001</c:v>
                </c:pt>
                <c:pt idx="2467">
                  <c:v>0.13599810000000001</c:v>
                </c:pt>
                <c:pt idx="2468">
                  <c:v>0.12920380000000001</c:v>
                </c:pt>
                <c:pt idx="2469">
                  <c:v>0.13792740000000001</c:v>
                </c:pt>
                <c:pt idx="2470">
                  <c:v>0.13541300000000001</c:v>
                </c:pt>
                <c:pt idx="2471">
                  <c:v>0.13103239999999999</c:v>
                </c:pt>
                <c:pt idx="2472">
                  <c:v>0.13317490000000001</c:v>
                </c:pt>
                <c:pt idx="2473">
                  <c:v>0.1346493</c:v>
                </c:pt>
                <c:pt idx="2474">
                  <c:v>0.13154109999999999</c:v>
                </c:pt>
                <c:pt idx="2475">
                  <c:v>0.1330684</c:v>
                </c:pt>
                <c:pt idx="2476">
                  <c:v>0.1335134</c:v>
                </c:pt>
                <c:pt idx="2477">
                  <c:v>0.13444400000000001</c:v>
                </c:pt>
                <c:pt idx="2478">
                  <c:v>0.13575200000000001</c:v>
                </c:pt>
                <c:pt idx="2479">
                  <c:v>0.1333771</c:v>
                </c:pt>
                <c:pt idx="2480">
                  <c:v>0.13242229999999999</c:v>
                </c:pt>
                <c:pt idx="2481">
                  <c:v>0.13600580000000001</c:v>
                </c:pt>
                <c:pt idx="2482">
                  <c:v>0.13236590000000001</c:v>
                </c:pt>
                <c:pt idx="2483">
                  <c:v>0.1356733</c:v>
                </c:pt>
                <c:pt idx="2484">
                  <c:v>0.13511860000000001</c:v>
                </c:pt>
                <c:pt idx="2485">
                  <c:v>0.1250897</c:v>
                </c:pt>
                <c:pt idx="2486">
                  <c:v>0.1220025</c:v>
                </c:pt>
                <c:pt idx="2487">
                  <c:v>0.1248167</c:v>
                </c:pt>
                <c:pt idx="2488">
                  <c:v>0.12635089999999999</c:v>
                </c:pt>
                <c:pt idx="2489">
                  <c:v>0.1205073</c:v>
                </c:pt>
                <c:pt idx="2490">
                  <c:v>0.12739010000000001</c:v>
                </c:pt>
                <c:pt idx="2491">
                  <c:v>0.1217898</c:v>
                </c:pt>
                <c:pt idx="2492">
                  <c:v>0.126059</c:v>
                </c:pt>
                <c:pt idx="2493">
                  <c:v>0.12599170000000001</c:v>
                </c:pt>
                <c:pt idx="2494">
                  <c:v>0.12592919999999999</c:v>
                </c:pt>
                <c:pt idx="2495">
                  <c:v>0.1227442</c:v>
                </c:pt>
                <c:pt idx="2496">
                  <c:v>0.1260172</c:v>
                </c:pt>
                <c:pt idx="2497">
                  <c:v>0.1229857</c:v>
                </c:pt>
                <c:pt idx="2498">
                  <c:v>0.12666069999999999</c:v>
                </c:pt>
                <c:pt idx="2499">
                  <c:v>0.13019530000000001</c:v>
                </c:pt>
                <c:pt idx="2500">
                  <c:v>0.12875990000000001</c:v>
                </c:pt>
                <c:pt idx="2501">
                  <c:v>0.13149069999999999</c:v>
                </c:pt>
                <c:pt idx="2502">
                  <c:v>0.1291033</c:v>
                </c:pt>
                <c:pt idx="2503">
                  <c:v>0.12979540000000001</c:v>
                </c:pt>
                <c:pt idx="2504">
                  <c:v>0.13180520000000001</c:v>
                </c:pt>
                <c:pt idx="2505">
                  <c:v>0.13103119999999999</c:v>
                </c:pt>
                <c:pt idx="2506">
                  <c:v>0.12774469999999999</c:v>
                </c:pt>
                <c:pt idx="2507">
                  <c:v>0.1338704</c:v>
                </c:pt>
                <c:pt idx="2508">
                  <c:v>0.1331608</c:v>
                </c:pt>
                <c:pt idx="2509">
                  <c:v>0.1280868</c:v>
                </c:pt>
                <c:pt idx="2510">
                  <c:v>0.13017599999999999</c:v>
                </c:pt>
                <c:pt idx="2511">
                  <c:v>0.1312323</c:v>
                </c:pt>
                <c:pt idx="2512">
                  <c:v>0.12872529999999999</c:v>
                </c:pt>
                <c:pt idx="2513">
                  <c:v>0.13097909999999999</c:v>
                </c:pt>
                <c:pt idx="2514">
                  <c:v>0.13283790000000001</c:v>
                </c:pt>
                <c:pt idx="2515">
                  <c:v>0.13391420000000001</c:v>
                </c:pt>
                <c:pt idx="2516">
                  <c:v>0.1306437</c:v>
                </c:pt>
                <c:pt idx="2517">
                  <c:v>0.1375691</c:v>
                </c:pt>
                <c:pt idx="2518">
                  <c:v>0.1325895</c:v>
                </c:pt>
                <c:pt idx="2519">
                  <c:v>0.1297355</c:v>
                </c:pt>
                <c:pt idx="2520">
                  <c:v>0.13357910000000001</c:v>
                </c:pt>
                <c:pt idx="2521">
                  <c:v>0.13082250000000001</c:v>
                </c:pt>
                <c:pt idx="2522">
                  <c:v>0.1341128</c:v>
                </c:pt>
                <c:pt idx="2523">
                  <c:v>0.1321618</c:v>
                </c:pt>
                <c:pt idx="2524">
                  <c:v>0.1319408</c:v>
                </c:pt>
                <c:pt idx="2525">
                  <c:v>0.13731470000000001</c:v>
                </c:pt>
                <c:pt idx="2526">
                  <c:v>0.1366154</c:v>
                </c:pt>
                <c:pt idx="2527">
                  <c:v>0.1342817</c:v>
                </c:pt>
                <c:pt idx="2528">
                  <c:v>0.13192200000000001</c:v>
                </c:pt>
                <c:pt idx="2529">
                  <c:v>0.13469690000000001</c:v>
                </c:pt>
                <c:pt idx="2530">
                  <c:v>0.13419800000000001</c:v>
                </c:pt>
                <c:pt idx="2531">
                  <c:v>0.13489409999999999</c:v>
                </c:pt>
                <c:pt idx="2532">
                  <c:v>0.13437769999999999</c:v>
                </c:pt>
                <c:pt idx="2533">
                  <c:v>0.13322919999999999</c:v>
                </c:pt>
                <c:pt idx="2534">
                  <c:v>0.13149379999999999</c:v>
                </c:pt>
                <c:pt idx="2535">
                  <c:v>0.13385630000000001</c:v>
                </c:pt>
                <c:pt idx="2536">
                  <c:v>0.1298204</c:v>
                </c:pt>
                <c:pt idx="2537">
                  <c:v>0.13563159999999999</c:v>
                </c:pt>
                <c:pt idx="2538">
                  <c:v>0.1343694</c:v>
                </c:pt>
                <c:pt idx="2539">
                  <c:v>0.13167760000000001</c:v>
                </c:pt>
                <c:pt idx="2540">
                  <c:v>0.13928360000000001</c:v>
                </c:pt>
                <c:pt idx="2541">
                  <c:v>0.1321698</c:v>
                </c:pt>
                <c:pt idx="2542">
                  <c:v>0.13525529999999999</c:v>
                </c:pt>
                <c:pt idx="2543">
                  <c:v>0.135522</c:v>
                </c:pt>
                <c:pt idx="2544">
                  <c:v>0.1359775</c:v>
                </c:pt>
                <c:pt idx="2545">
                  <c:v>0.13190689999999999</c:v>
                </c:pt>
                <c:pt idx="2546">
                  <c:v>0.1358412</c:v>
                </c:pt>
                <c:pt idx="2547">
                  <c:v>0.1325962</c:v>
                </c:pt>
                <c:pt idx="2548">
                  <c:v>0.1355189</c:v>
                </c:pt>
                <c:pt idx="2549">
                  <c:v>0.1370287</c:v>
                </c:pt>
                <c:pt idx="2550">
                  <c:v>0.1354484</c:v>
                </c:pt>
                <c:pt idx="2551">
                  <c:v>0.13168089999999999</c:v>
                </c:pt>
                <c:pt idx="2552">
                  <c:v>0.13279340000000001</c:v>
                </c:pt>
                <c:pt idx="2553">
                  <c:v>0.13179759999999999</c:v>
                </c:pt>
                <c:pt idx="2554">
                  <c:v>0.1330152</c:v>
                </c:pt>
                <c:pt idx="2555">
                  <c:v>0.13597020000000001</c:v>
                </c:pt>
                <c:pt idx="2556">
                  <c:v>0.1339399</c:v>
                </c:pt>
                <c:pt idx="2557">
                  <c:v>0.13174169999999999</c:v>
                </c:pt>
                <c:pt idx="2558">
                  <c:v>0.1344168</c:v>
                </c:pt>
                <c:pt idx="2559">
                  <c:v>0.1342631</c:v>
                </c:pt>
                <c:pt idx="2560">
                  <c:v>0.13072610000000001</c:v>
                </c:pt>
                <c:pt idx="2561">
                  <c:v>0.13752549999999999</c:v>
                </c:pt>
                <c:pt idx="2562">
                  <c:v>0.13109199999999999</c:v>
                </c:pt>
                <c:pt idx="2563">
                  <c:v>0.13121340000000001</c:v>
                </c:pt>
                <c:pt idx="2564">
                  <c:v>0.1305221</c:v>
                </c:pt>
                <c:pt idx="2565">
                  <c:v>0.13102630000000001</c:v>
                </c:pt>
                <c:pt idx="2566">
                  <c:v>0.1377226</c:v>
                </c:pt>
                <c:pt idx="2567">
                  <c:v>0.1344378</c:v>
                </c:pt>
                <c:pt idx="2568">
                  <c:v>0.13039310000000001</c:v>
                </c:pt>
                <c:pt idx="2569">
                  <c:v>0.13371949999999999</c:v>
                </c:pt>
                <c:pt idx="2570">
                  <c:v>0.1303166</c:v>
                </c:pt>
                <c:pt idx="2571">
                  <c:v>0.13263990000000001</c:v>
                </c:pt>
                <c:pt idx="2572">
                  <c:v>0.13574649999999999</c:v>
                </c:pt>
                <c:pt idx="2573">
                  <c:v>0.1361241</c:v>
                </c:pt>
                <c:pt idx="2574">
                  <c:v>0.13166739999999999</c:v>
                </c:pt>
                <c:pt idx="2575">
                  <c:v>0.13560710000000001</c:v>
                </c:pt>
                <c:pt idx="2576">
                  <c:v>0.13341439999999999</c:v>
                </c:pt>
                <c:pt idx="2577">
                  <c:v>0.13072819999999999</c:v>
                </c:pt>
                <c:pt idx="2578">
                  <c:v>0.13580980000000001</c:v>
                </c:pt>
                <c:pt idx="2579">
                  <c:v>0.13444049999999999</c:v>
                </c:pt>
                <c:pt idx="2580">
                  <c:v>0.12917580000000001</c:v>
                </c:pt>
                <c:pt idx="2581">
                  <c:v>0.14016719999999999</c:v>
                </c:pt>
                <c:pt idx="2582">
                  <c:v>0.1353655</c:v>
                </c:pt>
                <c:pt idx="2583">
                  <c:v>0.13252990000000001</c:v>
                </c:pt>
                <c:pt idx="2584">
                  <c:v>0.13527790000000001</c:v>
                </c:pt>
                <c:pt idx="2585">
                  <c:v>0.1344892</c:v>
                </c:pt>
                <c:pt idx="2586">
                  <c:v>0.13394110000000001</c:v>
                </c:pt>
                <c:pt idx="2587">
                  <c:v>0.1413219</c:v>
                </c:pt>
                <c:pt idx="2588">
                  <c:v>0.13207640000000001</c:v>
                </c:pt>
                <c:pt idx="2589">
                  <c:v>0.13122329999999999</c:v>
                </c:pt>
                <c:pt idx="2590">
                  <c:v>0.13884079999999999</c:v>
                </c:pt>
                <c:pt idx="2591">
                  <c:v>0.13492779999999999</c:v>
                </c:pt>
                <c:pt idx="2592">
                  <c:v>0.1326688</c:v>
                </c:pt>
                <c:pt idx="2593">
                  <c:v>0.13572149999999999</c:v>
                </c:pt>
                <c:pt idx="2594">
                  <c:v>0.1314282</c:v>
                </c:pt>
                <c:pt idx="2595">
                  <c:v>0.1303426</c:v>
                </c:pt>
                <c:pt idx="2596">
                  <c:v>0.1360653</c:v>
                </c:pt>
                <c:pt idx="2597">
                  <c:v>0.1291948</c:v>
                </c:pt>
                <c:pt idx="2598">
                  <c:v>0.13697029999999999</c:v>
                </c:pt>
                <c:pt idx="2599">
                  <c:v>0.13586490000000001</c:v>
                </c:pt>
                <c:pt idx="2600">
                  <c:v>0.13265569999999999</c:v>
                </c:pt>
                <c:pt idx="2601">
                  <c:v>0.13156080000000001</c:v>
                </c:pt>
                <c:pt idx="2602">
                  <c:v>0.1334349</c:v>
                </c:pt>
                <c:pt idx="2603">
                  <c:v>0.13366449999999999</c:v>
                </c:pt>
                <c:pt idx="2604">
                  <c:v>0.13417009999999999</c:v>
                </c:pt>
                <c:pt idx="2605">
                  <c:v>0.1370036</c:v>
                </c:pt>
                <c:pt idx="2606">
                  <c:v>0.12967400000000001</c:v>
                </c:pt>
                <c:pt idx="2607">
                  <c:v>0.13427220000000001</c:v>
                </c:pt>
                <c:pt idx="2608">
                  <c:v>0.13408680000000001</c:v>
                </c:pt>
                <c:pt idx="2609">
                  <c:v>0.13267689999999999</c:v>
                </c:pt>
                <c:pt idx="2610">
                  <c:v>0.13337589999999999</c:v>
                </c:pt>
                <c:pt idx="2611">
                  <c:v>0.13419</c:v>
                </c:pt>
                <c:pt idx="2612">
                  <c:v>0.1304401</c:v>
                </c:pt>
                <c:pt idx="2613">
                  <c:v>0.1336183</c:v>
                </c:pt>
                <c:pt idx="2614">
                  <c:v>0.1323327</c:v>
                </c:pt>
                <c:pt idx="2615">
                  <c:v>0.13271479999999999</c:v>
                </c:pt>
                <c:pt idx="2616">
                  <c:v>0.13047500000000001</c:v>
                </c:pt>
                <c:pt idx="2617">
                  <c:v>0.13082479999999999</c:v>
                </c:pt>
                <c:pt idx="2618">
                  <c:v>0.13248670000000001</c:v>
                </c:pt>
                <c:pt idx="2619">
                  <c:v>0.13314690000000001</c:v>
                </c:pt>
                <c:pt idx="2620">
                  <c:v>0.1353239</c:v>
                </c:pt>
                <c:pt idx="2621">
                  <c:v>0.13367399999999999</c:v>
                </c:pt>
                <c:pt idx="2622">
                  <c:v>0.12945780000000001</c:v>
                </c:pt>
                <c:pt idx="2623">
                  <c:v>0.13294010000000001</c:v>
                </c:pt>
                <c:pt idx="2624">
                  <c:v>0.13339490000000001</c:v>
                </c:pt>
                <c:pt idx="2625">
                  <c:v>0.13182289999999999</c:v>
                </c:pt>
                <c:pt idx="2626">
                  <c:v>0.13728319999999999</c:v>
                </c:pt>
                <c:pt idx="2627">
                  <c:v>0.13373370000000001</c:v>
                </c:pt>
                <c:pt idx="2628">
                  <c:v>0.13057379999999999</c:v>
                </c:pt>
                <c:pt idx="2629">
                  <c:v>0.1327207</c:v>
                </c:pt>
                <c:pt idx="2630">
                  <c:v>0.13165579999999999</c:v>
                </c:pt>
                <c:pt idx="2631">
                  <c:v>0.13041720000000001</c:v>
                </c:pt>
                <c:pt idx="2632">
                  <c:v>0.13389470000000001</c:v>
                </c:pt>
                <c:pt idx="2633">
                  <c:v>0.1305075</c:v>
                </c:pt>
                <c:pt idx="2634">
                  <c:v>0.12900349999999999</c:v>
                </c:pt>
                <c:pt idx="2635">
                  <c:v>0.13121140000000001</c:v>
                </c:pt>
                <c:pt idx="2636">
                  <c:v>0.12912750000000001</c:v>
                </c:pt>
                <c:pt idx="2637">
                  <c:v>0.1349717</c:v>
                </c:pt>
                <c:pt idx="2638">
                  <c:v>0.13304750000000001</c:v>
                </c:pt>
                <c:pt idx="2639">
                  <c:v>0.1314351</c:v>
                </c:pt>
                <c:pt idx="2640">
                  <c:v>0.1329775</c:v>
                </c:pt>
                <c:pt idx="2641">
                  <c:v>0.1343222</c:v>
                </c:pt>
                <c:pt idx="2642">
                  <c:v>0.12815889999999999</c:v>
                </c:pt>
                <c:pt idx="2643">
                  <c:v>0.13398399999999999</c:v>
                </c:pt>
                <c:pt idx="2644">
                  <c:v>0.1293686</c:v>
                </c:pt>
                <c:pt idx="2645">
                  <c:v>0.13193460000000001</c:v>
                </c:pt>
                <c:pt idx="2646">
                  <c:v>0.13540440000000001</c:v>
                </c:pt>
                <c:pt idx="2647">
                  <c:v>0.12929199999999999</c:v>
                </c:pt>
                <c:pt idx="2648">
                  <c:v>0.12893370000000001</c:v>
                </c:pt>
                <c:pt idx="2649">
                  <c:v>0.13323360000000001</c:v>
                </c:pt>
                <c:pt idx="2650">
                  <c:v>0.1278803</c:v>
                </c:pt>
                <c:pt idx="2651">
                  <c:v>0.13143779999999999</c:v>
                </c:pt>
                <c:pt idx="2652">
                  <c:v>0.13227620000000001</c:v>
                </c:pt>
                <c:pt idx="2653">
                  <c:v>0.13056300000000001</c:v>
                </c:pt>
                <c:pt idx="2654">
                  <c:v>0.13109290000000001</c:v>
                </c:pt>
                <c:pt idx="2655">
                  <c:v>0.13489470000000001</c:v>
                </c:pt>
                <c:pt idx="2656">
                  <c:v>0.135185</c:v>
                </c:pt>
                <c:pt idx="2657">
                  <c:v>0.1297517</c:v>
                </c:pt>
                <c:pt idx="2658">
                  <c:v>0.13425000000000001</c:v>
                </c:pt>
                <c:pt idx="2659">
                  <c:v>0.1289199</c:v>
                </c:pt>
                <c:pt idx="2660">
                  <c:v>0.13127259999999999</c:v>
                </c:pt>
                <c:pt idx="2661">
                  <c:v>0.13509689999999999</c:v>
                </c:pt>
                <c:pt idx="2662">
                  <c:v>0.13181899999999999</c:v>
                </c:pt>
                <c:pt idx="2663">
                  <c:v>0.128358</c:v>
                </c:pt>
                <c:pt idx="2664">
                  <c:v>0.1307306</c:v>
                </c:pt>
                <c:pt idx="2665">
                  <c:v>0.1309691</c:v>
                </c:pt>
                <c:pt idx="2666">
                  <c:v>0.12987670000000001</c:v>
                </c:pt>
                <c:pt idx="2667">
                  <c:v>0.1304314</c:v>
                </c:pt>
                <c:pt idx="2668">
                  <c:v>0.13404859999999999</c:v>
                </c:pt>
                <c:pt idx="2669">
                  <c:v>0.1307594</c:v>
                </c:pt>
                <c:pt idx="2670">
                  <c:v>0.1319283</c:v>
                </c:pt>
                <c:pt idx="2671">
                  <c:v>0.12892419999999999</c:v>
                </c:pt>
                <c:pt idx="2672">
                  <c:v>0.12932859999999999</c:v>
                </c:pt>
                <c:pt idx="2673">
                  <c:v>0.13139600000000001</c:v>
                </c:pt>
                <c:pt idx="2674">
                  <c:v>0.1298327</c:v>
                </c:pt>
                <c:pt idx="2675">
                  <c:v>0.1279489</c:v>
                </c:pt>
                <c:pt idx="2676">
                  <c:v>0.13043669999999999</c:v>
                </c:pt>
                <c:pt idx="2677">
                  <c:v>0.12866540000000001</c:v>
                </c:pt>
                <c:pt idx="2678">
                  <c:v>0.13007299999999999</c:v>
                </c:pt>
                <c:pt idx="2679">
                  <c:v>0.13402330000000001</c:v>
                </c:pt>
                <c:pt idx="2680">
                  <c:v>0.13166600000000001</c:v>
                </c:pt>
                <c:pt idx="2681">
                  <c:v>0.1294496</c:v>
                </c:pt>
                <c:pt idx="2682">
                  <c:v>0.12859039999999999</c:v>
                </c:pt>
                <c:pt idx="2683">
                  <c:v>0.1305559</c:v>
                </c:pt>
                <c:pt idx="2684">
                  <c:v>0.1286263</c:v>
                </c:pt>
                <c:pt idx="2685">
                  <c:v>0.135237</c:v>
                </c:pt>
                <c:pt idx="2686">
                  <c:v>0.12837180000000001</c:v>
                </c:pt>
                <c:pt idx="2687">
                  <c:v>0.12812570000000001</c:v>
                </c:pt>
                <c:pt idx="2688">
                  <c:v>0.1310132</c:v>
                </c:pt>
                <c:pt idx="2689">
                  <c:v>0.13142509999999999</c:v>
                </c:pt>
                <c:pt idx="2690">
                  <c:v>0.12975149999999999</c:v>
                </c:pt>
                <c:pt idx="2691">
                  <c:v>0.1286689</c:v>
                </c:pt>
                <c:pt idx="2692">
                  <c:v>0.12844729999999999</c:v>
                </c:pt>
                <c:pt idx="2693">
                  <c:v>0.1267856</c:v>
                </c:pt>
                <c:pt idx="2694">
                  <c:v>0.1286264</c:v>
                </c:pt>
                <c:pt idx="2695">
                  <c:v>0.13095229999999999</c:v>
                </c:pt>
                <c:pt idx="2696">
                  <c:v>0.1303153</c:v>
                </c:pt>
                <c:pt idx="2697">
                  <c:v>0.12958800000000001</c:v>
                </c:pt>
                <c:pt idx="2698">
                  <c:v>0.1293888</c:v>
                </c:pt>
                <c:pt idx="2699">
                  <c:v>0.1269227</c:v>
                </c:pt>
                <c:pt idx="2700">
                  <c:v>0.13330339999999999</c:v>
                </c:pt>
                <c:pt idx="2701">
                  <c:v>0.12934219999999999</c:v>
                </c:pt>
                <c:pt idx="2702">
                  <c:v>0.12722839999999999</c:v>
                </c:pt>
                <c:pt idx="2703">
                  <c:v>0.12662119999999999</c:v>
                </c:pt>
                <c:pt idx="2704">
                  <c:v>0.1324147</c:v>
                </c:pt>
                <c:pt idx="2705">
                  <c:v>0.12890660000000001</c:v>
                </c:pt>
                <c:pt idx="2706">
                  <c:v>0.1273273</c:v>
                </c:pt>
                <c:pt idx="2707">
                  <c:v>0.12770380000000001</c:v>
                </c:pt>
                <c:pt idx="2708">
                  <c:v>0.13222339999999999</c:v>
                </c:pt>
                <c:pt idx="2709">
                  <c:v>0.1255339</c:v>
                </c:pt>
                <c:pt idx="2710">
                  <c:v>0.1322923</c:v>
                </c:pt>
                <c:pt idx="2711">
                  <c:v>0.12729860000000001</c:v>
                </c:pt>
                <c:pt idx="2712">
                  <c:v>0.1265163</c:v>
                </c:pt>
                <c:pt idx="2713">
                  <c:v>0.1278899</c:v>
                </c:pt>
                <c:pt idx="2714">
                  <c:v>0.12665770000000001</c:v>
                </c:pt>
                <c:pt idx="2715">
                  <c:v>0.1238047</c:v>
                </c:pt>
                <c:pt idx="2716">
                  <c:v>0.1296725</c:v>
                </c:pt>
                <c:pt idx="2717">
                  <c:v>0.1266235</c:v>
                </c:pt>
                <c:pt idx="2718">
                  <c:v>0.1251727</c:v>
                </c:pt>
                <c:pt idx="2719">
                  <c:v>0.1291872</c:v>
                </c:pt>
                <c:pt idx="2720">
                  <c:v>0.12740090000000001</c:v>
                </c:pt>
                <c:pt idx="2721">
                  <c:v>0.13000690000000001</c:v>
                </c:pt>
                <c:pt idx="2722">
                  <c:v>0.1258447</c:v>
                </c:pt>
                <c:pt idx="2723">
                  <c:v>0.12625030000000001</c:v>
                </c:pt>
                <c:pt idx="2724">
                  <c:v>0.1266342</c:v>
                </c:pt>
                <c:pt idx="2725">
                  <c:v>0.12780720000000001</c:v>
                </c:pt>
                <c:pt idx="2726">
                  <c:v>0.12628049999999999</c:v>
                </c:pt>
                <c:pt idx="2727">
                  <c:v>0.1259026</c:v>
                </c:pt>
                <c:pt idx="2728">
                  <c:v>0.12735479999999999</c:v>
                </c:pt>
                <c:pt idx="2729">
                  <c:v>0.1269806</c:v>
                </c:pt>
                <c:pt idx="2730">
                  <c:v>0.12272130000000001</c:v>
                </c:pt>
                <c:pt idx="2731">
                  <c:v>0.12552459999999999</c:v>
                </c:pt>
                <c:pt idx="2732">
                  <c:v>0.1246104</c:v>
                </c:pt>
                <c:pt idx="2733">
                  <c:v>0.12872140000000001</c:v>
                </c:pt>
                <c:pt idx="2734">
                  <c:v>0.12538350000000001</c:v>
                </c:pt>
                <c:pt idx="2735">
                  <c:v>0.12566630000000001</c:v>
                </c:pt>
                <c:pt idx="2736">
                  <c:v>0.1233134</c:v>
                </c:pt>
                <c:pt idx="2737">
                  <c:v>0.123989</c:v>
                </c:pt>
                <c:pt idx="2738">
                  <c:v>0.1291194</c:v>
                </c:pt>
                <c:pt idx="2739">
                  <c:v>0.1274583</c:v>
                </c:pt>
                <c:pt idx="2740">
                  <c:v>0.1298204</c:v>
                </c:pt>
                <c:pt idx="2741">
                  <c:v>0.1266495</c:v>
                </c:pt>
                <c:pt idx="2742">
                  <c:v>0.1224251</c:v>
                </c:pt>
                <c:pt idx="2743">
                  <c:v>0.12609329999999999</c:v>
                </c:pt>
                <c:pt idx="2744">
                  <c:v>0.12725040000000001</c:v>
                </c:pt>
                <c:pt idx="2745">
                  <c:v>0.1243683</c:v>
                </c:pt>
                <c:pt idx="2746">
                  <c:v>0.1273051</c:v>
                </c:pt>
                <c:pt idx="2747">
                  <c:v>0.1255011</c:v>
                </c:pt>
                <c:pt idx="2748">
                  <c:v>0.1267914</c:v>
                </c:pt>
                <c:pt idx="2749">
                  <c:v>0.1269595</c:v>
                </c:pt>
                <c:pt idx="2750">
                  <c:v>0.1258668</c:v>
                </c:pt>
                <c:pt idx="2751">
                  <c:v>0.12813869999999999</c:v>
                </c:pt>
                <c:pt idx="2752">
                  <c:v>0.12649060000000001</c:v>
                </c:pt>
                <c:pt idx="2753">
                  <c:v>0.1248389</c:v>
                </c:pt>
                <c:pt idx="2754">
                  <c:v>0.12604889999999999</c:v>
                </c:pt>
                <c:pt idx="2755">
                  <c:v>0.12890550000000001</c:v>
                </c:pt>
                <c:pt idx="2756">
                  <c:v>0.12650069999999999</c:v>
                </c:pt>
                <c:pt idx="2757">
                  <c:v>0.12660189999999999</c:v>
                </c:pt>
                <c:pt idx="2758">
                  <c:v>0.12734519999999999</c:v>
                </c:pt>
                <c:pt idx="2759">
                  <c:v>0.12856509999999999</c:v>
                </c:pt>
                <c:pt idx="2760">
                  <c:v>0.12624260000000001</c:v>
                </c:pt>
                <c:pt idx="2761">
                  <c:v>0.1284614</c:v>
                </c:pt>
                <c:pt idx="2762">
                  <c:v>0.1255029</c:v>
                </c:pt>
                <c:pt idx="2763">
                  <c:v>0.1243995</c:v>
                </c:pt>
                <c:pt idx="2764">
                  <c:v>0.127967</c:v>
                </c:pt>
                <c:pt idx="2765">
                  <c:v>0.1289275</c:v>
                </c:pt>
                <c:pt idx="2766">
                  <c:v>0.13000039999999999</c:v>
                </c:pt>
                <c:pt idx="2767">
                  <c:v>0.12622149999999999</c:v>
                </c:pt>
                <c:pt idx="2768">
                  <c:v>0.1264468</c:v>
                </c:pt>
                <c:pt idx="2769">
                  <c:v>0.12805259999999999</c:v>
                </c:pt>
                <c:pt idx="2770">
                  <c:v>0.12976460000000001</c:v>
                </c:pt>
                <c:pt idx="2771">
                  <c:v>0.12687519999999999</c:v>
                </c:pt>
                <c:pt idx="2772">
                  <c:v>0.1285926</c:v>
                </c:pt>
                <c:pt idx="2773">
                  <c:v>0.13019939999999999</c:v>
                </c:pt>
                <c:pt idx="2774">
                  <c:v>0.12615470000000001</c:v>
                </c:pt>
                <c:pt idx="2775">
                  <c:v>0.12720239999999999</c:v>
                </c:pt>
                <c:pt idx="2776">
                  <c:v>0.1266545</c:v>
                </c:pt>
                <c:pt idx="2777">
                  <c:v>0.12734429999999999</c:v>
                </c:pt>
                <c:pt idx="2778">
                  <c:v>0.12659029999999999</c:v>
                </c:pt>
                <c:pt idx="2779">
                  <c:v>0.12546779999999999</c:v>
                </c:pt>
                <c:pt idx="2780">
                  <c:v>0.12439939999999999</c:v>
                </c:pt>
                <c:pt idx="2781">
                  <c:v>0.12804670000000001</c:v>
                </c:pt>
                <c:pt idx="2782">
                  <c:v>0.12797910000000001</c:v>
                </c:pt>
                <c:pt idx="2783">
                  <c:v>0.1259622</c:v>
                </c:pt>
                <c:pt idx="2784">
                  <c:v>0.128111</c:v>
                </c:pt>
                <c:pt idx="2785">
                  <c:v>0.12742020000000001</c:v>
                </c:pt>
                <c:pt idx="2786">
                  <c:v>0.12664259999999999</c:v>
                </c:pt>
                <c:pt idx="2787">
                  <c:v>0.12396989999999999</c:v>
                </c:pt>
                <c:pt idx="2788">
                  <c:v>0.1263164</c:v>
                </c:pt>
                <c:pt idx="2789">
                  <c:v>0.123811</c:v>
                </c:pt>
                <c:pt idx="2790">
                  <c:v>0.12517539999999999</c:v>
                </c:pt>
                <c:pt idx="2791">
                  <c:v>0.1261524</c:v>
                </c:pt>
                <c:pt idx="2792">
                  <c:v>0.12919410000000001</c:v>
                </c:pt>
                <c:pt idx="2793">
                  <c:v>0.1246767</c:v>
                </c:pt>
                <c:pt idx="2794">
                  <c:v>0.12628900000000001</c:v>
                </c:pt>
                <c:pt idx="2795">
                  <c:v>0.1243249</c:v>
                </c:pt>
                <c:pt idx="2796">
                  <c:v>0.1277847</c:v>
                </c:pt>
                <c:pt idx="2797">
                  <c:v>0.12706870000000001</c:v>
                </c:pt>
                <c:pt idx="2798">
                  <c:v>0.13108359999999999</c:v>
                </c:pt>
                <c:pt idx="2799">
                  <c:v>0.1254489</c:v>
                </c:pt>
                <c:pt idx="2800">
                  <c:v>0.12871540000000001</c:v>
                </c:pt>
                <c:pt idx="2801">
                  <c:v>0.12836359999999999</c:v>
                </c:pt>
                <c:pt idx="2802">
                  <c:v>0.1249668</c:v>
                </c:pt>
                <c:pt idx="2803">
                  <c:v>0.12897629999999999</c:v>
                </c:pt>
                <c:pt idx="2804">
                  <c:v>0.1246978</c:v>
                </c:pt>
                <c:pt idx="2805">
                  <c:v>0.12554219999999999</c:v>
                </c:pt>
                <c:pt idx="2806">
                  <c:v>0.1262315</c:v>
                </c:pt>
                <c:pt idx="2807">
                  <c:v>0.12626499999999999</c:v>
                </c:pt>
                <c:pt idx="2808">
                  <c:v>0.12582570000000001</c:v>
                </c:pt>
                <c:pt idx="2809">
                  <c:v>0.12505179999999999</c:v>
                </c:pt>
                <c:pt idx="2810">
                  <c:v>0.1247516</c:v>
                </c:pt>
                <c:pt idx="2811">
                  <c:v>0.1261063</c:v>
                </c:pt>
                <c:pt idx="2812">
                  <c:v>0.1259961</c:v>
                </c:pt>
                <c:pt idx="2813">
                  <c:v>0.12694839999999999</c:v>
                </c:pt>
                <c:pt idx="2814">
                  <c:v>0.12503549999999999</c:v>
                </c:pt>
                <c:pt idx="2815">
                  <c:v>0.12630350000000001</c:v>
                </c:pt>
                <c:pt idx="2816">
                  <c:v>0.12824140000000001</c:v>
                </c:pt>
                <c:pt idx="2817">
                  <c:v>0.1244981</c:v>
                </c:pt>
                <c:pt idx="2818">
                  <c:v>0.1258242</c:v>
                </c:pt>
                <c:pt idx="2819">
                  <c:v>0.12616350000000001</c:v>
                </c:pt>
                <c:pt idx="2820">
                  <c:v>0.1261969</c:v>
                </c:pt>
                <c:pt idx="2821">
                  <c:v>0.12687209999999999</c:v>
                </c:pt>
                <c:pt idx="2822">
                  <c:v>0.125087</c:v>
                </c:pt>
                <c:pt idx="2823">
                  <c:v>0.1245285</c:v>
                </c:pt>
                <c:pt idx="2824">
                  <c:v>0.12736120000000001</c:v>
                </c:pt>
                <c:pt idx="2825">
                  <c:v>0.12230240000000001</c:v>
                </c:pt>
                <c:pt idx="2826">
                  <c:v>0.12739249999999999</c:v>
                </c:pt>
                <c:pt idx="2827">
                  <c:v>0.12801380000000001</c:v>
                </c:pt>
                <c:pt idx="2828">
                  <c:v>0.1242352</c:v>
                </c:pt>
                <c:pt idx="2829">
                  <c:v>0.1278589</c:v>
                </c:pt>
                <c:pt idx="2830">
                  <c:v>0.1257527</c:v>
                </c:pt>
                <c:pt idx="2831">
                  <c:v>0.12761040000000001</c:v>
                </c:pt>
                <c:pt idx="2832">
                  <c:v>0.12647659999999999</c:v>
                </c:pt>
                <c:pt idx="2833">
                  <c:v>0.12566830000000001</c:v>
                </c:pt>
                <c:pt idx="2834">
                  <c:v>0.1227939</c:v>
                </c:pt>
                <c:pt idx="2835">
                  <c:v>0.1242432</c:v>
                </c:pt>
                <c:pt idx="2836">
                  <c:v>0.12481979999999999</c:v>
                </c:pt>
                <c:pt idx="2837">
                  <c:v>0.12519</c:v>
                </c:pt>
                <c:pt idx="2838">
                  <c:v>0.12753239999999999</c:v>
                </c:pt>
                <c:pt idx="2839">
                  <c:v>0.12564690000000001</c:v>
                </c:pt>
                <c:pt idx="2840">
                  <c:v>0.1246384</c:v>
                </c:pt>
                <c:pt idx="2841">
                  <c:v>0.12811710000000001</c:v>
                </c:pt>
                <c:pt idx="2842">
                  <c:v>0.12918250000000001</c:v>
                </c:pt>
                <c:pt idx="2843">
                  <c:v>0.1224165</c:v>
                </c:pt>
                <c:pt idx="2844">
                  <c:v>0.12396119999999999</c:v>
                </c:pt>
                <c:pt idx="2845">
                  <c:v>0.12518470000000001</c:v>
                </c:pt>
                <c:pt idx="2846">
                  <c:v>0.12368510000000001</c:v>
                </c:pt>
                <c:pt idx="2847">
                  <c:v>0.12838260000000001</c:v>
                </c:pt>
                <c:pt idx="2848">
                  <c:v>0.1262113</c:v>
                </c:pt>
                <c:pt idx="2849">
                  <c:v>0.122765</c:v>
                </c:pt>
                <c:pt idx="2850">
                  <c:v>0.12537870000000001</c:v>
                </c:pt>
                <c:pt idx="2851">
                  <c:v>0.1231592</c:v>
                </c:pt>
                <c:pt idx="2852">
                  <c:v>0.12469769999999999</c:v>
                </c:pt>
                <c:pt idx="2853">
                  <c:v>0.1232724</c:v>
                </c:pt>
                <c:pt idx="2854">
                  <c:v>0.1256002</c:v>
                </c:pt>
                <c:pt idx="2855">
                  <c:v>0.12517010000000001</c:v>
                </c:pt>
                <c:pt idx="2856">
                  <c:v>0.12424200000000001</c:v>
                </c:pt>
                <c:pt idx="2857">
                  <c:v>0.12647749999999999</c:v>
                </c:pt>
                <c:pt idx="2858">
                  <c:v>0.12401570000000001</c:v>
                </c:pt>
                <c:pt idx="2859">
                  <c:v>0.1248484</c:v>
                </c:pt>
                <c:pt idx="2860">
                  <c:v>0.1248224</c:v>
                </c:pt>
                <c:pt idx="2861">
                  <c:v>0.12227929999999999</c:v>
                </c:pt>
              </c:numCache>
            </c:numRef>
          </c:yVal>
        </c:ser>
        <c:ser>
          <c:idx val="0"/>
          <c:order val="0"/>
          <c:tx>
            <c:strRef>
              <c:f>AgaChk1X_520_2018_06_24_!$E$1:$E$2</c:f>
              <c:strCache>
                <c:ptCount val="1"/>
                <c:pt idx="0">
                  <c:v>Tester Judgment mm/s rms</c:v>
                </c:pt>
              </c:strCache>
            </c:strRef>
          </c:tx>
          <c:marker>
            <c:symbol val="none"/>
          </c:marker>
          <c:yVal>
            <c:numRef>
              <c:f>AgaChk1X_520_2018_06_24_!$E$3:$E$2863</c:f>
              <c:numCache>
                <c:formatCode>0.000</c:formatCode>
                <c:ptCount val="2861"/>
                <c:pt idx="0">
                  <c:v>0.1074012</c:v>
                </c:pt>
                <c:pt idx="1">
                  <c:v>0.10662770000000001</c:v>
                </c:pt>
                <c:pt idx="2">
                  <c:v>0.1077562</c:v>
                </c:pt>
                <c:pt idx="3">
                  <c:v>0.1075358</c:v>
                </c:pt>
                <c:pt idx="4">
                  <c:v>0.1095883</c:v>
                </c:pt>
                <c:pt idx="5">
                  <c:v>0.105961</c:v>
                </c:pt>
                <c:pt idx="6">
                  <c:v>0.1086302</c:v>
                </c:pt>
                <c:pt idx="7">
                  <c:v>0.10663980000000001</c:v>
                </c:pt>
                <c:pt idx="8">
                  <c:v>0.1043253</c:v>
                </c:pt>
                <c:pt idx="9">
                  <c:v>0.1076324</c:v>
                </c:pt>
                <c:pt idx="10">
                  <c:v>0.1062627</c:v>
                </c:pt>
                <c:pt idx="11">
                  <c:v>0.10952969999999999</c:v>
                </c:pt>
                <c:pt idx="12">
                  <c:v>0.1087828</c:v>
                </c:pt>
                <c:pt idx="13">
                  <c:v>0.1101129</c:v>
                </c:pt>
                <c:pt idx="14">
                  <c:v>0.1065638</c:v>
                </c:pt>
                <c:pt idx="15">
                  <c:v>0.1068771</c:v>
                </c:pt>
                <c:pt idx="16">
                  <c:v>0.1074176</c:v>
                </c:pt>
                <c:pt idx="17">
                  <c:v>0.1095737</c:v>
                </c:pt>
                <c:pt idx="18">
                  <c:v>0.1112194</c:v>
                </c:pt>
                <c:pt idx="19">
                  <c:v>0.10925940000000001</c:v>
                </c:pt>
                <c:pt idx="20">
                  <c:v>0.1093113</c:v>
                </c:pt>
                <c:pt idx="21">
                  <c:v>0.1082683</c:v>
                </c:pt>
                <c:pt idx="22">
                  <c:v>0.1078316</c:v>
                </c:pt>
                <c:pt idx="23">
                  <c:v>0.1082072</c:v>
                </c:pt>
                <c:pt idx="24">
                  <c:v>0.1091329</c:v>
                </c:pt>
                <c:pt idx="25">
                  <c:v>0.10612489999999999</c:v>
                </c:pt>
                <c:pt idx="26">
                  <c:v>0.11016570000000001</c:v>
                </c:pt>
                <c:pt idx="27">
                  <c:v>0.10893120000000001</c:v>
                </c:pt>
                <c:pt idx="28">
                  <c:v>0.113231</c:v>
                </c:pt>
                <c:pt idx="29">
                  <c:v>0.1090497</c:v>
                </c:pt>
                <c:pt idx="30">
                  <c:v>0.11121789999999999</c:v>
                </c:pt>
                <c:pt idx="31">
                  <c:v>0.10788730000000001</c:v>
                </c:pt>
                <c:pt idx="32">
                  <c:v>0.1074003</c:v>
                </c:pt>
                <c:pt idx="33">
                  <c:v>0.1059431</c:v>
                </c:pt>
                <c:pt idx="34">
                  <c:v>0.1075665</c:v>
                </c:pt>
                <c:pt idx="35">
                  <c:v>0.1068255</c:v>
                </c:pt>
                <c:pt idx="36">
                  <c:v>0.11123</c:v>
                </c:pt>
                <c:pt idx="37">
                  <c:v>0.1115411</c:v>
                </c:pt>
                <c:pt idx="38">
                  <c:v>0.1093558</c:v>
                </c:pt>
                <c:pt idx="39">
                  <c:v>0.10574939999999999</c:v>
                </c:pt>
                <c:pt idx="40">
                  <c:v>0.1103891</c:v>
                </c:pt>
                <c:pt idx="41">
                  <c:v>0.1076965</c:v>
                </c:pt>
                <c:pt idx="42">
                  <c:v>0.1069336</c:v>
                </c:pt>
                <c:pt idx="43">
                  <c:v>0.108629</c:v>
                </c:pt>
                <c:pt idx="44">
                  <c:v>0.107124</c:v>
                </c:pt>
                <c:pt idx="45">
                  <c:v>0.11095579999999999</c:v>
                </c:pt>
                <c:pt idx="46">
                  <c:v>0.1073887</c:v>
                </c:pt>
                <c:pt idx="47">
                  <c:v>0.1120934</c:v>
                </c:pt>
                <c:pt idx="48">
                  <c:v>0.1113434</c:v>
                </c:pt>
                <c:pt idx="49">
                  <c:v>0.1100588</c:v>
                </c:pt>
                <c:pt idx="50">
                  <c:v>0.1096912</c:v>
                </c:pt>
                <c:pt idx="51">
                  <c:v>0.10869529999999999</c:v>
                </c:pt>
                <c:pt idx="52">
                  <c:v>0.104377</c:v>
                </c:pt>
                <c:pt idx="53">
                  <c:v>0.1093925</c:v>
                </c:pt>
                <c:pt idx="54">
                  <c:v>0.1088557</c:v>
                </c:pt>
                <c:pt idx="55">
                  <c:v>0.1061631</c:v>
                </c:pt>
                <c:pt idx="56">
                  <c:v>0.11062329999999999</c:v>
                </c:pt>
                <c:pt idx="57">
                  <c:v>0.1073702</c:v>
                </c:pt>
                <c:pt idx="58">
                  <c:v>0.10929469999999999</c:v>
                </c:pt>
                <c:pt idx="59">
                  <c:v>0.1116231</c:v>
                </c:pt>
                <c:pt idx="60">
                  <c:v>0.1107346</c:v>
                </c:pt>
                <c:pt idx="61">
                  <c:v>0.1102856</c:v>
                </c:pt>
                <c:pt idx="62">
                  <c:v>0.10820879999999999</c:v>
                </c:pt>
                <c:pt idx="63">
                  <c:v>0.1116399</c:v>
                </c:pt>
                <c:pt idx="64">
                  <c:v>0.1082627</c:v>
                </c:pt>
                <c:pt idx="65">
                  <c:v>0.1080424</c:v>
                </c:pt>
                <c:pt idx="66">
                  <c:v>0.1077581</c:v>
                </c:pt>
                <c:pt idx="67">
                  <c:v>0.1107828</c:v>
                </c:pt>
                <c:pt idx="68">
                  <c:v>0.10844819999999999</c:v>
                </c:pt>
                <c:pt idx="69">
                  <c:v>0.1100913</c:v>
                </c:pt>
                <c:pt idx="70">
                  <c:v>0.1101043</c:v>
                </c:pt>
                <c:pt idx="71">
                  <c:v>0.10876479999999999</c:v>
                </c:pt>
                <c:pt idx="72">
                  <c:v>0.1074006</c:v>
                </c:pt>
                <c:pt idx="73">
                  <c:v>0.1079157</c:v>
                </c:pt>
                <c:pt idx="74">
                  <c:v>0.1084088</c:v>
                </c:pt>
                <c:pt idx="75">
                  <c:v>0.110931</c:v>
                </c:pt>
                <c:pt idx="76">
                  <c:v>0.1082188</c:v>
                </c:pt>
                <c:pt idx="77">
                  <c:v>0.1093862</c:v>
                </c:pt>
                <c:pt idx="78">
                  <c:v>0.1089692</c:v>
                </c:pt>
                <c:pt idx="79">
                  <c:v>0.1088845</c:v>
                </c:pt>
                <c:pt idx="80">
                  <c:v>0.1098562</c:v>
                </c:pt>
                <c:pt idx="81">
                  <c:v>0.10949689999999999</c:v>
                </c:pt>
                <c:pt idx="82">
                  <c:v>0.1078884</c:v>
                </c:pt>
                <c:pt idx="83">
                  <c:v>0.1096732</c:v>
                </c:pt>
                <c:pt idx="84">
                  <c:v>0.1113619</c:v>
                </c:pt>
                <c:pt idx="85">
                  <c:v>0.1097336</c:v>
                </c:pt>
                <c:pt idx="86">
                  <c:v>0.1104122</c:v>
                </c:pt>
                <c:pt idx="87">
                  <c:v>0.1119397</c:v>
                </c:pt>
                <c:pt idx="88">
                  <c:v>0.11041579999999999</c:v>
                </c:pt>
                <c:pt idx="89">
                  <c:v>0.11134960000000001</c:v>
                </c:pt>
                <c:pt idx="90">
                  <c:v>0.1112648</c:v>
                </c:pt>
                <c:pt idx="91">
                  <c:v>0.1114824</c:v>
                </c:pt>
                <c:pt idx="92">
                  <c:v>0.1064696</c:v>
                </c:pt>
                <c:pt idx="93">
                  <c:v>0.1083957</c:v>
                </c:pt>
                <c:pt idx="94">
                  <c:v>0.1119309</c:v>
                </c:pt>
                <c:pt idx="95">
                  <c:v>0.10791009999999999</c:v>
                </c:pt>
                <c:pt idx="96">
                  <c:v>0.10835939999999999</c:v>
                </c:pt>
                <c:pt idx="97">
                  <c:v>0.1105439</c:v>
                </c:pt>
                <c:pt idx="98">
                  <c:v>0.1059562</c:v>
                </c:pt>
                <c:pt idx="99">
                  <c:v>0.1107925</c:v>
                </c:pt>
                <c:pt idx="100">
                  <c:v>0.1088495</c:v>
                </c:pt>
                <c:pt idx="101">
                  <c:v>0.1109657</c:v>
                </c:pt>
                <c:pt idx="102">
                  <c:v>0.1078648</c:v>
                </c:pt>
                <c:pt idx="103">
                  <c:v>0.1081681</c:v>
                </c:pt>
                <c:pt idx="104">
                  <c:v>0.1061144</c:v>
                </c:pt>
                <c:pt idx="105">
                  <c:v>0.1082524</c:v>
                </c:pt>
                <c:pt idx="106">
                  <c:v>0.1117557</c:v>
                </c:pt>
                <c:pt idx="107">
                  <c:v>0.1066368</c:v>
                </c:pt>
                <c:pt idx="108">
                  <c:v>0.1068684</c:v>
                </c:pt>
                <c:pt idx="109">
                  <c:v>0.10850700000000001</c:v>
                </c:pt>
                <c:pt idx="110">
                  <c:v>0.10798679999999999</c:v>
                </c:pt>
                <c:pt idx="111">
                  <c:v>0.10674500000000001</c:v>
                </c:pt>
                <c:pt idx="112">
                  <c:v>0.10839559999999999</c:v>
                </c:pt>
                <c:pt idx="113">
                  <c:v>0.1075352</c:v>
                </c:pt>
                <c:pt idx="114">
                  <c:v>0.108735</c:v>
                </c:pt>
                <c:pt idx="115">
                  <c:v>0.1061855</c:v>
                </c:pt>
                <c:pt idx="116">
                  <c:v>0.10978739999999999</c:v>
                </c:pt>
                <c:pt idx="117">
                  <c:v>0.1097625</c:v>
                </c:pt>
                <c:pt idx="118">
                  <c:v>0.10849449999999999</c:v>
                </c:pt>
                <c:pt idx="119">
                  <c:v>0.1109917</c:v>
                </c:pt>
                <c:pt idx="120">
                  <c:v>0.1106922</c:v>
                </c:pt>
                <c:pt idx="121">
                  <c:v>0.1098054</c:v>
                </c:pt>
                <c:pt idx="122">
                  <c:v>0.10871</c:v>
                </c:pt>
                <c:pt idx="123">
                  <c:v>0.1125833</c:v>
                </c:pt>
                <c:pt idx="124">
                  <c:v>0.1100542</c:v>
                </c:pt>
                <c:pt idx="125">
                  <c:v>0.1060894</c:v>
                </c:pt>
                <c:pt idx="126">
                  <c:v>0.1082823</c:v>
                </c:pt>
                <c:pt idx="127">
                  <c:v>0.1093604</c:v>
                </c:pt>
                <c:pt idx="128">
                  <c:v>0.10729760000000001</c:v>
                </c:pt>
                <c:pt idx="129">
                  <c:v>0.10654859999999999</c:v>
                </c:pt>
                <c:pt idx="130">
                  <c:v>0.1092819</c:v>
                </c:pt>
                <c:pt idx="131">
                  <c:v>0.1116019</c:v>
                </c:pt>
                <c:pt idx="132">
                  <c:v>0.1083259</c:v>
                </c:pt>
                <c:pt idx="133">
                  <c:v>0.11119800000000001</c:v>
                </c:pt>
                <c:pt idx="134">
                  <c:v>0.1104175</c:v>
                </c:pt>
                <c:pt idx="135">
                  <c:v>0.1097717</c:v>
                </c:pt>
                <c:pt idx="136">
                  <c:v>0.1092611</c:v>
                </c:pt>
                <c:pt idx="137">
                  <c:v>0.1063601</c:v>
                </c:pt>
                <c:pt idx="138">
                  <c:v>0.1115324</c:v>
                </c:pt>
                <c:pt idx="139">
                  <c:v>0.1085284</c:v>
                </c:pt>
                <c:pt idx="140">
                  <c:v>0.1090053</c:v>
                </c:pt>
                <c:pt idx="141">
                  <c:v>0.1059459</c:v>
                </c:pt>
                <c:pt idx="142">
                  <c:v>0.10780389999999999</c:v>
                </c:pt>
                <c:pt idx="143">
                  <c:v>0.1110075</c:v>
                </c:pt>
                <c:pt idx="144">
                  <c:v>0.1055768</c:v>
                </c:pt>
                <c:pt idx="145">
                  <c:v>0.1101839</c:v>
                </c:pt>
                <c:pt idx="146">
                  <c:v>0.1089098</c:v>
                </c:pt>
                <c:pt idx="147">
                  <c:v>0.11115559999999999</c:v>
                </c:pt>
                <c:pt idx="148">
                  <c:v>0.106617</c:v>
                </c:pt>
                <c:pt idx="149">
                  <c:v>0.1075628</c:v>
                </c:pt>
                <c:pt idx="150">
                  <c:v>0.1087713</c:v>
                </c:pt>
                <c:pt idx="151">
                  <c:v>0.1102394</c:v>
                </c:pt>
                <c:pt idx="152">
                  <c:v>0.10562829999999999</c:v>
                </c:pt>
                <c:pt idx="153">
                  <c:v>0.1110857</c:v>
                </c:pt>
                <c:pt idx="154">
                  <c:v>0.1115463</c:v>
                </c:pt>
                <c:pt idx="155">
                  <c:v>0.11021889999999999</c:v>
                </c:pt>
                <c:pt idx="156">
                  <c:v>0.1091005</c:v>
                </c:pt>
                <c:pt idx="157">
                  <c:v>0.1082803</c:v>
                </c:pt>
                <c:pt idx="158">
                  <c:v>0.1092839</c:v>
                </c:pt>
                <c:pt idx="159">
                  <c:v>0.1059012</c:v>
                </c:pt>
                <c:pt idx="160">
                  <c:v>0.11304500000000001</c:v>
                </c:pt>
                <c:pt idx="161">
                  <c:v>0.1066899</c:v>
                </c:pt>
                <c:pt idx="162">
                  <c:v>0.111818</c:v>
                </c:pt>
                <c:pt idx="163">
                  <c:v>0.1083079</c:v>
                </c:pt>
                <c:pt idx="164">
                  <c:v>0.10762380000000001</c:v>
                </c:pt>
                <c:pt idx="165">
                  <c:v>0.10984960000000001</c:v>
                </c:pt>
                <c:pt idx="166">
                  <c:v>0.1085768</c:v>
                </c:pt>
                <c:pt idx="167">
                  <c:v>0.10720250000000001</c:v>
                </c:pt>
                <c:pt idx="168">
                  <c:v>0.10477</c:v>
                </c:pt>
                <c:pt idx="169">
                  <c:v>0.109489</c:v>
                </c:pt>
                <c:pt idx="170">
                  <c:v>0.1141379</c:v>
                </c:pt>
                <c:pt idx="171">
                  <c:v>0.1094839</c:v>
                </c:pt>
                <c:pt idx="172">
                  <c:v>0.10949250000000001</c:v>
                </c:pt>
                <c:pt idx="173">
                  <c:v>0.1080824</c:v>
                </c:pt>
                <c:pt idx="174">
                  <c:v>0.1096128</c:v>
                </c:pt>
                <c:pt idx="175">
                  <c:v>0.1105096</c:v>
                </c:pt>
                <c:pt idx="176">
                  <c:v>0.10910400000000001</c:v>
                </c:pt>
                <c:pt idx="177">
                  <c:v>0.1101302</c:v>
                </c:pt>
                <c:pt idx="178">
                  <c:v>0.1071889</c:v>
                </c:pt>
                <c:pt idx="179">
                  <c:v>0.1131389</c:v>
                </c:pt>
                <c:pt idx="180">
                  <c:v>0.1113111</c:v>
                </c:pt>
                <c:pt idx="181">
                  <c:v>0.1107971</c:v>
                </c:pt>
                <c:pt idx="182">
                  <c:v>0.107211</c:v>
                </c:pt>
                <c:pt idx="183">
                  <c:v>0.11089449999999999</c:v>
                </c:pt>
                <c:pt idx="184">
                  <c:v>0.1054558</c:v>
                </c:pt>
                <c:pt idx="185">
                  <c:v>0.1072012</c:v>
                </c:pt>
                <c:pt idx="186">
                  <c:v>0.1084595</c:v>
                </c:pt>
                <c:pt idx="187">
                  <c:v>0.1091111</c:v>
                </c:pt>
                <c:pt idx="188">
                  <c:v>0.1077873</c:v>
                </c:pt>
                <c:pt idx="189">
                  <c:v>0.1066034</c:v>
                </c:pt>
                <c:pt idx="190">
                  <c:v>0.1107084</c:v>
                </c:pt>
                <c:pt idx="191">
                  <c:v>0.1066946</c:v>
                </c:pt>
                <c:pt idx="192">
                  <c:v>0.108511</c:v>
                </c:pt>
                <c:pt idx="193">
                  <c:v>0.1088167</c:v>
                </c:pt>
                <c:pt idx="194">
                  <c:v>0.10655870000000001</c:v>
                </c:pt>
                <c:pt idx="195">
                  <c:v>0.1093879</c:v>
                </c:pt>
                <c:pt idx="196">
                  <c:v>0.108361</c:v>
                </c:pt>
                <c:pt idx="197">
                  <c:v>0.1074986</c:v>
                </c:pt>
                <c:pt idx="198">
                  <c:v>0.1109788</c:v>
                </c:pt>
                <c:pt idx="199">
                  <c:v>0.1087704</c:v>
                </c:pt>
                <c:pt idx="200">
                  <c:v>0.1109468</c:v>
                </c:pt>
                <c:pt idx="201">
                  <c:v>0.11067</c:v>
                </c:pt>
                <c:pt idx="202">
                  <c:v>0.1066602</c:v>
                </c:pt>
                <c:pt idx="203">
                  <c:v>0.1103136</c:v>
                </c:pt>
                <c:pt idx="204">
                  <c:v>0.10971069999999999</c:v>
                </c:pt>
                <c:pt idx="205">
                  <c:v>0.1066918</c:v>
                </c:pt>
                <c:pt idx="206">
                  <c:v>0.1074449</c:v>
                </c:pt>
                <c:pt idx="207">
                  <c:v>0.1078308</c:v>
                </c:pt>
                <c:pt idx="208">
                  <c:v>0.1086664</c:v>
                </c:pt>
                <c:pt idx="209">
                  <c:v>0.1103992</c:v>
                </c:pt>
                <c:pt idx="210">
                  <c:v>0.1113698</c:v>
                </c:pt>
                <c:pt idx="211">
                  <c:v>0.1079229</c:v>
                </c:pt>
                <c:pt idx="212">
                  <c:v>0.10538989999999999</c:v>
                </c:pt>
                <c:pt idx="213">
                  <c:v>0.1102944</c:v>
                </c:pt>
                <c:pt idx="214">
                  <c:v>0.10705969999999999</c:v>
                </c:pt>
                <c:pt idx="215">
                  <c:v>0.10756209999999999</c:v>
                </c:pt>
                <c:pt idx="216">
                  <c:v>0.11056729999999999</c:v>
                </c:pt>
                <c:pt idx="217">
                  <c:v>0.1096476</c:v>
                </c:pt>
                <c:pt idx="218">
                  <c:v>0.10949680000000001</c:v>
                </c:pt>
                <c:pt idx="219">
                  <c:v>0.1077106</c:v>
                </c:pt>
                <c:pt idx="220">
                  <c:v>0.11341039999999999</c:v>
                </c:pt>
                <c:pt idx="221">
                  <c:v>0.1080598</c:v>
                </c:pt>
                <c:pt idx="222">
                  <c:v>0.1094623</c:v>
                </c:pt>
                <c:pt idx="223">
                  <c:v>0.111332</c:v>
                </c:pt>
                <c:pt idx="224">
                  <c:v>0.1093235</c:v>
                </c:pt>
                <c:pt idx="225">
                  <c:v>0.11088629999999999</c:v>
                </c:pt>
                <c:pt idx="226">
                  <c:v>0.1097142</c:v>
                </c:pt>
                <c:pt idx="227">
                  <c:v>0.1077582</c:v>
                </c:pt>
                <c:pt idx="228">
                  <c:v>0.10579239999999999</c:v>
                </c:pt>
                <c:pt idx="229">
                  <c:v>0.1098345</c:v>
                </c:pt>
                <c:pt idx="230">
                  <c:v>0.1077526</c:v>
                </c:pt>
                <c:pt idx="231">
                  <c:v>0.1092998</c:v>
                </c:pt>
                <c:pt idx="232">
                  <c:v>0.10505680000000001</c:v>
                </c:pt>
                <c:pt idx="233">
                  <c:v>0.1101646</c:v>
                </c:pt>
                <c:pt idx="234">
                  <c:v>0.1081659</c:v>
                </c:pt>
                <c:pt idx="235">
                  <c:v>0.1060653</c:v>
                </c:pt>
                <c:pt idx="236">
                  <c:v>0.1091922</c:v>
                </c:pt>
                <c:pt idx="237">
                  <c:v>0.1068583</c:v>
                </c:pt>
                <c:pt idx="238">
                  <c:v>0.10824259999999999</c:v>
                </c:pt>
                <c:pt idx="239">
                  <c:v>0.1103442</c:v>
                </c:pt>
                <c:pt idx="240">
                  <c:v>0.11122</c:v>
                </c:pt>
                <c:pt idx="241">
                  <c:v>0.1076418</c:v>
                </c:pt>
                <c:pt idx="242">
                  <c:v>0.10631839999999999</c:v>
                </c:pt>
                <c:pt idx="243">
                  <c:v>0.11155809999999999</c:v>
                </c:pt>
                <c:pt idx="244">
                  <c:v>0.10929999999999999</c:v>
                </c:pt>
                <c:pt idx="245">
                  <c:v>0.1091336</c:v>
                </c:pt>
                <c:pt idx="246">
                  <c:v>0.11014350000000001</c:v>
                </c:pt>
                <c:pt idx="247">
                  <c:v>0.10635650000000001</c:v>
                </c:pt>
                <c:pt idx="248">
                  <c:v>0.1102418</c:v>
                </c:pt>
                <c:pt idx="249">
                  <c:v>0.1087415</c:v>
                </c:pt>
                <c:pt idx="250">
                  <c:v>0.11240799999999999</c:v>
                </c:pt>
                <c:pt idx="251">
                  <c:v>0.10762239999999999</c:v>
                </c:pt>
                <c:pt idx="252">
                  <c:v>0.1120278</c:v>
                </c:pt>
                <c:pt idx="253">
                  <c:v>0.1104207</c:v>
                </c:pt>
                <c:pt idx="254">
                  <c:v>0.1078659</c:v>
                </c:pt>
                <c:pt idx="255">
                  <c:v>0.1102259</c:v>
                </c:pt>
                <c:pt idx="256">
                  <c:v>0.11293350000000001</c:v>
                </c:pt>
                <c:pt idx="257">
                  <c:v>0.1073939</c:v>
                </c:pt>
                <c:pt idx="258">
                  <c:v>0.1069503</c:v>
                </c:pt>
                <c:pt idx="259">
                  <c:v>0.1105733</c:v>
                </c:pt>
                <c:pt idx="260">
                  <c:v>0.1107182</c:v>
                </c:pt>
                <c:pt idx="261">
                  <c:v>0.11002629999999999</c:v>
                </c:pt>
                <c:pt idx="262">
                  <c:v>0.10897370000000001</c:v>
                </c:pt>
                <c:pt idx="263">
                  <c:v>0.1110435</c:v>
                </c:pt>
                <c:pt idx="264">
                  <c:v>0.1083559</c:v>
                </c:pt>
                <c:pt idx="265">
                  <c:v>0.10947030000000001</c:v>
                </c:pt>
                <c:pt idx="266">
                  <c:v>0.10846310000000001</c:v>
                </c:pt>
                <c:pt idx="267">
                  <c:v>0.10722859999999999</c:v>
                </c:pt>
                <c:pt idx="268">
                  <c:v>0.1080863</c:v>
                </c:pt>
                <c:pt idx="269">
                  <c:v>0.11100359999999999</c:v>
                </c:pt>
                <c:pt idx="270">
                  <c:v>0.1115602</c:v>
                </c:pt>
                <c:pt idx="271">
                  <c:v>0.1100642</c:v>
                </c:pt>
                <c:pt idx="272">
                  <c:v>0.1073441</c:v>
                </c:pt>
                <c:pt idx="273">
                  <c:v>0.1115641</c:v>
                </c:pt>
                <c:pt idx="274">
                  <c:v>0.10914980000000001</c:v>
                </c:pt>
                <c:pt idx="275">
                  <c:v>0.1077719</c:v>
                </c:pt>
                <c:pt idx="276">
                  <c:v>0.10930670000000001</c:v>
                </c:pt>
                <c:pt idx="277">
                  <c:v>0.11039980000000001</c:v>
                </c:pt>
                <c:pt idx="278">
                  <c:v>0.1109754</c:v>
                </c:pt>
                <c:pt idx="279">
                  <c:v>0.11217249999999999</c:v>
                </c:pt>
                <c:pt idx="280">
                  <c:v>0.1113782</c:v>
                </c:pt>
                <c:pt idx="281">
                  <c:v>0.1108136</c:v>
                </c:pt>
                <c:pt idx="282">
                  <c:v>0.1116919</c:v>
                </c:pt>
                <c:pt idx="283">
                  <c:v>0.11091669999999999</c:v>
                </c:pt>
                <c:pt idx="284">
                  <c:v>0.1079358</c:v>
                </c:pt>
                <c:pt idx="285">
                  <c:v>0.1098973</c:v>
                </c:pt>
                <c:pt idx="286">
                  <c:v>0.1102394</c:v>
                </c:pt>
                <c:pt idx="287">
                  <c:v>0.1098543</c:v>
                </c:pt>
                <c:pt idx="288">
                  <c:v>0.11039210000000001</c:v>
                </c:pt>
                <c:pt idx="289">
                  <c:v>0.1097796</c:v>
                </c:pt>
                <c:pt idx="290">
                  <c:v>0.1073136</c:v>
                </c:pt>
                <c:pt idx="291">
                  <c:v>0.11280179999999999</c:v>
                </c:pt>
                <c:pt idx="292">
                  <c:v>0.109995</c:v>
                </c:pt>
                <c:pt idx="293">
                  <c:v>0.1135801</c:v>
                </c:pt>
                <c:pt idx="294">
                  <c:v>0.1097062</c:v>
                </c:pt>
                <c:pt idx="295">
                  <c:v>0.111188</c:v>
                </c:pt>
                <c:pt idx="296">
                  <c:v>0.1106014</c:v>
                </c:pt>
                <c:pt idx="297">
                  <c:v>0.1079633</c:v>
                </c:pt>
                <c:pt idx="298">
                  <c:v>0.106352</c:v>
                </c:pt>
                <c:pt idx="299">
                  <c:v>0.1118614</c:v>
                </c:pt>
                <c:pt idx="300">
                  <c:v>0.1100759</c:v>
                </c:pt>
                <c:pt idx="301">
                  <c:v>0.107821</c:v>
                </c:pt>
                <c:pt idx="302">
                  <c:v>0.113965</c:v>
                </c:pt>
                <c:pt idx="303">
                  <c:v>0.1115593</c:v>
                </c:pt>
                <c:pt idx="304">
                  <c:v>0.1137567</c:v>
                </c:pt>
                <c:pt idx="305">
                  <c:v>0.108552</c:v>
                </c:pt>
                <c:pt idx="306">
                  <c:v>0.1094445</c:v>
                </c:pt>
                <c:pt idx="307">
                  <c:v>0.1106612</c:v>
                </c:pt>
                <c:pt idx="308">
                  <c:v>0.111066</c:v>
                </c:pt>
                <c:pt idx="309">
                  <c:v>0.10761519999999999</c:v>
                </c:pt>
                <c:pt idx="310">
                  <c:v>0.11458989999999999</c:v>
                </c:pt>
                <c:pt idx="311">
                  <c:v>0.10884779999999999</c:v>
                </c:pt>
                <c:pt idx="312">
                  <c:v>0.11327039999999999</c:v>
                </c:pt>
                <c:pt idx="313">
                  <c:v>0.11335729999999999</c:v>
                </c:pt>
                <c:pt idx="314">
                  <c:v>0.110966</c:v>
                </c:pt>
                <c:pt idx="315">
                  <c:v>0.11134869999999999</c:v>
                </c:pt>
                <c:pt idx="316">
                  <c:v>0.11023910000000001</c:v>
                </c:pt>
                <c:pt idx="317">
                  <c:v>0.1095824</c:v>
                </c:pt>
                <c:pt idx="318">
                  <c:v>0.11030379999999999</c:v>
                </c:pt>
                <c:pt idx="319">
                  <c:v>0.1116521</c:v>
                </c:pt>
                <c:pt idx="320">
                  <c:v>0.1094798</c:v>
                </c:pt>
                <c:pt idx="321">
                  <c:v>0.1119792</c:v>
                </c:pt>
                <c:pt idx="322">
                  <c:v>0.1085059</c:v>
                </c:pt>
                <c:pt idx="323">
                  <c:v>0.10997220000000001</c:v>
                </c:pt>
                <c:pt idx="324">
                  <c:v>0.10907650000000001</c:v>
                </c:pt>
                <c:pt idx="325">
                  <c:v>0.11042299999999999</c:v>
                </c:pt>
                <c:pt idx="326">
                  <c:v>0.113291</c:v>
                </c:pt>
                <c:pt idx="327">
                  <c:v>0.1076701</c:v>
                </c:pt>
                <c:pt idx="328">
                  <c:v>0.109914</c:v>
                </c:pt>
                <c:pt idx="329">
                  <c:v>0.1109965</c:v>
                </c:pt>
                <c:pt idx="330">
                  <c:v>0.110411</c:v>
                </c:pt>
                <c:pt idx="331">
                  <c:v>0.10959820000000001</c:v>
                </c:pt>
                <c:pt idx="332">
                  <c:v>0.1105101</c:v>
                </c:pt>
                <c:pt idx="333">
                  <c:v>0.110565</c:v>
                </c:pt>
                <c:pt idx="334">
                  <c:v>0.1127524</c:v>
                </c:pt>
                <c:pt idx="335">
                  <c:v>0.1094079</c:v>
                </c:pt>
                <c:pt idx="336">
                  <c:v>0.1100666</c:v>
                </c:pt>
                <c:pt idx="337">
                  <c:v>0.1110483</c:v>
                </c:pt>
                <c:pt idx="338">
                  <c:v>0.1096352</c:v>
                </c:pt>
                <c:pt idx="339">
                  <c:v>0.10991869999999999</c:v>
                </c:pt>
                <c:pt idx="340">
                  <c:v>0.1096869</c:v>
                </c:pt>
                <c:pt idx="341">
                  <c:v>0.1107641</c:v>
                </c:pt>
                <c:pt idx="342">
                  <c:v>0.11036219999999999</c:v>
                </c:pt>
                <c:pt idx="343">
                  <c:v>0.1121579</c:v>
                </c:pt>
                <c:pt idx="344">
                  <c:v>0.11103499999999999</c:v>
                </c:pt>
                <c:pt idx="345">
                  <c:v>0.10956150000000001</c:v>
                </c:pt>
                <c:pt idx="346">
                  <c:v>0.11483699999999999</c:v>
                </c:pt>
                <c:pt idx="347">
                  <c:v>0.1112443</c:v>
                </c:pt>
                <c:pt idx="348">
                  <c:v>0.1092356</c:v>
                </c:pt>
                <c:pt idx="349">
                  <c:v>0.11135059999999999</c:v>
                </c:pt>
                <c:pt idx="350">
                  <c:v>0.1077162</c:v>
                </c:pt>
                <c:pt idx="351">
                  <c:v>0.1112944</c:v>
                </c:pt>
                <c:pt idx="352">
                  <c:v>0.1091437</c:v>
                </c:pt>
                <c:pt idx="353">
                  <c:v>0.111086</c:v>
                </c:pt>
                <c:pt idx="354">
                  <c:v>0.1052037</c:v>
                </c:pt>
                <c:pt idx="355">
                  <c:v>0.1107834</c:v>
                </c:pt>
                <c:pt idx="356">
                  <c:v>0.1101067</c:v>
                </c:pt>
                <c:pt idx="357">
                  <c:v>0.1100381</c:v>
                </c:pt>
                <c:pt idx="358">
                  <c:v>0.1097964</c:v>
                </c:pt>
                <c:pt idx="359">
                  <c:v>0.1082772</c:v>
                </c:pt>
                <c:pt idx="360">
                  <c:v>0.1098186</c:v>
                </c:pt>
                <c:pt idx="361">
                  <c:v>0.10766539999999999</c:v>
                </c:pt>
                <c:pt idx="362">
                  <c:v>0.110013</c:v>
                </c:pt>
                <c:pt idx="363">
                  <c:v>0.1094043</c:v>
                </c:pt>
                <c:pt idx="364">
                  <c:v>0.1096052</c:v>
                </c:pt>
                <c:pt idx="365">
                  <c:v>0.11032939999999999</c:v>
                </c:pt>
                <c:pt idx="366">
                  <c:v>0.1093591</c:v>
                </c:pt>
                <c:pt idx="367">
                  <c:v>0.10961849999999999</c:v>
                </c:pt>
                <c:pt idx="368">
                  <c:v>0.1086717</c:v>
                </c:pt>
                <c:pt idx="369">
                  <c:v>0.1106118</c:v>
                </c:pt>
                <c:pt idx="370">
                  <c:v>0.1068867</c:v>
                </c:pt>
                <c:pt idx="371">
                  <c:v>0.10753459999999999</c:v>
                </c:pt>
                <c:pt idx="372">
                  <c:v>0.1083866</c:v>
                </c:pt>
                <c:pt idx="373">
                  <c:v>0.10967689999999999</c:v>
                </c:pt>
                <c:pt idx="374">
                  <c:v>0.11150110000000001</c:v>
                </c:pt>
                <c:pt idx="375">
                  <c:v>0.1108064</c:v>
                </c:pt>
                <c:pt idx="376">
                  <c:v>0.1117505</c:v>
                </c:pt>
                <c:pt idx="377">
                  <c:v>0.1099784</c:v>
                </c:pt>
                <c:pt idx="378">
                  <c:v>0.10583529999999999</c:v>
                </c:pt>
                <c:pt idx="379">
                  <c:v>0.1095854</c:v>
                </c:pt>
                <c:pt idx="380">
                  <c:v>0.1093484</c:v>
                </c:pt>
                <c:pt idx="381">
                  <c:v>0.1097056</c:v>
                </c:pt>
                <c:pt idx="382">
                  <c:v>0.1104164</c:v>
                </c:pt>
                <c:pt idx="383">
                  <c:v>0.1106935</c:v>
                </c:pt>
                <c:pt idx="384">
                  <c:v>0.1069486</c:v>
                </c:pt>
                <c:pt idx="385">
                  <c:v>0.1095732</c:v>
                </c:pt>
                <c:pt idx="386">
                  <c:v>0.113994</c:v>
                </c:pt>
                <c:pt idx="387">
                  <c:v>0.1120468</c:v>
                </c:pt>
                <c:pt idx="388">
                  <c:v>0.1092323</c:v>
                </c:pt>
                <c:pt idx="389">
                  <c:v>0.1120135</c:v>
                </c:pt>
                <c:pt idx="390">
                  <c:v>0.1120932</c:v>
                </c:pt>
                <c:pt idx="391">
                  <c:v>0.1130589</c:v>
                </c:pt>
                <c:pt idx="392">
                  <c:v>0.1110662</c:v>
                </c:pt>
                <c:pt idx="393">
                  <c:v>0.1083494</c:v>
                </c:pt>
                <c:pt idx="394">
                  <c:v>0.11169759999999999</c:v>
                </c:pt>
                <c:pt idx="395">
                  <c:v>0.11013340000000001</c:v>
                </c:pt>
                <c:pt idx="396">
                  <c:v>0.1116714</c:v>
                </c:pt>
                <c:pt idx="397">
                  <c:v>0.107505</c:v>
                </c:pt>
                <c:pt idx="398">
                  <c:v>0.1105975</c:v>
                </c:pt>
                <c:pt idx="399">
                  <c:v>0.11009389999999999</c:v>
                </c:pt>
                <c:pt idx="400">
                  <c:v>0.1098339</c:v>
                </c:pt>
                <c:pt idx="401">
                  <c:v>0.112359</c:v>
                </c:pt>
                <c:pt idx="402">
                  <c:v>0.10771409999999999</c:v>
                </c:pt>
                <c:pt idx="403">
                  <c:v>0.1119946</c:v>
                </c:pt>
                <c:pt idx="404">
                  <c:v>0.1110408</c:v>
                </c:pt>
                <c:pt idx="405">
                  <c:v>0.11197799999999999</c:v>
                </c:pt>
                <c:pt idx="406">
                  <c:v>0.1050476</c:v>
                </c:pt>
                <c:pt idx="407">
                  <c:v>0.1103847</c:v>
                </c:pt>
                <c:pt idx="408">
                  <c:v>0.1075723</c:v>
                </c:pt>
                <c:pt idx="409">
                  <c:v>0.1114435</c:v>
                </c:pt>
                <c:pt idx="410">
                  <c:v>0.10680679999999999</c:v>
                </c:pt>
                <c:pt idx="411">
                  <c:v>0.10858039999999999</c:v>
                </c:pt>
                <c:pt idx="412">
                  <c:v>0.10704130000000001</c:v>
                </c:pt>
                <c:pt idx="413">
                  <c:v>0.10977580000000001</c:v>
                </c:pt>
                <c:pt idx="414">
                  <c:v>0.1105058</c:v>
                </c:pt>
                <c:pt idx="415">
                  <c:v>0.109889</c:v>
                </c:pt>
                <c:pt idx="416">
                  <c:v>0.1126592</c:v>
                </c:pt>
                <c:pt idx="417">
                  <c:v>0.1093981</c:v>
                </c:pt>
                <c:pt idx="418">
                  <c:v>0.1086207</c:v>
                </c:pt>
                <c:pt idx="419">
                  <c:v>0.1117143</c:v>
                </c:pt>
                <c:pt idx="420">
                  <c:v>0.1113871</c:v>
                </c:pt>
                <c:pt idx="421">
                  <c:v>0.10949979999999999</c:v>
                </c:pt>
                <c:pt idx="422">
                  <c:v>0.11110440000000001</c:v>
                </c:pt>
                <c:pt idx="423">
                  <c:v>0.1097168</c:v>
                </c:pt>
                <c:pt idx="424">
                  <c:v>0.109323</c:v>
                </c:pt>
                <c:pt idx="425">
                  <c:v>0.1127905</c:v>
                </c:pt>
                <c:pt idx="426">
                  <c:v>0.1099637</c:v>
                </c:pt>
                <c:pt idx="427">
                  <c:v>0.10939749999999999</c:v>
                </c:pt>
                <c:pt idx="428">
                  <c:v>0.1117161</c:v>
                </c:pt>
                <c:pt idx="429">
                  <c:v>0.10822519999999999</c:v>
                </c:pt>
                <c:pt idx="430">
                  <c:v>0.1112127</c:v>
                </c:pt>
                <c:pt idx="431">
                  <c:v>0.1118639</c:v>
                </c:pt>
                <c:pt idx="432">
                  <c:v>0.10968849999999999</c:v>
                </c:pt>
                <c:pt idx="433">
                  <c:v>0.10940329999999999</c:v>
                </c:pt>
                <c:pt idx="434">
                  <c:v>0.11218789999999999</c:v>
                </c:pt>
                <c:pt idx="435">
                  <c:v>0.1122562</c:v>
                </c:pt>
                <c:pt idx="436">
                  <c:v>0.10824019999999999</c:v>
                </c:pt>
                <c:pt idx="437">
                  <c:v>0.1120014</c:v>
                </c:pt>
                <c:pt idx="438">
                  <c:v>0.1084801</c:v>
                </c:pt>
                <c:pt idx="439">
                  <c:v>0.1118088</c:v>
                </c:pt>
                <c:pt idx="440">
                  <c:v>0.1092828</c:v>
                </c:pt>
                <c:pt idx="441">
                  <c:v>0.1125242</c:v>
                </c:pt>
                <c:pt idx="442">
                  <c:v>0.1098749</c:v>
                </c:pt>
                <c:pt idx="443">
                  <c:v>0.1119492</c:v>
                </c:pt>
                <c:pt idx="444">
                  <c:v>0.11461789999999999</c:v>
                </c:pt>
                <c:pt idx="445">
                  <c:v>0.1110647</c:v>
                </c:pt>
                <c:pt idx="446">
                  <c:v>0.1120443</c:v>
                </c:pt>
                <c:pt idx="447">
                  <c:v>0.1101949</c:v>
                </c:pt>
                <c:pt idx="448">
                  <c:v>0.1095348</c:v>
                </c:pt>
                <c:pt idx="449">
                  <c:v>0.1105058</c:v>
                </c:pt>
                <c:pt idx="450">
                  <c:v>0.1124352</c:v>
                </c:pt>
                <c:pt idx="451">
                  <c:v>0.11245960000000001</c:v>
                </c:pt>
                <c:pt idx="452">
                  <c:v>0.1121916</c:v>
                </c:pt>
                <c:pt idx="453">
                  <c:v>0.10957219999999999</c:v>
                </c:pt>
                <c:pt idx="454">
                  <c:v>0.1095951</c:v>
                </c:pt>
                <c:pt idx="455">
                  <c:v>0.1083423</c:v>
                </c:pt>
                <c:pt idx="456">
                  <c:v>0.1071835</c:v>
                </c:pt>
                <c:pt idx="457">
                  <c:v>0.1104849</c:v>
                </c:pt>
                <c:pt idx="458">
                  <c:v>0.1099318</c:v>
                </c:pt>
                <c:pt idx="459">
                  <c:v>0.11348850000000001</c:v>
                </c:pt>
                <c:pt idx="460">
                  <c:v>0.1089673</c:v>
                </c:pt>
                <c:pt idx="461">
                  <c:v>0.11235059999999999</c:v>
                </c:pt>
                <c:pt idx="462">
                  <c:v>0.1087153</c:v>
                </c:pt>
                <c:pt idx="463">
                  <c:v>0.1159147</c:v>
                </c:pt>
                <c:pt idx="464">
                  <c:v>0.1113851</c:v>
                </c:pt>
                <c:pt idx="465">
                  <c:v>0.1100037</c:v>
                </c:pt>
                <c:pt idx="466">
                  <c:v>0.11078780000000001</c:v>
                </c:pt>
                <c:pt idx="467">
                  <c:v>0.10818129999999999</c:v>
                </c:pt>
                <c:pt idx="468">
                  <c:v>0.1135596</c:v>
                </c:pt>
                <c:pt idx="469">
                  <c:v>0.109128</c:v>
                </c:pt>
                <c:pt idx="470">
                  <c:v>0.11060780000000001</c:v>
                </c:pt>
                <c:pt idx="471">
                  <c:v>0.1107495</c:v>
                </c:pt>
                <c:pt idx="472">
                  <c:v>0.11027770000000001</c:v>
                </c:pt>
                <c:pt idx="473">
                  <c:v>0.1088427</c:v>
                </c:pt>
                <c:pt idx="474">
                  <c:v>0.1118705</c:v>
                </c:pt>
                <c:pt idx="475">
                  <c:v>0.10896409999999999</c:v>
                </c:pt>
                <c:pt idx="476">
                  <c:v>0.1123724</c:v>
                </c:pt>
                <c:pt idx="477">
                  <c:v>0.11088720000000001</c:v>
                </c:pt>
                <c:pt idx="478">
                  <c:v>0.1115217</c:v>
                </c:pt>
                <c:pt idx="479">
                  <c:v>0.1097703</c:v>
                </c:pt>
                <c:pt idx="480">
                  <c:v>0.1095245</c:v>
                </c:pt>
                <c:pt idx="481">
                  <c:v>0.1101988</c:v>
                </c:pt>
                <c:pt idx="482">
                  <c:v>0.11361839999999999</c:v>
                </c:pt>
                <c:pt idx="483">
                  <c:v>0.11098189999999999</c:v>
                </c:pt>
                <c:pt idx="484">
                  <c:v>0.1090918</c:v>
                </c:pt>
                <c:pt idx="485">
                  <c:v>0.1092344</c:v>
                </c:pt>
                <c:pt idx="486">
                  <c:v>0.11134670000000001</c:v>
                </c:pt>
                <c:pt idx="487">
                  <c:v>0.10857410000000001</c:v>
                </c:pt>
                <c:pt idx="488">
                  <c:v>0.111238</c:v>
                </c:pt>
                <c:pt idx="489">
                  <c:v>0.1112315</c:v>
                </c:pt>
                <c:pt idx="490">
                  <c:v>0.1100638</c:v>
                </c:pt>
                <c:pt idx="491">
                  <c:v>0.1141964</c:v>
                </c:pt>
                <c:pt idx="492">
                  <c:v>0.1099883</c:v>
                </c:pt>
                <c:pt idx="493">
                  <c:v>0.1110521</c:v>
                </c:pt>
                <c:pt idx="494">
                  <c:v>0.1071545</c:v>
                </c:pt>
                <c:pt idx="495">
                  <c:v>0.11159520000000001</c:v>
                </c:pt>
                <c:pt idx="496">
                  <c:v>0.1106641</c:v>
                </c:pt>
                <c:pt idx="497">
                  <c:v>0.109642</c:v>
                </c:pt>
                <c:pt idx="498">
                  <c:v>0.1109551</c:v>
                </c:pt>
                <c:pt idx="499">
                  <c:v>0.1121945</c:v>
                </c:pt>
                <c:pt idx="500">
                  <c:v>0.1106246</c:v>
                </c:pt>
                <c:pt idx="501">
                  <c:v>0.10935400000000001</c:v>
                </c:pt>
                <c:pt idx="502">
                  <c:v>0.11282200000000001</c:v>
                </c:pt>
                <c:pt idx="503">
                  <c:v>0.1106888</c:v>
                </c:pt>
                <c:pt idx="504">
                  <c:v>0.11160299999999999</c:v>
                </c:pt>
                <c:pt idx="505">
                  <c:v>0.11203780000000001</c:v>
                </c:pt>
                <c:pt idx="506">
                  <c:v>0.1094874</c:v>
                </c:pt>
                <c:pt idx="507">
                  <c:v>0.1098397</c:v>
                </c:pt>
                <c:pt idx="508">
                  <c:v>0.1112388</c:v>
                </c:pt>
                <c:pt idx="509">
                  <c:v>0.1112505</c:v>
                </c:pt>
                <c:pt idx="510">
                  <c:v>0.11021359999999999</c:v>
                </c:pt>
                <c:pt idx="511">
                  <c:v>0.1104348</c:v>
                </c:pt>
                <c:pt idx="512">
                  <c:v>0.1107617</c:v>
                </c:pt>
                <c:pt idx="513">
                  <c:v>0.11021359999999999</c:v>
                </c:pt>
                <c:pt idx="514">
                  <c:v>0.11104269999999999</c:v>
                </c:pt>
                <c:pt idx="515">
                  <c:v>0.1132466</c:v>
                </c:pt>
                <c:pt idx="516">
                  <c:v>0.1111611</c:v>
                </c:pt>
                <c:pt idx="517">
                  <c:v>0.1093937</c:v>
                </c:pt>
                <c:pt idx="518">
                  <c:v>0.110278</c:v>
                </c:pt>
                <c:pt idx="519">
                  <c:v>0.1095965</c:v>
                </c:pt>
                <c:pt idx="520">
                  <c:v>0.1132218</c:v>
                </c:pt>
                <c:pt idx="521">
                  <c:v>0.111647</c:v>
                </c:pt>
                <c:pt idx="522">
                  <c:v>0.1091212</c:v>
                </c:pt>
                <c:pt idx="523">
                  <c:v>0.1086136</c:v>
                </c:pt>
                <c:pt idx="524">
                  <c:v>0.1105529</c:v>
                </c:pt>
                <c:pt idx="525">
                  <c:v>0.1089299</c:v>
                </c:pt>
                <c:pt idx="526">
                  <c:v>0.111918</c:v>
                </c:pt>
                <c:pt idx="527">
                  <c:v>0.1117871</c:v>
                </c:pt>
                <c:pt idx="528">
                  <c:v>0.11352909999999999</c:v>
                </c:pt>
                <c:pt idx="529">
                  <c:v>0.1114583</c:v>
                </c:pt>
                <c:pt idx="530">
                  <c:v>0.1085433</c:v>
                </c:pt>
                <c:pt idx="531">
                  <c:v>0.1095402</c:v>
                </c:pt>
                <c:pt idx="532">
                  <c:v>0.11358</c:v>
                </c:pt>
                <c:pt idx="533">
                  <c:v>0.109768</c:v>
                </c:pt>
                <c:pt idx="534">
                  <c:v>0.11087379999999999</c:v>
                </c:pt>
                <c:pt idx="535">
                  <c:v>0.1107549</c:v>
                </c:pt>
                <c:pt idx="536">
                  <c:v>0.1116238</c:v>
                </c:pt>
                <c:pt idx="537">
                  <c:v>0.1087905</c:v>
                </c:pt>
                <c:pt idx="538">
                  <c:v>0.11315260000000001</c:v>
                </c:pt>
                <c:pt idx="539">
                  <c:v>0.1130282</c:v>
                </c:pt>
                <c:pt idx="540">
                  <c:v>0.11141529999999999</c:v>
                </c:pt>
                <c:pt idx="541">
                  <c:v>0.110316</c:v>
                </c:pt>
                <c:pt idx="542">
                  <c:v>0.1118769</c:v>
                </c:pt>
                <c:pt idx="543">
                  <c:v>0.10997609999999999</c:v>
                </c:pt>
                <c:pt idx="544">
                  <c:v>0.1098296</c:v>
                </c:pt>
                <c:pt idx="545">
                  <c:v>0.11154360000000001</c:v>
                </c:pt>
                <c:pt idx="546">
                  <c:v>0.11286110000000001</c:v>
                </c:pt>
                <c:pt idx="547">
                  <c:v>0.1098896</c:v>
                </c:pt>
                <c:pt idx="548">
                  <c:v>0.10971019999999999</c:v>
                </c:pt>
                <c:pt idx="549">
                  <c:v>0.1125733</c:v>
                </c:pt>
                <c:pt idx="550">
                  <c:v>0.1095296</c:v>
                </c:pt>
                <c:pt idx="551">
                  <c:v>0.1069903</c:v>
                </c:pt>
                <c:pt idx="552">
                  <c:v>0.1133054</c:v>
                </c:pt>
                <c:pt idx="553">
                  <c:v>0.1122949</c:v>
                </c:pt>
                <c:pt idx="554">
                  <c:v>0.1102649</c:v>
                </c:pt>
                <c:pt idx="555">
                  <c:v>0.11278489999999999</c:v>
                </c:pt>
                <c:pt idx="556">
                  <c:v>0.11465549999999999</c:v>
                </c:pt>
                <c:pt idx="557">
                  <c:v>0.1112084</c:v>
                </c:pt>
                <c:pt idx="558">
                  <c:v>0.1119508</c:v>
                </c:pt>
                <c:pt idx="559">
                  <c:v>0.1091761</c:v>
                </c:pt>
                <c:pt idx="560">
                  <c:v>0.1096133</c:v>
                </c:pt>
                <c:pt idx="561">
                  <c:v>0.1105014</c:v>
                </c:pt>
                <c:pt idx="562">
                  <c:v>0.1075859</c:v>
                </c:pt>
                <c:pt idx="563">
                  <c:v>0.10878160000000001</c:v>
                </c:pt>
                <c:pt idx="564">
                  <c:v>0.11043360000000001</c:v>
                </c:pt>
                <c:pt idx="565">
                  <c:v>0.11131439999999999</c:v>
                </c:pt>
                <c:pt idx="566">
                  <c:v>0.1115083</c:v>
                </c:pt>
                <c:pt idx="567">
                  <c:v>0.1136128</c:v>
                </c:pt>
                <c:pt idx="568">
                  <c:v>0.1156957</c:v>
                </c:pt>
                <c:pt idx="569">
                  <c:v>0.1104557</c:v>
                </c:pt>
                <c:pt idx="570">
                  <c:v>0.1120631</c:v>
                </c:pt>
                <c:pt idx="571">
                  <c:v>0.1082091</c:v>
                </c:pt>
                <c:pt idx="572">
                  <c:v>0.11210440000000001</c:v>
                </c:pt>
                <c:pt idx="573">
                  <c:v>0.1101506</c:v>
                </c:pt>
                <c:pt idx="574">
                  <c:v>0.1099768</c:v>
                </c:pt>
                <c:pt idx="575">
                  <c:v>0.1132319</c:v>
                </c:pt>
                <c:pt idx="576">
                  <c:v>0.1114771</c:v>
                </c:pt>
                <c:pt idx="577">
                  <c:v>0.11065079999999999</c:v>
                </c:pt>
                <c:pt idx="578">
                  <c:v>0.1103851</c:v>
                </c:pt>
                <c:pt idx="579">
                  <c:v>0.1112615</c:v>
                </c:pt>
                <c:pt idx="580">
                  <c:v>0.109901</c:v>
                </c:pt>
                <c:pt idx="581">
                  <c:v>0.11115999999999999</c:v>
                </c:pt>
                <c:pt idx="582">
                  <c:v>0.1118552</c:v>
                </c:pt>
                <c:pt idx="583">
                  <c:v>0.10989699999999999</c:v>
                </c:pt>
                <c:pt idx="584">
                  <c:v>0.1113387</c:v>
                </c:pt>
                <c:pt idx="585">
                  <c:v>0.1109755</c:v>
                </c:pt>
                <c:pt idx="586">
                  <c:v>0.1091649</c:v>
                </c:pt>
                <c:pt idx="587">
                  <c:v>0.11310439999999999</c:v>
                </c:pt>
                <c:pt idx="588">
                  <c:v>0.1099062</c:v>
                </c:pt>
                <c:pt idx="589">
                  <c:v>0.1092125</c:v>
                </c:pt>
                <c:pt idx="590">
                  <c:v>0.1111224</c:v>
                </c:pt>
                <c:pt idx="591">
                  <c:v>0.1106703</c:v>
                </c:pt>
                <c:pt idx="592">
                  <c:v>0.11347169999999999</c:v>
                </c:pt>
                <c:pt idx="593">
                  <c:v>0.1121616</c:v>
                </c:pt>
                <c:pt idx="594">
                  <c:v>0.1088628</c:v>
                </c:pt>
                <c:pt idx="595">
                  <c:v>0.1089276</c:v>
                </c:pt>
                <c:pt idx="596">
                  <c:v>0.1072592</c:v>
                </c:pt>
                <c:pt idx="597">
                  <c:v>0.1104337</c:v>
                </c:pt>
                <c:pt idx="598">
                  <c:v>0.1101307</c:v>
                </c:pt>
                <c:pt idx="599">
                  <c:v>0.1061132</c:v>
                </c:pt>
                <c:pt idx="600">
                  <c:v>0.10868899999999999</c:v>
                </c:pt>
                <c:pt idx="601">
                  <c:v>0.108406</c:v>
                </c:pt>
                <c:pt idx="602">
                  <c:v>0.1122635</c:v>
                </c:pt>
                <c:pt idx="603">
                  <c:v>0.1132997</c:v>
                </c:pt>
                <c:pt idx="604">
                  <c:v>0.10890270000000001</c:v>
                </c:pt>
                <c:pt idx="605">
                  <c:v>0.1142942</c:v>
                </c:pt>
                <c:pt idx="606">
                  <c:v>0.1078094</c:v>
                </c:pt>
                <c:pt idx="607">
                  <c:v>0.11136459999999999</c:v>
                </c:pt>
                <c:pt idx="608">
                  <c:v>0.10773149999999999</c:v>
                </c:pt>
                <c:pt idx="609">
                  <c:v>0.10768809999999999</c:v>
                </c:pt>
                <c:pt idx="610">
                  <c:v>0.11228</c:v>
                </c:pt>
                <c:pt idx="611">
                  <c:v>0.1098886</c:v>
                </c:pt>
                <c:pt idx="612">
                  <c:v>0.11127430000000001</c:v>
                </c:pt>
                <c:pt idx="613">
                  <c:v>0.1102755</c:v>
                </c:pt>
                <c:pt idx="614">
                  <c:v>0.1118811</c:v>
                </c:pt>
                <c:pt idx="615">
                  <c:v>0.1124534</c:v>
                </c:pt>
                <c:pt idx="616">
                  <c:v>0.1125727</c:v>
                </c:pt>
                <c:pt idx="617">
                  <c:v>0.1125183</c:v>
                </c:pt>
                <c:pt idx="618">
                  <c:v>0.109944</c:v>
                </c:pt>
                <c:pt idx="619">
                  <c:v>0.1116721</c:v>
                </c:pt>
                <c:pt idx="620">
                  <c:v>0.1119713</c:v>
                </c:pt>
                <c:pt idx="621">
                  <c:v>0.1103942</c:v>
                </c:pt>
                <c:pt idx="622">
                  <c:v>0.1115169</c:v>
                </c:pt>
                <c:pt idx="623">
                  <c:v>0.11023620000000001</c:v>
                </c:pt>
                <c:pt idx="624">
                  <c:v>0.1133802</c:v>
                </c:pt>
                <c:pt idx="625">
                  <c:v>0.10979179999999999</c:v>
                </c:pt>
                <c:pt idx="626">
                  <c:v>0.1093364</c:v>
                </c:pt>
                <c:pt idx="627">
                  <c:v>0.1127934</c:v>
                </c:pt>
                <c:pt idx="628">
                  <c:v>0.1116197</c:v>
                </c:pt>
                <c:pt idx="629">
                  <c:v>0.1112591</c:v>
                </c:pt>
                <c:pt idx="630">
                  <c:v>0.1116007</c:v>
                </c:pt>
                <c:pt idx="631">
                  <c:v>0.109532</c:v>
                </c:pt>
                <c:pt idx="632">
                  <c:v>0.11021549999999999</c:v>
                </c:pt>
                <c:pt idx="633">
                  <c:v>0.1113145</c:v>
                </c:pt>
                <c:pt idx="634">
                  <c:v>0.1088407</c:v>
                </c:pt>
                <c:pt idx="635">
                  <c:v>0.1123038</c:v>
                </c:pt>
                <c:pt idx="636">
                  <c:v>0.1096964</c:v>
                </c:pt>
                <c:pt idx="637">
                  <c:v>0.1096004</c:v>
                </c:pt>
                <c:pt idx="638">
                  <c:v>0.1109087</c:v>
                </c:pt>
                <c:pt idx="639">
                  <c:v>0.1086601</c:v>
                </c:pt>
                <c:pt idx="640">
                  <c:v>0.11230320000000001</c:v>
                </c:pt>
                <c:pt idx="641">
                  <c:v>0.1091775</c:v>
                </c:pt>
                <c:pt idx="642">
                  <c:v>0.1109686</c:v>
                </c:pt>
                <c:pt idx="643">
                  <c:v>0.11094850000000001</c:v>
                </c:pt>
                <c:pt idx="644">
                  <c:v>0.1108214</c:v>
                </c:pt>
                <c:pt idx="645">
                  <c:v>0.1108995</c:v>
                </c:pt>
                <c:pt idx="646">
                  <c:v>0.11212519999999999</c:v>
                </c:pt>
                <c:pt idx="647">
                  <c:v>0.1103765</c:v>
                </c:pt>
                <c:pt idx="648">
                  <c:v>0.1141358</c:v>
                </c:pt>
                <c:pt idx="649">
                  <c:v>0.10967059999999999</c:v>
                </c:pt>
                <c:pt idx="650">
                  <c:v>0.11557249999999999</c:v>
                </c:pt>
                <c:pt idx="651">
                  <c:v>0.11024490000000001</c:v>
                </c:pt>
                <c:pt idx="652">
                  <c:v>0.11770220000000001</c:v>
                </c:pt>
                <c:pt idx="653">
                  <c:v>0.1085391</c:v>
                </c:pt>
                <c:pt idx="654">
                  <c:v>0.11050690000000001</c:v>
                </c:pt>
                <c:pt idx="655">
                  <c:v>0.1135603</c:v>
                </c:pt>
                <c:pt idx="656">
                  <c:v>0.11086890000000001</c:v>
                </c:pt>
                <c:pt idx="657">
                  <c:v>0.11151</c:v>
                </c:pt>
                <c:pt idx="658">
                  <c:v>0.1128354</c:v>
                </c:pt>
                <c:pt idx="659">
                  <c:v>0.11079120000000001</c:v>
                </c:pt>
                <c:pt idx="660">
                  <c:v>0.1096897</c:v>
                </c:pt>
                <c:pt idx="661">
                  <c:v>0.11092730000000001</c:v>
                </c:pt>
                <c:pt idx="662">
                  <c:v>0.1107713</c:v>
                </c:pt>
                <c:pt idx="663">
                  <c:v>0.11058220000000001</c:v>
                </c:pt>
                <c:pt idx="664">
                  <c:v>0.1047423</c:v>
                </c:pt>
                <c:pt idx="665">
                  <c:v>0.1098389</c:v>
                </c:pt>
                <c:pt idx="666">
                  <c:v>0.109736</c:v>
                </c:pt>
                <c:pt idx="667">
                  <c:v>0.1118236</c:v>
                </c:pt>
                <c:pt idx="668">
                  <c:v>0.11073089999999999</c:v>
                </c:pt>
                <c:pt idx="669">
                  <c:v>0.1108263</c:v>
                </c:pt>
                <c:pt idx="670">
                  <c:v>0.111373</c:v>
                </c:pt>
                <c:pt idx="671">
                  <c:v>0.1108479</c:v>
                </c:pt>
                <c:pt idx="672">
                  <c:v>0.1092833</c:v>
                </c:pt>
                <c:pt idx="673">
                  <c:v>0.1099902</c:v>
                </c:pt>
                <c:pt idx="674">
                  <c:v>0.1087137</c:v>
                </c:pt>
                <c:pt idx="675">
                  <c:v>0.115088</c:v>
                </c:pt>
                <c:pt idx="676">
                  <c:v>0.1106419</c:v>
                </c:pt>
                <c:pt idx="677">
                  <c:v>0.1089133</c:v>
                </c:pt>
                <c:pt idx="678">
                  <c:v>0.109156</c:v>
                </c:pt>
                <c:pt idx="679">
                  <c:v>0.1090812</c:v>
                </c:pt>
                <c:pt idx="680">
                  <c:v>0.1110081</c:v>
                </c:pt>
                <c:pt idx="681">
                  <c:v>0.1109098</c:v>
                </c:pt>
                <c:pt idx="682">
                  <c:v>0.1148626</c:v>
                </c:pt>
                <c:pt idx="683">
                  <c:v>0.1117976</c:v>
                </c:pt>
                <c:pt idx="684">
                  <c:v>0.108379</c:v>
                </c:pt>
                <c:pt idx="685">
                  <c:v>0.1130511</c:v>
                </c:pt>
                <c:pt idx="686">
                  <c:v>0.1095598</c:v>
                </c:pt>
                <c:pt idx="687">
                  <c:v>0.11052679999999999</c:v>
                </c:pt>
                <c:pt idx="688">
                  <c:v>0.110537</c:v>
                </c:pt>
                <c:pt idx="689">
                  <c:v>0.1118378</c:v>
                </c:pt>
                <c:pt idx="690">
                  <c:v>0.1095986</c:v>
                </c:pt>
                <c:pt idx="691">
                  <c:v>0.1117933</c:v>
                </c:pt>
                <c:pt idx="692">
                  <c:v>0.1084513</c:v>
                </c:pt>
                <c:pt idx="693">
                  <c:v>0.1106775</c:v>
                </c:pt>
                <c:pt idx="694">
                  <c:v>0.1126477</c:v>
                </c:pt>
                <c:pt idx="695">
                  <c:v>0.1115949</c:v>
                </c:pt>
                <c:pt idx="696">
                  <c:v>0.11090179999999999</c:v>
                </c:pt>
                <c:pt idx="697">
                  <c:v>0.11009090000000001</c:v>
                </c:pt>
                <c:pt idx="698">
                  <c:v>0.11183849999999999</c:v>
                </c:pt>
                <c:pt idx="699">
                  <c:v>0.1111969</c:v>
                </c:pt>
                <c:pt idx="700">
                  <c:v>0.1126542</c:v>
                </c:pt>
                <c:pt idx="701">
                  <c:v>0.1081223</c:v>
                </c:pt>
                <c:pt idx="702">
                  <c:v>0.1140379</c:v>
                </c:pt>
                <c:pt idx="703">
                  <c:v>0.10913929999999999</c:v>
                </c:pt>
                <c:pt idx="704">
                  <c:v>0.1092428</c:v>
                </c:pt>
                <c:pt idx="705">
                  <c:v>0.10759730000000001</c:v>
                </c:pt>
                <c:pt idx="706">
                  <c:v>0.1109506</c:v>
                </c:pt>
                <c:pt idx="707">
                  <c:v>0.1091926</c:v>
                </c:pt>
                <c:pt idx="708">
                  <c:v>0.1118205</c:v>
                </c:pt>
                <c:pt idx="709">
                  <c:v>0.1087168</c:v>
                </c:pt>
                <c:pt idx="710">
                  <c:v>0.112002</c:v>
                </c:pt>
                <c:pt idx="711">
                  <c:v>0.11043790000000001</c:v>
                </c:pt>
                <c:pt idx="712">
                  <c:v>0.10904179999999999</c:v>
                </c:pt>
                <c:pt idx="713">
                  <c:v>0.1094377</c:v>
                </c:pt>
                <c:pt idx="714">
                  <c:v>0.11145620000000001</c:v>
                </c:pt>
                <c:pt idx="715">
                  <c:v>0.1123531</c:v>
                </c:pt>
                <c:pt idx="716">
                  <c:v>0.1060263</c:v>
                </c:pt>
                <c:pt idx="717">
                  <c:v>0.10902969999999999</c:v>
                </c:pt>
                <c:pt idx="718">
                  <c:v>0.1106514</c:v>
                </c:pt>
                <c:pt idx="719">
                  <c:v>0.1125415</c:v>
                </c:pt>
                <c:pt idx="720">
                  <c:v>0.1082081</c:v>
                </c:pt>
                <c:pt idx="721">
                  <c:v>0.1110545</c:v>
                </c:pt>
                <c:pt idx="722">
                  <c:v>0.1099367</c:v>
                </c:pt>
                <c:pt idx="723">
                  <c:v>0.112355</c:v>
                </c:pt>
                <c:pt idx="724">
                  <c:v>0.110044</c:v>
                </c:pt>
                <c:pt idx="725">
                  <c:v>0.1127406</c:v>
                </c:pt>
                <c:pt idx="726">
                  <c:v>0.1122681</c:v>
                </c:pt>
                <c:pt idx="727">
                  <c:v>0.11049879999999999</c:v>
                </c:pt>
                <c:pt idx="728">
                  <c:v>0.1122722</c:v>
                </c:pt>
                <c:pt idx="729">
                  <c:v>0.1101005</c:v>
                </c:pt>
                <c:pt idx="730">
                  <c:v>0.108766</c:v>
                </c:pt>
                <c:pt idx="731">
                  <c:v>0.1101287</c:v>
                </c:pt>
                <c:pt idx="732">
                  <c:v>0.11199000000000001</c:v>
                </c:pt>
                <c:pt idx="733">
                  <c:v>0.1082269</c:v>
                </c:pt>
                <c:pt idx="734">
                  <c:v>0.109509</c:v>
                </c:pt>
                <c:pt idx="735">
                  <c:v>0.1119874</c:v>
                </c:pt>
                <c:pt idx="736">
                  <c:v>0.1143554</c:v>
                </c:pt>
                <c:pt idx="737">
                  <c:v>0.1109644</c:v>
                </c:pt>
                <c:pt idx="738">
                  <c:v>0.1117596</c:v>
                </c:pt>
                <c:pt idx="739">
                  <c:v>0.10906970000000001</c:v>
                </c:pt>
                <c:pt idx="740">
                  <c:v>0.1116219</c:v>
                </c:pt>
                <c:pt idx="741">
                  <c:v>0.1104357</c:v>
                </c:pt>
                <c:pt idx="742">
                  <c:v>0.1093816</c:v>
                </c:pt>
                <c:pt idx="743">
                  <c:v>0.1111521</c:v>
                </c:pt>
                <c:pt idx="744">
                  <c:v>0.1106695</c:v>
                </c:pt>
                <c:pt idx="745">
                  <c:v>0.1103615</c:v>
                </c:pt>
                <c:pt idx="746">
                  <c:v>0.1066069</c:v>
                </c:pt>
                <c:pt idx="747">
                  <c:v>0.1128615</c:v>
                </c:pt>
                <c:pt idx="748">
                  <c:v>0.1103787</c:v>
                </c:pt>
                <c:pt idx="749">
                  <c:v>0.1095189</c:v>
                </c:pt>
                <c:pt idx="750">
                  <c:v>0.1112418</c:v>
                </c:pt>
                <c:pt idx="751">
                  <c:v>0.1105054</c:v>
                </c:pt>
                <c:pt idx="752">
                  <c:v>0.11096549999999999</c:v>
                </c:pt>
                <c:pt idx="753">
                  <c:v>0.1105385</c:v>
                </c:pt>
                <c:pt idx="754">
                  <c:v>0.1090093</c:v>
                </c:pt>
                <c:pt idx="755">
                  <c:v>0.1104493</c:v>
                </c:pt>
                <c:pt idx="756">
                  <c:v>0.1102418</c:v>
                </c:pt>
                <c:pt idx="757">
                  <c:v>0.11226559999999999</c:v>
                </c:pt>
                <c:pt idx="758">
                  <c:v>0.10874739999999999</c:v>
                </c:pt>
                <c:pt idx="759">
                  <c:v>0.1107344</c:v>
                </c:pt>
                <c:pt idx="760">
                  <c:v>0.1083102</c:v>
                </c:pt>
                <c:pt idx="761">
                  <c:v>0.1112187</c:v>
                </c:pt>
                <c:pt idx="762">
                  <c:v>0.1104459</c:v>
                </c:pt>
                <c:pt idx="763">
                  <c:v>0.1134077</c:v>
                </c:pt>
                <c:pt idx="764">
                  <c:v>0.1113338</c:v>
                </c:pt>
                <c:pt idx="765">
                  <c:v>0.11100110000000001</c:v>
                </c:pt>
                <c:pt idx="766">
                  <c:v>0.108474</c:v>
                </c:pt>
                <c:pt idx="767">
                  <c:v>0.1131554</c:v>
                </c:pt>
                <c:pt idx="768">
                  <c:v>0.10993849999999999</c:v>
                </c:pt>
                <c:pt idx="769">
                  <c:v>0.1067927</c:v>
                </c:pt>
                <c:pt idx="770">
                  <c:v>0.1131233</c:v>
                </c:pt>
                <c:pt idx="771">
                  <c:v>0.1113527</c:v>
                </c:pt>
                <c:pt idx="772">
                  <c:v>0.1125089</c:v>
                </c:pt>
                <c:pt idx="773">
                  <c:v>0.1133205</c:v>
                </c:pt>
                <c:pt idx="774">
                  <c:v>0.1106872</c:v>
                </c:pt>
                <c:pt idx="775">
                  <c:v>0.11175499999999999</c:v>
                </c:pt>
                <c:pt idx="776">
                  <c:v>0.1094951</c:v>
                </c:pt>
                <c:pt idx="777">
                  <c:v>0.1137958</c:v>
                </c:pt>
                <c:pt idx="778">
                  <c:v>0.1125099</c:v>
                </c:pt>
                <c:pt idx="779">
                  <c:v>0.1107312</c:v>
                </c:pt>
                <c:pt idx="780">
                  <c:v>0.1089039</c:v>
                </c:pt>
                <c:pt idx="781">
                  <c:v>0.1143565</c:v>
                </c:pt>
                <c:pt idx="782">
                  <c:v>0.1070475</c:v>
                </c:pt>
                <c:pt idx="783">
                  <c:v>0.1108495</c:v>
                </c:pt>
                <c:pt idx="784">
                  <c:v>0.1104786</c:v>
                </c:pt>
                <c:pt idx="785">
                  <c:v>0.1092987</c:v>
                </c:pt>
                <c:pt idx="786">
                  <c:v>0.1145839</c:v>
                </c:pt>
                <c:pt idx="787">
                  <c:v>0.11052140000000001</c:v>
                </c:pt>
                <c:pt idx="788">
                  <c:v>0.1089189</c:v>
                </c:pt>
                <c:pt idx="789">
                  <c:v>0.11110159999999999</c:v>
                </c:pt>
                <c:pt idx="790">
                  <c:v>0.110804</c:v>
                </c:pt>
                <c:pt idx="791">
                  <c:v>0.1105843</c:v>
                </c:pt>
                <c:pt idx="792">
                  <c:v>0.1118205</c:v>
                </c:pt>
                <c:pt idx="793">
                  <c:v>0.1126952</c:v>
                </c:pt>
                <c:pt idx="794">
                  <c:v>0.1118383</c:v>
                </c:pt>
                <c:pt idx="795">
                  <c:v>0.1099628</c:v>
                </c:pt>
                <c:pt idx="796">
                  <c:v>0.11078200000000001</c:v>
                </c:pt>
                <c:pt idx="797">
                  <c:v>0.1123907</c:v>
                </c:pt>
                <c:pt idx="798">
                  <c:v>0.11502039999999999</c:v>
                </c:pt>
                <c:pt idx="799">
                  <c:v>0.1098826</c:v>
                </c:pt>
                <c:pt idx="800">
                  <c:v>0.11285530000000001</c:v>
                </c:pt>
                <c:pt idx="801">
                  <c:v>0.1091637</c:v>
                </c:pt>
                <c:pt idx="802">
                  <c:v>0.1103842</c:v>
                </c:pt>
                <c:pt idx="803">
                  <c:v>0.1116842</c:v>
                </c:pt>
                <c:pt idx="804">
                  <c:v>0.1106857</c:v>
                </c:pt>
                <c:pt idx="805">
                  <c:v>0.1087851</c:v>
                </c:pt>
                <c:pt idx="806">
                  <c:v>0.11103010000000001</c:v>
                </c:pt>
                <c:pt idx="807">
                  <c:v>0.1093645</c:v>
                </c:pt>
                <c:pt idx="808">
                  <c:v>0.1138412</c:v>
                </c:pt>
                <c:pt idx="809">
                  <c:v>0.11375150000000001</c:v>
                </c:pt>
                <c:pt idx="810">
                  <c:v>0.1100633</c:v>
                </c:pt>
                <c:pt idx="811">
                  <c:v>0.113862</c:v>
                </c:pt>
                <c:pt idx="812">
                  <c:v>0.1104922</c:v>
                </c:pt>
                <c:pt idx="813">
                  <c:v>0.1108994</c:v>
                </c:pt>
                <c:pt idx="814">
                  <c:v>0.11400929999999999</c:v>
                </c:pt>
                <c:pt idx="815">
                  <c:v>0.1114648</c:v>
                </c:pt>
                <c:pt idx="816">
                  <c:v>0.1114774</c:v>
                </c:pt>
                <c:pt idx="817">
                  <c:v>0.1165742</c:v>
                </c:pt>
                <c:pt idx="818">
                  <c:v>0.11158319999999999</c:v>
                </c:pt>
                <c:pt idx="819">
                  <c:v>0.1117597</c:v>
                </c:pt>
                <c:pt idx="820">
                  <c:v>0.11272890000000001</c:v>
                </c:pt>
                <c:pt idx="821">
                  <c:v>0.1128185</c:v>
                </c:pt>
                <c:pt idx="822">
                  <c:v>0.1115896</c:v>
                </c:pt>
                <c:pt idx="823">
                  <c:v>0.1096887</c:v>
                </c:pt>
                <c:pt idx="824">
                  <c:v>0.1129269</c:v>
                </c:pt>
                <c:pt idx="825">
                  <c:v>0.1112224</c:v>
                </c:pt>
                <c:pt idx="826">
                  <c:v>0.1117838</c:v>
                </c:pt>
                <c:pt idx="827">
                  <c:v>0.1112716</c:v>
                </c:pt>
                <c:pt idx="828">
                  <c:v>0.1124841</c:v>
                </c:pt>
                <c:pt idx="829">
                  <c:v>0.11169080000000001</c:v>
                </c:pt>
                <c:pt idx="830">
                  <c:v>0.1128699</c:v>
                </c:pt>
                <c:pt idx="831">
                  <c:v>0.112374</c:v>
                </c:pt>
                <c:pt idx="832">
                  <c:v>0.1116444</c:v>
                </c:pt>
                <c:pt idx="833">
                  <c:v>0.1120264</c:v>
                </c:pt>
                <c:pt idx="834">
                  <c:v>0.111138</c:v>
                </c:pt>
                <c:pt idx="835">
                  <c:v>0.1119285</c:v>
                </c:pt>
                <c:pt idx="836">
                  <c:v>0.10998330000000001</c:v>
                </c:pt>
                <c:pt idx="837">
                  <c:v>0.1119738</c:v>
                </c:pt>
                <c:pt idx="838">
                  <c:v>0.1123217</c:v>
                </c:pt>
                <c:pt idx="839">
                  <c:v>0.11143450000000001</c:v>
                </c:pt>
                <c:pt idx="840">
                  <c:v>0.11225309999999999</c:v>
                </c:pt>
                <c:pt idx="841">
                  <c:v>0.10917250000000001</c:v>
                </c:pt>
                <c:pt idx="842">
                  <c:v>0.1094136</c:v>
                </c:pt>
                <c:pt idx="843">
                  <c:v>0.1134368</c:v>
                </c:pt>
                <c:pt idx="844">
                  <c:v>0.1102045</c:v>
                </c:pt>
                <c:pt idx="845">
                  <c:v>0.1156363</c:v>
                </c:pt>
                <c:pt idx="846">
                  <c:v>0.1082457</c:v>
                </c:pt>
                <c:pt idx="847">
                  <c:v>0.1145309</c:v>
                </c:pt>
                <c:pt idx="848">
                  <c:v>0.11138140000000001</c:v>
                </c:pt>
                <c:pt idx="849">
                  <c:v>0.11151170000000001</c:v>
                </c:pt>
                <c:pt idx="850">
                  <c:v>0.1119795</c:v>
                </c:pt>
                <c:pt idx="851">
                  <c:v>0.110898</c:v>
                </c:pt>
                <c:pt idx="852">
                  <c:v>0.1122229</c:v>
                </c:pt>
                <c:pt idx="853">
                  <c:v>0.1105442</c:v>
                </c:pt>
                <c:pt idx="854">
                  <c:v>0.10821260000000001</c:v>
                </c:pt>
                <c:pt idx="855">
                  <c:v>0.112773</c:v>
                </c:pt>
                <c:pt idx="856">
                  <c:v>0.1119115</c:v>
                </c:pt>
                <c:pt idx="857">
                  <c:v>0.1129956</c:v>
                </c:pt>
                <c:pt idx="858">
                  <c:v>0.1138219</c:v>
                </c:pt>
                <c:pt idx="859">
                  <c:v>0.10991620000000001</c:v>
                </c:pt>
                <c:pt idx="860">
                  <c:v>0.1119798</c:v>
                </c:pt>
                <c:pt idx="861">
                  <c:v>0.11068500000000001</c:v>
                </c:pt>
                <c:pt idx="862">
                  <c:v>0.1142576</c:v>
                </c:pt>
                <c:pt idx="863">
                  <c:v>0.1109348</c:v>
                </c:pt>
                <c:pt idx="864">
                  <c:v>0.1116805</c:v>
                </c:pt>
                <c:pt idx="865">
                  <c:v>0.1120163</c:v>
                </c:pt>
                <c:pt idx="866">
                  <c:v>0.1127218</c:v>
                </c:pt>
                <c:pt idx="867">
                  <c:v>0.1101246</c:v>
                </c:pt>
                <c:pt idx="868">
                  <c:v>0.10986219999999999</c:v>
                </c:pt>
                <c:pt idx="869">
                  <c:v>0.10714170000000001</c:v>
                </c:pt>
                <c:pt idx="870">
                  <c:v>0.1049823</c:v>
                </c:pt>
                <c:pt idx="871">
                  <c:v>0.1104368</c:v>
                </c:pt>
                <c:pt idx="872">
                  <c:v>0.1124168</c:v>
                </c:pt>
                <c:pt idx="873">
                  <c:v>0.11200640000000001</c:v>
                </c:pt>
                <c:pt idx="874">
                  <c:v>0.11177529999999999</c:v>
                </c:pt>
                <c:pt idx="875">
                  <c:v>0.1128711</c:v>
                </c:pt>
                <c:pt idx="876">
                  <c:v>0.1121779</c:v>
                </c:pt>
                <c:pt idx="877">
                  <c:v>0.11016380000000001</c:v>
                </c:pt>
                <c:pt idx="878">
                  <c:v>0.113149</c:v>
                </c:pt>
                <c:pt idx="879">
                  <c:v>0.1129279</c:v>
                </c:pt>
                <c:pt idx="880">
                  <c:v>0.1103412</c:v>
                </c:pt>
                <c:pt idx="881">
                  <c:v>0.1107127</c:v>
                </c:pt>
                <c:pt idx="882">
                  <c:v>0.108613</c:v>
                </c:pt>
                <c:pt idx="883">
                  <c:v>0.11189109999999999</c:v>
                </c:pt>
                <c:pt idx="884">
                  <c:v>0.1129696</c:v>
                </c:pt>
                <c:pt idx="885">
                  <c:v>0.1108677</c:v>
                </c:pt>
                <c:pt idx="886">
                  <c:v>0.1112929</c:v>
                </c:pt>
                <c:pt idx="887">
                  <c:v>0.108183</c:v>
                </c:pt>
                <c:pt idx="888">
                  <c:v>0.112271</c:v>
                </c:pt>
                <c:pt idx="889">
                  <c:v>0.11164259999999999</c:v>
                </c:pt>
                <c:pt idx="890">
                  <c:v>0.1129532</c:v>
                </c:pt>
                <c:pt idx="891">
                  <c:v>0.1084611</c:v>
                </c:pt>
                <c:pt idx="892">
                  <c:v>0.1087143</c:v>
                </c:pt>
                <c:pt idx="893">
                  <c:v>0.1089067</c:v>
                </c:pt>
                <c:pt idx="894">
                  <c:v>0.11009480000000001</c:v>
                </c:pt>
                <c:pt idx="895">
                  <c:v>0.1114443</c:v>
                </c:pt>
                <c:pt idx="896">
                  <c:v>0.1150567</c:v>
                </c:pt>
                <c:pt idx="897">
                  <c:v>0.1151278</c:v>
                </c:pt>
                <c:pt idx="898">
                  <c:v>0.11361590000000001</c:v>
                </c:pt>
                <c:pt idx="899">
                  <c:v>0.1120955</c:v>
                </c:pt>
                <c:pt idx="900">
                  <c:v>0.1097125</c:v>
                </c:pt>
                <c:pt idx="901">
                  <c:v>0.1143882</c:v>
                </c:pt>
                <c:pt idx="902">
                  <c:v>0.1096829</c:v>
                </c:pt>
                <c:pt idx="903">
                  <c:v>0.1107018</c:v>
                </c:pt>
                <c:pt idx="904">
                  <c:v>0.1097959</c:v>
                </c:pt>
                <c:pt idx="905">
                  <c:v>0.1092684</c:v>
                </c:pt>
                <c:pt idx="906">
                  <c:v>0.1112465</c:v>
                </c:pt>
                <c:pt idx="907">
                  <c:v>0.1074088</c:v>
                </c:pt>
                <c:pt idx="908">
                  <c:v>0.1099803</c:v>
                </c:pt>
                <c:pt idx="909">
                  <c:v>0.11226510000000001</c:v>
                </c:pt>
                <c:pt idx="910">
                  <c:v>0.11117440000000001</c:v>
                </c:pt>
                <c:pt idx="911">
                  <c:v>0.10993840000000001</c:v>
                </c:pt>
                <c:pt idx="912">
                  <c:v>0.1125015</c:v>
                </c:pt>
                <c:pt idx="913">
                  <c:v>0.1102059</c:v>
                </c:pt>
                <c:pt idx="914">
                  <c:v>0.11298080000000001</c:v>
                </c:pt>
                <c:pt idx="915">
                  <c:v>0.1094203</c:v>
                </c:pt>
                <c:pt idx="916">
                  <c:v>0.1110548</c:v>
                </c:pt>
                <c:pt idx="917">
                  <c:v>0.109432</c:v>
                </c:pt>
                <c:pt idx="918">
                  <c:v>0.1119646</c:v>
                </c:pt>
                <c:pt idx="919">
                  <c:v>0.1142667</c:v>
                </c:pt>
                <c:pt idx="920">
                  <c:v>0.10971400000000001</c:v>
                </c:pt>
                <c:pt idx="921">
                  <c:v>0.1140008</c:v>
                </c:pt>
                <c:pt idx="922">
                  <c:v>0.1118619</c:v>
                </c:pt>
                <c:pt idx="923">
                  <c:v>0.1133422</c:v>
                </c:pt>
                <c:pt idx="924">
                  <c:v>0.1090795</c:v>
                </c:pt>
                <c:pt idx="925">
                  <c:v>0.1110366</c:v>
                </c:pt>
                <c:pt idx="926">
                  <c:v>0.11379110000000001</c:v>
                </c:pt>
                <c:pt idx="927">
                  <c:v>0.1124271</c:v>
                </c:pt>
                <c:pt idx="928">
                  <c:v>0.11246689999999999</c:v>
                </c:pt>
                <c:pt idx="929">
                  <c:v>0.1142831</c:v>
                </c:pt>
                <c:pt idx="930">
                  <c:v>0.1141221</c:v>
                </c:pt>
                <c:pt idx="931">
                  <c:v>0.1099526</c:v>
                </c:pt>
                <c:pt idx="932">
                  <c:v>0.11170289999999999</c:v>
                </c:pt>
                <c:pt idx="933">
                  <c:v>0.1103213</c:v>
                </c:pt>
                <c:pt idx="934">
                  <c:v>0.1113676</c:v>
                </c:pt>
                <c:pt idx="935">
                  <c:v>0.1123289</c:v>
                </c:pt>
                <c:pt idx="936">
                  <c:v>0.1109574</c:v>
                </c:pt>
                <c:pt idx="937">
                  <c:v>0.1096418</c:v>
                </c:pt>
                <c:pt idx="938">
                  <c:v>0.11226510000000001</c:v>
                </c:pt>
                <c:pt idx="939">
                  <c:v>0.11192489999999999</c:v>
                </c:pt>
                <c:pt idx="940">
                  <c:v>0.10936559999999999</c:v>
                </c:pt>
                <c:pt idx="941">
                  <c:v>0.1137109</c:v>
                </c:pt>
                <c:pt idx="942">
                  <c:v>0.10903500000000001</c:v>
                </c:pt>
                <c:pt idx="943">
                  <c:v>0.1102378</c:v>
                </c:pt>
                <c:pt idx="944">
                  <c:v>0.11437890000000001</c:v>
                </c:pt>
                <c:pt idx="945">
                  <c:v>0.11006970000000001</c:v>
                </c:pt>
                <c:pt idx="946">
                  <c:v>0.110194</c:v>
                </c:pt>
                <c:pt idx="947">
                  <c:v>0.11047800000000001</c:v>
                </c:pt>
                <c:pt idx="948">
                  <c:v>0.1156306</c:v>
                </c:pt>
                <c:pt idx="949">
                  <c:v>0.11204600000000001</c:v>
                </c:pt>
                <c:pt idx="950">
                  <c:v>0.1128333</c:v>
                </c:pt>
                <c:pt idx="951">
                  <c:v>0.1124921</c:v>
                </c:pt>
                <c:pt idx="952">
                  <c:v>0.1119677</c:v>
                </c:pt>
                <c:pt idx="953">
                  <c:v>0.11547250000000001</c:v>
                </c:pt>
                <c:pt idx="954">
                  <c:v>0.11358210000000001</c:v>
                </c:pt>
                <c:pt idx="955">
                  <c:v>0.1157102</c:v>
                </c:pt>
                <c:pt idx="956">
                  <c:v>0.1117556</c:v>
                </c:pt>
                <c:pt idx="957">
                  <c:v>0.1124299</c:v>
                </c:pt>
                <c:pt idx="958">
                  <c:v>0.1153419</c:v>
                </c:pt>
                <c:pt idx="959">
                  <c:v>0.1109918</c:v>
                </c:pt>
                <c:pt idx="960">
                  <c:v>0.1111651</c:v>
                </c:pt>
                <c:pt idx="961">
                  <c:v>0.1136013</c:v>
                </c:pt>
                <c:pt idx="962">
                  <c:v>0.1124621</c:v>
                </c:pt>
                <c:pt idx="963">
                  <c:v>0.11560230000000001</c:v>
                </c:pt>
                <c:pt idx="964">
                  <c:v>0.11258029999999999</c:v>
                </c:pt>
                <c:pt idx="965">
                  <c:v>0.1125709</c:v>
                </c:pt>
                <c:pt idx="966">
                  <c:v>0.1116357</c:v>
                </c:pt>
                <c:pt idx="967">
                  <c:v>0.11267249999999999</c:v>
                </c:pt>
                <c:pt idx="968">
                  <c:v>0.1110051</c:v>
                </c:pt>
                <c:pt idx="969">
                  <c:v>0.11236599999999999</c:v>
                </c:pt>
                <c:pt idx="970">
                  <c:v>0.11221680000000001</c:v>
                </c:pt>
                <c:pt idx="971">
                  <c:v>0.1145095</c:v>
                </c:pt>
                <c:pt idx="972">
                  <c:v>0.1130628</c:v>
                </c:pt>
                <c:pt idx="973">
                  <c:v>0.110056</c:v>
                </c:pt>
                <c:pt idx="974">
                  <c:v>0.1122314</c:v>
                </c:pt>
                <c:pt idx="975">
                  <c:v>0.1102988</c:v>
                </c:pt>
                <c:pt idx="976">
                  <c:v>0.11283840000000001</c:v>
                </c:pt>
                <c:pt idx="977">
                  <c:v>0.11146200000000001</c:v>
                </c:pt>
                <c:pt idx="978">
                  <c:v>0.11213629999999999</c:v>
                </c:pt>
                <c:pt idx="979">
                  <c:v>0.1121581</c:v>
                </c:pt>
                <c:pt idx="980">
                  <c:v>0.1108394</c:v>
                </c:pt>
                <c:pt idx="981">
                  <c:v>0.10999109999999999</c:v>
                </c:pt>
                <c:pt idx="982">
                  <c:v>0.1107337</c:v>
                </c:pt>
                <c:pt idx="983">
                  <c:v>0.114384</c:v>
                </c:pt>
                <c:pt idx="984">
                  <c:v>0.1155277</c:v>
                </c:pt>
                <c:pt idx="985">
                  <c:v>0.11170620000000001</c:v>
                </c:pt>
                <c:pt idx="986">
                  <c:v>0.10971839999999999</c:v>
                </c:pt>
                <c:pt idx="987">
                  <c:v>0.113692</c:v>
                </c:pt>
                <c:pt idx="988">
                  <c:v>0.1143802</c:v>
                </c:pt>
                <c:pt idx="989">
                  <c:v>0.1131225</c:v>
                </c:pt>
                <c:pt idx="990">
                  <c:v>0.11253920000000001</c:v>
                </c:pt>
                <c:pt idx="991">
                  <c:v>0.1131031</c:v>
                </c:pt>
                <c:pt idx="992">
                  <c:v>0.1122547</c:v>
                </c:pt>
                <c:pt idx="993">
                  <c:v>0.1130492</c:v>
                </c:pt>
                <c:pt idx="994">
                  <c:v>0.11115029999999999</c:v>
                </c:pt>
                <c:pt idx="995">
                  <c:v>0.1122068</c:v>
                </c:pt>
                <c:pt idx="996">
                  <c:v>0.1120921</c:v>
                </c:pt>
                <c:pt idx="997">
                  <c:v>0.11100699999999999</c:v>
                </c:pt>
                <c:pt idx="998">
                  <c:v>0.1092833</c:v>
                </c:pt>
                <c:pt idx="999">
                  <c:v>0.11293</c:v>
                </c:pt>
                <c:pt idx="1000">
                  <c:v>0.1113625</c:v>
                </c:pt>
                <c:pt idx="1001">
                  <c:v>0.1118244</c:v>
                </c:pt>
                <c:pt idx="1002">
                  <c:v>0.1098257</c:v>
                </c:pt>
                <c:pt idx="1003">
                  <c:v>0.1102532</c:v>
                </c:pt>
                <c:pt idx="1004">
                  <c:v>0.1126756</c:v>
                </c:pt>
                <c:pt idx="1005">
                  <c:v>0.1091048</c:v>
                </c:pt>
                <c:pt idx="1006">
                  <c:v>0.1110675</c:v>
                </c:pt>
                <c:pt idx="1007">
                  <c:v>0.1121027</c:v>
                </c:pt>
                <c:pt idx="1008">
                  <c:v>0.1119605</c:v>
                </c:pt>
                <c:pt idx="1009">
                  <c:v>0.1143197</c:v>
                </c:pt>
                <c:pt idx="1010">
                  <c:v>0.1129174</c:v>
                </c:pt>
                <c:pt idx="1011">
                  <c:v>0.1130608</c:v>
                </c:pt>
                <c:pt idx="1012">
                  <c:v>0.1106596</c:v>
                </c:pt>
                <c:pt idx="1013">
                  <c:v>0.11076660000000001</c:v>
                </c:pt>
                <c:pt idx="1014">
                  <c:v>0.1117877</c:v>
                </c:pt>
                <c:pt idx="1015">
                  <c:v>0.11128449999999999</c:v>
                </c:pt>
                <c:pt idx="1016">
                  <c:v>0.1132624</c:v>
                </c:pt>
                <c:pt idx="1017">
                  <c:v>0.11112030000000001</c:v>
                </c:pt>
                <c:pt idx="1018">
                  <c:v>0.1125901</c:v>
                </c:pt>
                <c:pt idx="1019">
                  <c:v>0.1117418</c:v>
                </c:pt>
                <c:pt idx="1020">
                  <c:v>0.1145524</c:v>
                </c:pt>
                <c:pt idx="1021">
                  <c:v>0.11304699999999999</c:v>
                </c:pt>
                <c:pt idx="1022">
                  <c:v>0.109612</c:v>
                </c:pt>
                <c:pt idx="1023">
                  <c:v>0.11622780000000001</c:v>
                </c:pt>
                <c:pt idx="1024">
                  <c:v>0.11210390000000001</c:v>
                </c:pt>
                <c:pt idx="1025">
                  <c:v>0.1115278</c:v>
                </c:pt>
                <c:pt idx="1026">
                  <c:v>0.11412369999999999</c:v>
                </c:pt>
                <c:pt idx="1027">
                  <c:v>0.11245330000000001</c:v>
                </c:pt>
                <c:pt idx="1028">
                  <c:v>0.1147668</c:v>
                </c:pt>
                <c:pt idx="1029">
                  <c:v>0.1109251</c:v>
                </c:pt>
                <c:pt idx="1030">
                  <c:v>0.1112694</c:v>
                </c:pt>
                <c:pt idx="1031">
                  <c:v>0.11067299999999999</c:v>
                </c:pt>
                <c:pt idx="1032">
                  <c:v>0.11202289999999999</c:v>
                </c:pt>
                <c:pt idx="1033">
                  <c:v>0.1132287</c:v>
                </c:pt>
                <c:pt idx="1034">
                  <c:v>0.1151537</c:v>
                </c:pt>
                <c:pt idx="1035">
                  <c:v>0.1117655</c:v>
                </c:pt>
                <c:pt idx="1036">
                  <c:v>0.1149481</c:v>
                </c:pt>
                <c:pt idx="1037">
                  <c:v>0.1137292</c:v>
                </c:pt>
                <c:pt idx="1038">
                  <c:v>0.11591940000000001</c:v>
                </c:pt>
                <c:pt idx="1039">
                  <c:v>0.11437310000000001</c:v>
                </c:pt>
                <c:pt idx="1040">
                  <c:v>0.1132117</c:v>
                </c:pt>
                <c:pt idx="1041">
                  <c:v>0.1100652</c:v>
                </c:pt>
                <c:pt idx="1042">
                  <c:v>0.1134733</c:v>
                </c:pt>
                <c:pt idx="1043">
                  <c:v>0.11319220000000001</c:v>
                </c:pt>
                <c:pt idx="1044">
                  <c:v>0.11414009999999999</c:v>
                </c:pt>
                <c:pt idx="1045">
                  <c:v>0.1133262</c:v>
                </c:pt>
                <c:pt idx="1046">
                  <c:v>0.1102761</c:v>
                </c:pt>
                <c:pt idx="1047">
                  <c:v>0.1116299</c:v>
                </c:pt>
                <c:pt idx="1048">
                  <c:v>0.115144</c:v>
                </c:pt>
                <c:pt idx="1049">
                  <c:v>0.1115525</c:v>
                </c:pt>
                <c:pt idx="1050">
                  <c:v>0.1116098</c:v>
                </c:pt>
                <c:pt idx="1051">
                  <c:v>0.1131693</c:v>
                </c:pt>
                <c:pt idx="1052">
                  <c:v>0.11145910000000001</c:v>
                </c:pt>
                <c:pt idx="1053">
                  <c:v>0.1139503</c:v>
                </c:pt>
                <c:pt idx="1054">
                  <c:v>0.1120771</c:v>
                </c:pt>
                <c:pt idx="1055">
                  <c:v>0.1136442</c:v>
                </c:pt>
                <c:pt idx="1056">
                  <c:v>0.1110104</c:v>
                </c:pt>
                <c:pt idx="1057">
                  <c:v>0.1134805</c:v>
                </c:pt>
                <c:pt idx="1058">
                  <c:v>0.1149337</c:v>
                </c:pt>
                <c:pt idx="1059">
                  <c:v>0.11262270000000001</c:v>
                </c:pt>
                <c:pt idx="1060">
                  <c:v>0.113968</c:v>
                </c:pt>
                <c:pt idx="1061">
                  <c:v>0.1092822</c:v>
                </c:pt>
                <c:pt idx="1062">
                  <c:v>0.1119496</c:v>
                </c:pt>
                <c:pt idx="1063">
                  <c:v>0.1107807</c:v>
                </c:pt>
                <c:pt idx="1064">
                  <c:v>0.1120886</c:v>
                </c:pt>
                <c:pt idx="1065">
                  <c:v>0.11480170000000001</c:v>
                </c:pt>
                <c:pt idx="1066">
                  <c:v>0.1150079</c:v>
                </c:pt>
                <c:pt idx="1067">
                  <c:v>0.11323709999999999</c:v>
                </c:pt>
                <c:pt idx="1068">
                  <c:v>0.11550290000000001</c:v>
                </c:pt>
                <c:pt idx="1069">
                  <c:v>0.1139594</c:v>
                </c:pt>
                <c:pt idx="1070">
                  <c:v>0.11281049999999999</c:v>
                </c:pt>
                <c:pt idx="1071">
                  <c:v>0.1133903</c:v>
                </c:pt>
                <c:pt idx="1072">
                  <c:v>0.1116586</c:v>
                </c:pt>
                <c:pt idx="1073">
                  <c:v>0.1109685</c:v>
                </c:pt>
                <c:pt idx="1074">
                  <c:v>0.11355800000000001</c:v>
                </c:pt>
                <c:pt idx="1075">
                  <c:v>0.1128058</c:v>
                </c:pt>
                <c:pt idx="1076">
                  <c:v>0.113812</c:v>
                </c:pt>
                <c:pt idx="1077">
                  <c:v>0.1146995</c:v>
                </c:pt>
                <c:pt idx="1078">
                  <c:v>0.1160297</c:v>
                </c:pt>
                <c:pt idx="1079">
                  <c:v>0.1139343</c:v>
                </c:pt>
                <c:pt idx="1080">
                  <c:v>0.11344890000000001</c:v>
                </c:pt>
                <c:pt idx="1081">
                  <c:v>0.1154506</c:v>
                </c:pt>
                <c:pt idx="1082">
                  <c:v>0.1125466</c:v>
                </c:pt>
                <c:pt idx="1083">
                  <c:v>0.1158149</c:v>
                </c:pt>
                <c:pt idx="1084">
                  <c:v>0.114067</c:v>
                </c:pt>
                <c:pt idx="1085">
                  <c:v>0.1152548</c:v>
                </c:pt>
                <c:pt idx="1086">
                  <c:v>0.11234959999999999</c:v>
                </c:pt>
                <c:pt idx="1087">
                  <c:v>0.1142714</c:v>
                </c:pt>
                <c:pt idx="1088">
                  <c:v>0.11588030000000001</c:v>
                </c:pt>
                <c:pt idx="1089">
                  <c:v>0.1141447</c:v>
                </c:pt>
                <c:pt idx="1090">
                  <c:v>0.1165326</c:v>
                </c:pt>
                <c:pt idx="1091">
                  <c:v>0.1151171</c:v>
                </c:pt>
                <c:pt idx="1092">
                  <c:v>0.1124781</c:v>
                </c:pt>
                <c:pt idx="1093">
                  <c:v>0.11233079999999999</c:v>
                </c:pt>
                <c:pt idx="1094">
                  <c:v>0.114866</c:v>
                </c:pt>
                <c:pt idx="1095">
                  <c:v>0.1120801</c:v>
                </c:pt>
                <c:pt idx="1096">
                  <c:v>0.11387369999999999</c:v>
                </c:pt>
                <c:pt idx="1097">
                  <c:v>0.11394990000000001</c:v>
                </c:pt>
                <c:pt idx="1098">
                  <c:v>0.11643290000000001</c:v>
                </c:pt>
                <c:pt idx="1099">
                  <c:v>0.11427850000000001</c:v>
                </c:pt>
                <c:pt idx="1100">
                  <c:v>0.1126935</c:v>
                </c:pt>
                <c:pt idx="1101">
                  <c:v>0.11582000000000001</c:v>
                </c:pt>
                <c:pt idx="1102">
                  <c:v>0.11185440000000001</c:v>
                </c:pt>
                <c:pt idx="1103">
                  <c:v>0.1106632</c:v>
                </c:pt>
                <c:pt idx="1104">
                  <c:v>0.11126999999999999</c:v>
                </c:pt>
                <c:pt idx="1105">
                  <c:v>0.11189209999999999</c:v>
                </c:pt>
                <c:pt idx="1106">
                  <c:v>0.1142476</c:v>
                </c:pt>
                <c:pt idx="1107">
                  <c:v>0.1113822</c:v>
                </c:pt>
                <c:pt idx="1108">
                  <c:v>0.1125492</c:v>
                </c:pt>
                <c:pt idx="1109">
                  <c:v>0.1159654</c:v>
                </c:pt>
                <c:pt idx="1110">
                  <c:v>0.11224430000000001</c:v>
                </c:pt>
                <c:pt idx="1111">
                  <c:v>0.1137898</c:v>
                </c:pt>
                <c:pt idx="1112">
                  <c:v>0.1135453</c:v>
                </c:pt>
                <c:pt idx="1113">
                  <c:v>0.1140034</c:v>
                </c:pt>
                <c:pt idx="1114">
                  <c:v>0.1155663</c:v>
                </c:pt>
                <c:pt idx="1115">
                  <c:v>0.1119095</c:v>
                </c:pt>
                <c:pt idx="1116">
                  <c:v>0.1150307</c:v>
                </c:pt>
                <c:pt idx="1117">
                  <c:v>0.1120946</c:v>
                </c:pt>
                <c:pt idx="1118">
                  <c:v>0.1130929</c:v>
                </c:pt>
                <c:pt idx="1119">
                  <c:v>0.1148223</c:v>
                </c:pt>
                <c:pt idx="1120">
                  <c:v>0.11503670000000001</c:v>
                </c:pt>
                <c:pt idx="1121">
                  <c:v>0.1130153</c:v>
                </c:pt>
                <c:pt idx="1122">
                  <c:v>0.1112486</c:v>
                </c:pt>
                <c:pt idx="1123">
                  <c:v>0.11306430000000001</c:v>
                </c:pt>
                <c:pt idx="1124">
                  <c:v>0.1175451</c:v>
                </c:pt>
                <c:pt idx="1125">
                  <c:v>0.11281239999999999</c:v>
                </c:pt>
                <c:pt idx="1126">
                  <c:v>0.11219990000000001</c:v>
                </c:pt>
                <c:pt idx="1127">
                  <c:v>0.1130601</c:v>
                </c:pt>
                <c:pt idx="1128">
                  <c:v>0.113591</c:v>
                </c:pt>
                <c:pt idx="1129">
                  <c:v>0.11252139999999999</c:v>
                </c:pt>
                <c:pt idx="1130">
                  <c:v>0.1157135</c:v>
                </c:pt>
                <c:pt idx="1131">
                  <c:v>0.11068210000000001</c:v>
                </c:pt>
                <c:pt idx="1132">
                  <c:v>0.1132644</c:v>
                </c:pt>
                <c:pt idx="1133">
                  <c:v>0.1162318</c:v>
                </c:pt>
                <c:pt idx="1134">
                  <c:v>0.111065</c:v>
                </c:pt>
                <c:pt idx="1135">
                  <c:v>0.1109571</c:v>
                </c:pt>
                <c:pt idx="1136">
                  <c:v>0.11623310000000001</c:v>
                </c:pt>
                <c:pt idx="1137">
                  <c:v>0.1149501</c:v>
                </c:pt>
                <c:pt idx="1138">
                  <c:v>0.11365400000000001</c:v>
                </c:pt>
                <c:pt idx="1139">
                  <c:v>0.11546919999999999</c:v>
                </c:pt>
                <c:pt idx="1140">
                  <c:v>0.11210779999999999</c:v>
                </c:pt>
                <c:pt idx="1141">
                  <c:v>0.1174515</c:v>
                </c:pt>
                <c:pt idx="1142">
                  <c:v>0.11324339999999999</c:v>
                </c:pt>
                <c:pt idx="1143">
                  <c:v>0.1158375</c:v>
                </c:pt>
                <c:pt idx="1144">
                  <c:v>0.11300200000000001</c:v>
                </c:pt>
                <c:pt idx="1145">
                  <c:v>0.1138362</c:v>
                </c:pt>
                <c:pt idx="1146">
                  <c:v>0.1128649</c:v>
                </c:pt>
                <c:pt idx="1147">
                  <c:v>0.1139897</c:v>
                </c:pt>
                <c:pt idx="1148">
                  <c:v>0.1128676</c:v>
                </c:pt>
                <c:pt idx="1149">
                  <c:v>0.114181</c:v>
                </c:pt>
                <c:pt idx="1150">
                  <c:v>0.1121264</c:v>
                </c:pt>
                <c:pt idx="1151">
                  <c:v>0.1147053</c:v>
                </c:pt>
                <c:pt idx="1152">
                  <c:v>0.1115579</c:v>
                </c:pt>
                <c:pt idx="1153">
                  <c:v>0.1137169</c:v>
                </c:pt>
                <c:pt idx="1154">
                  <c:v>0.11852550000000001</c:v>
                </c:pt>
                <c:pt idx="1155">
                  <c:v>0.1158749</c:v>
                </c:pt>
                <c:pt idx="1156">
                  <c:v>0.1185142</c:v>
                </c:pt>
                <c:pt idx="1157">
                  <c:v>0.11355179999999999</c:v>
                </c:pt>
                <c:pt idx="1158">
                  <c:v>0.11496339999999999</c:v>
                </c:pt>
                <c:pt idx="1159">
                  <c:v>0.11121209999999999</c:v>
                </c:pt>
                <c:pt idx="1160">
                  <c:v>0.11415160000000001</c:v>
                </c:pt>
                <c:pt idx="1161">
                  <c:v>0.11299149999999999</c:v>
                </c:pt>
                <c:pt idx="1162">
                  <c:v>0.1164968</c:v>
                </c:pt>
                <c:pt idx="1163">
                  <c:v>0.11402519999999999</c:v>
                </c:pt>
                <c:pt idx="1164">
                  <c:v>0.114595</c:v>
                </c:pt>
                <c:pt idx="1165">
                  <c:v>0.1165514</c:v>
                </c:pt>
                <c:pt idx="1166">
                  <c:v>0.11475779999999999</c:v>
                </c:pt>
                <c:pt idx="1167">
                  <c:v>0.11457539999999999</c:v>
                </c:pt>
                <c:pt idx="1168">
                  <c:v>0.1117774</c:v>
                </c:pt>
                <c:pt idx="1169">
                  <c:v>0.11134819999999999</c:v>
                </c:pt>
                <c:pt idx="1170">
                  <c:v>0.11375739999999999</c:v>
                </c:pt>
                <c:pt idx="1171">
                  <c:v>0.11450920000000001</c:v>
                </c:pt>
                <c:pt idx="1172">
                  <c:v>0.1105776</c:v>
                </c:pt>
                <c:pt idx="1173">
                  <c:v>0.1153154</c:v>
                </c:pt>
                <c:pt idx="1174">
                  <c:v>0.1173334</c:v>
                </c:pt>
                <c:pt idx="1175">
                  <c:v>0.11452279999999999</c:v>
                </c:pt>
                <c:pt idx="1176">
                  <c:v>0.11252760000000001</c:v>
                </c:pt>
                <c:pt idx="1177">
                  <c:v>0.1133492</c:v>
                </c:pt>
                <c:pt idx="1178">
                  <c:v>0.11420230000000001</c:v>
                </c:pt>
                <c:pt idx="1179">
                  <c:v>0.1145052</c:v>
                </c:pt>
                <c:pt idx="1180">
                  <c:v>0.1097819</c:v>
                </c:pt>
                <c:pt idx="1181">
                  <c:v>0.1167421</c:v>
                </c:pt>
                <c:pt idx="1182">
                  <c:v>0.112362</c:v>
                </c:pt>
                <c:pt idx="1183">
                  <c:v>0.1144665</c:v>
                </c:pt>
                <c:pt idx="1184">
                  <c:v>0.11463719999999999</c:v>
                </c:pt>
                <c:pt idx="1185">
                  <c:v>0.1134226</c:v>
                </c:pt>
                <c:pt idx="1186">
                  <c:v>0.115912</c:v>
                </c:pt>
                <c:pt idx="1187">
                  <c:v>0.1152774</c:v>
                </c:pt>
                <c:pt idx="1188">
                  <c:v>0.1163365</c:v>
                </c:pt>
                <c:pt idx="1189">
                  <c:v>0.1132301</c:v>
                </c:pt>
                <c:pt idx="1190">
                  <c:v>0.11314349999999999</c:v>
                </c:pt>
                <c:pt idx="1191">
                  <c:v>0.1138665</c:v>
                </c:pt>
                <c:pt idx="1192">
                  <c:v>0.1159729</c:v>
                </c:pt>
                <c:pt idx="1193">
                  <c:v>0.11106729999999999</c:v>
                </c:pt>
                <c:pt idx="1194">
                  <c:v>0.1168766</c:v>
                </c:pt>
                <c:pt idx="1195">
                  <c:v>0.1169982</c:v>
                </c:pt>
                <c:pt idx="1196">
                  <c:v>0.1142463</c:v>
                </c:pt>
                <c:pt idx="1197">
                  <c:v>0.11550299999999999</c:v>
                </c:pt>
                <c:pt idx="1198">
                  <c:v>0.11741509999999999</c:v>
                </c:pt>
                <c:pt idx="1199">
                  <c:v>0.11437849999999999</c:v>
                </c:pt>
                <c:pt idx="1200">
                  <c:v>0.1152352</c:v>
                </c:pt>
                <c:pt idx="1201">
                  <c:v>0.1183235</c:v>
                </c:pt>
                <c:pt idx="1202">
                  <c:v>0.11608499999999999</c:v>
                </c:pt>
                <c:pt idx="1203">
                  <c:v>0.1150636</c:v>
                </c:pt>
                <c:pt idx="1204">
                  <c:v>0.1172889</c:v>
                </c:pt>
                <c:pt idx="1205">
                  <c:v>0.1152118</c:v>
                </c:pt>
                <c:pt idx="1206">
                  <c:v>0.11337029999999999</c:v>
                </c:pt>
                <c:pt idx="1207">
                  <c:v>0.1172657</c:v>
                </c:pt>
                <c:pt idx="1208">
                  <c:v>0.1168314</c:v>
                </c:pt>
                <c:pt idx="1209">
                  <c:v>0.1182631</c:v>
                </c:pt>
                <c:pt idx="1210">
                  <c:v>0.1145264</c:v>
                </c:pt>
                <c:pt idx="1211">
                  <c:v>0.1142141</c:v>
                </c:pt>
                <c:pt idx="1212">
                  <c:v>0.1142244</c:v>
                </c:pt>
                <c:pt idx="1213">
                  <c:v>0.11432929999999999</c:v>
                </c:pt>
                <c:pt idx="1214">
                  <c:v>0.1147784</c:v>
                </c:pt>
                <c:pt idx="1215">
                  <c:v>0.113664</c:v>
                </c:pt>
                <c:pt idx="1216">
                  <c:v>0.1144519</c:v>
                </c:pt>
                <c:pt idx="1217">
                  <c:v>0.113818</c:v>
                </c:pt>
                <c:pt idx="1218">
                  <c:v>0.1116707</c:v>
                </c:pt>
                <c:pt idx="1219">
                  <c:v>0.1130815</c:v>
                </c:pt>
                <c:pt idx="1220">
                  <c:v>0.1166423</c:v>
                </c:pt>
                <c:pt idx="1221">
                  <c:v>0.1152637</c:v>
                </c:pt>
                <c:pt idx="1222">
                  <c:v>0.1152417</c:v>
                </c:pt>
                <c:pt idx="1223">
                  <c:v>0.1132362</c:v>
                </c:pt>
                <c:pt idx="1224">
                  <c:v>0.1156401</c:v>
                </c:pt>
                <c:pt idx="1225">
                  <c:v>0.11192920000000001</c:v>
                </c:pt>
                <c:pt idx="1226">
                  <c:v>0.11122120000000001</c:v>
                </c:pt>
                <c:pt idx="1227">
                  <c:v>0.1125176</c:v>
                </c:pt>
                <c:pt idx="1228">
                  <c:v>0.1126403</c:v>
                </c:pt>
                <c:pt idx="1229">
                  <c:v>0.1145399</c:v>
                </c:pt>
                <c:pt idx="1230">
                  <c:v>0.1117669</c:v>
                </c:pt>
                <c:pt idx="1231">
                  <c:v>0.1145475</c:v>
                </c:pt>
                <c:pt idx="1232">
                  <c:v>0.11220579999999999</c:v>
                </c:pt>
                <c:pt idx="1233">
                  <c:v>0.1175142</c:v>
                </c:pt>
                <c:pt idx="1234">
                  <c:v>0.1121958</c:v>
                </c:pt>
                <c:pt idx="1235">
                  <c:v>0.11193309999999999</c:v>
                </c:pt>
                <c:pt idx="1236">
                  <c:v>0.1157271</c:v>
                </c:pt>
                <c:pt idx="1237">
                  <c:v>0.1133767</c:v>
                </c:pt>
                <c:pt idx="1238">
                  <c:v>0.1153235</c:v>
                </c:pt>
                <c:pt idx="1239">
                  <c:v>0.1151408</c:v>
                </c:pt>
                <c:pt idx="1240">
                  <c:v>0.1135794</c:v>
                </c:pt>
                <c:pt idx="1241">
                  <c:v>0.1140525</c:v>
                </c:pt>
                <c:pt idx="1242">
                  <c:v>0.1161553</c:v>
                </c:pt>
                <c:pt idx="1243">
                  <c:v>0.1153251</c:v>
                </c:pt>
                <c:pt idx="1244">
                  <c:v>0.1137782</c:v>
                </c:pt>
                <c:pt idx="1245">
                  <c:v>0.11539439999999999</c:v>
                </c:pt>
                <c:pt idx="1246">
                  <c:v>0.1129754</c:v>
                </c:pt>
                <c:pt idx="1247">
                  <c:v>0.11234280000000001</c:v>
                </c:pt>
                <c:pt idx="1248">
                  <c:v>0.1135692</c:v>
                </c:pt>
                <c:pt idx="1249">
                  <c:v>0.1164763</c:v>
                </c:pt>
                <c:pt idx="1250">
                  <c:v>0.11348850000000001</c:v>
                </c:pt>
                <c:pt idx="1251">
                  <c:v>0.11394609999999999</c:v>
                </c:pt>
                <c:pt idx="1252">
                  <c:v>0.1157364</c:v>
                </c:pt>
                <c:pt idx="1253">
                  <c:v>0.1154847</c:v>
                </c:pt>
                <c:pt idx="1254">
                  <c:v>0.1144276</c:v>
                </c:pt>
                <c:pt idx="1255">
                  <c:v>0.11340550000000001</c:v>
                </c:pt>
                <c:pt idx="1256">
                  <c:v>0.1162079</c:v>
                </c:pt>
                <c:pt idx="1257">
                  <c:v>0.1152748</c:v>
                </c:pt>
                <c:pt idx="1258">
                  <c:v>0.1124194</c:v>
                </c:pt>
                <c:pt idx="1259">
                  <c:v>0.1159665</c:v>
                </c:pt>
                <c:pt idx="1260">
                  <c:v>0.11266379999999999</c:v>
                </c:pt>
                <c:pt idx="1261">
                  <c:v>0.1138347</c:v>
                </c:pt>
                <c:pt idx="1262">
                  <c:v>0.11504929999999999</c:v>
                </c:pt>
                <c:pt idx="1263">
                  <c:v>0.11443979999999999</c:v>
                </c:pt>
                <c:pt idx="1264">
                  <c:v>0.11273909999999999</c:v>
                </c:pt>
                <c:pt idx="1265">
                  <c:v>0.1145766</c:v>
                </c:pt>
                <c:pt idx="1266">
                  <c:v>0.11482729999999999</c:v>
                </c:pt>
                <c:pt idx="1267">
                  <c:v>0.1143383</c:v>
                </c:pt>
                <c:pt idx="1268">
                  <c:v>0.1145024</c:v>
                </c:pt>
                <c:pt idx="1269">
                  <c:v>0.1168874</c:v>
                </c:pt>
                <c:pt idx="1270">
                  <c:v>0.11376500000000001</c:v>
                </c:pt>
                <c:pt idx="1271">
                  <c:v>0.11778470000000001</c:v>
                </c:pt>
                <c:pt idx="1272">
                  <c:v>0.12009590000000001</c:v>
                </c:pt>
                <c:pt idx="1273">
                  <c:v>0.1133089</c:v>
                </c:pt>
                <c:pt idx="1274">
                  <c:v>0.1187831</c:v>
                </c:pt>
                <c:pt idx="1275">
                  <c:v>0.1190567</c:v>
                </c:pt>
                <c:pt idx="1276">
                  <c:v>0.11747290000000001</c:v>
                </c:pt>
                <c:pt idx="1277">
                  <c:v>0.1155632</c:v>
                </c:pt>
                <c:pt idx="1278">
                  <c:v>0.1163009</c:v>
                </c:pt>
                <c:pt idx="1279">
                  <c:v>0.1131717</c:v>
                </c:pt>
                <c:pt idx="1280">
                  <c:v>0.1148078</c:v>
                </c:pt>
                <c:pt idx="1281">
                  <c:v>0.117691</c:v>
                </c:pt>
                <c:pt idx="1282">
                  <c:v>0.1139734</c:v>
                </c:pt>
                <c:pt idx="1283">
                  <c:v>0.1165585</c:v>
                </c:pt>
                <c:pt idx="1284">
                  <c:v>0.117601</c:v>
                </c:pt>
                <c:pt idx="1285">
                  <c:v>0.11874899999999999</c:v>
                </c:pt>
                <c:pt idx="1286">
                  <c:v>0.11537360000000001</c:v>
                </c:pt>
                <c:pt idx="1287">
                  <c:v>0.11964329999999999</c:v>
                </c:pt>
                <c:pt idx="1288">
                  <c:v>0.11772050000000001</c:v>
                </c:pt>
                <c:pt idx="1289">
                  <c:v>0.1151913</c:v>
                </c:pt>
                <c:pt idx="1290">
                  <c:v>0.1152895</c:v>
                </c:pt>
                <c:pt idx="1291">
                  <c:v>0.11488370000000001</c:v>
                </c:pt>
                <c:pt idx="1292">
                  <c:v>0.1151961</c:v>
                </c:pt>
                <c:pt idx="1293">
                  <c:v>0.11679109999999999</c:v>
                </c:pt>
                <c:pt idx="1294">
                  <c:v>0.1170215</c:v>
                </c:pt>
                <c:pt idx="1295">
                  <c:v>0.1159823</c:v>
                </c:pt>
                <c:pt idx="1296">
                  <c:v>0.1163732</c:v>
                </c:pt>
                <c:pt idx="1297">
                  <c:v>0.11912209999999999</c:v>
                </c:pt>
                <c:pt idx="1298">
                  <c:v>0.1135314</c:v>
                </c:pt>
                <c:pt idx="1299">
                  <c:v>0.11602129999999999</c:v>
                </c:pt>
                <c:pt idx="1300">
                  <c:v>0.1148079</c:v>
                </c:pt>
                <c:pt idx="1301">
                  <c:v>0.1173944</c:v>
                </c:pt>
                <c:pt idx="1302">
                  <c:v>0.1146139</c:v>
                </c:pt>
                <c:pt idx="1303">
                  <c:v>0.11605169999999999</c:v>
                </c:pt>
                <c:pt idx="1304">
                  <c:v>0.1142262</c:v>
                </c:pt>
                <c:pt idx="1305">
                  <c:v>0.1157841</c:v>
                </c:pt>
                <c:pt idx="1306">
                  <c:v>0.1157075</c:v>
                </c:pt>
                <c:pt idx="1307">
                  <c:v>0.1161063</c:v>
                </c:pt>
                <c:pt idx="1308">
                  <c:v>0.1175668</c:v>
                </c:pt>
                <c:pt idx="1309">
                  <c:v>0.11703769999999999</c:v>
                </c:pt>
                <c:pt idx="1310">
                  <c:v>0.1201969</c:v>
                </c:pt>
                <c:pt idx="1311">
                  <c:v>0.1167185</c:v>
                </c:pt>
                <c:pt idx="1312">
                  <c:v>0.11810759999999999</c:v>
                </c:pt>
                <c:pt idx="1313">
                  <c:v>0.1172948</c:v>
                </c:pt>
                <c:pt idx="1314">
                  <c:v>0.11752269999999999</c:v>
                </c:pt>
                <c:pt idx="1315">
                  <c:v>0.1168187</c:v>
                </c:pt>
                <c:pt idx="1316">
                  <c:v>0.11681420000000001</c:v>
                </c:pt>
                <c:pt idx="1317">
                  <c:v>0.1147865</c:v>
                </c:pt>
                <c:pt idx="1318">
                  <c:v>0.1134308</c:v>
                </c:pt>
                <c:pt idx="1319">
                  <c:v>0.1176928</c:v>
                </c:pt>
                <c:pt idx="1320">
                  <c:v>0.12176729999999999</c:v>
                </c:pt>
                <c:pt idx="1321">
                  <c:v>0.11452039999999999</c:v>
                </c:pt>
                <c:pt idx="1322">
                  <c:v>0.1127528</c:v>
                </c:pt>
                <c:pt idx="1323">
                  <c:v>0.1157381</c:v>
                </c:pt>
                <c:pt idx="1324">
                  <c:v>0.1153859</c:v>
                </c:pt>
                <c:pt idx="1325">
                  <c:v>0.1154662</c:v>
                </c:pt>
                <c:pt idx="1326">
                  <c:v>0.1155292</c:v>
                </c:pt>
                <c:pt idx="1327">
                  <c:v>0.1202939</c:v>
                </c:pt>
                <c:pt idx="1328">
                  <c:v>0.11589579999999999</c:v>
                </c:pt>
                <c:pt idx="1329">
                  <c:v>0.11685429999999999</c:v>
                </c:pt>
                <c:pt idx="1330">
                  <c:v>0.1166643</c:v>
                </c:pt>
                <c:pt idx="1331">
                  <c:v>0.1162765</c:v>
                </c:pt>
                <c:pt idx="1332">
                  <c:v>0.1126513</c:v>
                </c:pt>
                <c:pt idx="1333">
                  <c:v>0.11553570000000001</c:v>
                </c:pt>
                <c:pt idx="1334">
                  <c:v>0.11857189999999999</c:v>
                </c:pt>
                <c:pt idx="1335">
                  <c:v>0.1133678</c:v>
                </c:pt>
                <c:pt idx="1336">
                  <c:v>0.1121176</c:v>
                </c:pt>
                <c:pt idx="1337">
                  <c:v>0.1161803</c:v>
                </c:pt>
                <c:pt idx="1338">
                  <c:v>0.11290790000000001</c:v>
                </c:pt>
                <c:pt idx="1339">
                  <c:v>0.1152352</c:v>
                </c:pt>
                <c:pt idx="1340">
                  <c:v>0.11864719999999999</c:v>
                </c:pt>
                <c:pt idx="1341">
                  <c:v>0.1150915</c:v>
                </c:pt>
                <c:pt idx="1342">
                  <c:v>0.11915100000000001</c:v>
                </c:pt>
                <c:pt idx="1343">
                  <c:v>0.1186412</c:v>
                </c:pt>
                <c:pt idx="1344">
                  <c:v>0.1156329</c:v>
                </c:pt>
                <c:pt idx="1345">
                  <c:v>0.119523</c:v>
                </c:pt>
                <c:pt idx="1346">
                  <c:v>0.1165465</c:v>
                </c:pt>
                <c:pt idx="1347">
                  <c:v>0.11627120000000001</c:v>
                </c:pt>
                <c:pt idx="1348">
                  <c:v>0.1132962</c:v>
                </c:pt>
                <c:pt idx="1349">
                  <c:v>0.11324629999999999</c:v>
                </c:pt>
                <c:pt idx="1350">
                  <c:v>0.1161901</c:v>
                </c:pt>
                <c:pt idx="1351">
                  <c:v>0.112855</c:v>
                </c:pt>
                <c:pt idx="1352">
                  <c:v>0.1189368</c:v>
                </c:pt>
                <c:pt idx="1353">
                  <c:v>0.1198052</c:v>
                </c:pt>
                <c:pt idx="1354">
                  <c:v>0.11486440000000001</c:v>
                </c:pt>
                <c:pt idx="1355">
                  <c:v>0.1173527</c:v>
                </c:pt>
                <c:pt idx="1356">
                  <c:v>0.1170337</c:v>
                </c:pt>
                <c:pt idx="1357">
                  <c:v>0.11388089999999999</c:v>
                </c:pt>
                <c:pt idx="1358">
                  <c:v>0.1197617</c:v>
                </c:pt>
                <c:pt idx="1359">
                  <c:v>0.1155452</c:v>
                </c:pt>
                <c:pt idx="1360">
                  <c:v>0.11753950000000001</c:v>
                </c:pt>
                <c:pt idx="1361">
                  <c:v>0.1140637</c:v>
                </c:pt>
                <c:pt idx="1362">
                  <c:v>0.11573079999999999</c:v>
                </c:pt>
                <c:pt idx="1363">
                  <c:v>0.1129853</c:v>
                </c:pt>
                <c:pt idx="1364">
                  <c:v>0.11461789999999999</c:v>
                </c:pt>
                <c:pt idx="1365">
                  <c:v>0.1161808</c:v>
                </c:pt>
                <c:pt idx="1366">
                  <c:v>0.11518009999999999</c:v>
                </c:pt>
                <c:pt idx="1367">
                  <c:v>0.1116801</c:v>
                </c:pt>
                <c:pt idx="1368">
                  <c:v>0.1184476</c:v>
                </c:pt>
                <c:pt idx="1369">
                  <c:v>0.1142836</c:v>
                </c:pt>
                <c:pt idx="1370">
                  <c:v>0.1148525</c:v>
                </c:pt>
                <c:pt idx="1371">
                  <c:v>0.1156364</c:v>
                </c:pt>
                <c:pt idx="1372">
                  <c:v>0.11222219999999999</c:v>
                </c:pt>
                <c:pt idx="1373">
                  <c:v>0.11435679999999999</c:v>
                </c:pt>
                <c:pt idx="1374">
                  <c:v>0.1210001</c:v>
                </c:pt>
                <c:pt idx="1375">
                  <c:v>0.1165646</c:v>
                </c:pt>
                <c:pt idx="1376">
                  <c:v>0.11438379999999999</c:v>
                </c:pt>
                <c:pt idx="1377">
                  <c:v>0.1139202</c:v>
                </c:pt>
                <c:pt idx="1378">
                  <c:v>0.1209031</c:v>
                </c:pt>
                <c:pt idx="1379">
                  <c:v>0.1173516</c:v>
                </c:pt>
                <c:pt idx="1380">
                  <c:v>0.1124139</c:v>
                </c:pt>
                <c:pt idx="1381">
                  <c:v>0.1182077</c:v>
                </c:pt>
                <c:pt idx="1382">
                  <c:v>0.1120993</c:v>
                </c:pt>
                <c:pt idx="1383">
                  <c:v>0.1160158</c:v>
                </c:pt>
                <c:pt idx="1384">
                  <c:v>0.1187227</c:v>
                </c:pt>
                <c:pt idx="1385">
                  <c:v>0.1123179</c:v>
                </c:pt>
                <c:pt idx="1386">
                  <c:v>0.1108297</c:v>
                </c:pt>
                <c:pt idx="1387">
                  <c:v>0.1144515</c:v>
                </c:pt>
                <c:pt idx="1388">
                  <c:v>0.1173627</c:v>
                </c:pt>
                <c:pt idx="1389">
                  <c:v>0.11518109999999999</c:v>
                </c:pt>
                <c:pt idx="1390">
                  <c:v>0.11353340000000001</c:v>
                </c:pt>
                <c:pt idx="1391">
                  <c:v>0.11589049999999999</c:v>
                </c:pt>
                <c:pt idx="1392">
                  <c:v>0.1133895</c:v>
                </c:pt>
                <c:pt idx="1393">
                  <c:v>0.1148803</c:v>
                </c:pt>
                <c:pt idx="1394">
                  <c:v>0.11449670000000001</c:v>
                </c:pt>
                <c:pt idx="1395">
                  <c:v>0.11599420000000001</c:v>
                </c:pt>
                <c:pt idx="1396">
                  <c:v>0.1164475</c:v>
                </c:pt>
                <c:pt idx="1397">
                  <c:v>0.1111751</c:v>
                </c:pt>
                <c:pt idx="1398">
                  <c:v>0.11253920000000001</c:v>
                </c:pt>
                <c:pt idx="1399">
                  <c:v>0.1139192</c:v>
                </c:pt>
                <c:pt idx="1400">
                  <c:v>0.1141341</c:v>
                </c:pt>
                <c:pt idx="1401">
                  <c:v>0.1143503</c:v>
                </c:pt>
                <c:pt idx="1402">
                  <c:v>0.1162661</c:v>
                </c:pt>
                <c:pt idx="1403">
                  <c:v>0.1160803</c:v>
                </c:pt>
                <c:pt idx="1404">
                  <c:v>0.11300060000000001</c:v>
                </c:pt>
                <c:pt idx="1405">
                  <c:v>0.11603380000000001</c:v>
                </c:pt>
                <c:pt idx="1406">
                  <c:v>0.1143844</c:v>
                </c:pt>
                <c:pt idx="1407">
                  <c:v>0.1155095</c:v>
                </c:pt>
                <c:pt idx="1408">
                  <c:v>0.11498</c:v>
                </c:pt>
                <c:pt idx="1409">
                  <c:v>0.1152555</c:v>
                </c:pt>
                <c:pt idx="1410">
                  <c:v>0.11756170000000001</c:v>
                </c:pt>
                <c:pt idx="1411">
                  <c:v>0.1138472</c:v>
                </c:pt>
                <c:pt idx="1412">
                  <c:v>0.11532199999999999</c:v>
                </c:pt>
                <c:pt idx="1413">
                  <c:v>0.1173027</c:v>
                </c:pt>
                <c:pt idx="1414">
                  <c:v>0.1127084</c:v>
                </c:pt>
                <c:pt idx="1415">
                  <c:v>0.11341179999999999</c:v>
                </c:pt>
                <c:pt idx="1416">
                  <c:v>0.11365359999999999</c:v>
                </c:pt>
                <c:pt idx="1417">
                  <c:v>0.1126365</c:v>
                </c:pt>
                <c:pt idx="1418">
                  <c:v>0.1146259</c:v>
                </c:pt>
                <c:pt idx="1419">
                  <c:v>0.1166172</c:v>
                </c:pt>
                <c:pt idx="1420">
                  <c:v>0.11258310000000001</c:v>
                </c:pt>
                <c:pt idx="1421">
                  <c:v>0.11277040000000001</c:v>
                </c:pt>
                <c:pt idx="1422">
                  <c:v>0.11568920000000001</c:v>
                </c:pt>
                <c:pt idx="1423">
                  <c:v>0.11360679999999999</c:v>
                </c:pt>
                <c:pt idx="1424">
                  <c:v>0.1142937</c:v>
                </c:pt>
                <c:pt idx="1425">
                  <c:v>0.1132905</c:v>
                </c:pt>
                <c:pt idx="1426">
                  <c:v>0.11443689999999999</c:v>
                </c:pt>
                <c:pt idx="1427">
                  <c:v>0.11468200000000001</c:v>
                </c:pt>
                <c:pt idx="1428">
                  <c:v>0.1147836</c:v>
                </c:pt>
                <c:pt idx="1429">
                  <c:v>0.11635</c:v>
                </c:pt>
                <c:pt idx="1430">
                  <c:v>0.1145665</c:v>
                </c:pt>
                <c:pt idx="1431">
                  <c:v>0.1128154</c:v>
                </c:pt>
                <c:pt idx="1432">
                  <c:v>0.11580070000000001</c:v>
                </c:pt>
                <c:pt idx="1433">
                  <c:v>0.1144223</c:v>
                </c:pt>
                <c:pt idx="1434">
                  <c:v>0.111871</c:v>
                </c:pt>
                <c:pt idx="1435">
                  <c:v>0.1152864</c:v>
                </c:pt>
                <c:pt idx="1436">
                  <c:v>0.1140758</c:v>
                </c:pt>
                <c:pt idx="1437">
                  <c:v>0.1139397</c:v>
                </c:pt>
                <c:pt idx="1438">
                  <c:v>0.11523070000000001</c:v>
                </c:pt>
                <c:pt idx="1439">
                  <c:v>0.11609990000000001</c:v>
                </c:pt>
                <c:pt idx="1440">
                  <c:v>0.1184658</c:v>
                </c:pt>
                <c:pt idx="1441">
                  <c:v>0.1149869</c:v>
                </c:pt>
                <c:pt idx="1442">
                  <c:v>0.11432879999999999</c:v>
                </c:pt>
                <c:pt idx="1443">
                  <c:v>0.11892519999999999</c:v>
                </c:pt>
                <c:pt idx="1444">
                  <c:v>0.11245719999999999</c:v>
                </c:pt>
                <c:pt idx="1445">
                  <c:v>0.1139141</c:v>
                </c:pt>
                <c:pt idx="1446">
                  <c:v>0.1137336</c:v>
                </c:pt>
                <c:pt idx="1447">
                  <c:v>0.11564149999999999</c:v>
                </c:pt>
                <c:pt idx="1448">
                  <c:v>0.1204867</c:v>
                </c:pt>
                <c:pt idx="1449">
                  <c:v>0.1114701</c:v>
                </c:pt>
                <c:pt idx="1450">
                  <c:v>0.11482630000000001</c:v>
                </c:pt>
                <c:pt idx="1451">
                  <c:v>0.1165389</c:v>
                </c:pt>
                <c:pt idx="1452">
                  <c:v>0.11318930000000001</c:v>
                </c:pt>
                <c:pt idx="1453">
                  <c:v>0.1138025</c:v>
                </c:pt>
                <c:pt idx="1454">
                  <c:v>0.1168655</c:v>
                </c:pt>
                <c:pt idx="1455">
                  <c:v>0.1122103</c:v>
                </c:pt>
                <c:pt idx="1456">
                  <c:v>0.1170274</c:v>
                </c:pt>
                <c:pt idx="1457">
                  <c:v>0.1165195</c:v>
                </c:pt>
                <c:pt idx="1458">
                  <c:v>0.11713999999999999</c:v>
                </c:pt>
                <c:pt idx="1459">
                  <c:v>0.1130187</c:v>
                </c:pt>
                <c:pt idx="1460">
                  <c:v>0.11915340000000001</c:v>
                </c:pt>
                <c:pt idx="1461">
                  <c:v>0.1176266</c:v>
                </c:pt>
                <c:pt idx="1462">
                  <c:v>0.1130263</c:v>
                </c:pt>
                <c:pt idx="1463">
                  <c:v>0.1151541</c:v>
                </c:pt>
                <c:pt idx="1464">
                  <c:v>0.1136973</c:v>
                </c:pt>
                <c:pt idx="1465">
                  <c:v>0.11357920000000001</c:v>
                </c:pt>
                <c:pt idx="1466">
                  <c:v>0.11613619999999999</c:v>
                </c:pt>
                <c:pt idx="1467">
                  <c:v>0.11637019999999999</c:v>
                </c:pt>
                <c:pt idx="1468">
                  <c:v>0.1135685</c:v>
                </c:pt>
                <c:pt idx="1469">
                  <c:v>0.1133161</c:v>
                </c:pt>
                <c:pt idx="1470">
                  <c:v>0.11765</c:v>
                </c:pt>
                <c:pt idx="1471">
                  <c:v>0.11687409999999999</c:v>
                </c:pt>
                <c:pt idx="1472">
                  <c:v>0.1164386</c:v>
                </c:pt>
                <c:pt idx="1473">
                  <c:v>0.11381910000000001</c:v>
                </c:pt>
                <c:pt idx="1474">
                  <c:v>0.11417430000000001</c:v>
                </c:pt>
                <c:pt idx="1475">
                  <c:v>0.1181198</c:v>
                </c:pt>
                <c:pt idx="1476">
                  <c:v>0.11734700000000001</c:v>
                </c:pt>
                <c:pt idx="1477">
                  <c:v>0.1165344</c:v>
                </c:pt>
                <c:pt idx="1478">
                  <c:v>0.1129502</c:v>
                </c:pt>
                <c:pt idx="1479">
                  <c:v>0.11737980000000001</c:v>
                </c:pt>
                <c:pt idx="1480">
                  <c:v>0.1152482</c:v>
                </c:pt>
                <c:pt idx="1481">
                  <c:v>0.1140115</c:v>
                </c:pt>
                <c:pt idx="1482">
                  <c:v>0.1180363</c:v>
                </c:pt>
                <c:pt idx="1483">
                  <c:v>0.1167962</c:v>
                </c:pt>
                <c:pt idx="1484">
                  <c:v>0.11580790000000001</c:v>
                </c:pt>
                <c:pt idx="1485">
                  <c:v>0.11577850000000001</c:v>
                </c:pt>
                <c:pt idx="1486">
                  <c:v>0.11623799999999999</c:v>
                </c:pt>
                <c:pt idx="1487">
                  <c:v>0.1153178</c:v>
                </c:pt>
                <c:pt idx="1488">
                  <c:v>0.1175075</c:v>
                </c:pt>
                <c:pt idx="1489">
                  <c:v>0.1164515</c:v>
                </c:pt>
                <c:pt idx="1490">
                  <c:v>0.11590830000000001</c:v>
                </c:pt>
                <c:pt idx="1491">
                  <c:v>0.1154588</c:v>
                </c:pt>
                <c:pt idx="1492">
                  <c:v>0.1215157</c:v>
                </c:pt>
                <c:pt idx="1493">
                  <c:v>0.1169838</c:v>
                </c:pt>
                <c:pt idx="1494">
                  <c:v>0.11584650000000001</c:v>
                </c:pt>
                <c:pt idx="1495">
                  <c:v>0.117062</c:v>
                </c:pt>
                <c:pt idx="1496">
                  <c:v>0.1144202</c:v>
                </c:pt>
                <c:pt idx="1497">
                  <c:v>0.11224389999999999</c:v>
                </c:pt>
                <c:pt idx="1498">
                  <c:v>0.1138492</c:v>
                </c:pt>
                <c:pt idx="1499">
                  <c:v>0.1128301</c:v>
                </c:pt>
                <c:pt idx="1500">
                  <c:v>0.11649080000000001</c:v>
                </c:pt>
                <c:pt idx="1501">
                  <c:v>0.11308219999999999</c:v>
                </c:pt>
                <c:pt idx="1502">
                  <c:v>0.118635</c:v>
                </c:pt>
                <c:pt idx="1503">
                  <c:v>0.11470080000000001</c:v>
                </c:pt>
                <c:pt idx="1504">
                  <c:v>0.1151461</c:v>
                </c:pt>
                <c:pt idx="1505">
                  <c:v>0.1166616</c:v>
                </c:pt>
                <c:pt idx="1506">
                  <c:v>0.1135212</c:v>
                </c:pt>
                <c:pt idx="1507">
                  <c:v>0.11580890000000001</c:v>
                </c:pt>
                <c:pt idx="1508">
                  <c:v>0.1133159</c:v>
                </c:pt>
                <c:pt idx="1509">
                  <c:v>0.11578670000000001</c:v>
                </c:pt>
                <c:pt idx="1510">
                  <c:v>0.1166315</c:v>
                </c:pt>
                <c:pt idx="1511">
                  <c:v>0.1163299</c:v>
                </c:pt>
                <c:pt idx="1512">
                  <c:v>0.1174578</c:v>
                </c:pt>
                <c:pt idx="1513">
                  <c:v>0.1136691</c:v>
                </c:pt>
                <c:pt idx="1514">
                  <c:v>0.12022819999999999</c:v>
                </c:pt>
                <c:pt idx="1515">
                  <c:v>0.1184375</c:v>
                </c:pt>
                <c:pt idx="1516">
                  <c:v>0.1118802</c:v>
                </c:pt>
                <c:pt idx="1517">
                  <c:v>0.1161143</c:v>
                </c:pt>
                <c:pt idx="1518">
                  <c:v>0.1145309</c:v>
                </c:pt>
                <c:pt idx="1519">
                  <c:v>0.11896329999999999</c:v>
                </c:pt>
                <c:pt idx="1520">
                  <c:v>0.1139096</c:v>
                </c:pt>
                <c:pt idx="1521">
                  <c:v>0.12006600000000001</c:v>
                </c:pt>
                <c:pt idx="1522">
                  <c:v>0.1175833</c:v>
                </c:pt>
                <c:pt idx="1523">
                  <c:v>0.11394509999999999</c:v>
                </c:pt>
                <c:pt idx="1524">
                  <c:v>0.1196451</c:v>
                </c:pt>
                <c:pt idx="1525">
                  <c:v>0.1159935</c:v>
                </c:pt>
                <c:pt idx="1526">
                  <c:v>0.1174214</c:v>
                </c:pt>
                <c:pt idx="1527">
                  <c:v>0.1178048</c:v>
                </c:pt>
                <c:pt idx="1528">
                  <c:v>0.11379259999999999</c:v>
                </c:pt>
                <c:pt idx="1529">
                  <c:v>0.1130318</c:v>
                </c:pt>
                <c:pt idx="1530">
                  <c:v>0.1138305</c:v>
                </c:pt>
                <c:pt idx="1531">
                  <c:v>0.11422350000000001</c:v>
                </c:pt>
                <c:pt idx="1532">
                  <c:v>0.113694</c:v>
                </c:pt>
                <c:pt idx="1533">
                  <c:v>0.1176479</c:v>
                </c:pt>
                <c:pt idx="1534">
                  <c:v>0.11715299999999999</c:v>
                </c:pt>
                <c:pt idx="1535">
                  <c:v>0.1150687</c:v>
                </c:pt>
                <c:pt idx="1536">
                  <c:v>0.1190976</c:v>
                </c:pt>
                <c:pt idx="1537">
                  <c:v>0.117604</c:v>
                </c:pt>
                <c:pt idx="1538">
                  <c:v>0.11562020000000001</c:v>
                </c:pt>
                <c:pt idx="1539">
                  <c:v>0.1188109</c:v>
                </c:pt>
                <c:pt idx="1540">
                  <c:v>0.1163339</c:v>
                </c:pt>
                <c:pt idx="1541">
                  <c:v>0.11644110000000001</c:v>
                </c:pt>
                <c:pt idx="1542">
                  <c:v>0.11569599999999999</c:v>
                </c:pt>
                <c:pt idx="1543">
                  <c:v>0.116852</c:v>
                </c:pt>
                <c:pt idx="1544">
                  <c:v>0.1196077</c:v>
                </c:pt>
                <c:pt idx="1545">
                  <c:v>0.11806709999999999</c:v>
                </c:pt>
                <c:pt idx="1546">
                  <c:v>0.1155832</c:v>
                </c:pt>
                <c:pt idx="1547">
                  <c:v>0.1189712</c:v>
                </c:pt>
                <c:pt idx="1548">
                  <c:v>0.1158618</c:v>
                </c:pt>
                <c:pt idx="1549">
                  <c:v>0.1166368</c:v>
                </c:pt>
                <c:pt idx="1550">
                  <c:v>0.1135755</c:v>
                </c:pt>
                <c:pt idx="1551">
                  <c:v>0.1130734</c:v>
                </c:pt>
                <c:pt idx="1552">
                  <c:v>0.1154968</c:v>
                </c:pt>
                <c:pt idx="1553">
                  <c:v>0.1139466</c:v>
                </c:pt>
                <c:pt idx="1554">
                  <c:v>0.1159449</c:v>
                </c:pt>
                <c:pt idx="1555">
                  <c:v>0.1159741</c:v>
                </c:pt>
                <c:pt idx="1556">
                  <c:v>0.1209078</c:v>
                </c:pt>
                <c:pt idx="1557">
                  <c:v>0.1164752</c:v>
                </c:pt>
                <c:pt idx="1558">
                  <c:v>0.1141088</c:v>
                </c:pt>
                <c:pt idx="1559">
                  <c:v>0.1147722</c:v>
                </c:pt>
                <c:pt idx="1560">
                  <c:v>0.1150557</c:v>
                </c:pt>
                <c:pt idx="1561">
                  <c:v>0.115563</c:v>
                </c:pt>
                <c:pt idx="1562">
                  <c:v>0.1151465</c:v>
                </c:pt>
                <c:pt idx="1563">
                  <c:v>0.1139201</c:v>
                </c:pt>
                <c:pt idx="1564">
                  <c:v>0.1138588</c:v>
                </c:pt>
                <c:pt idx="1565">
                  <c:v>0.1176746</c:v>
                </c:pt>
                <c:pt idx="1566">
                  <c:v>0.1165926</c:v>
                </c:pt>
                <c:pt idx="1567">
                  <c:v>0.1132254</c:v>
                </c:pt>
                <c:pt idx="1568">
                  <c:v>0.1109598</c:v>
                </c:pt>
                <c:pt idx="1569">
                  <c:v>0.11572200000000001</c:v>
                </c:pt>
                <c:pt idx="1570">
                  <c:v>0.1123304</c:v>
                </c:pt>
                <c:pt idx="1571">
                  <c:v>0.1156063</c:v>
                </c:pt>
                <c:pt idx="1572">
                  <c:v>0.11812019999999999</c:v>
                </c:pt>
                <c:pt idx="1573">
                  <c:v>0.115413</c:v>
                </c:pt>
                <c:pt idx="1574">
                  <c:v>0.1168163</c:v>
                </c:pt>
                <c:pt idx="1575">
                  <c:v>0.1201682</c:v>
                </c:pt>
                <c:pt idx="1576">
                  <c:v>0.11508069999999999</c:v>
                </c:pt>
                <c:pt idx="1577">
                  <c:v>0.1153262</c:v>
                </c:pt>
                <c:pt idx="1578">
                  <c:v>0.1180471</c:v>
                </c:pt>
                <c:pt idx="1579">
                  <c:v>0.1152442</c:v>
                </c:pt>
                <c:pt idx="1580">
                  <c:v>0.1141151</c:v>
                </c:pt>
                <c:pt idx="1581">
                  <c:v>0.1199119</c:v>
                </c:pt>
                <c:pt idx="1582">
                  <c:v>0.1177547</c:v>
                </c:pt>
                <c:pt idx="1583">
                  <c:v>0.1148325</c:v>
                </c:pt>
                <c:pt idx="1584">
                  <c:v>0.1154828</c:v>
                </c:pt>
                <c:pt idx="1585">
                  <c:v>0.1182412</c:v>
                </c:pt>
                <c:pt idx="1586">
                  <c:v>0.1147832</c:v>
                </c:pt>
                <c:pt idx="1587">
                  <c:v>0.1124714</c:v>
                </c:pt>
                <c:pt idx="1588">
                  <c:v>0.11662889999999999</c:v>
                </c:pt>
                <c:pt idx="1589">
                  <c:v>0.11244990000000001</c:v>
                </c:pt>
                <c:pt idx="1590">
                  <c:v>0.11091090000000001</c:v>
                </c:pt>
                <c:pt idx="1591">
                  <c:v>0.1115556</c:v>
                </c:pt>
                <c:pt idx="1592">
                  <c:v>0.1139428</c:v>
                </c:pt>
                <c:pt idx="1593">
                  <c:v>0.1175858</c:v>
                </c:pt>
                <c:pt idx="1594">
                  <c:v>0.1148762</c:v>
                </c:pt>
                <c:pt idx="1595">
                  <c:v>0.1148357</c:v>
                </c:pt>
                <c:pt idx="1596">
                  <c:v>0.11548020000000001</c:v>
                </c:pt>
                <c:pt idx="1597">
                  <c:v>0.1174381</c:v>
                </c:pt>
                <c:pt idx="1598">
                  <c:v>0.1134607</c:v>
                </c:pt>
                <c:pt idx="1599">
                  <c:v>0.11315219999999999</c:v>
                </c:pt>
                <c:pt idx="1600">
                  <c:v>0.1202421</c:v>
                </c:pt>
                <c:pt idx="1601">
                  <c:v>0.11351990000000001</c:v>
                </c:pt>
                <c:pt idx="1602">
                  <c:v>0.1185489</c:v>
                </c:pt>
                <c:pt idx="1603">
                  <c:v>0.1186291</c:v>
                </c:pt>
                <c:pt idx="1604">
                  <c:v>0.1138861</c:v>
                </c:pt>
                <c:pt idx="1605">
                  <c:v>0.1149206</c:v>
                </c:pt>
                <c:pt idx="1606">
                  <c:v>0.11469600000000001</c:v>
                </c:pt>
                <c:pt idx="1607">
                  <c:v>0.1146443</c:v>
                </c:pt>
                <c:pt idx="1608">
                  <c:v>0.1152778</c:v>
                </c:pt>
                <c:pt idx="1609">
                  <c:v>0.11650729999999999</c:v>
                </c:pt>
                <c:pt idx="1610">
                  <c:v>0.1142065</c:v>
                </c:pt>
                <c:pt idx="1611">
                  <c:v>0.1119255</c:v>
                </c:pt>
                <c:pt idx="1612">
                  <c:v>0.1164294</c:v>
                </c:pt>
                <c:pt idx="1613">
                  <c:v>0.11585280000000001</c:v>
                </c:pt>
                <c:pt idx="1614">
                  <c:v>0.11625290000000001</c:v>
                </c:pt>
                <c:pt idx="1615">
                  <c:v>0.11649959999999999</c:v>
                </c:pt>
                <c:pt idx="1616">
                  <c:v>0.11717030000000001</c:v>
                </c:pt>
                <c:pt idx="1617">
                  <c:v>0.1138163</c:v>
                </c:pt>
                <c:pt idx="1618">
                  <c:v>0.11380609999999999</c:v>
                </c:pt>
                <c:pt idx="1619">
                  <c:v>0.1160833</c:v>
                </c:pt>
                <c:pt idx="1620">
                  <c:v>0.11342240000000001</c:v>
                </c:pt>
                <c:pt idx="1621">
                  <c:v>0.1139758</c:v>
                </c:pt>
                <c:pt idx="1622">
                  <c:v>0.1187583</c:v>
                </c:pt>
                <c:pt idx="1623">
                  <c:v>0.1149121</c:v>
                </c:pt>
                <c:pt idx="1624">
                  <c:v>0.1124064</c:v>
                </c:pt>
                <c:pt idx="1625">
                  <c:v>0.1152619</c:v>
                </c:pt>
                <c:pt idx="1626">
                  <c:v>0.1132995</c:v>
                </c:pt>
                <c:pt idx="1627">
                  <c:v>0.1095449</c:v>
                </c:pt>
                <c:pt idx="1628">
                  <c:v>0.1121608</c:v>
                </c:pt>
                <c:pt idx="1629">
                  <c:v>0.1138502</c:v>
                </c:pt>
                <c:pt idx="1630">
                  <c:v>0.1091659</c:v>
                </c:pt>
                <c:pt idx="1631">
                  <c:v>0.11439390000000001</c:v>
                </c:pt>
                <c:pt idx="1632">
                  <c:v>0.1152724</c:v>
                </c:pt>
                <c:pt idx="1633">
                  <c:v>0.1117982</c:v>
                </c:pt>
                <c:pt idx="1634">
                  <c:v>0.1139381</c:v>
                </c:pt>
                <c:pt idx="1635">
                  <c:v>0.1150431</c:v>
                </c:pt>
                <c:pt idx="1636">
                  <c:v>0.11256770000000001</c:v>
                </c:pt>
                <c:pt idx="1637">
                  <c:v>0.11640209999999999</c:v>
                </c:pt>
                <c:pt idx="1638">
                  <c:v>0.1199775</c:v>
                </c:pt>
                <c:pt idx="1639">
                  <c:v>0.1144333</c:v>
                </c:pt>
                <c:pt idx="1640">
                  <c:v>0.1113156</c:v>
                </c:pt>
                <c:pt idx="1641">
                  <c:v>0.1185021</c:v>
                </c:pt>
                <c:pt idx="1642">
                  <c:v>0.1113087</c:v>
                </c:pt>
                <c:pt idx="1643">
                  <c:v>0.1159635</c:v>
                </c:pt>
                <c:pt idx="1644">
                  <c:v>0.1128155</c:v>
                </c:pt>
                <c:pt idx="1645">
                  <c:v>0.1136832</c:v>
                </c:pt>
                <c:pt idx="1646">
                  <c:v>0.112094</c:v>
                </c:pt>
                <c:pt idx="1647">
                  <c:v>0.1152923</c:v>
                </c:pt>
                <c:pt idx="1648">
                  <c:v>0.1130504</c:v>
                </c:pt>
                <c:pt idx="1649">
                  <c:v>0.11319750000000001</c:v>
                </c:pt>
                <c:pt idx="1650">
                  <c:v>0.11346970000000001</c:v>
                </c:pt>
                <c:pt idx="1651">
                  <c:v>0.1158111</c:v>
                </c:pt>
                <c:pt idx="1652">
                  <c:v>0.1104484</c:v>
                </c:pt>
                <c:pt idx="1653">
                  <c:v>0.1123917</c:v>
                </c:pt>
                <c:pt idx="1654">
                  <c:v>0.1124106</c:v>
                </c:pt>
                <c:pt idx="1655">
                  <c:v>0.11041049999999999</c:v>
                </c:pt>
                <c:pt idx="1656">
                  <c:v>0.1139285</c:v>
                </c:pt>
                <c:pt idx="1657">
                  <c:v>0.1156122</c:v>
                </c:pt>
                <c:pt idx="1658">
                  <c:v>0.1121009</c:v>
                </c:pt>
                <c:pt idx="1659">
                  <c:v>0.11158029999999999</c:v>
                </c:pt>
                <c:pt idx="1660">
                  <c:v>0.1137925</c:v>
                </c:pt>
                <c:pt idx="1661">
                  <c:v>0.1103451</c:v>
                </c:pt>
                <c:pt idx="1662">
                  <c:v>0.1132697</c:v>
                </c:pt>
                <c:pt idx="1663">
                  <c:v>0.11301269999999999</c:v>
                </c:pt>
                <c:pt idx="1664">
                  <c:v>0.11443540000000001</c:v>
                </c:pt>
                <c:pt idx="1665">
                  <c:v>0.10891439999999999</c:v>
                </c:pt>
                <c:pt idx="1666">
                  <c:v>0.11505410000000001</c:v>
                </c:pt>
                <c:pt idx="1667">
                  <c:v>0.1116418</c:v>
                </c:pt>
                <c:pt idx="1668">
                  <c:v>0.1119136</c:v>
                </c:pt>
                <c:pt idx="1669">
                  <c:v>0.1156272</c:v>
                </c:pt>
                <c:pt idx="1670">
                  <c:v>0.1136774</c:v>
                </c:pt>
                <c:pt idx="1671">
                  <c:v>0.1114742</c:v>
                </c:pt>
                <c:pt idx="1672">
                  <c:v>0.11667520000000001</c:v>
                </c:pt>
                <c:pt idx="1673">
                  <c:v>0.1131356</c:v>
                </c:pt>
                <c:pt idx="1674">
                  <c:v>0.1171586</c:v>
                </c:pt>
                <c:pt idx="1675">
                  <c:v>0.1137672</c:v>
                </c:pt>
                <c:pt idx="1676">
                  <c:v>0.1132933</c:v>
                </c:pt>
                <c:pt idx="1677">
                  <c:v>0.1100077</c:v>
                </c:pt>
                <c:pt idx="1678">
                  <c:v>0.11303829999999999</c:v>
                </c:pt>
                <c:pt idx="1679">
                  <c:v>0.1162574</c:v>
                </c:pt>
                <c:pt idx="1680">
                  <c:v>0.1115237</c:v>
                </c:pt>
                <c:pt idx="1681">
                  <c:v>0.1141499</c:v>
                </c:pt>
                <c:pt idx="1682">
                  <c:v>0.1201337</c:v>
                </c:pt>
                <c:pt idx="1683">
                  <c:v>0.1118203</c:v>
                </c:pt>
                <c:pt idx="1684">
                  <c:v>0.11488470000000001</c:v>
                </c:pt>
                <c:pt idx="1685">
                  <c:v>0.11636349999999999</c:v>
                </c:pt>
                <c:pt idx="1686">
                  <c:v>0.1147516</c:v>
                </c:pt>
                <c:pt idx="1687">
                  <c:v>0.1102986</c:v>
                </c:pt>
                <c:pt idx="1688">
                  <c:v>0.1135198</c:v>
                </c:pt>
                <c:pt idx="1689">
                  <c:v>0.1159587</c:v>
                </c:pt>
                <c:pt idx="1690">
                  <c:v>0.111096</c:v>
                </c:pt>
                <c:pt idx="1691">
                  <c:v>0.1155347</c:v>
                </c:pt>
                <c:pt idx="1692">
                  <c:v>0.11841699999999999</c:v>
                </c:pt>
                <c:pt idx="1693">
                  <c:v>0.1180223</c:v>
                </c:pt>
                <c:pt idx="1694">
                  <c:v>0.115773</c:v>
                </c:pt>
                <c:pt idx="1695">
                  <c:v>0.1134092</c:v>
                </c:pt>
                <c:pt idx="1696">
                  <c:v>0.10907360000000001</c:v>
                </c:pt>
                <c:pt idx="1697">
                  <c:v>0.112044</c:v>
                </c:pt>
                <c:pt idx="1698">
                  <c:v>0.1099863</c:v>
                </c:pt>
                <c:pt idx="1699">
                  <c:v>0.1114728</c:v>
                </c:pt>
                <c:pt idx="1700">
                  <c:v>0.1124662</c:v>
                </c:pt>
                <c:pt idx="1701">
                  <c:v>0.11638519999999999</c:v>
                </c:pt>
                <c:pt idx="1702">
                  <c:v>0.11014060000000001</c:v>
                </c:pt>
                <c:pt idx="1703">
                  <c:v>0.1146272</c:v>
                </c:pt>
                <c:pt idx="1704">
                  <c:v>0.1160944</c:v>
                </c:pt>
                <c:pt idx="1705">
                  <c:v>0.1155351</c:v>
                </c:pt>
                <c:pt idx="1706">
                  <c:v>0.114908</c:v>
                </c:pt>
                <c:pt idx="1707">
                  <c:v>0.1148199</c:v>
                </c:pt>
                <c:pt idx="1708">
                  <c:v>0.1148883</c:v>
                </c:pt>
                <c:pt idx="1709">
                  <c:v>0.1122691</c:v>
                </c:pt>
                <c:pt idx="1710">
                  <c:v>0.1174395</c:v>
                </c:pt>
                <c:pt idx="1711">
                  <c:v>0.1146964</c:v>
                </c:pt>
                <c:pt idx="1712">
                  <c:v>0.11339009999999999</c:v>
                </c:pt>
                <c:pt idx="1713">
                  <c:v>0.11405</c:v>
                </c:pt>
                <c:pt idx="1714">
                  <c:v>0.1158496</c:v>
                </c:pt>
                <c:pt idx="1715">
                  <c:v>0.1133875</c:v>
                </c:pt>
                <c:pt idx="1716">
                  <c:v>0.1100455</c:v>
                </c:pt>
                <c:pt idx="1717">
                  <c:v>0.11337419999999999</c:v>
                </c:pt>
                <c:pt idx="1718">
                  <c:v>0.11239879999999999</c:v>
                </c:pt>
                <c:pt idx="1719">
                  <c:v>0.11271879999999999</c:v>
                </c:pt>
                <c:pt idx="1720">
                  <c:v>0.1134671</c:v>
                </c:pt>
                <c:pt idx="1721">
                  <c:v>0.1141498</c:v>
                </c:pt>
                <c:pt idx="1722">
                  <c:v>0.1130784</c:v>
                </c:pt>
                <c:pt idx="1723">
                  <c:v>0.1180496</c:v>
                </c:pt>
                <c:pt idx="1724">
                  <c:v>0.1122877</c:v>
                </c:pt>
                <c:pt idx="1725">
                  <c:v>0.1135953</c:v>
                </c:pt>
                <c:pt idx="1726">
                  <c:v>0.11550920000000001</c:v>
                </c:pt>
                <c:pt idx="1727">
                  <c:v>0.1156098</c:v>
                </c:pt>
                <c:pt idx="1728">
                  <c:v>0.1158964</c:v>
                </c:pt>
                <c:pt idx="1729">
                  <c:v>0.11440939999999999</c:v>
                </c:pt>
                <c:pt idx="1730">
                  <c:v>0.115304</c:v>
                </c:pt>
                <c:pt idx="1731">
                  <c:v>0.11188969999999999</c:v>
                </c:pt>
                <c:pt idx="1732">
                  <c:v>0.12056749999999999</c:v>
                </c:pt>
                <c:pt idx="1733">
                  <c:v>0.11738469999999999</c:v>
                </c:pt>
                <c:pt idx="1734">
                  <c:v>0.11237709999999999</c:v>
                </c:pt>
                <c:pt idx="1735">
                  <c:v>0.11234860000000001</c:v>
                </c:pt>
                <c:pt idx="1736">
                  <c:v>0.1118801</c:v>
                </c:pt>
                <c:pt idx="1737">
                  <c:v>0.1098365</c:v>
                </c:pt>
                <c:pt idx="1738">
                  <c:v>0.1138733</c:v>
                </c:pt>
                <c:pt idx="1739">
                  <c:v>0.11046880000000001</c:v>
                </c:pt>
                <c:pt idx="1740">
                  <c:v>0.11120190000000001</c:v>
                </c:pt>
                <c:pt idx="1741">
                  <c:v>0.1177792</c:v>
                </c:pt>
                <c:pt idx="1742">
                  <c:v>0.1159275</c:v>
                </c:pt>
                <c:pt idx="1743">
                  <c:v>0.11248080000000001</c:v>
                </c:pt>
                <c:pt idx="1744">
                  <c:v>0.11868860000000001</c:v>
                </c:pt>
                <c:pt idx="1745">
                  <c:v>0.1150444</c:v>
                </c:pt>
                <c:pt idx="1746">
                  <c:v>0.11158419999999999</c:v>
                </c:pt>
                <c:pt idx="1747">
                  <c:v>0.1153211</c:v>
                </c:pt>
                <c:pt idx="1748">
                  <c:v>0.1135549</c:v>
                </c:pt>
                <c:pt idx="1749">
                  <c:v>0.1126868</c:v>
                </c:pt>
                <c:pt idx="1750">
                  <c:v>0.11575779999999999</c:v>
                </c:pt>
                <c:pt idx="1751">
                  <c:v>0.1138748</c:v>
                </c:pt>
                <c:pt idx="1752">
                  <c:v>0.1147277</c:v>
                </c:pt>
                <c:pt idx="1753">
                  <c:v>0.116802</c:v>
                </c:pt>
                <c:pt idx="1754">
                  <c:v>0.11343930000000001</c:v>
                </c:pt>
                <c:pt idx="1755">
                  <c:v>0.1138034</c:v>
                </c:pt>
                <c:pt idx="1756">
                  <c:v>0.1165056</c:v>
                </c:pt>
                <c:pt idx="1757">
                  <c:v>0.1157358</c:v>
                </c:pt>
                <c:pt idx="1758">
                  <c:v>0.1122084</c:v>
                </c:pt>
                <c:pt idx="1759">
                  <c:v>0.1144815</c:v>
                </c:pt>
                <c:pt idx="1760">
                  <c:v>0.1164483</c:v>
                </c:pt>
                <c:pt idx="1761">
                  <c:v>0.1146746</c:v>
                </c:pt>
                <c:pt idx="1762">
                  <c:v>0.1142518</c:v>
                </c:pt>
                <c:pt idx="1763">
                  <c:v>0.1177767</c:v>
                </c:pt>
                <c:pt idx="1764">
                  <c:v>0.1123263</c:v>
                </c:pt>
                <c:pt idx="1765">
                  <c:v>0.1143704</c:v>
                </c:pt>
                <c:pt idx="1766">
                  <c:v>0.1178331</c:v>
                </c:pt>
                <c:pt idx="1767">
                  <c:v>0.11545420000000001</c:v>
                </c:pt>
                <c:pt idx="1768">
                  <c:v>0.1100332</c:v>
                </c:pt>
                <c:pt idx="1769">
                  <c:v>0.1178946</c:v>
                </c:pt>
                <c:pt idx="1770">
                  <c:v>0.11370950000000001</c:v>
                </c:pt>
                <c:pt idx="1771">
                  <c:v>0.11113140000000001</c:v>
                </c:pt>
                <c:pt idx="1772">
                  <c:v>0.1168288</c:v>
                </c:pt>
                <c:pt idx="1773">
                  <c:v>0.11542189999999999</c:v>
                </c:pt>
                <c:pt idx="1774">
                  <c:v>0.11073180000000001</c:v>
                </c:pt>
                <c:pt idx="1775">
                  <c:v>0.1133728</c:v>
                </c:pt>
                <c:pt idx="1776">
                  <c:v>0.1131318</c:v>
                </c:pt>
                <c:pt idx="1777">
                  <c:v>0.10998860000000001</c:v>
                </c:pt>
                <c:pt idx="1778">
                  <c:v>0.1149825</c:v>
                </c:pt>
                <c:pt idx="1779">
                  <c:v>0.11544939999999999</c:v>
                </c:pt>
                <c:pt idx="1780">
                  <c:v>0.11348220000000001</c:v>
                </c:pt>
                <c:pt idx="1781">
                  <c:v>0.1161007</c:v>
                </c:pt>
                <c:pt idx="1782">
                  <c:v>0.1157103</c:v>
                </c:pt>
                <c:pt idx="1783">
                  <c:v>0.11353149999999999</c:v>
                </c:pt>
                <c:pt idx="1784">
                  <c:v>0.1138871</c:v>
                </c:pt>
                <c:pt idx="1785">
                  <c:v>0.1178655</c:v>
                </c:pt>
                <c:pt idx="1786">
                  <c:v>0.1137055</c:v>
                </c:pt>
                <c:pt idx="1787">
                  <c:v>0.110971</c:v>
                </c:pt>
                <c:pt idx="1788">
                  <c:v>0.1157318</c:v>
                </c:pt>
                <c:pt idx="1789">
                  <c:v>0.11168450000000001</c:v>
                </c:pt>
                <c:pt idx="1790">
                  <c:v>0.11217530000000001</c:v>
                </c:pt>
                <c:pt idx="1791">
                  <c:v>0.1203366</c:v>
                </c:pt>
                <c:pt idx="1792">
                  <c:v>0.11128739999999999</c:v>
                </c:pt>
                <c:pt idx="1793">
                  <c:v>0.1127524</c:v>
                </c:pt>
                <c:pt idx="1794">
                  <c:v>0.1166138</c:v>
                </c:pt>
                <c:pt idx="1795">
                  <c:v>0.11397110000000001</c:v>
                </c:pt>
                <c:pt idx="1796">
                  <c:v>0.1130607</c:v>
                </c:pt>
                <c:pt idx="1797">
                  <c:v>0.11702369999999999</c:v>
                </c:pt>
                <c:pt idx="1798">
                  <c:v>0.1112431</c:v>
                </c:pt>
                <c:pt idx="1799">
                  <c:v>0.1109411</c:v>
                </c:pt>
                <c:pt idx="1800">
                  <c:v>0.1153758</c:v>
                </c:pt>
                <c:pt idx="1801">
                  <c:v>0.11321299999999999</c:v>
                </c:pt>
                <c:pt idx="1802">
                  <c:v>0.1146669</c:v>
                </c:pt>
                <c:pt idx="1803">
                  <c:v>0.1136136</c:v>
                </c:pt>
                <c:pt idx="1804">
                  <c:v>0.11374570000000001</c:v>
                </c:pt>
                <c:pt idx="1805">
                  <c:v>0.11931120000000001</c:v>
                </c:pt>
                <c:pt idx="1806">
                  <c:v>0.1189207</c:v>
                </c:pt>
                <c:pt idx="1807">
                  <c:v>0.1125429</c:v>
                </c:pt>
                <c:pt idx="1808">
                  <c:v>0.11073760000000001</c:v>
                </c:pt>
                <c:pt idx="1809">
                  <c:v>0.1160993</c:v>
                </c:pt>
                <c:pt idx="1810">
                  <c:v>0.1143475</c:v>
                </c:pt>
                <c:pt idx="1811">
                  <c:v>0.1096989</c:v>
                </c:pt>
                <c:pt idx="1812">
                  <c:v>0.1188095</c:v>
                </c:pt>
                <c:pt idx="1813">
                  <c:v>0.1139666</c:v>
                </c:pt>
                <c:pt idx="1814">
                  <c:v>0.1103172</c:v>
                </c:pt>
                <c:pt idx="1815">
                  <c:v>0.1148127</c:v>
                </c:pt>
                <c:pt idx="1816">
                  <c:v>0.1112755</c:v>
                </c:pt>
                <c:pt idx="1817">
                  <c:v>0.1104391</c:v>
                </c:pt>
                <c:pt idx="1818">
                  <c:v>0.1126086</c:v>
                </c:pt>
                <c:pt idx="1819">
                  <c:v>0.1143946</c:v>
                </c:pt>
                <c:pt idx="1820">
                  <c:v>0.1132927</c:v>
                </c:pt>
                <c:pt idx="1821">
                  <c:v>0.1156928</c:v>
                </c:pt>
                <c:pt idx="1822">
                  <c:v>0.1184398</c:v>
                </c:pt>
                <c:pt idx="1823">
                  <c:v>0.1181533</c:v>
                </c:pt>
                <c:pt idx="1824">
                  <c:v>0.10975890000000001</c:v>
                </c:pt>
                <c:pt idx="1825">
                  <c:v>0.1200176</c:v>
                </c:pt>
                <c:pt idx="1826">
                  <c:v>0.1139893</c:v>
                </c:pt>
                <c:pt idx="1827">
                  <c:v>0.1114173</c:v>
                </c:pt>
                <c:pt idx="1828">
                  <c:v>0.1168959</c:v>
                </c:pt>
                <c:pt idx="1829">
                  <c:v>0.1131567</c:v>
                </c:pt>
                <c:pt idx="1830">
                  <c:v>0.1140559</c:v>
                </c:pt>
                <c:pt idx="1831">
                  <c:v>0.11666219999999999</c:v>
                </c:pt>
                <c:pt idx="1832">
                  <c:v>0.1158245</c:v>
                </c:pt>
                <c:pt idx="1833">
                  <c:v>0.1114962</c:v>
                </c:pt>
                <c:pt idx="1834">
                  <c:v>0.116878</c:v>
                </c:pt>
                <c:pt idx="1835">
                  <c:v>0.1135896</c:v>
                </c:pt>
                <c:pt idx="1836">
                  <c:v>0.11470519999999999</c:v>
                </c:pt>
                <c:pt idx="1837">
                  <c:v>0.11621579999999999</c:v>
                </c:pt>
                <c:pt idx="1838">
                  <c:v>0.1141544</c:v>
                </c:pt>
                <c:pt idx="1839">
                  <c:v>0.1136583</c:v>
                </c:pt>
                <c:pt idx="1840">
                  <c:v>0.1122847</c:v>
                </c:pt>
                <c:pt idx="1841">
                  <c:v>0.1148372</c:v>
                </c:pt>
                <c:pt idx="1842">
                  <c:v>0.11825860000000001</c:v>
                </c:pt>
                <c:pt idx="1843">
                  <c:v>0.1132444</c:v>
                </c:pt>
                <c:pt idx="1844">
                  <c:v>0.1145108</c:v>
                </c:pt>
                <c:pt idx="1845">
                  <c:v>0.10975</c:v>
                </c:pt>
                <c:pt idx="1846">
                  <c:v>0.1146407</c:v>
                </c:pt>
                <c:pt idx="1847">
                  <c:v>0.11801490000000001</c:v>
                </c:pt>
                <c:pt idx="1848">
                  <c:v>0.1139341</c:v>
                </c:pt>
                <c:pt idx="1849">
                  <c:v>0.1113323</c:v>
                </c:pt>
                <c:pt idx="1850">
                  <c:v>0.1129621</c:v>
                </c:pt>
                <c:pt idx="1851">
                  <c:v>0.113562</c:v>
                </c:pt>
                <c:pt idx="1852">
                  <c:v>0.1110599</c:v>
                </c:pt>
                <c:pt idx="1853">
                  <c:v>0.1153666</c:v>
                </c:pt>
                <c:pt idx="1854">
                  <c:v>0.11479930000000001</c:v>
                </c:pt>
                <c:pt idx="1855">
                  <c:v>0.1133769</c:v>
                </c:pt>
                <c:pt idx="1856">
                  <c:v>0.1141136</c:v>
                </c:pt>
                <c:pt idx="1857">
                  <c:v>0.11723989999999999</c:v>
                </c:pt>
                <c:pt idx="1858">
                  <c:v>0.1119535</c:v>
                </c:pt>
                <c:pt idx="1859">
                  <c:v>0.1135596</c:v>
                </c:pt>
                <c:pt idx="1860">
                  <c:v>0.11161600000000001</c:v>
                </c:pt>
                <c:pt idx="1861">
                  <c:v>0.1123103</c:v>
                </c:pt>
                <c:pt idx="1862">
                  <c:v>0.1133676</c:v>
                </c:pt>
                <c:pt idx="1863">
                  <c:v>0.1165756</c:v>
                </c:pt>
                <c:pt idx="1864">
                  <c:v>0.11089110000000001</c:v>
                </c:pt>
                <c:pt idx="1865">
                  <c:v>0.1179298</c:v>
                </c:pt>
                <c:pt idx="1866">
                  <c:v>0.1134391</c:v>
                </c:pt>
                <c:pt idx="1867">
                  <c:v>0.1112962</c:v>
                </c:pt>
                <c:pt idx="1868">
                  <c:v>0.1127879</c:v>
                </c:pt>
                <c:pt idx="1869">
                  <c:v>0.11562790000000001</c:v>
                </c:pt>
                <c:pt idx="1870">
                  <c:v>0.11231149999999999</c:v>
                </c:pt>
                <c:pt idx="1871">
                  <c:v>0.11515830000000001</c:v>
                </c:pt>
                <c:pt idx="1872">
                  <c:v>0.1151129</c:v>
                </c:pt>
                <c:pt idx="1873">
                  <c:v>0.1192025</c:v>
                </c:pt>
                <c:pt idx="1874">
                  <c:v>0.1132696</c:v>
                </c:pt>
                <c:pt idx="1875">
                  <c:v>0.1173389</c:v>
                </c:pt>
                <c:pt idx="1876">
                  <c:v>0.1141428</c:v>
                </c:pt>
                <c:pt idx="1877">
                  <c:v>0.1113579</c:v>
                </c:pt>
                <c:pt idx="1878">
                  <c:v>0.1150159</c:v>
                </c:pt>
                <c:pt idx="1879">
                  <c:v>0.1137579</c:v>
                </c:pt>
                <c:pt idx="1880">
                  <c:v>0.10999829999999999</c:v>
                </c:pt>
                <c:pt idx="1881">
                  <c:v>0.1140806</c:v>
                </c:pt>
                <c:pt idx="1882">
                  <c:v>0.11476069999999999</c:v>
                </c:pt>
                <c:pt idx="1883">
                  <c:v>0.113937</c:v>
                </c:pt>
                <c:pt idx="1884">
                  <c:v>0.1135718</c:v>
                </c:pt>
                <c:pt idx="1885">
                  <c:v>0.11543399999999999</c:v>
                </c:pt>
                <c:pt idx="1886">
                  <c:v>0.1117045</c:v>
                </c:pt>
                <c:pt idx="1887">
                  <c:v>0.1164681</c:v>
                </c:pt>
                <c:pt idx="1888">
                  <c:v>0.1180814</c:v>
                </c:pt>
                <c:pt idx="1889">
                  <c:v>0.1149579</c:v>
                </c:pt>
                <c:pt idx="1890">
                  <c:v>0.1133735</c:v>
                </c:pt>
                <c:pt idx="1891">
                  <c:v>0.1187226</c:v>
                </c:pt>
                <c:pt idx="1892">
                  <c:v>0.1158848</c:v>
                </c:pt>
                <c:pt idx="1893">
                  <c:v>0.1119156</c:v>
                </c:pt>
                <c:pt idx="1894">
                  <c:v>0.1182156</c:v>
                </c:pt>
                <c:pt idx="1895">
                  <c:v>0.1183587</c:v>
                </c:pt>
                <c:pt idx="1896">
                  <c:v>0.1127565</c:v>
                </c:pt>
                <c:pt idx="1897">
                  <c:v>0.11889619999999999</c:v>
                </c:pt>
                <c:pt idx="1898">
                  <c:v>0.1097712</c:v>
                </c:pt>
                <c:pt idx="1899">
                  <c:v>0.1120596</c:v>
                </c:pt>
                <c:pt idx="1900">
                  <c:v>0.117745</c:v>
                </c:pt>
                <c:pt idx="1901">
                  <c:v>0.110985</c:v>
                </c:pt>
                <c:pt idx="1902">
                  <c:v>0.113181</c:v>
                </c:pt>
                <c:pt idx="1903">
                  <c:v>0.1186271</c:v>
                </c:pt>
                <c:pt idx="1904">
                  <c:v>0.11571919999999999</c:v>
                </c:pt>
                <c:pt idx="1905">
                  <c:v>0.1119824</c:v>
                </c:pt>
                <c:pt idx="1906">
                  <c:v>0.1151452</c:v>
                </c:pt>
                <c:pt idx="1907">
                  <c:v>0.1130524</c:v>
                </c:pt>
                <c:pt idx="1908">
                  <c:v>0.11584270000000001</c:v>
                </c:pt>
                <c:pt idx="1909">
                  <c:v>0.1163633</c:v>
                </c:pt>
                <c:pt idx="1910">
                  <c:v>0.1150877</c:v>
                </c:pt>
                <c:pt idx="1911">
                  <c:v>0.1134245</c:v>
                </c:pt>
                <c:pt idx="1912">
                  <c:v>0.1133725</c:v>
                </c:pt>
                <c:pt idx="1913">
                  <c:v>0.1156242</c:v>
                </c:pt>
                <c:pt idx="1914">
                  <c:v>0.1127504</c:v>
                </c:pt>
                <c:pt idx="1915">
                  <c:v>0.11353770000000001</c:v>
                </c:pt>
                <c:pt idx="1916">
                  <c:v>0.1193876</c:v>
                </c:pt>
                <c:pt idx="1917">
                  <c:v>0.1114704</c:v>
                </c:pt>
                <c:pt idx="1918">
                  <c:v>0.113454</c:v>
                </c:pt>
                <c:pt idx="1919">
                  <c:v>0.1199369</c:v>
                </c:pt>
                <c:pt idx="1920">
                  <c:v>0.1119634</c:v>
                </c:pt>
                <c:pt idx="1921">
                  <c:v>0.10947850000000001</c:v>
                </c:pt>
                <c:pt idx="1922">
                  <c:v>0.1165108</c:v>
                </c:pt>
                <c:pt idx="1923">
                  <c:v>0.1146257</c:v>
                </c:pt>
                <c:pt idx="1924">
                  <c:v>0.1140924</c:v>
                </c:pt>
                <c:pt idx="1925">
                  <c:v>0.1142822</c:v>
                </c:pt>
                <c:pt idx="1926">
                  <c:v>0.115118</c:v>
                </c:pt>
                <c:pt idx="1927">
                  <c:v>0.1142894</c:v>
                </c:pt>
                <c:pt idx="1928">
                  <c:v>0.1182834</c:v>
                </c:pt>
                <c:pt idx="1929">
                  <c:v>0.1136725</c:v>
                </c:pt>
                <c:pt idx="1930">
                  <c:v>0.1112667</c:v>
                </c:pt>
                <c:pt idx="1931">
                  <c:v>0.1178246</c:v>
                </c:pt>
                <c:pt idx="1932">
                  <c:v>0.1126737</c:v>
                </c:pt>
                <c:pt idx="1933">
                  <c:v>0.11012660000000001</c:v>
                </c:pt>
                <c:pt idx="1934">
                  <c:v>0.1185427</c:v>
                </c:pt>
                <c:pt idx="1935">
                  <c:v>0.1125599</c:v>
                </c:pt>
                <c:pt idx="1936">
                  <c:v>0.112927</c:v>
                </c:pt>
                <c:pt idx="1937">
                  <c:v>0.1143657</c:v>
                </c:pt>
                <c:pt idx="1938">
                  <c:v>0.1157386</c:v>
                </c:pt>
                <c:pt idx="1939">
                  <c:v>0.1142898</c:v>
                </c:pt>
                <c:pt idx="1940">
                  <c:v>0.11596389999999999</c:v>
                </c:pt>
                <c:pt idx="1941">
                  <c:v>0.1132266</c:v>
                </c:pt>
                <c:pt idx="1942">
                  <c:v>0.1122307</c:v>
                </c:pt>
                <c:pt idx="1943">
                  <c:v>0.1159316</c:v>
                </c:pt>
                <c:pt idx="1944">
                  <c:v>0.1137078</c:v>
                </c:pt>
                <c:pt idx="1945">
                  <c:v>0.1144897</c:v>
                </c:pt>
                <c:pt idx="1946">
                  <c:v>0.1165153</c:v>
                </c:pt>
                <c:pt idx="1947">
                  <c:v>0.1142531</c:v>
                </c:pt>
                <c:pt idx="1948">
                  <c:v>0.11464340000000001</c:v>
                </c:pt>
                <c:pt idx="1949">
                  <c:v>0.1143526</c:v>
                </c:pt>
                <c:pt idx="1950">
                  <c:v>0.115746</c:v>
                </c:pt>
                <c:pt idx="1951">
                  <c:v>0.1161288</c:v>
                </c:pt>
                <c:pt idx="1952">
                  <c:v>0.11529499999999999</c:v>
                </c:pt>
                <c:pt idx="1953">
                  <c:v>0.11434329999999999</c:v>
                </c:pt>
                <c:pt idx="1954">
                  <c:v>0.1120838</c:v>
                </c:pt>
                <c:pt idx="1955">
                  <c:v>0.1168315</c:v>
                </c:pt>
                <c:pt idx="1956">
                  <c:v>0.117248</c:v>
                </c:pt>
                <c:pt idx="1957">
                  <c:v>0.1130269</c:v>
                </c:pt>
                <c:pt idx="1958">
                  <c:v>0.11299679999999999</c:v>
                </c:pt>
                <c:pt idx="1959">
                  <c:v>0.1161995</c:v>
                </c:pt>
                <c:pt idx="1960">
                  <c:v>0.1125242</c:v>
                </c:pt>
                <c:pt idx="1961">
                  <c:v>0.1142344</c:v>
                </c:pt>
                <c:pt idx="1962">
                  <c:v>0.1170011</c:v>
                </c:pt>
                <c:pt idx="1963">
                  <c:v>0.1142254</c:v>
                </c:pt>
                <c:pt idx="1964">
                  <c:v>0.1161272</c:v>
                </c:pt>
                <c:pt idx="1965">
                  <c:v>0.1172431</c:v>
                </c:pt>
                <c:pt idx="1966">
                  <c:v>0.1161669</c:v>
                </c:pt>
                <c:pt idx="1967">
                  <c:v>0.11556669999999999</c:v>
                </c:pt>
                <c:pt idx="1968">
                  <c:v>0.1184781</c:v>
                </c:pt>
                <c:pt idx="1969">
                  <c:v>0.1122098</c:v>
                </c:pt>
                <c:pt idx="1970">
                  <c:v>0.1129362</c:v>
                </c:pt>
                <c:pt idx="1971">
                  <c:v>0.119829</c:v>
                </c:pt>
                <c:pt idx="1972">
                  <c:v>0.1124081</c:v>
                </c:pt>
                <c:pt idx="1973">
                  <c:v>0.11643770000000001</c:v>
                </c:pt>
                <c:pt idx="1974">
                  <c:v>0.1144044</c:v>
                </c:pt>
                <c:pt idx="1975">
                  <c:v>0.1157311</c:v>
                </c:pt>
                <c:pt idx="1976">
                  <c:v>0.1162716</c:v>
                </c:pt>
                <c:pt idx="1977">
                  <c:v>0.1192058</c:v>
                </c:pt>
                <c:pt idx="1978">
                  <c:v>0.11551740000000001</c:v>
                </c:pt>
                <c:pt idx="1979">
                  <c:v>0.11354599999999999</c:v>
                </c:pt>
                <c:pt idx="1980">
                  <c:v>0.11579449999999999</c:v>
                </c:pt>
                <c:pt idx="1981">
                  <c:v>0.1138953</c:v>
                </c:pt>
                <c:pt idx="1982">
                  <c:v>0.1160921</c:v>
                </c:pt>
                <c:pt idx="1983">
                  <c:v>0.1143749</c:v>
                </c:pt>
                <c:pt idx="1984">
                  <c:v>0.11895070000000001</c:v>
                </c:pt>
                <c:pt idx="1985">
                  <c:v>0.1155022</c:v>
                </c:pt>
                <c:pt idx="1986">
                  <c:v>0.1144322</c:v>
                </c:pt>
                <c:pt idx="1987">
                  <c:v>0.11844399999999999</c:v>
                </c:pt>
                <c:pt idx="1988">
                  <c:v>0.1138458</c:v>
                </c:pt>
                <c:pt idx="1989">
                  <c:v>0.116768</c:v>
                </c:pt>
                <c:pt idx="1990">
                  <c:v>0.1184086</c:v>
                </c:pt>
                <c:pt idx="1991">
                  <c:v>0.1124561</c:v>
                </c:pt>
                <c:pt idx="1992">
                  <c:v>0.11666989999999999</c:v>
                </c:pt>
                <c:pt idx="1993">
                  <c:v>0.1189484</c:v>
                </c:pt>
                <c:pt idx="1994">
                  <c:v>0.1168317</c:v>
                </c:pt>
                <c:pt idx="1995">
                  <c:v>0.1133791</c:v>
                </c:pt>
                <c:pt idx="1996">
                  <c:v>0.1187613</c:v>
                </c:pt>
                <c:pt idx="1997">
                  <c:v>0.114644</c:v>
                </c:pt>
                <c:pt idx="1998">
                  <c:v>0.115818</c:v>
                </c:pt>
                <c:pt idx="1999">
                  <c:v>0.1185607</c:v>
                </c:pt>
                <c:pt idx="2000">
                  <c:v>0.1183313</c:v>
                </c:pt>
                <c:pt idx="2001">
                  <c:v>0.1151549</c:v>
                </c:pt>
                <c:pt idx="2002">
                  <c:v>0.1187454</c:v>
                </c:pt>
                <c:pt idx="2003">
                  <c:v>0.11598509999999999</c:v>
                </c:pt>
                <c:pt idx="2004">
                  <c:v>0.1151918</c:v>
                </c:pt>
                <c:pt idx="2005">
                  <c:v>0.1196028</c:v>
                </c:pt>
                <c:pt idx="2006">
                  <c:v>0.1138897</c:v>
                </c:pt>
                <c:pt idx="2007">
                  <c:v>0.1141322</c:v>
                </c:pt>
                <c:pt idx="2008">
                  <c:v>0.118255</c:v>
                </c:pt>
                <c:pt idx="2009">
                  <c:v>0.11542819999999999</c:v>
                </c:pt>
                <c:pt idx="2010">
                  <c:v>0.11148719999999999</c:v>
                </c:pt>
                <c:pt idx="2011">
                  <c:v>0.1151407</c:v>
                </c:pt>
                <c:pt idx="2012">
                  <c:v>0.1165506</c:v>
                </c:pt>
                <c:pt idx="2013">
                  <c:v>0.1148168</c:v>
                </c:pt>
                <c:pt idx="2014">
                  <c:v>0.117034</c:v>
                </c:pt>
                <c:pt idx="2015">
                  <c:v>0.1153284</c:v>
                </c:pt>
                <c:pt idx="2016">
                  <c:v>0.1173888</c:v>
                </c:pt>
                <c:pt idx="2017">
                  <c:v>0.11586399999999999</c:v>
                </c:pt>
                <c:pt idx="2018">
                  <c:v>0.11723989999999999</c:v>
                </c:pt>
                <c:pt idx="2019">
                  <c:v>0.1156234</c:v>
                </c:pt>
                <c:pt idx="2020">
                  <c:v>0.11764620000000001</c:v>
                </c:pt>
                <c:pt idx="2021">
                  <c:v>0.11818090000000001</c:v>
                </c:pt>
                <c:pt idx="2022">
                  <c:v>0.11491220000000001</c:v>
                </c:pt>
                <c:pt idx="2023">
                  <c:v>0.1163698</c:v>
                </c:pt>
                <c:pt idx="2024">
                  <c:v>0.11787300000000001</c:v>
                </c:pt>
                <c:pt idx="2025">
                  <c:v>0.1142923</c:v>
                </c:pt>
                <c:pt idx="2026">
                  <c:v>0.1191412</c:v>
                </c:pt>
                <c:pt idx="2027">
                  <c:v>0.1184453</c:v>
                </c:pt>
                <c:pt idx="2028">
                  <c:v>0.113583</c:v>
                </c:pt>
                <c:pt idx="2029">
                  <c:v>0.1160659</c:v>
                </c:pt>
                <c:pt idx="2030">
                  <c:v>0.1176494</c:v>
                </c:pt>
                <c:pt idx="2031">
                  <c:v>0.11689869999999999</c:v>
                </c:pt>
                <c:pt idx="2032">
                  <c:v>0.11856899999999999</c:v>
                </c:pt>
                <c:pt idx="2033">
                  <c:v>0.1166606</c:v>
                </c:pt>
                <c:pt idx="2034">
                  <c:v>0.11895029999999999</c:v>
                </c:pt>
                <c:pt idx="2035">
                  <c:v>0.11691550000000001</c:v>
                </c:pt>
                <c:pt idx="2036">
                  <c:v>0.1199173</c:v>
                </c:pt>
                <c:pt idx="2037">
                  <c:v>0.1161556</c:v>
                </c:pt>
                <c:pt idx="2038">
                  <c:v>0.11367620000000001</c:v>
                </c:pt>
                <c:pt idx="2039">
                  <c:v>0.1194556</c:v>
                </c:pt>
                <c:pt idx="2040">
                  <c:v>0.1144696</c:v>
                </c:pt>
                <c:pt idx="2041">
                  <c:v>0.11832380000000001</c:v>
                </c:pt>
                <c:pt idx="2042">
                  <c:v>0.1170736</c:v>
                </c:pt>
                <c:pt idx="2043">
                  <c:v>0.1151298</c:v>
                </c:pt>
                <c:pt idx="2044">
                  <c:v>0.1153013</c:v>
                </c:pt>
                <c:pt idx="2045">
                  <c:v>0.12014279999999999</c:v>
                </c:pt>
                <c:pt idx="2046">
                  <c:v>0.1130975</c:v>
                </c:pt>
                <c:pt idx="2047">
                  <c:v>0.11467819999999999</c:v>
                </c:pt>
                <c:pt idx="2048">
                  <c:v>0.121979</c:v>
                </c:pt>
                <c:pt idx="2049">
                  <c:v>0.1130526</c:v>
                </c:pt>
                <c:pt idx="2050">
                  <c:v>0.1169562</c:v>
                </c:pt>
                <c:pt idx="2051">
                  <c:v>0.11843380000000001</c:v>
                </c:pt>
                <c:pt idx="2052">
                  <c:v>0.11663080000000001</c:v>
                </c:pt>
                <c:pt idx="2053">
                  <c:v>0.1201575</c:v>
                </c:pt>
                <c:pt idx="2054">
                  <c:v>0.11878329999999999</c:v>
                </c:pt>
                <c:pt idx="2055">
                  <c:v>0.1172641</c:v>
                </c:pt>
                <c:pt idx="2056">
                  <c:v>0.11698649999999999</c:v>
                </c:pt>
                <c:pt idx="2057">
                  <c:v>0.1227625</c:v>
                </c:pt>
                <c:pt idx="2058">
                  <c:v>0.1169424</c:v>
                </c:pt>
                <c:pt idx="2059">
                  <c:v>0.11381090000000001</c:v>
                </c:pt>
                <c:pt idx="2060">
                  <c:v>0.12014370000000001</c:v>
                </c:pt>
                <c:pt idx="2061">
                  <c:v>0.116367</c:v>
                </c:pt>
                <c:pt idx="2062">
                  <c:v>0.1161835</c:v>
                </c:pt>
                <c:pt idx="2063">
                  <c:v>0.1212974</c:v>
                </c:pt>
                <c:pt idx="2064">
                  <c:v>0.11763659999999999</c:v>
                </c:pt>
                <c:pt idx="2065">
                  <c:v>0.1147643</c:v>
                </c:pt>
                <c:pt idx="2066">
                  <c:v>0.11886480000000001</c:v>
                </c:pt>
                <c:pt idx="2067">
                  <c:v>0.12026829999999999</c:v>
                </c:pt>
                <c:pt idx="2068">
                  <c:v>0.1145048</c:v>
                </c:pt>
                <c:pt idx="2069">
                  <c:v>0.11691</c:v>
                </c:pt>
                <c:pt idx="2070">
                  <c:v>0.11812499999999999</c:v>
                </c:pt>
                <c:pt idx="2071">
                  <c:v>0.11732919999999999</c:v>
                </c:pt>
                <c:pt idx="2072">
                  <c:v>0.1173931</c:v>
                </c:pt>
                <c:pt idx="2073">
                  <c:v>0.1199292</c:v>
                </c:pt>
                <c:pt idx="2074">
                  <c:v>0.11879480000000001</c:v>
                </c:pt>
                <c:pt idx="2075">
                  <c:v>0.1147213</c:v>
                </c:pt>
                <c:pt idx="2076">
                  <c:v>0.1192878</c:v>
                </c:pt>
                <c:pt idx="2077">
                  <c:v>0.114857</c:v>
                </c:pt>
                <c:pt idx="2078">
                  <c:v>0.1162971</c:v>
                </c:pt>
                <c:pt idx="2079">
                  <c:v>0.1220711</c:v>
                </c:pt>
                <c:pt idx="2080">
                  <c:v>0.11961910000000001</c:v>
                </c:pt>
                <c:pt idx="2081">
                  <c:v>0.1200432</c:v>
                </c:pt>
                <c:pt idx="2082">
                  <c:v>0.11735719999999999</c:v>
                </c:pt>
                <c:pt idx="2083">
                  <c:v>0.1156229</c:v>
                </c:pt>
                <c:pt idx="2084">
                  <c:v>0.1174939</c:v>
                </c:pt>
                <c:pt idx="2085">
                  <c:v>0.1192196</c:v>
                </c:pt>
                <c:pt idx="2086">
                  <c:v>0.11718720000000001</c:v>
                </c:pt>
                <c:pt idx="2087">
                  <c:v>0.1171826</c:v>
                </c:pt>
                <c:pt idx="2088">
                  <c:v>0.1222394</c:v>
                </c:pt>
                <c:pt idx="2089">
                  <c:v>0.1157217</c:v>
                </c:pt>
                <c:pt idx="2090">
                  <c:v>0.1196657</c:v>
                </c:pt>
                <c:pt idx="2091">
                  <c:v>0.11755409999999999</c:v>
                </c:pt>
                <c:pt idx="2092">
                  <c:v>0.1153198</c:v>
                </c:pt>
                <c:pt idx="2093">
                  <c:v>0.1175586</c:v>
                </c:pt>
                <c:pt idx="2094">
                  <c:v>0.1166529</c:v>
                </c:pt>
                <c:pt idx="2095">
                  <c:v>0.11583839999999999</c:v>
                </c:pt>
                <c:pt idx="2096">
                  <c:v>0.11257010000000001</c:v>
                </c:pt>
                <c:pt idx="2097">
                  <c:v>0.1166777</c:v>
                </c:pt>
                <c:pt idx="2098">
                  <c:v>0.11864760000000001</c:v>
                </c:pt>
                <c:pt idx="2099">
                  <c:v>0.11419459999999999</c:v>
                </c:pt>
                <c:pt idx="2100">
                  <c:v>0.12050139999999999</c:v>
                </c:pt>
                <c:pt idx="2101">
                  <c:v>0.11538279999999999</c:v>
                </c:pt>
                <c:pt idx="2102">
                  <c:v>0.1136219</c:v>
                </c:pt>
                <c:pt idx="2103">
                  <c:v>0.11822390000000001</c:v>
                </c:pt>
                <c:pt idx="2104">
                  <c:v>0.11729729999999999</c:v>
                </c:pt>
                <c:pt idx="2105">
                  <c:v>0.1161808</c:v>
                </c:pt>
                <c:pt idx="2106">
                  <c:v>0.1190418</c:v>
                </c:pt>
                <c:pt idx="2107">
                  <c:v>0.1198157</c:v>
                </c:pt>
                <c:pt idx="2108">
                  <c:v>0.1165399</c:v>
                </c:pt>
                <c:pt idx="2109">
                  <c:v>0.11794200000000001</c:v>
                </c:pt>
                <c:pt idx="2110">
                  <c:v>0.1182372</c:v>
                </c:pt>
                <c:pt idx="2111">
                  <c:v>0.1155852</c:v>
                </c:pt>
                <c:pt idx="2112">
                  <c:v>0.11849519999999999</c:v>
                </c:pt>
                <c:pt idx="2113">
                  <c:v>0.1185122</c:v>
                </c:pt>
                <c:pt idx="2114">
                  <c:v>0.11742569999999999</c:v>
                </c:pt>
                <c:pt idx="2115">
                  <c:v>0.11573799999999999</c:v>
                </c:pt>
                <c:pt idx="2116">
                  <c:v>0.1188138</c:v>
                </c:pt>
                <c:pt idx="2117">
                  <c:v>0.11813990000000001</c:v>
                </c:pt>
                <c:pt idx="2118">
                  <c:v>0.1190722</c:v>
                </c:pt>
                <c:pt idx="2119">
                  <c:v>0.12506100000000001</c:v>
                </c:pt>
                <c:pt idx="2120">
                  <c:v>0.1209156</c:v>
                </c:pt>
                <c:pt idx="2121">
                  <c:v>0.11775040000000001</c:v>
                </c:pt>
                <c:pt idx="2122">
                  <c:v>0.11910750000000001</c:v>
                </c:pt>
                <c:pt idx="2123">
                  <c:v>0.11857230000000001</c:v>
                </c:pt>
                <c:pt idx="2124">
                  <c:v>0.1174631</c:v>
                </c:pt>
                <c:pt idx="2125">
                  <c:v>0.12079189999999999</c:v>
                </c:pt>
                <c:pt idx="2126">
                  <c:v>0.1156261</c:v>
                </c:pt>
                <c:pt idx="2127">
                  <c:v>0.1192447</c:v>
                </c:pt>
                <c:pt idx="2128">
                  <c:v>0.12163160000000001</c:v>
                </c:pt>
                <c:pt idx="2129">
                  <c:v>0.1230682</c:v>
                </c:pt>
                <c:pt idx="2130">
                  <c:v>0.11915820000000001</c:v>
                </c:pt>
                <c:pt idx="2131">
                  <c:v>0.12387570000000001</c:v>
                </c:pt>
                <c:pt idx="2132">
                  <c:v>0.12192509999999999</c:v>
                </c:pt>
                <c:pt idx="2133">
                  <c:v>0.1156184</c:v>
                </c:pt>
                <c:pt idx="2134">
                  <c:v>0.1230826</c:v>
                </c:pt>
                <c:pt idx="2135">
                  <c:v>0.1171022</c:v>
                </c:pt>
                <c:pt idx="2136">
                  <c:v>0.1165315</c:v>
                </c:pt>
                <c:pt idx="2137">
                  <c:v>0.1220241</c:v>
                </c:pt>
                <c:pt idx="2138">
                  <c:v>0.11956509999999999</c:v>
                </c:pt>
                <c:pt idx="2139">
                  <c:v>0.1192545</c:v>
                </c:pt>
                <c:pt idx="2140">
                  <c:v>0.1243895</c:v>
                </c:pt>
                <c:pt idx="2141">
                  <c:v>0.1185568</c:v>
                </c:pt>
                <c:pt idx="2142">
                  <c:v>0.1180105</c:v>
                </c:pt>
                <c:pt idx="2143">
                  <c:v>0.11913600000000001</c:v>
                </c:pt>
                <c:pt idx="2144">
                  <c:v>0.1212376</c:v>
                </c:pt>
                <c:pt idx="2145">
                  <c:v>0.1187921</c:v>
                </c:pt>
                <c:pt idx="2146">
                  <c:v>0.1212482</c:v>
                </c:pt>
                <c:pt idx="2147">
                  <c:v>0.1197989</c:v>
                </c:pt>
                <c:pt idx="2148">
                  <c:v>0.1215485</c:v>
                </c:pt>
                <c:pt idx="2149">
                  <c:v>0.117947</c:v>
                </c:pt>
                <c:pt idx="2150">
                  <c:v>0.119036</c:v>
                </c:pt>
                <c:pt idx="2151">
                  <c:v>0.11851589999999999</c:v>
                </c:pt>
                <c:pt idx="2152">
                  <c:v>0.1157909</c:v>
                </c:pt>
                <c:pt idx="2153">
                  <c:v>0.1172122</c:v>
                </c:pt>
                <c:pt idx="2154">
                  <c:v>0.11625240000000001</c:v>
                </c:pt>
                <c:pt idx="2155">
                  <c:v>0.12171800000000001</c:v>
                </c:pt>
                <c:pt idx="2156">
                  <c:v>0.1199672</c:v>
                </c:pt>
                <c:pt idx="2157">
                  <c:v>0.1163565</c:v>
                </c:pt>
                <c:pt idx="2158">
                  <c:v>0.121839</c:v>
                </c:pt>
                <c:pt idx="2159">
                  <c:v>0.11838940000000001</c:v>
                </c:pt>
                <c:pt idx="2160">
                  <c:v>0.1140152</c:v>
                </c:pt>
                <c:pt idx="2161">
                  <c:v>0.1196212</c:v>
                </c:pt>
                <c:pt idx="2162">
                  <c:v>0.1209707</c:v>
                </c:pt>
                <c:pt idx="2163">
                  <c:v>0.12025280000000001</c:v>
                </c:pt>
                <c:pt idx="2164">
                  <c:v>0.1176912</c:v>
                </c:pt>
                <c:pt idx="2165">
                  <c:v>0.1219145</c:v>
                </c:pt>
                <c:pt idx="2166">
                  <c:v>0.1190889</c:v>
                </c:pt>
                <c:pt idx="2167">
                  <c:v>0.1174837</c:v>
                </c:pt>
                <c:pt idx="2168">
                  <c:v>0.1203144</c:v>
                </c:pt>
                <c:pt idx="2169">
                  <c:v>0.1162488</c:v>
                </c:pt>
                <c:pt idx="2170">
                  <c:v>0.1137219</c:v>
                </c:pt>
                <c:pt idx="2171">
                  <c:v>0.11916309999999999</c:v>
                </c:pt>
                <c:pt idx="2172">
                  <c:v>0.1149274</c:v>
                </c:pt>
                <c:pt idx="2173">
                  <c:v>0.1162006</c:v>
                </c:pt>
                <c:pt idx="2174">
                  <c:v>0.1229386</c:v>
                </c:pt>
                <c:pt idx="2175">
                  <c:v>0.11705930000000001</c:v>
                </c:pt>
                <c:pt idx="2176">
                  <c:v>0.1152894</c:v>
                </c:pt>
                <c:pt idx="2177">
                  <c:v>0.11938500000000001</c:v>
                </c:pt>
                <c:pt idx="2178">
                  <c:v>0.1189224</c:v>
                </c:pt>
                <c:pt idx="2179">
                  <c:v>0.11640590000000001</c:v>
                </c:pt>
                <c:pt idx="2180">
                  <c:v>0.1157435</c:v>
                </c:pt>
                <c:pt idx="2181">
                  <c:v>0.1165445</c:v>
                </c:pt>
                <c:pt idx="2182">
                  <c:v>0.11856800000000001</c:v>
                </c:pt>
                <c:pt idx="2183">
                  <c:v>0.1224505</c:v>
                </c:pt>
                <c:pt idx="2184">
                  <c:v>0.1179024</c:v>
                </c:pt>
                <c:pt idx="2185">
                  <c:v>0.11700140000000001</c:v>
                </c:pt>
                <c:pt idx="2186">
                  <c:v>0.1176775</c:v>
                </c:pt>
                <c:pt idx="2187">
                  <c:v>0.1168622</c:v>
                </c:pt>
                <c:pt idx="2188">
                  <c:v>0.1189408</c:v>
                </c:pt>
                <c:pt idx="2189">
                  <c:v>0.1142729</c:v>
                </c:pt>
                <c:pt idx="2190">
                  <c:v>0.12086139999999999</c:v>
                </c:pt>
                <c:pt idx="2191">
                  <c:v>0.1169668</c:v>
                </c:pt>
                <c:pt idx="2192">
                  <c:v>0.11690689999999999</c:v>
                </c:pt>
                <c:pt idx="2193">
                  <c:v>0.119946</c:v>
                </c:pt>
                <c:pt idx="2194">
                  <c:v>0.1163477</c:v>
                </c:pt>
                <c:pt idx="2195">
                  <c:v>0.118488</c:v>
                </c:pt>
                <c:pt idx="2196">
                  <c:v>0.1194505</c:v>
                </c:pt>
                <c:pt idx="2197">
                  <c:v>0.11830590000000001</c:v>
                </c:pt>
                <c:pt idx="2198">
                  <c:v>0.1183964</c:v>
                </c:pt>
                <c:pt idx="2199">
                  <c:v>0.1184231</c:v>
                </c:pt>
                <c:pt idx="2200">
                  <c:v>0.1156291</c:v>
                </c:pt>
                <c:pt idx="2201">
                  <c:v>0.1192778</c:v>
                </c:pt>
                <c:pt idx="2202">
                  <c:v>0.1179827</c:v>
                </c:pt>
                <c:pt idx="2203">
                  <c:v>0.1200394</c:v>
                </c:pt>
                <c:pt idx="2204">
                  <c:v>0.1185739</c:v>
                </c:pt>
                <c:pt idx="2205">
                  <c:v>0.1218278</c:v>
                </c:pt>
                <c:pt idx="2206">
                  <c:v>0.11845120000000001</c:v>
                </c:pt>
                <c:pt idx="2207">
                  <c:v>0.11815290000000001</c:v>
                </c:pt>
                <c:pt idx="2208">
                  <c:v>0.1226096</c:v>
                </c:pt>
                <c:pt idx="2209">
                  <c:v>0.1175639</c:v>
                </c:pt>
                <c:pt idx="2210">
                  <c:v>0.1201272</c:v>
                </c:pt>
                <c:pt idx="2211">
                  <c:v>0.12533330000000001</c:v>
                </c:pt>
                <c:pt idx="2212">
                  <c:v>0.1168362</c:v>
                </c:pt>
                <c:pt idx="2213">
                  <c:v>0.11924849999999999</c:v>
                </c:pt>
                <c:pt idx="2214">
                  <c:v>0.1244381</c:v>
                </c:pt>
                <c:pt idx="2215">
                  <c:v>0.1173158</c:v>
                </c:pt>
                <c:pt idx="2216">
                  <c:v>0.1214592</c:v>
                </c:pt>
                <c:pt idx="2217">
                  <c:v>0.12105639999999999</c:v>
                </c:pt>
                <c:pt idx="2218">
                  <c:v>0.1198235</c:v>
                </c:pt>
                <c:pt idx="2219">
                  <c:v>0.1178608</c:v>
                </c:pt>
                <c:pt idx="2220">
                  <c:v>0.1231848</c:v>
                </c:pt>
                <c:pt idx="2221">
                  <c:v>0.1194317</c:v>
                </c:pt>
                <c:pt idx="2222">
                  <c:v>0.1180211</c:v>
                </c:pt>
                <c:pt idx="2223">
                  <c:v>0.12191589999999999</c:v>
                </c:pt>
                <c:pt idx="2224">
                  <c:v>0.1188681</c:v>
                </c:pt>
                <c:pt idx="2225">
                  <c:v>0.1194447</c:v>
                </c:pt>
                <c:pt idx="2226">
                  <c:v>0.1179444</c:v>
                </c:pt>
                <c:pt idx="2227">
                  <c:v>0.1181406</c:v>
                </c:pt>
                <c:pt idx="2228">
                  <c:v>0.1168264</c:v>
                </c:pt>
                <c:pt idx="2229">
                  <c:v>0.1188193</c:v>
                </c:pt>
                <c:pt idx="2230">
                  <c:v>0.1238572</c:v>
                </c:pt>
                <c:pt idx="2231">
                  <c:v>0.1196344</c:v>
                </c:pt>
                <c:pt idx="2232">
                  <c:v>0.1198832</c:v>
                </c:pt>
                <c:pt idx="2233">
                  <c:v>0.1170334</c:v>
                </c:pt>
                <c:pt idx="2234">
                  <c:v>0.11599429999999999</c:v>
                </c:pt>
                <c:pt idx="2235">
                  <c:v>0.1203579</c:v>
                </c:pt>
                <c:pt idx="2236">
                  <c:v>0.1207457</c:v>
                </c:pt>
                <c:pt idx="2237">
                  <c:v>0.1226334</c:v>
                </c:pt>
                <c:pt idx="2238">
                  <c:v>0.1193728</c:v>
                </c:pt>
                <c:pt idx="2239">
                  <c:v>0.1217974</c:v>
                </c:pt>
                <c:pt idx="2240">
                  <c:v>0.1217063</c:v>
                </c:pt>
                <c:pt idx="2241">
                  <c:v>0.11934500000000001</c:v>
                </c:pt>
                <c:pt idx="2242">
                  <c:v>0.1210437</c:v>
                </c:pt>
                <c:pt idx="2243">
                  <c:v>0.1202623</c:v>
                </c:pt>
                <c:pt idx="2244">
                  <c:v>0.1213583</c:v>
                </c:pt>
                <c:pt idx="2245">
                  <c:v>0.12237339999999999</c:v>
                </c:pt>
                <c:pt idx="2246">
                  <c:v>0.1218318</c:v>
                </c:pt>
                <c:pt idx="2247">
                  <c:v>0.1182614</c:v>
                </c:pt>
                <c:pt idx="2248">
                  <c:v>0.1225979</c:v>
                </c:pt>
                <c:pt idx="2249">
                  <c:v>0.1176393</c:v>
                </c:pt>
                <c:pt idx="2250">
                  <c:v>0.1195563</c:v>
                </c:pt>
                <c:pt idx="2251">
                  <c:v>0.12152590000000001</c:v>
                </c:pt>
                <c:pt idx="2252">
                  <c:v>0.11667710000000001</c:v>
                </c:pt>
                <c:pt idx="2253">
                  <c:v>0.11790440000000001</c:v>
                </c:pt>
                <c:pt idx="2254">
                  <c:v>0.1234581</c:v>
                </c:pt>
                <c:pt idx="2255">
                  <c:v>0.1170742</c:v>
                </c:pt>
                <c:pt idx="2256">
                  <c:v>0.1176794</c:v>
                </c:pt>
                <c:pt idx="2257">
                  <c:v>0.1235156</c:v>
                </c:pt>
                <c:pt idx="2258">
                  <c:v>0.1175781</c:v>
                </c:pt>
                <c:pt idx="2259">
                  <c:v>0.1164105</c:v>
                </c:pt>
                <c:pt idx="2260">
                  <c:v>0.1200049</c:v>
                </c:pt>
                <c:pt idx="2261">
                  <c:v>0.11664190000000001</c:v>
                </c:pt>
                <c:pt idx="2262">
                  <c:v>0.1187184</c:v>
                </c:pt>
                <c:pt idx="2263">
                  <c:v>0.11815539999999999</c:v>
                </c:pt>
                <c:pt idx="2264">
                  <c:v>0.1170747</c:v>
                </c:pt>
                <c:pt idx="2265">
                  <c:v>0.12267749999999999</c:v>
                </c:pt>
                <c:pt idx="2266">
                  <c:v>0.1205527</c:v>
                </c:pt>
                <c:pt idx="2267">
                  <c:v>0.1231897</c:v>
                </c:pt>
                <c:pt idx="2268">
                  <c:v>0.1158641</c:v>
                </c:pt>
                <c:pt idx="2269">
                  <c:v>0.11998300000000001</c:v>
                </c:pt>
                <c:pt idx="2270">
                  <c:v>0.1171379</c:v>
                </c:pt>
                <c:pt idx="2271">
                  <c:v>0.1168908</c:v>
                </c:pt>
                <c:pt idx="2272">
                  <c:v>0.1206506</c:v>
                </c:pt>
                <c:pt idx="2273">
                  <c:v>0.1171257</c:v>
                </c:pt>
                <c:pt idx="2274">
                  <c:v>0.1177947</c:v>
                </c:pt>
                <c:pt idx="2275">
                  <c:v>0.1201243</c:v>
                </c:pt>
                <c:pt idx="2276">
                  <c:v>0.1187687</c:v>
                </c:pt>
                <c:pt idx="2277">
                  <c:v>0.1168979</c:v>
                </c:pt>
                <c:pt idx="2278">
                  <c:v>0.1181208</c:v>
                </c:pt>
                <c:pt idx="2279">
                  <c:v>0.1188847</c:v>
                </c:pt>
                <c:pt idx="2280">
                  <c:v>0.1195124</c:v>
                </c:pt>
                <c:pt idx="2281">
                  <c:v>0.11582480000000001</c:v>
                </c:pt>
                <c:pt idx="2282">
                  <c:v>0.1161913</c:v>
                </c:pt>
                <c:pt idx="2283">
                  <c:v>0.1188792</c:v>
                </c:pt>
                <c:pt idx="2284">
                  <c:v>0.1187295</c:v>
                </c:pt>
                <c:pt idx="2285">
                  <c:v>0.1206946</c:v>
                </c:pt>
                <c:pt idx="2286">
                  <c:v>0.1165416</c:v>
                </c:pt>
                <c:pt idx="2287">
                  <c:v>0.1185092</c:v>
                </c:pt>
                <c:pt idx="2288">
                  <c:v>0.1202419</c:v>
                </c:pt>
                <c:pt idx="2289">
                  <c:v>0.1168677</c:v>
                </c:pt>
                <c:pt idx="2290">
                  <c:v>0.1196222</c:v>
                </c:pt>
                <c:pt idx="2291">
                  <c:v>0.1184907</c:v>
                </c:pt>
                <c:pt idx="2292">
                  <c:v>0.1169935</c:v>
                </c:pt>
                <c:pt idx="2293">
                  <c:v>0.1200383</c:v>
                </c:pt>
                <c:pt idx="2294">
                  <c:v>0.1195041</c:v>
                </c:pt>
                <c:pt idx="2295">
                  <c:v>0.11654299999999999</c:v>
                </c:pt>
                <c:pt idx="2296">
                  <c:v>0.11937689999999999</c:v>
                </c:pt>
                <c:pt idx="2297">
                  <c:v>0.11884400000000001</c:v>
                </c:pt>
                <c:pt idx="2298">
                  <c:v>0.11921180000000001</c:v>
                </c:pt>
                <c:pt idx="2299">
                  <c:v>0.12069489999999999</c:v>
                </c:pt>
                <c:pt idx="2300">
                  <c:v>0.11926050000000001</c:v>
                </c:pt>
                <c:pt idx="2301">
                  <c:v>0.1177822</c:v>
                </c:pt>
                <c:pt idx="2302">
                  <c:v>0.11610719999999999</c:v>
                </c:pt>
                <c:pt idx="2303">
                  <c:v>0.12135799999999999</c:v>
                </c:pt>
                <c:pt idx="2304">
                  <c:v>0.1206445</c:v>
                </c:pt>
                <c:pt idx="2305">
                  <c:v>0.1131162</c:v>
                </c:pt>
                <c:pt idx="2306">
                  <c:v>0.12305969999999999</c:v>
                </c:pt>
                <c:pt idx="2307">
                  <c:v>0.1150979</c:v>
                </c:pt>
                <c:pt idx="2308">
                  <c:v>0.1152696</c:v>
                </c:pt>
                <c:pt idx="2309">
                  <c:v>0.1216908</c:v>
                </c:pt>
                <c:pt idx="2310">
                  <c:v>0.1166793</c:v>
                </c:pt>
                <c:pt idx="2311">
                  <c:v>0.1175828</c:v>
                </c:pt>
                <c:pt idx="2312">
                  <c:v>0.1204667</c:v>
                </c:pt>
                <c:pt idx="2313">
                  <c:v>0.1152881</c:v>
                </c:pt>
                <c:pt idx="2314">
                  <c:v>0.1214856</c:v>
                </c:pt>
                <c:pt idx="2315">
                  <c:v>0.1200746</c:v>
                </c:pt>
                <c:pt idx="2316">
                  <c:v>0.1188289</c:v>
                </c:pt>
                <c:pt idx="2317">
                  <c:v>0.12000139999999999</c:v>
                </c:pt>
                <c:pt idx="2318">
                  <c:v>0.11993189999999999</c:v>
                </c:pt>
                <c:pt idx="2319">
                  <c:v>0.1181609</c:v>
                </c:pt>
                <c:pt idx="2320">
                  <c:v>0.1192206</c:v>
                </c:pt>
                <c:pt idx="2321">
                  <c:v>0.1234754</c:v>
                </c:pt>
                <c:pt idx="2322">
                  <c:v>0.12093189999999999</c:v>
                </c:pt>
                <c:pt idx="2323">
                  <c:v>0.11621040000000001</c:v>
                </c:pt>
                <c:pt idx="2324">
                  <c:v>0.11929049999999999</c:v>
                </c:pt>
                <c:pt idx="2325">
                  <c:v>0.118085</c:v>
                </c:pt>
                <c:pt idx="2326">
                  <c:v>0.11845029999999999</c:v>
                </c:pt>
                <c:pt idx="2327">
                  <c:v>0.1204768</c:v>
                </c:pt>
                <c:pt idx="2328">
                  <c:v>0.1188795</c:v>
                </c:pt>
                <c:pt idx="2329">
                  <c:v>0.1192387</c:v>
                </c:pt>
                <c:pt idx="2330">
                  <c:v>0.1225002</c:v>
                </c:pt>
                <c:pt idx="2331">
                  <c:v>0.1199003</c:v>
                </c:pt>
                <c:pt idx="2332">
                  <c:v>0.118793</c:v>
                </c:pt>
                <c:pt idx="2333">
                  <c:v>0.1199567</c:v>
                </c:pt>
                <c:pt idx="2334">
                  <c:v>0.11719839999999999</c:v>
                </c:pt>
                <c:pt idx="2335">
                  <c:v>0.11761199999999999</c:v>
                </c:pt>
                <c:pt idx="2336">
                  <c:v>0.1192932</c:v>
                </c:pt>
                <c:pt idx="2337">
                  <c:v>0.11955</c:v>
                </c:pt>
                <c:pt idx="2338">
                  <c:v>0.118841</c:v>
                </c:pt>
                <c:pt idx="2339">
                  <c:v>0.1200652</c:v>
                </c:pt>
                <c:pt idx="2340">
                  <c:v>0.1179443</c:v>
                </c:pt>
                <c:pt idx="2341">
                  <c:v>0.11920799999999999</c:v>
                </c:pt>
                <c:pt idx="2342">
                  <c:v>0.11819730000000001</c:v>
                </c:pt>
                <c:pt idx="2343">
                  <c:v>0.1214853</c:v>
                </c:pt>
                <c:pt idx="2344">
                  <c:v>0.117852</c:v>
                </c:pt>
                <c:pt idx="2345">
                  <c:v>0.11946420000000001</c:v>
                </c:pt>
                <c:pt idx="2346">
                  <c:v>0.1188094</c:v>
                </c:pt>
                <c:pt idx="2347">
                  <c:v>0.11647299999999999</c:v>
                </c:pt>
                <c:pt idx="2348">
                  <c:v>0.122901</c:v>
                </c:pt>
                <c:pt idx="2349">
                  <c:v>0.11801830000000001</c:v>
                </c:pt>
                <c:pt idx="2350">
                  <c:v>0.1155847</c:v>
                </c:pt>
                <c:pt idx="2351">
                  <c:v>0.1231657</c:v>
                </c:pt>
                <c:pt idx="2352">
                  <c:v>0.1171089</c:v>
                </c:pt>
                <c:pt idx="2353">
                  <c:v>0.1173423</c:v>
                </c:pt>
                <c:pt idx="2354">
                  <c:v>0.1226121</c:v>
                </c:pt>
                <c:pt idx="2355">
                  <c:v>0.1192966</c:v>
                </c:pt>
                <c:pt idx="2356">
                  <c:v>0.1183868</c:v>
                </c:pt>
                <c:pt idx="2357">
                  <c:v>0.1191506</c:v>
                </c:pt>
                <c:pt idx="2358">
                  <c:v>0.1211822</c:v>
                </c:pt>
                <c:pt idx="2359">
                  <c:v>0.11941980000000001</c:v>
                </c:pt>
                <c:pt idx="2360">
                  <c:v>0.1191786</c:v>
                </c:pt>
                <c:pt idx="2361">
                  <c:v>0.11852360000000001</c:v>
                </c:pt>
                <c:pt idx="2362">
                  <c:v>0.11959309999999999</c:v>
                </c:pt>
                <c:pt idx="2363">
                  <c:v>0.1191188</c:v>
                </c:pt>
                <c:pt idx="2364">
                  <c:v>0.11935469999999999</c:v>
                </c:pt>
                <c:pt idx="2365">
                  <c:v>0.117489</c:v>
                </c:pt>
                <c:pt idx="2366">
                  <c:v>0.1183077</c:v>
                </c:pt>
                <c:pt idx="2367">
                  <c:v>0.1188278</c:v>
                </c:pt>
                <c:pt idx="2368">
                  <c:v>0.12044199999999999</c:v>
                </c:pt>
                <c:pt idx="2369">
                  <c:v>0.1181451</c:v>
                </c:pt>
                <c:pt idx="2370">
                  <c:v>0.11972140000000001</c:v>
                </c:pt>
                <c:pt idx="2371">
                  <c:v>0.119772</c:v>
                </c:pt>
                <c:pt idx="2372">
                  <c:v>0.1221839</c:v>
                </c:pt>
                <c:pt idx="2373">
                  <c:v>0.1188477</c:v>
                </c:pt>
                <c:pt idx="2374">
                  <c:v>0.11907710000000001</c:v>
                </c:pt>
                <c:pt idx="2375">
                  <c:v>0.1162009</c:v>
                </c:pt>
                <c:pt idx="2376">
                  <c:v>0.1199091</c:v>
                </c:pt>
                <c:pt idx="2377">
                  <c:v>0.1151252</c:v>
                </c:pt>
                <c:pt idx="2378">
                  <c:v>0.1180586</c:v>
                </c:pt>
                <c:pt idx="2379">
                  <c:v>0.1232654</c:v>
                </c:pt>
                <c:pt idx="2380">
                  <c:v>0.11759699999999999</c:v>
                </c:pt>
                <c:pt idx="2381">
                  <c:v>0.118868</c:v>
                </c:pt>
                <c:pt idx="2382">
                  <c:v>0.11853900000000001</c:v>
                </c:pt>
                <c:pt idx="2383">
                  <c:v>0.1209949</c:v>
                </c:pt>
                <c:pt idx="2384">
                  <c:v>0.1207439</c:v>
                </c:pt>
                <c:pt idx="2385">
                  <c:v>0.1197917</c:v>
                </c:pt>
                <c:pt idx="2386">
                  <c:v>0.1197925</c:v>
                </c:pt>
                <c:pt idx="2387">
                  <c:v>0.1169133</c:v>
                </c:pt>
                <c:pt idx="2388">
                  <c:v>0.11661970000000001</c:v>
                </c:pt>
                <c:pt idx="2389">
                  <c:v>0.1165104</c:v>
                </c:pt>
                <c:pt idx="2390">
                  <c:v>0.1176392</c:v>
                </c:pt>
                <c:pt idx="2391">
                  <c:v>0.1210502</c:v>
                </c:pt>
                <c:pt idx="2392">
                  <c:v>0.1168918</c:v>
                </c:pt>
                <c:pt idx="2393">
                  <c:v>0.1215079</c:v>
                </c:pt>
                <c:pt idx="2394">
                  <c:v>0.1197878</c:v>
                </c:pt>
                <c:pt idx="2395">
                  <c:v>0.11766210000000001</c:v>
                </c:pt>
                <c:pt idx="2396">
                  <c:v>0.1206202</c:v>
                </c:pt>
                <c:pt idx="2397">
                  <c:v>0.11817510000000001</c:v>
                </c:pt>
                <c:pt idx="2398">
                  <c:v>0.1176359</c:v>
                </c:pt>
                <c:pt idx="2399">
                  <c:v>0.1165006</c:v>
                </c:pt>
                <c:pt idx="2400">
                  <c:v>0.1140544</c:v>
                </c:pt>
                <c:pt idx="2401">
                  <c:v>0.1114021</c:v>
                </c:pt>
                <c:pt idx="2402">
                  <c:v>0.1133957</c:v>
                </c:pt>
                <c:pt idx="2403">
                  <c:v>0.11341710000000001</c:v>
                </c:pt>
                <c:pt idx="2404">
                  <c:v>0.1135977</c:v>
                </c:pt>
                <c:pt idx="2405">
                  <c:v>0.11317240000000001</c:v>
                </c:pt>
                <c:pt idx="2406">
                  <c:v>0.11400879999999999</c:v>
                </c:pt>
                <c:pt idx="2407">
                  <c:v>0.1097925</c:v>
                </c:pt>
                <c:pt idx="2408">
                  <c:v>0.1144698</c:v>
                </c:pt>
                <c:pt idx="2409">
                  <c:v>0.11370769999999999</c:v>
                </c:pt>
                <c:pt idx="2410">
                  <c:v>0.1114817</c:v>
                </c:pt>
                <c:pt idx="2411">
                  <c:v>0.11192390000000001</c:v>
                </c:pt>
                <c:pt idx="2412">
                  <c:v>0.1120222</c:v>
                </c:pt>
                <c:pt idx="2413">
                  <c:v>0.109861</c:v>
                </c:pt>
                <c:pt idx="2414">
                  <c:v>0.1114921</c:v>
                </c:pt>
                <c:pt idx="2415">
                  <c:v>0.11210009999999999</c:v>
                </c:pt>
                <c:pt idx="2416">
                  <c:v>0.112482</c:v>
                </c:pt>
                <c:pt idx="2417">
                  <c:v>0.1129984</c:v>
                </c:pt>
                <c:pt idx="2418">
                  <c:v>0.1179161</c:v>
                </c:pt>
                <c:pt idx="2419">
                  <c:v>0.1165784</c:v>
                </c:pt>
                <c:pt idx="2420">
                  <c:v>0.1156345</c:v>
                </c:pt>
                <c:pt idx="2421">
                  <c:v>0.1171051</c:v>
                </c:pt>
                <c:pt idx="2422">
                  <c:v>0.116703</c:v>
                </c:pt>
                <c:pt idx="2423">
                  <c:v>0.1159912</c:v>
                </c:pt>
                <c:pt idx="2424">
                  <c:v>0.1138947</c:v>
                </c:pt>
                <c:pt idx="2425">
                  <c:v>0.11384950000000001</c:v>
                </c:pt>
                <c:pt idx="2426">
                  <c:v>0.1138575</c:v>
                </c:pt>
                <c:pt idx="2427">
                  <c:v>0.1148532</c:v>
                </c:pt>
                <c:pt idx="2428">
                  <c:v>0.1176793</c:v>
                </c:pt>
                <c:pt idx="2429">
                  <c:v>0.11181869999999999</c:v>
                </c:pt>
                <c:pt idx="2430">
                  <c:v>0.11615</c:v>
                </c:pt>
                <c:pt idx="2431">
                  <c:v>0.1171353</c:v>
                </c:pt>
                <c:pt idx="2432">
                  <c:v>0.11862789999999999</c:v>
                </c:pt>
                <c:pt idx="2433">
                  <c:v>0.1178749</c:v>
                </c:pt>
                <c:pt idx="2434">
                  <c:v>0.11771909999999999</c:v>
                </c:pt>
                <c:pt idx="2435">
                  <c:v>0.1136495</c:v>
                </c:pt>
                <c:pt idx="2436">
                  <c:v>0.11384519999999999</c:v>
                </c:pt>
                <c:pt idx="2437">
                  <c:v>0.1172415</c:v>
                </c:pt>
                <c:pt idx="2438">
                  <c:v>0.1131718</c:v>
                </c:pt>
                <c:pt idx="2439">
                  <c:v>0.1169215</c:v>
                </c:pt>
                <c:pt idx="2440">
                  <c:v>0.11810909999999999</c:v>
                </c:pt>
                <c:pt idx="2441">
                  <c:v>0.11395429999999999</c:v>
                </c:pt>
                <c:pt idx="2442">
                  <c:v>0.1162803</c:v>
                </c:pt>
                <c:pt idx="2443">
                  <c:v>0.11805400000000001</c:v>
                </c:pt>
                <c:pt idx="2444">
                  <c:v>0.11596910000000001</c:v>
                </c:pt>
                <c:pt idx="2445">
                  <c:v>0.1078691</c:v>
                </c:pt>
                <c:pt idx="2446">
                  <c:v>0.1136624</c:v>
                </c:pt>
                <c:pt idx="2447">
                  <c:v>0.1136696</c:v>
                </c:pt>
                <c:pt idx="2448">
                  <c:v>0.11462120000000001</c:v>
                </c:pt>
                <c:pt idx="2449">
                  <c:v>0.1123572</c:v>
                </c:pt>
                <c:pt idx="2450">
                  <c:v>0.11485869999999999</c:v>
                </c:pt>
                <c:pt idx="2451">
                  <c:v>0.11453729999999999</c:v>
                </c:pt>
                <c:pt idx="2452">
                  <c:v>0.11594980000000001</c:v>
                </c:pt>
                <c:pt idx="2453">
                  <c:v>0.1130123</c:v>
                </c:pt>
                <c:pt idx="2454">
                  <c:v>0.1118073</c:v>
                </c:pt>
                <c:pt idx="2455">
                  <c:v>0.11695369999999999</c:v>
                </c:pt>
                <c:pt idx="2456">
                  <c:v>0.1138521</c:v>
                </c:pt>
                <c:pt idx="2457">
                  <c:v>0.1140663</c:v>
                </c:pt>
                <c:pt idx="2458">
                  <c:v>0.11881419999999999</c:v>
                </c:pt>
                <c:pt idx="2459">
                  <c:v>0.1148293</c:v>
                </c:pt>
                <c:pt idx="2460">
                  <c:v>0.11303779999999999</c:v>
                </c:pt>
                <c:pt idx="2461">
                  <c:v>0.1144585</c:v>
                </c:pt>
                <c:pt idx="2462">
                  <c:v>0.11401219999999999</c:v>
                </c:pt>
                <c:pt idx="2463">
                  <c:v>0.11482299999999999</c:v>
                </c:pt>
                <c:pt idx="2464">
                  <c:v>0.11543630000000001</c:v>
                </c:pt>
                <c:pt idx="2465">
                  <c:v>0.11614770000000001</c:v>
                </c:pt>
                <c:pt idx="2466">
                  <c:v>0.1112829</c:v>
                </c:pt>
                <c:pt idx="2467">
                  <c:v>0.1178186</c:v>
                </c:pt>
                <c:pt idx="2468">
                  <c:v>0.11595320000000001</c:v>
                </c:pt>
                <c:pt idx="2469">
                  <c:v>0.11334950000000001</c:v>
                </c:pt>
                <c:pt idx="2470">
                  <c:v>0.1172102</c:v>
                </c:pt>
                <c:pt idx="2471">
                  <c:v>0.1134753</c:v>
                </c:pt>
                <c:pt idx="2472">
                  <c:v>0.1148888</c:v>
                </c:pt>
                <c:pt idx="2473">
                  <c:v>0.1155395</c:v>
                </c:pt>
                <c:pt idx="2474">
                  <c:v>0.1144635</c:v>
                </c:pt>
                <c:pt idx="2475">
                  <c:v>0.11484320000000001</c:v>
                </c:pt>
                <c:pt idx="2476">
                  <c:v>0.1170132</c:v>
                </c:pt>
                <c:pt idx="2477">
                  <c:v>0.11531130000000001</c:v>
                </c:pt>
                <c:pt idx="2478">
                  <c:v>0.1152026</c:v>
                </c:pt>
                <c:pt idx="2479">
                  <c:v>0.11543100000000001</c:v>
                </c:pt>
                <c:pt idx="2480">
                  <c:v>0.1157344</c:v>
                </c:pt>
                <c:pt idx="2481">
                  <c:v>0.11663320000000001</c:v>
                </c:pt>
                <c:pt idx="2482">
                  <c:v>0.1138043</c:v>
                </c:pt>
                <c:pt idx="2483">
                  <c:v>0.11820509999999999</c:v>
                </c:pt>
                <c:pt idx="2484">
                  <c:v>0.11734029999999999</c:v>
                </c:pt>
                <c:pt idx="2485">
                  <c:v>0.109983</c:v>
                </c:pt>
                <c:pt idx="2486">
                  <c:v>0.1100163</c:v>
                </c:pt>
                <c:pt idx="2487">
                  <c:v>0.1101843</c:v>
                </c:pt>
                <c:pt idx="2488">
                  <c:v>0.1122996</c:v>
                </c:pt>
                <c:pt idx="2489">
                  <c:v>0.1097841</c:v>
                </c:pt>
                <c:pt idx="2490">
                  <c:v>0.11218839999999999</c:v>
                </c:pt>
                <c:pt idx="2491">
                  <c:v>0.11136649999999999</c:v>
                </c:pt>
                <c:pt idx="2492">
                  <c:v>0.11094660000000001</c:v>
                </c:pt>
                <c:pt idx="2493">
                  <c:v>0.1112056</c:v>
                </c:pt>
                <c:pt idx="2494">
                  <c:v>0.1116432</c:v>
                </c:pt>
                <c:pt idx="2495">
                  <c:v>0.1096109</c:v>
                </c:pt>
                <c:pt idx="2496">
                  <c:v>0.113069</c:v>
                </c:pt>
                <c:pt idx="2497">
                  <c:v>0.1108518</c:v>
                </c:pt>
                <c:pt idx="2498">
                  <c:v>0.1105476</c:v>
                </c:pt>
                <c:pt idx="2499">
                  <c:v>0.11291279999999999</c:v>
                </c:pt>
                <c:pt idx="2500">
                  <c:v>0.1120678</c:v>
                </c:pt>
                <c:pt idx="2501">
                  <c:v>0.11240609999999999</c:v>
                </c:pt>
                <c:pt idx="2502">
                  <c:v>0.1132872</c:v>
                </c:pt>
                <c:pt idx="2503">
                  <c:v>0.1150318</c:v>
                </c:pt>
                <c:pt idx="2504">
                  <c:v>0.1129817</c:v>
                </c:pt>
                <c:pt idx="2505">
                  <c:v>0.114768</c:v>
                </c:pt>
                <c:pt idx="2506">
                  <c:v>0.11370950000000001</c:v>
                </c:pt>
                <c:pt idx="2507">
                  <c:v>0.1137041</c:v>
                </c:pt>
                <c:pt idx="2508">
                  <c:v>0.11756469999999999</c:v>
                </c:pt>
                <c:pt idx="2509">
                  <c:v>0.1155355</c:v>
                </c:pt>
                <c:pt idx="2510">
                  <c:v>0.112457</c:v>
                </c:pt>
                <c:pt idx="2511">
                  <c:v>0.1188876</c:v>
                </c:pt>
                <c:pt idx="2512">
                  <c:v>0.1148544</c:v>
                </c:pt>
                <c:pt idx="2513">
                  <c:v>0.1152511</c:v>
                </c:pt>
                <c:pt idx="2514">
                  <c:v>0.11709609999999999</c:v>
                </c:pt>
                <c:pt idx="2515">
                  <c:v>0.1149039</c:v>
                </c:pt>
                <c:pt idx="2516">
                  <c:v>0.11451160000000001</c:v>
                </c:pt>
                <c:pt idx="2517">
                  <c:v>0.1161147</c:v>
                </c:pt>
                <c:pt idx="2518">
                  <c:v>0.1152368</c:v>
                </c:pt>
                <c:pt idx="2519">
                  <c:v>0.1131839</c:v>
                </c:pt>
                <c:pt idx="2520">
                  <c:v>0.11473659999999999</c:v>
                </c:pt>
                <c:pt idx="2521">
                  <c:v>0.1166649</c:v>
                </c:pt>
                <c:pt idx="2522">
                  <c:v>0.11380949999999999</c:v>
                </c:pt>
                <c:pt idx="2523">
                  <c:v>0.1197632</c:v>
                </c:pt>
                <c:pt idx="2524">
                  <c:v>0.1179905</c:v>
                </c:pt>
                <c:pt idx="2525">
                  <c:v>0.11635180000000001</c:v>
                </c:pt>
                <c:pt idx="2526">
                  <c:v>0.1139594</c:v>
                </c:pt>
                <c:pt idx="2527">
                  <c:v>0.11666459999999999</c:v>
                </c:pt>
                <c:pt idx="2528">
                  <c:v>0.1137037</c:v>
                </c:pt>
                <c:pt idx="2529">
                  <c:v>0.1177704</c:v>
                </c:pt>
                <c:pt idx="2530">
                  <c:v>0.1162738</c:v>
                </c:pt>
                <c:pt idx="2531">
                  <c:v>0.11330229999999999</c:v>
                </c:pt>
                <c:pt idx="2532">
                  <c:v>0.1190316</c:v>
                </c:pt>
                <c:pt idx="2533">
                  <c:v>0.1145212</c:v>
                </c:pt>
                <c:pt idx="2534">
                  <c:v>0.1139165</c:v>
                </c:pt>
                <c:pt idx="2535">
                  <c:v>0.11947190000000001</c:v>
                </c:pt>
                <c:pt idx="2536">
                  <c:v>0.1159572</c:v>
                </c:pt>
                <c:pt idx="2537">
                  <c:v>0.1162856</c:v>
                </c:pt>
                <c:pt idx="2538">
                  <c:v>0.1196036</c:v>
                </c:pt>
                <c:pt idx="2539">
                  <c:v>0.11391039999999999</c:v>
                </c:pt>
                <c:pt idx="2540">
                  <c:v>0.1176524</c:v>
                </c:pt>
                <c:pt idx="2541">
                  <c:v>0.11983539999999999</c:v>
                </c:pt>
                <c:pt idx="2542">
                  <c:v>0.1168259</c:v>
                </c:pt>
                <c:pt idx="2543">
                  <c:v>0.1168617</c:v>
                </c:pt>
                <c:pt idx="2544">
                  <c:v>0.1181324</c:v>
                </c:pt>
                <c:pt idx="2545">
                  <c:v>0.1148047</c:v>
                </c:pt>
                <c:pt idx="2546">
                  <c:v>0.120349</c:v>
                </c:pt>
                <c:pt idx="2547">
                  <c:v>0.12261619999999999</c:v>
                </c:pt>
                <c:pt idx="2548">
                  <c:v>0.1163546</c:v>
                </c:pt>
                <c:pt idx="2549">
                  <c:v>0.117699</c:v>
                </c:pt>
                <c:pt idx="2550">
                  <c:v>0.12137489999999999</c:v>
                </c:pt>
                <c:pt idx="2551">
                  <c:v>0.118186</c:v>
                </c:pt>
                <c:pt idx="2552">
                  <c:v>0.1189091</c:v>
                </c:pt>
                <c:pt idx="2553">
                  <c:v>0.1200363</c:v>
                </c:pt>
                <c:pt idx="2554">
                  <c:v>0.1177796</c:v>
                </c:pt>
                <c:pt idx="2555">
                  <c:v>0.1192482</c:v>
                </c:pt>
                <c:pt idx="2556">
                  <c:v>0.1222173</c:v>
                </c:pt>
                <c:pt idx="2557">
                  <c:v>0.11968189999999999</c:v>
                </c:pt>
                <c:pt idx="2558">
                  <c:v>0.1200701</c:v>
                </c:pt>
                <c:pt idx="2559">
                  <c:v>0.1195812</c:v>
                </c:pt>
                <c:pt idx="2560">
                  <c:v>0.1214848</c:v>
                </c:pt>
                <c:pt idx="2561">
                  <c:v>0.11919540000000001</c:v>
                </c:pt>
                <c:pt idx="2562">
                  <c:v>0.1219799</c:v>
                </c:pt>
                <c:pt idx="2563">
                  <c:v>0.117121</c:v>
                </c:pt>
                <c:pt idx="2564">
                  <c:v>0.12024260000000001</c:v>
                </c:pt>
                <c:pt idx="2565">
                  <c:v>0.1192396</c:v>
                </c:pt>
                <c:pt idx="2566">
                  <c:v>0.1178983</c:v>
                </c:pt>
                <c:pt idx="2567">
                  <c:v>0.1205543</c:v>
                </c:pt>
                <c:pt idx="2568">
                  <c:v>0.1183297</c:v>
                </c:pt>
                <c:pt idx="2569">
                  <c:v>0.1188225</c:v>
                </c:pt>
                <c:pt idx="2570">
                  <c:v>0.11959160000000001</c:v>
                </c:pt>
                <c:pt idx="2571">
                  <c:v>0.1168273</c:v>
                </c:pt>
                <c:pt idx="2572">
                  <c:v>0.1195731</c:v>
                </c:pt>
                <c:pt idx="2573">
                  <c:v>0.1178966</c:v>
                </c:pt>
                <c:pt idx="2574">
                  <c:v>0.118105</c:v>
                </c:pt>
                <c:pt idx="2575">
                  <c:v>0.1178297</c:v>
                </c:pt>
                <c:pt idx="2576">
                  <c:v>0.12107709999999999</c:v>
                </c:pt>
                <c:pt idx="2577">
                  <c:v>0.1175194</c:v>
                </c:pt>
                <c:pt idx="2578">
                  <c:v>0.1164097</c:v>
                </c:pt>
                <c:pt idx="2579">
                  <c:v>0.1212196</c:v>
                </c:pt>
                <c:pt idx="2580">
                  <c:v>0.11830839999999999</c:v>
                </c:pt>
                <c:pt idx="2581">
                  <c:v>0.1164911</c:v>
                </c:pt>
                <c:pt idx="2582">
                  <c:v>0.1233911</c:v>
                </c:pt>
                <c:pt idx="2583">
                  <c:v>0.11826680000000001</c:v>
                </c:pt>
                <c:pt idx="2584">
                  <c:v>0.1177262</c:v>
                </c:pt>
                <c:pt idx="2585">
                  <c:v>0.1216681</c:v>
                </c:pt>
                <c:pt idx="2586">
                  <c:v>0.1177216</c:v>
                </c:pt>
                <c:pt idx="2587">
                  <c:v>0.1200904</c:v>
                </c:pt>
                <c:pt idx="2588">
                  <c:v>0.1192037</c:v>
                </c:pt>
                <c:pt idx="2589">
                  <c:v>0.11814520000000001</c:v>
                </c:pt>
                <c:pt idx="2590">
                  <c:v>0.1177438</c:v>
                </c:pt>
                <c:pt idx="2591">
                  <c:v>0.1211742</c:v>
                </c:pt>
                <c:pt idx="2592">
                  <c:v>0.1196866</c:v>
                </c:pt>
                <c:pt idx="2593">
                  <c:v>0.1208912</c:v>
                </c:pt>
                <c:pt idx="2594">
                  <c:v>0.1201638</c:v>
                </c:pt>
                <c:pt idx="2595">
                  <c:v>0.1208799</c:v>
                </c:pt>
                <c:pt idx="2596">
                  <c:v>0.1199221</c:v>
                </c:pt>
                <c:pt idx="2597">
                  <c:v>0.1205532</c:v>
                </c:pt>
                <c:pt idx="2598">
                  <c:v>0.1206996</c:v>
                </c:pt>
                <c:pt idx="2599">
                  <c:v>0.1214466</c:v>
                </c:pt>
                <c:pt idx="2600">
                  <c:v>0.12195590000000001</c:v>
                </c:pt>
                <c:pt idx="2601">
                  <c:v>0.1216242</c:v>
                </c:pt>
                <c:pt idx="2602">
                  <c:v>0.1167884</c:v>
                </c:pt>
                <c:pt idx="2603">
                  <c:v>0.1235416</c:v>
                </c:pt>
                <c:pt idx="2604">
                  <c:v>0.1187617</c:v>
                </c:pt>
                <c:pt idx="2605">
                  <c:v>0.122729</c:v>
                </c:pt>
                <c:pt idx="2606">
                  <c:v>0.1205536</c:v>
                </c:pt>
                <c:pt idx="2607">
                  <c:v>0.11868049999999999</c:v>
                </c:pt>
                <c:pt idx="2608">
                  <c:v>0.12667819999999999</c:v>
                </c:pt>
                <c:pt idx="2609">
                  <c:v>0.1206585</c:v>
                </c:pt>
                <c:pt idx="2610">
                  <c:v>0.120438</c:v>
                </c:pt>
                <c:pt idx="2611">
                  <c:v>0.1189327</c:v>
                </c:pt>
                <c:pt idx="2612">
                  <c:v>0.1206681</c:v>
                </c:pt>
                <c:pt idx="2613">
                  <c:v>0.1185706</c:v>
                </c:pt>
                <c:pt idx="2614">
                  <c:v>0.1225132</c:v>
                </c:pt>
                <c:pt idx="2615">
                  <c:v>0.1215194</c:v>
                </c:pt>
                <c:pt idx="2616">
                  <c:v>0.1190118</c:v>
                </c:pt>
                <c:pt idx="2617">
                  <c:v>0.11994879999999999</c:v>
                </c:pt>
                <c:pt idx="2618">
                  <c:v>0.12533649999999999</c:v>
                </c:pt>
                <c:pt idx="2619">
                  <c:v>0.11964089999999999</c:v>
                </c:pt>
                <c:pt idx="2620">
                  <c:v>0.1204968</c:v>
                </c:pt>
                <c:pt idx="2621">
                  <c:v>0.121258</c:v>
                </c:pt>
                <c:pt idx="2622">
                  <c:v>0.11772000000000001</c:v>
                </c:pt>
                <c:pt idx="2623">
                  <c:v>0.1169951</c:v>
                </c:pt>
                <c:pt idx="2624">
                  <c:v>0.124764</c:v>
                </c:pt>
                <c:pt idx="2625">
                  <c:v>0.1199297</c:v>
                </c:pt>
                <c:pt idx="2626">
                  <c:v>0.1206637</c:v>
                </c:pt>
                <c:pt idx="2627">
                  <c:v>0.12069920000000001</c:v>
                </c:pt>
                <c:pt idx="2628">
                  <c:v>0.11847199999999999</c:v>
                </c:pt>
                <c:pt idx="2629">
                  <c:v>0.1188207</c:v>
                </c:pt>
                <c:pt idx="2630">
                  <c:v>0.1233255</c:v>
                </c:pt>
                <c:pt idx="2631">
                  <c:v>0.1198144</c:v>
                </c:pt>
                <c:pt idx="2632">
                  <c:v>0.1176909</c:v>
                </c:pt>
                <c:pt idx="2633">
                  <c:v>0.12283819999999999</c:v>
                </c:pt>
                <c:pt idx="2634">
                  <c:v>0.1194837</c:v>
                </c:pt>
                <c:pt idx="2635">
                  <c:v>0.1188707</c:v>
                </c:pt>
                <c:pt idx="2636">
                  <c:v>0.1181233</c:v>
                </c:pt>
                <c:pt idx="2637">
                  <c:v>0.1204107</c:v>
                </c:pt>
                <c:pt idx="2638">
                  <c:v>0.1213188</c:v>
                </c:pt>
                <c:pt idx="2639">
                  <c:v>0.120169</c:v>
                </c:pt>
                <c:pt idx="2640">
                  <c:v>0.1228359</c:v>
                </c:pt>
                <c:pt idx="2641">
                  <c:v>0.1217285</c:v>
                </c:pt>
                <c:pt idx="2642">
                  <c:v>0.1206299</c:v>
                </c:pt>
                <c:pt idx="2643">
                  <c:v>0.12352009999999999</c:v>
                </c:pt>
                <c:pt idx="2644">
                  <c:v>0.12344860000000001</c:v>
                </c:pt>
                <c:pt idx="2645">
                  <c:v>0.11884409999999999</c:v>
                </c:pt>
                <c:pt idx="2646">
                  <c:v>0.1188879</c:v>
                </c:pt>
                <c:pt idx="2647">
                  <c:v>0.121627</c:v>
                </c:pt>
                <c:pt idx="2648">
                  <c:v>0.1208081</c:v>
                </c:pt>
                <c:pt idx="2649">
                  <c:v>0.1177566</c:v>
                </c:pt>
                <c:pt idx="2650">
                  <c:v>0.12521399999999999</c:v>
                </c:pt>
                <c:pt idx="2651">
                  <c:v>0.1166392</c:v>
                </c:pt>
                <c:pt idx="2652">
                  <c:v>0.120439</c:v>
                </c:pt>
                <c:pt idx="2653">
                  <c:v>0.1219571</c:v>
                </c:pt>
                <c:pt idx="2654">
                  <c:v>0.1208967</c:v>
                </c:pt>
                <c:pt idx="2655">
                  <c:v>0.11893919999999999</c:v>
                </c:pt>
                <c:pt idx="2656">
                  <c:v>0.1245763</c:v>
                </c:pt>
                <c:pt idx="2657">
                  <c:v>0.1195848</c:v>
                </c:pt>
                <c:pt idx="2658">
                  <c:v>0.1182532</c:v>
                </c:pt>
                <c:pt idx="2659">
                  <c:v>0.121799</c:v>
                </c:pt>
                <c:pt idx="2660">
                  <c:v>0.1214817</c:v>
                </c:pt>
                <c:pt idx="2661">
                  <c:v>0.1217572</c:v>
                </c:pt>
                <c:pt idx="2662">
                  <c:v>0.1232636</c:v>
                </c:pt>
                <c:pt idx="2663">
                  <c:v>0.1218986</c:v>
                </c:pt>
                <c:pt idx="2664">
                  <c:v>0.1218197</c:v>
                </c:pt>
                <c:pt idx="2665">
                  <c:v>0.1199491</c:v>
                </c:pt>
                <c:pt idx="2666">
                  <c:v>0.1219619</c:v>
                </c:pt>
                <c:pt idx="2667">
                  <c:v>0.1183828</c:v>
                </c:pt>
                <c:pt idx="2668">
                  <c:v>0.123569</c:v>
                </c:pt>
                <c:pt idx="2669">
                  <c:v>0.12035709999999999</c:v>
                </c:pt>
                <c:pt idx="2670">
                  <c:v>0.1176835</c:v>
                </c:pt>
                <c:pt idx="2671">
                  <c:v>0.1215643</c:v>
                </c:pt>
                <c:pt idx="2672">
                  <c:v>0.1189417</c:v>
                </c:pt>
                <c:pt idx="2673">
                  <c:v>0.1193463</c:v>
                </c:pt>
                <c:pt idx="2674">
                  <c:v>0.1211748</c:v>
                </c:pt>
                <c:pt idx="2675">
                  <c:v>0.11708979999999999</c:v>
                </c:pt>
                <c:pt idx="2676">
                  <c:v>0.1190698</c:v>
                </c:pt>
                <c:pt idx="2677">
                  <c:v>0.1199399</c:v>
                </c:pt>
                <c:pt idx="2678">
                  <c:v>0.11942460000000001</c:v>
                </c:pt>
                <c:pt idx="2679">
                  <c:v>0.1206652</c:v>
                </c:pt>
                <c:pt idx="2680">
                  <c:v>0.1201579</c:v>
                </c:pt>
                <c:pt idx="2681">
                  <c:v>0.1196429</c:v>
                </c:pt>
                <c:pt idx="2682">
                  <c:v>0.1182522</c:v>
                </c:pt>
                <c:pt idx="2683">
                  <c:v>0.11936919999999999</c:v>
                </c:pt>
                <c:pt idx="2684">
                  <c:v>0.1205171</c:v>
                </c:pt>
                <c:pt idx="2685">
                  <c:v>0.12078460000000001</c:v>
                </c:pt>
                <c:pt idx="2686">
                  <c:v>0.1232745</c:v>
                </c:pt>
                <c:pt idx="2687">
                  <c:v>0.120408</c:v>
                </c:pt>
                <c:pt idx="2688">
                  <c:v>0.1197141</c:v>
                </c:pt>
                <c:pt idx="2689">
                  <c:v>0.1254932</c:v>
                </c:pt>
                <c:pt idx="2690">
                  <c:v>0.1197115</c:v>
                </c:pt>
                <c:pt idx="2691">
                  <c:v>0.11633449999999999</c:v>
                </c:pt>
                <c:pt idx="2692">
                  <c:v>0.1244913</c:v>
                </c:pt>
                <c:pt idx="2693">
                  <c:v>0.1203437</c:v>
                </c:pt>
                <c:pt idx="2694">
                  <c:v>0.1204428</c:v>
                </c:pt>
                <c:pt idx="2695">
                  <c:v>0.1179986</c:v>
                </c:pt>
                <c:pt idx="2696">
                  <c:v>0.1187339</c:v>
                </c:pt>
                <c:pt idx="2697">
                  <c:v>0.12162820000000001</c:v>
                </c:pt>
                <c:pt idx="2698">
                  <c:v>0.1228262</c:v>
                </c:pt>
                <c:pt idx="2699">
                  <c:v>0.1200417</c:v>
                </c:pt>
                <c:pt idx="2700">
                  <c:v>0.1196011</c:v>
                </c:pt>
                <c:pt idx="2701">
                  <c:v>0.1206482</c:v>
                </c:pt>
                <c:pt idx="2702">
                  <c:v>0.1213161</c:v>
                </c:pt>
                <c:pt idx="2703">
                  <c:v>0.1185466</c:v>
                </c:pt>
                <c:pt idx="2704">
                  <c:v>0.1183823</c:v>
                </c:pt>
                <c:pt idx="2705">
                  <c:v>0.1219393</c:v>
                </c:pt>
                <c:pt idx="2706">
                  <c:v>0.1198771</c:v>
                </c:pt>
                <c:pt idx="2707">
                  <c:v>0.12183140000000001</c:v>
                </c:pt>
                <c:pt idx="2708">
                  <c:v>0.1198468</c:v>
                </c:pt>
                <c:pt idx="2709">
                  <c:v>0.1169892</c:v>
                </c:pt>
                <c:pt idx="2710">
                  <c:v>0.1213774</c:v>
                </c:pt>
                <c:pt idx="2711">
                  <c:v>0.1207536</c:v>
                </c:pt>
                <c:pt idx="2712">
                  <c:v>0.1160639</c:v>
                </c:pt>
                <c:pt idx="2713">
                  <c:v>0.1210803</c:v>
                </c:pt>
                <c:pt idx="2714">
                  <c:v>0.1187327</c:v>
                </c:pt>
                <c:pt idx="2715">
                  <c:v>0.1205065</c:v>
                </c:pt>
                <c:pt idx="2716">
                  <c:v>0.12272810000000001</c:v>
                </c:pt>
                <c:pt idx="2717">
                  <c:v>0.11921</c:v>
                </c:pt>
                <c:pt idx="2718">
                  <c:v>0.1195774</c:v>
                </c:pt>
                <c:pt idx="2719">
                  <c:v>0.12091639999999999</c:v>
                </c:pt>
                <c:pt idx="2720">
                  <c:v>0.12014610000000001</c:v>
                </c:pt>
                <c:pt idx="2721">
                  <c:v>0.119806</c:v>
                </c:pt>
                <c:pt idx="2722">
                  <c:v>0.1221072</c:v>
                </c:pt>
                <c:pt idx="2723">
                  <c:v>0.1218303</c:v>
                </c:pt>
                <c:pt idx="2724">
                  <c:v>0.1228297</c:v>
                </c:pt>
                <c:pt idx="2725">
                  <c:v>0.123796</c:v>
                </c:pt>
                <c:pt idx="2726">
                  <c:v>0.1244594</c:v>
                </c:pt>
                <c:pt idx="2727">
                  <c:v>0.1181296</c:v>
                </c:pt>
                <c:pt idx="2728">
                  <c:v>0.1184161</c:v>
                </c:pt>
                <c:pt idx="2729">
                  <c:v>0.1221941</c:v>
                </c:pt>
                <c:pt idx="2730">
                  <c:v>0.11644640000000001</c:v>
                </c:pt>
                <c:pt idx="2731">
                  <c:v>0.1221421</c:v>
                </c:pt>
                <c:pt idx="2732">
                  <c:v>0.1195999</c:v>
                </c:pt>
                <c:pt idx="2733">
                  <c:v>0.1176157</c:v>
                </c:pt>
                <c:pt idx="2734">
                  <c:v>0.121379</c:v>
                </c:pt>
                <c:pt idx="2735">
                  <c:v>0.1194675</c:v>
                </c:pt>
                <c:pt idx="2736">
                  <c:v>0.1185722</c:v>
                </c:pt>
                <c:pt idx="2737">
                  <c:v>0.12081699999999999</c:v>
                </c:pt>
                <c:pt idx="2738">
                  <c:v>0.1211493</c:v>
                </c:pt>
                <c:pt idx="2739">
                  <c:v>0.11975619999999999</c:v>
                </c:pt>
                <c:pt idx="2740">
                  <c:v>0.11952309999999999</c:v>
                </c:pt>
                <c:pt idx="2741">
                  <c:v>0.1203214</c:v>
                </c:pt>
                <c:pt idx="2742">
                  <c:v>0.1214305</c:v>
                </c:pt>
                <c:pt idx="2743">
                  <c:v>0.1235033</c:v>
                </c:pt>
                <c:pt idx="2744">
                  <c:v>0.1220063</c:v>
                </c:pt>
                <c:pt idx="2745">
                  <c:v>0.1161909</c:v>
                </c:pt>
                <c:pt idx="2746">
                  <c:v>0.12004529999999999</c:v>
                </c:pt>
                <c:pt idx="2747">
                  <c:v>0.1213176</c:v>
                </c:pt>
                <c:pt idx="2748">
                  <c:v>0.1197626</c:v>
                </c:pt>
                <c:pt idx="2749">
                  <c:v>0.119795</c:v>
                </c:pt>
                <c:pt idx="2750">
                  <c:v>0.1201328</c:v>
                </c:pt>
                <c:pt idx="2751">
                  <c:v>0.1181379</c:v>
                </c:pt>
                <c:pt idx="2752">
                  <c:v>0.1231621</c:v>
                </c:pt>
                <c:pt idx="2753">
                  <c:v>0.1208371</c:v>
                </c:pt>
                <c:pt idx="2754">
                  <c:v>0.1185575</c:v>
                </c:pt>
                <c:pt idx="2755">
                  <c:v>0.1244557</c:v>
                </c:pt>
                <c:pt idx="2756">
                  <c:v>0.1207101</c:v>
                </c:pt>
                <c:pt idx="2757">
                  <c:v>0.11531420000000001</c:v>
                </c:pt>
                <c:pt idx="2758">
                  <c:v>0.12039710000000001</c:v>
                </c:pt>
                <c:pt idx="2759">
                  <c:v>0.1179552</c:v>
                </c:pt>
                <c:pt idx="2760">
                  <c:v>0.1195437</c:v>
                </c:pt>
                <c:pt idx="2761">
                  <c:v>0.1234915</c:v>
                </c:pt>
                <c:pt idx="2762">
                  <c:v>0.1187904</c:v>
                </c:pt>
                <c:pt idx="2763">
                  <c:v>0.115526</c:v>
                </c:pt>
                <c:pt idx="2764">
                  <c:v>0.12118230000000001</c:v>
                </c:pt>
                <c:pt idx="2765">
                  <c:v>0.121743</c:v>
                </c:pt>
                <c:pt idx="2766">
                  <c:v>0.11823599999999999</c:v>
                </c:pt>
                <c:pt idx="2767">
                  <c:v>0.123927</c:v>
                </c:pt>
                <c:pt idx="2768">
                  <c:v>0.1153745</c:v>
                </c:pt>
                <c:pt idx="2769">
                  <c:v>0.11663469999999999</c:v>
                </c:pt>
                <c:pt idx="2770">
                  <c:v>0.12244720000000001</c:v>
                </c:pt>
                <c:pt idx="2771">
                  <c:v>0.11981559999999999</c:v>
                </c:pt>
                <c:pt idx="2772">
                  <c:v>0.11885900000000001</c:v>
                </c:pt>
                <c:pt idx="2773">
                  <c:v>0.11955499999999999</c:v>
                </c:pt>
                <c:pt idx="2774">
                  <c:v>0.1184071</c:v>
                </c:pt>
                <c:pt idx="2775">
                  <c:v>0.11818140000000001</c:v>
                </c:pt>
                <c:pt idx="2776">
                  <c:v>0.12032610000000001</c:v>
                </c:pt>
                <c:pt idx="2777">
                  <c:v>0.1180055</c:v>
                </c:pt>
                <c:pt idx="2778">
                  <c:v>0.1171001</c:v>
                </c:pt>
                <c:pt idx="2779">
                  <c:v>0.1182622</c:v>
                </c:pt>
                <c:pt idx="2780">
                  <c:v>0.11721529999999999</c:v>
                </c:pt>
                <c:pt idx="2781">
                  <c:v>0.1200473</c:v>
                </c:pt>
                <c:pt idx="2782">
                  <c:v>0.1197344</c:v>
                </c:pt>
                <c:pt idx="2783">
                  <c:v>0.11562790000000001</c:v>
                </c:pt>
                <c:pt idx="2784">
                  <c:v>0.11700679999999999</c:v>
                </c:pt>
                <c:pt idx="2785">
                  <c:v>0.120494</c:v>
                </c:pt>
                <c:pt idx="2786">
                  <c:v>0.11977839999999999</c:v>
                </c:pt>
                <c:pt idx="2787">
                  <c:v>0.1162367</c:v>
                </c:pt>
                <c:pt idx="2788">
                  <c:v>0.11840970000000001</c:v>
                </c:pt>
                <c:pt idx="2789">
                  <c:v>0.1203499</c:v>
                </c:pt>
                <c:pt idx="2790">
                  <c:v>0.1183963</c:v>
                </c:pt>
                <c:pt idx="2791">
                  <c:v>0.1211308</c:v>
                </c:pt>
                <c:pt idx="2792">
                  <c:v>0.12161130000000001</c:v>
                </c:pt>
                <c:pt idx="2793">
                  <c:v>0.1138982</c:v>
                </c:pt>
                <c:pt idx="2794">
                  <c:v>0.1197537</c:v>
                </c:pt>
                <c:pt idx="2795">
                  <c:v>0.1196026</c:v>
                </c:pt>
                <c:pt idx="2796">
                  <c:v>0.1186613</c:v>
                </c:pt>
                <c:pt idx="2797">
                  <c:v>0.1224112</c:v>
                </c:pt>
                <c:pt idx="2798">
                  <c:v>0.1190006</c:v>
                </c:pt>
                <c:pt idx="2799">
                  <c:v>0.116648</c:v>
                </c:pt>
                <c:pt idx="2800">
                  <c:v>0.123152</c:v>
                </c:pt>
                <c:pt idx="2801">
                  <c:v>0.1172836</c:v>
                </c:pt>
                <c:pt idx="2802">
                  <c:v>0.1173399</c:v>
                </c:pt>
                <c:pt idx="2803">
                  <c:v>0.1202593</c:v>
                </c:pt>
                <c:pt idx="2804">
                  <c:v>0.1190957</c:v>
                </c:pt>
                <c:pt idx="2805">
                  <c:v>0.1156759</c:v>
                </c:pt>
                <c:pt idx="2806">
                  <c:v>0.11844979999999999</c:v>
                </c:pt>
                <c:pt idx="2807">
                  <c:v>0.1215489</c:v>
                </c:pt>
                <c:pt idx="2808">
                  <c:v>0.1201691</c:v>
                </c:pt>
                <c:pt idx="2809">
                  <c:v>0.12118329999999999</c:v>
                </c:pt>
                <c:pt idx="2810">
                  <c:v>0.1197723</c:v>
                </c:pt>
                <c:pt idx="2811">
                  <c:v>0.1162137</c:v>
                </c:pt>
                <c:pt idx="2812">
                  <c:v>0.1226764</c:v>
                </c:pt>
                <c:pt idx="2813">
                  <c:v>0.11804580000000001</c:v>
                </c:pt>
                <c:pt idx="2814">
                  <c:v>0.12107469999999999</c:v>
                </c:pt>
                <c:pt idx="2815">
                  <c:v>0.1223211</c:v>
                </c:pt>
                <c:pt idx="2816">
                  <c:v>0.12059690000000001</c:v>
                </c:pt>
                <c:pt idx="2817">
                  <c:v>0.1181194</c:v>
                </c:pt>
                <c:pt idx="2818">
                  <c:v>0.121075</c:v>
                </c:pt>
                <c:pt idx="2819">
                  <c:v>0.1185059</c:v>
                </c:pt>
                <c:pt idx="2820">
                  <c:v>0.1209414</c:v>
                </c:pt>
                <c:pt idx="2821">
                  <c:v>0.1236877</c:v>
                </c:pt>
                <c:pt idx="2822">
                  <c:v>0.1181244</c:v>
                </c:pt>
                <c:pt idx="2823">
                  <c:v>0.1189147</c:v>
                </c:pt>
                <c:pt idx="2824">
                  <c:v>0.1205194</c:v>
                </c:pt>
                <c:pt idx="2825">
                  <c:v>0.11956700000000001</c:v>
                </c:pt>
                <c:pt idx="2826">
                  <c:v>0.1198642</c:v>
                </c:pt>
                <c:pt idx="2827">
                  <c:v>0.1216419</c:v>
                </c:pt>
                <c:pt idx="2828">
                  <c:v>0.1175252</c:v>
                </c:pt>
                <c:pt idx="2829">
                  <c:v>0.1180964</c:v>
                </c:pt>
                <c:pt idx="2830">
                  <c:v>0.1206078</c:v>
                </c:pt>
                <c:pt idx="2831">
                  <c:v>0.1152407</c:v>
                </c:pt>
                <c:pt idx="2832">
                  <c:v>0.1211845</c:v>
                </c:pt>
                <c:pt idx="2833">
                  <c:v>0.1216415</c:v>
                </c:pt>
                <c:pt idx="2834">
                  <c:v>0.1185885</c:v>
                </c:pt>
                <c:pt idx="2835">
                  <c:v>0.1194035</c:v>
                </c:pt>
                <c:pt idx="2836">
                  <c:v>0.1221299</c:v>
                </c:pt>
                <c:pt idx="2837">
                  <c:v>0.1207101</c:v>
                </c:pt>
                <c:pt idx="2838">
                  <c:v>0.1204887</c:v>
                </c:pt>
                <c:pt idx="2839">
                  <c:v>0.11888</c:v>
                </c:pt>
                <c:pt idx="2840">
                  <c:v>0.1182655</c:v>
                </c:pt>
                <c:pt idx="2841">
                  <c:v>0.1171577</c:v>
                </c:pt>
                <c:pt idx="2842">
                  <c:v>0.1214399</c:v>
                </c:pt>
                <c:pt idx="2843">
                  <c:v>0.11639149999999999</c:v>
                </c:pt>
                <c:pt idx="2844">
                  <c:v>0.1199848</c:v>
                </c:pt>
                <c:pt idx="2845">
                  <c:v>0.1213239</c:v>
                </c:pt>
                <c:pt idx="2846">
                  <c:v>0.11361300000000001</c:v>
                </c:pt>
                <c:pt idx="2847">
                  <c:v>0.1162363</c:v>
                </c:pt>
                <c:pt idx="2848">
                  <c:v>0.1199119</c:v>
                </c:pt>
                <c:pt idx="2849">
                  <c:v>0.117255</c:v>
                </c:pt>
                <c:pt idx="2850">
                  <c:v>0.12017559999999999</c:v>
                </c:pt>
                <c:pt idx="2851">
                  <c:v>0.12049749999999999</c:v>
                </c:pt>
                <c:pt idx="2852">
                  <c:v>0.1181905</c:v>
                </c:pt>
                <c:pt idx="2853">
                  <c:v>0.1222927</c:v>
                </c:pt>
                <c:pt idx="2854">
                  <c:v>0.1218952</c:v>
                </c:pt>
                <c:pt idx="2855">
                  <c:v>0.1151254</c:v>
                </c:pt>
                <c:pt idx="2856">
                  <c:v>0.1181473</c:v>
                </c:pt>
                <c:pt idx="2857">
                  <c:v>0.11993959999999999</c:v>
                </c:pt>
                <c:pt idx="2858">
                  <c:v>0.1158193</c:v>
                </c:pt>
                <c:pt idx="2859">
                  <c:v>0.114139</c:v>
                </c:pt>
                <c:pt idx="2860">
                  <c:v>0.1204137</c:v>
                </c:pt>
              </c:numCache>
            </c:numRef>
          </c:yVal>
        </c:ser>
        <c:axId val="121312384"/>
        <c:axId val="127465344"/>
      </c:scatterChart>
      <c:valAx>
        <c:axId val="121312384"/>
        <c:scaling>
          <c:orientation val="minMax"/>
        </c:scaling>
        <c:axPos val="b"/>
        <c:tickLblPos val="nextTo"/>
        <c:crossAx val="127465344"/>
        <c:crosses val="autoZero"/>
        <c:crossBetween val="midCat"/>
      </c:valAx>
      <c:valAx>
        <c:axId val="127465344"/>
        <c:scaling>
          <c:orientation val="minMax"/>
        </c:scaling>
        <c:axPos val="l"/>
        <c:majorGridlines/>
        <c:numFmt formatCode="0.000" sourceLinked="1"/>
        <c:tickLblPos val="nextTo"/>
        <c:crossAx val="121312384"/>
        <c:crosses val="autoZero"/>
        <c:crossBetween val="midCat"/>
      </c:valAx>
    </c:plotArea>
    <c:plotVisOnly val="1"/>
  </c:chart>
  <c:spPr>
    <a:ln>
      <a:solidFill>
        <a:prstClr val="black"/>
      </a:solidFill>
    </a:ln>
  </c:sp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title>
      <c:tx>
        <c:rich>
          <a:bodyPr/>
          <a:lstStyle/>
          <a:p>
            <a:pPr>
              <a:defRPr/>
            </a:pPr>
            <a:r>
              <a:rPr lang="en-US"/>
              <a:t>#520, 24 caRMS(ccw)</a:t>
            </a:r>
          </a:p>
        </c:rich>
      </c:tx>
      <c:layout/>
    </c:title>
    <c:plotArea>
      <c:layout/>
      <c:scatterChart>
        <c:scatterStyle val="lineMarker"/>
        <c:ser>
          <c:idx val="1"/>
          <c:order val="1"/>
          <c:tx>
            <c:strRef>
              <c:f>AgaChk1X_520_2018_06_24_!$Q$1:$Q$2</c:f>
              <c:strCache>
                <c:ptCount val="1"/>
                <c:pt idx="0">
                  <c:v>Cross-Corr Highest Peak mm/s rms</c:v>
                </c:pt>
              </c:strCache>
            </c:strRef>
          </c:tx>
          <c:marker>
            <c:symbol val="none"/>
          </c:marker>
          <c:yVal>
            <c:numRef>
              <c:f>AgaChk1X_520_2018_06_24_!$Q$2864:$Q$5800</c:f>
              <c:numCache>
                <c:formatCode>0.000</c:formatCode>
                <c:ptCount val="2937"/>
                <c:pt idx="0">
                  <c:v>7.535997E-3</c:v>
                </c:pt>
                <c:pt idx="1">
                  <c:v>1.3751930000000001E-2</c:v>
                </c:pt>
                <c:pt idx="2">
                  <c:v>1.0893430000000001E-2</c:v>
                </c:pt>
                <c:pt idx="3">
                  <c:v>1.1947370000000001E-2</c:v>
                </c:pt>
                <c:pt idx="4">
                  <c:v>1.3181440000000001E-2</c:v>
                </c:pt>
                <c:pt idx="5">
                  <c:v>1.029125E-2</c:v>
                </c:pt>
                <c:pt idx="6">
                  <c:v>1.3084459999999999E-2</c:v>
                </c:pt>
                <c:pt idx="7">
                  <c:v>1.074229E-2</c:v>
                </c:pt>
                <c:pt idx="8">
                  <c:v>9.524177E-3</c:v>
                </c:pt>
                <c:pt idx="9">
                  <c:v>1.3904089999999999E-2</c:v>
                </c:pt>
                <c:pt idx="10">
                  <c:v>8.8266799999999999E-3</c:v>
                </c:pt>
                <c:pt idx="11">
                  <c:v>1.060587E-2</c:v>
                </c:pt>
                <c:pt idx="12">
                  <c:v>1.0554010000000001E-2</c:v>
                </c:pt>
                <c:pt idx="13">
                  <c:v>1.2773639999999999E-2</c:v>
                </c:pt>
                <c:pt idx="14">
                  <c:v>1.6708580000000001E-2</c:v>
                </c:pt>
                <c:pt idx="15">
                  <c:v>1.406933E-2</c:v>
                </c:pt>
                <c:pt idx="16">
                  <c:v>1.189394E-2</c:v>
                </c:pt>
                <c:pt idx="17">
                  <c:v>1.045216E-2</c:v>
                </c:pt>
                <c:pt idx="18">
                  <c:v>1.034477E-2</c:v>
                </c:pt>
                <c:pt idx="19">
                  <c:v>9.0821730000000007E-3</c:v>
                </c:pt>
                <c:pt idx="20">
                  <c:v>1.216391E-2</c:v>
                </c:pt>
                <c:pt idx="21">
                  <c:v>1.436022E-2</c:v>
                </c:pt>
                <c:pt idx="22">
                  <c:v>1.22197E-2</c:v>
                </c:pt>
                <c:pt idx="23">
                  <c:v>1.0185619999999999E-2</c:v>
                </c:pt>
                <c:pt idx="24">
                  <c:v>1.561712E-2</c:v>
                </c:pt>
                <c:pt idx="25">
                  <c:v>7.1409459999999996E-3</c:v>
                </c:pt>
                <c:pt idx="26">
                  <c:v>1.0263609999999999E-2</c:v>
                </c:pt>
                <c:pt idx="27">
                  <c:v>1.2482109999999999E-2</c:v>
                </c:pt>
                <c:pt idx="28">
                  <c:v>9.6864099999999995E-3</c:v>
                </c:pt>
                <c:pt idx="29">
                  <c:v>1.301913E-2</c:v>
                </c:pt>
                <c:pt idx="30">
                  <c:v>8.7953049999999998E-3</c:v>
                </c:pt>
                <c:pt idx="31">
                  <c:v>9.1469729999999992E-3</c:v>
                </c:pt>
                <c:pt idx="32">
                  <c:v>1.069087E-2</c:v>
                </c:pt>
                <c:pt idx="33">
                  <c:v>1.096488E-2</c:v>
                </c:pt>
                <c:pt idx="34">
                  <c:v>7.6220979999999999E-3</c:v>
                </c:pt>
                <c:pt idx="35">
                  <c:v>1.088619E-2</c:v>
                </c:pt>
                <c:pt idx="36">
                  <c:v>7.6206030000000001E-3</c:v>
                </c:pt>
                <c:pt idx="37">
                  <c:v>1.0762829999999999E-2</c:v>
                </c:pt>
                <c:pt idx="38">
                  <c:v>1.071276E-2</c:v>
                </c:pt>
                <c:pt idx="39">
                  <c:v>1.1254729999999999E-2</c:v>
                </c:pt>
                <c:pt idx="40">
                  <c:v>1.0858670000000001E-2</c:v>
                </c:pt>
                <c:pt idx="41">
                  <c:v>1.3422669999999999E-2</c:v>
                </c:pt>
                <c:pt idx="42">
                  <c:v>1.424568E-2</c:v>
                </c:pt>
                <c:pt idx="43">
                  <c:v>8.0830639999999992E-3</c:v>
                </c:pt>
                <c:pt idx="44">
                  <c:v>1.614728E-2</c:v>
                </c:pt>
                <c:pt idx="45">
                  <c:v>9.0977239999999997E-3</c:v>
                </c:pt>
                <c:pt idx="46">
                  <c:v>1.30209E-2</c:v>
                </c:pt>
                <c:pt idx="47">
                  <c:v>8.2728209999999996E-3</c:v>
                </c:pt>
                <c:pt idx="48">
                  <c:v>1.275742E-2</c:v>
                </c:pt>
                <c:pt idx="49">
                  <c:v>1.29733E-2</c:v>
                </c:pt>
                <c:pt idx="50">
                  <c:v>8.7456249999999999E-3</c:v>
                </c:pt>
                <c:pt idx="51">
                  <c:v>9.9447040000000004E-3</c:v>
                </c:pt>
                <c:pt idx="52">
                  <c:v>1.143868E-2</c:v>
                </c:pt>
                <c:pt idx="53">
                  <c:v>1.162701E-2</c:v>
                </c:pt>
                <c:pt idx="54">
                  <c:v>1.283338E-2</c:v>
                </c:pt>
                <c:pt idx="55">
                  <c:v>1.291494E-2</c:v>
                </c:pt>
                <c:pt idx="56">
                  <c:v>9.2964859999999996E-3</c:v>
                </c:pt>
                <c:pt idx="57">
                  <c:v>9.7827509999999993E-3</c:v>
                </c:pt>
                <c:pt idx="58">
                  <c:v>1.373985E-2</c:v>
                </c:pt>
                <c:pt idx="59">
                  <c:v>1.259565E-2</c:v>
                </c:pt>
                <c:pt idx="60">
                  <c:v>1.3322560000000001E-2</c:v>
                </c:pt>
                <c:pt idx="61">
                  <c:v>9.8420179999999993E-3</c:v>
                </c:pt>
                <c:pt idx="62">
                  <c:v>1.2602749999999999E-2</c:v>
                </c:pt>
                <c:pt idx="63">
                  <c:v>1.078892E-2</c:v>
                </c:pt>
                <c:pt idx="64">
                  <c:v>1.380203E-2</c:v>
                </c:pt>
                <c:pt idx="65">
                  <c:v>1.264266E-2</c:v>
                </c:pt>
                <c:pt idx="66">
                  <c:v>7.4302609999999996E-3</c:v>
                </c:pt>
                <c:pt idx="67">
                  <c:v>9.6070210000000003E-3</c:v>
                </c:pt>
                <c:pt idx="68">
                  <c:v>1.009234E-2</c:v>
                </c:pt>
                <c:pt idx="69">
                  <c:v>1.1184370000000001E-2</c:v>
                </c:pt>
                <c:pt idx="70">
                  <c:v>1.369536E-2</c:v>
                </c:pt>
                <c:pt idx="71">
                  <c:v>1.4123220000000001E-2</c:v>
                </c:pt>
                <c:pt idx="72">
                  <c:v>1.110762E-2</c:v>
                </c:pt>
                <c:pt idx="73">
                  <c:v>7.0875210000000003E-3</c:v>
                </c:pt>
                <c:pt idx="74">
                  <c:v>1.105239E-2</c:v>
                </c:pt>
                <c:pt idx="75">
                  <c:v>7.6913490000000001E-3</c:v>
                </c:pt>
                <c:pt idx="76">
                  <c:v>1.11708E-2</c:v>
                </c:pt>
                <c:pt idx="77">
                  <c:v>9.5665720000000006E-3</c:v>
                </c:pt>
                <c:pt idx="78">
                  <c:v>9.0091379999999999E-3</c:v>
                </c:pt>
                <c:pt idx="79">
                  <c:v>1.169539E-2</c:v>
                </c:pt>
                <c:pt idx="80">
                  <c:v>8.5914000000000008E-3</c:v>
                </c:pt>
                <c:pt idx="81">
                  <c:v>1.075513E-2</c:v>
                </c:pt>
                <c:pt idx="82">
                  <c:v>9.1476379999999996E-3</c:v>
                </c:pt>
                <c:pt idx="83">
                  <c:v>8.9502650000000007E-3</c:v>
                </c:pt>
                <c:pt idx="84">
                  <c:v>1.2270100000000001E-2</c:v>
                </c:pt>
                <c:pt idx="85">
                  <c:v>9.9068469999999999E-3</c:v>
                </c:pt>
                <c:pt idx="86">
                  <c:v>8.9772080000000004E-3</c:v>
                </c:pt>
                <c:pt idx="87">
                  <c:v>9.2594449999999998E-3</c:v>
                </c:pt>
                <c:pt idx="88">
                  <c:v>7.324433E-3</c:v>
                </c:pt>
                <c:pt idx="89">
                  <c:v>8.2713820000000007E-3</c:v>
                </c:pt>
                <c:pt idx="90">
                  <c:v>9.1650199999999994E-3</c:v>
                </c:pt>
                <c:pt idx="91">
                  <c:v>1.8536179999999999E-2</c:v>
                </c:pt>
                <c:pt idx="92">
                  <c:v>1.1697310000000001E-2</c:v>
                </c:pt>
                <c:pt idx="93">
                  <c:v>1.1566430000000001E-2</c:v>
                </c:pt>
                <c:pt idx="94">
                  <c:v>1.271401E-2</c:v>
                </c:pt>
                <c:pt idx="95">
                  <c:v>6.7828350000000001E-3</c:v>
                </c:pt>
                <c:pt idx="96">
                  <c:v>8.4802739999999995E-3</c:v>
                </c:pt>
                <c:pt idx="97">
                  <c:v>9.6874790000000006E-3</c:v>
                </c:pt>
                <c:pt idx="98">
                  <c:v>9.4638269999999993E-3</c:v>
                </c:pt>
                <c:pt idx="99">
                  <c:v>7.7314380000000002E-3</c:v>
                </c:pt>
                <c:pt idx="100">
                  <c:v>8.5907789999999998E-3</c:v>
                </c:pt>
                <c:pt idx="101">
                  <c:v>1.4756180000000001E-2</c:v>
                </c:pt>
                <c:pt idx="102">
                  <c:v>8.7654659999999995E-3</c:v>
                </c:pt>
                <c:pt idx="103">
                  <c:v>8.8102719999999992E-3</c:v>
                </c:pt>
                <c:pt idx="104">
                  <c:v>1.41493E-2</c:v>
                </c:pt>
                <c:pt idx="105">
                  <c:v>1.1189309999999999E-2</c:v>
                </c:pt>
                <c:pt idx="106">
                  <c:v>7.7793419999999999E-3</c:v>
                </c:pt>
                <c:pt idx="107">
                  <c:v>1.286782E-2</c:v>
                </c:pt>
                <c:pt idx="108">
                  <c:v>1.049019E-2</c:v>
                </c:pt>
                <c:pt idx="109">
                  <c:v>1.3312920000000001E-2</c:v>
                </c:pt>
                <c:pt idx="110">
                  <c:v>9.2233309999999995E-3</c:v>
                </c:pt>
                <c:pt idx="111">
                  <c:v>1.066895E-2</c:v>
                </c:pt>
                <c:pt idx="112">
                  <c:v>7.2883699999999997E-3</c:v>
                </c:pt>
                <c:pt idx="113">
                  <c:v>8.5582920000000003E-3</c:v>
                </c:pt>
                <c:pt idx="114">
                  <c:v>1.195704E-2</c:v>
                </c:pt>
                <c:pt idx="115">
                  <c:v>7.0346310000000004E-3</c:v>
                </c:pt>
                <c:pt idx="116">
                  <c:v>1.141402E-2</c:v>
                </c:pt>
                <c:pt idx="117">
                  <c:v>7.6985500000000002E-3</c:v>
                </c:pt>
                <c:pt idx="118">
                  <c:v>8.8606020000000004E-3</c:v>
                </c:pt>
                <c:pt idx="119">
                  <c:v>1.198802E-2</c:v>
                </c:pt>
                <c:pt idx="120">
                  <c:v>1.1197769999999999E-2</c:v>
                </c:pt>
                <c:pt idx="121">
                  <c:v>1.4762829999999999E-2</c:v>
                </c:pt>
                <c:pt idx="122">
                  <c:v>1.0218E-2</c:v>
                </c:pt>
                <c:pt idx="123">
                  <c:v>8.0686089999999992E-3</c:v>
                </c:pt>
                <c:pt idx="124">
                  <c:v>1.4414969999999999E-2</c:v>
                </c:pt>
                <c:pt idx="125">
                  <c:v>1.079101E-2</c:v>
                </c:pt>
                <c:pt idx="126">
                  <c:v>1.771468E-2</c:v>
                </c:pt>
                <c:pt idx="127">
                  <c:v>8.4519309999999993E-3</c:v>
                </c:pt>
                <c:pt idx="128">
                  <c:v>1.132527E-2</c:v>
                </c:pt>
                <c:pt idx="129">
                  <c:v>9.8302389999999993E-3</c:v>
                </c:pt>
                <c:pt idx="130">
                  <c:v>1.3968110000000001E-2</c:v>
                </c:pt>
                <c:pt idx="131">
                  <c:v>6.6387909999999998E-3</c:v>
                </c:pt>
                <c:pt idx="132">
                  <c:v>9.5488310000000007E-3</c:v>
                </c:pt>
                <c:pt idx="133">
                  <c:v>6.8216969999999998E-3</c:v>
                </c:pt>
                <c:pt idx="134">
                  <c:v>9.2315790000000002E-3</c:v>
                </c:pt>
                <c:pt idx="135">
                  <c:v>1.250325E-2</c:v>
                </c:pt>
                <c:pt idx="136">
                  <c:v>1.4456760000000001E-2</c:v>
                </c:pt>
                <c:pt idx="137">
                  <c:v>1.2413550000000001E-2</c:v>
                </c:pt>
                <c:pt idx="138">
                  <c:v>9.9678800000000001E-3</c:v>
                </c:pt>
                <c:pt idx="139">
                  <c:v>7.8434260000000006E-3</c:v>
                </c:pt>
                <c:pt idx="140">
                  <c:v>8.5137640000000001E-3</c:v>
                </c:pt>
                <c:pt idx="141">
                  <c:v>1.254417E-2</c:v>
                </c:pt>
                <c:pt idx="142">
                  <c:v>1.262362E-2</c:v>
                </c:pt>
                <c:pt idx="143">
                  <c:v>1.0415600000000001E-2</c:v>
                </c:pt>
                <c:pt idx="144">
                  <c:v>1.364317E-2</c:v>
                </c:pt>
                <c:pt idx="145">
                  <c:v>1.3618709999999999E-2</c:v>
                </c:pt>
                <c:pt idx="146">
                  <c:v>1.0719940000000001E-2</c:v>
                </c:pt>
                <c:pt idx="147">
                  <c:v>9.5648490000000003E-3</c:v>
                </c:pt>
                <c:pt idx="148">
                  <c:v>1.009766E-2</c:v>
                </c:pt>
                <c:pt idx="149">
                  <c:v>1.010571E-2</c:v>
                </c:pt>
                <c:pt idx="150">
                  <c:v>1.4240940000000001E-2</c:v>
                </c:pt>
                <c:pt idx="151">
                  <c:v>9.6414369999999992E-3</c:v>
                </c:pt>
                <c:pt idx="152">
                  <c:v>9.2066049999999997E-3</c:v>
                </c:pt>
                <c:pt idx="153">
                  <c:v>7.7943800000000001E-3</c:v>
                </c:pt>
                <c:pt idx="154">
                  <c:v>7.519146E-3</c:v>
                </c:pt>
                <c:pt idx="155">
                  <c:v>7.0635769999999997E-3</c:v>
                </c:pt>
                <c:pt idx="156">
                  <c:v>1.275608E-2</c:v>
                </c:pt>
                <c:pt idx="157">
                  <c:v>1.1174450000000001E-2</c:v>
                </c:pt>
                <c:pt idx="158">
                  <c:v>8.5479649999999994E-3</c:v>
                </c:pt>
                <c:pt idx="159">
                  <c:v>1.1595390000000001E-2</c:v>
                </c:pt>
                <c:pt idx="160">
                  <c:v>1.300425E-2</c:v>
                </c:pt>
                <c:pt idx="161">
                  <c:v>1.0524159999999999E-2</c:v>
                </c:pt>
                <c:pt idx="162">
                  <c:v>8.1816079999999999E-3</c:v>
                </c:pt>
                <c:pt idx="163">
                  <c:v>9.031107E-3</c:v>
                </c:pt>
                <c:pt idx="164">
                  <c:v>1.1132120000000001E-2</c:v>
                </c:pt>
                <c:pt idx="165">
                  <c:v>1.4666200000000001E-2</c:v>
                </c:pt>
                <c:pt idx="166">
                  <c:v>9.4780060000000006E-3</c:v>
                </c:pt>
                <c:pt idx="167">
                  <c:v>8.8294150000000002E-3</c:v>
                </c:pt>
                <c:pt idx="168">
                  <c:v>1.18396E-2</c:v>
                </c:pt>
                <c:pt idx="169">
                  <c:v>8.3257750000000005E-3</c:v>
                </c:pt>
                <c:pt idx="170">
                  <c:v>1.1611740000000001E-2</c:v>
                </c:pt>
                <c:pt idx="171">
                  <c:v>1.132557E-2</c:v>
                </c:pt>
                <c:pt idx="172">
                  <c:v>8.1676800000000001E-3</c:v>
                </c:pt>
                <c:pt idx="173">
                  <c:v>1.162201E-2</c:v>
                </c:pt>
                <c:pt idx="174">
                  <c:v>8.5705E-3</c:v>
                </c:pt>
                <c:pt idx="175">
                  <c:v>1.077548E-2</c:v>
                </c:pt>
                <c:pt idx="176">
                  <c:v>7.315116E-3</c:v>
                </c:pt>
                <c:pt idx="177">
                  <c:v>1.3668110000000001E-2</c:v>
                </c:pt>
                <c:pt idx="178">
                  <c:v>1.09207E-2</c:v>
                </c:pt>
                <c:pt idx="179">
                  <c:v>1.077293E-2</c:v>
                </c:pt>
                <c:pt idx="180">
                  <c:v>1.219784E-2</c:v>
                </c:pt>
                <c:pt idx="181">
                  <c:v>1.1875230000000001E-2</c:v>
                </c:pt>
                <c:pt idx="182">
                  <c:v>1.7677809999999999E-2</c:v>
                </c:pt>
                <c:pt idx="183">
                  <c:v>1.1328400000000001E-2</c:v>
                </c:pt>
                <c:pt idx="184">
                  <c:v>1.3068629999999999E-2</c:v>
                </c:pt>
                <c:pt idx="185">
                  <c:v>1.177621E-2</c:v>
                </c:pt>
                <c:pt idx="186">
                  <c:v>8.5333830000000003E-3</c:v>
                </c:pt>
                <c:pt idx="187">
                  <c:v>1.6587500000000002E-2</c:v>
                </c:pt>
                <c:pt idx="188">
                  <c:v>1.173226E-2</c:v>
                </c:pt>
                <c:pt idx="189">
                  <c:v>9.0487250000000005E-3</c:v>
                </c:pt>
                <c:pt idx="190">
                  <c:v>1.6875299999999999E-2</c:v>
                </c:pt>
                <c:pt idx="191">
                  <c:v>1.6662670000000001E-2</c:v>
                </c:pt>
                <c:pt idx="192">
                  <c:v>7.24116E-3</c:v>
                </c:pt>
                <c:pt idx="193">
                  <c:v>9.7019580000000001E-3</c:v>
                </c:pt>
                <c:pt idx="194">
                  <c:v>1.01902E-2</c:v>
                </c:pt>
                <c:pt idx="195">
                  <c:v>1.071648E-2</c:v>
                </c:pt>
                <c:pt idx="196">
                  <c:v>1.0123419999999999E-2</c:v>
                </c:pt>
                <c:pt idx="197">
                  <c:v>1.4384050000000001E-2</c:v>
                </c:pt>
                <c:pt idx="198">
                  <c:v>1.018146E-2</c:v>
                </c:pt>
                <c:pt idx="199">
                  <c:v>1.275812E-2</c:v>
                </c:pt>
                <c:pt idx="200">
                  <c:v>1.4665350000000001E-2</c:v>
                </c:pt>
                <c:pt idx="201">
                  <c:v>7.4740800000000001E-3</c:v>
                </c:pt>
                <c:pt idx="202">
                  <c:v>8.2398100000000002E-3</c:v>
                </c:pt>
                <c:pt idx="203">
                  <c:v>8.4366630000000005E-3</c:v>
                </c:pt>
                <c:pt idx="204">
                  <c:v>1.1028380000000001E-2</c:v>
                </c:pt>
                <c:pt idx="205">
                  <c:v>1.0963479999999999E-2</c:v>
                </c:pt>
                <c:pt idx="206">
                  <c:v>1.3770910000000001E-2</c:v>
                </c:pt>
                <c:pt idx="207">
                  <c:v>1.706829E-2</c:v>
                </c:pt>
                <c:pt idx="208">
                  <c:v>9.0084480000000005E-3</c:v>
                </c:pt>
                <c:pt idx="209">
                  <c:v>1.041303E-2</c:v>
                </c:pt>
                <c:pt idx="210">
                  <c:v>1.1893290000000001E-2</c:v>
                </c:pt>
                <c:pt idx="211">
                  <c:v>9.6034899999999992E-3</c:v>
                </c:pt>
                <c:pt idx="212">
                  <c:v>1.2584909999999999E-2</c:v>
                </c:pt>
                <c:pt idx="213">
                  <c:v>1.002224E-2</c:v>
                </c:pt>
                <c:pt idx="214">
                  <c:v>1.4752360000000001E-2</c:v>
                </c:pt>
                <c:pt idx="215">
                  <c:v>1.214402E-2</c:v>
                </c:pt>
                <c:pt idx="216">
                  <c:v>9.1836000000000001E-3</c:v>
                </c:pt>
                <c:pt idx="217">
                  <c:v>1.2223319999999999E-2</c:v>
                </c:pt>
                <c:pt idx="218">
                  <c:v>9.9791680000000001E-3</c:v>
                </c:pt>
                <c:pt idx="219">
                  <c:v>1.143128E-2</c:v>
                </c:pt>
                <c:pt idx="220">
                  <c:v>1.11962E-2</c:v>
                </c:pt>
                <c:pt idx="221">
                  <c:v>1.13054E-2</c:v>
                </c:pt>
                <c:pt idx="222">
                  <c:v>1.1819909999999999E-2</c:v>
                </c:pt>
                <c:pt idx="223">
                  <c:v>9.3216659999999993E-3</c:v>
                </c:pt>
                <c:pt idx="224">
                  <c:v>7.5964700000000001E-3</c:v>
                </c:pt>
                <c:pt idx="225">
                  <c:v>9.2967169999999995E-3</c:v>
                </c:pt>
                <c:pt idx="226">
                  <c:v>1.1242790000000001E-2</c:v>
                </c:pt>
                <c:pt idx="227">
                  <c:v>1.153788E-2</c:v>
                </c:pt>
                <c:pt idx="228">
                  <c:v>1.100693E-2</c:v>
                </c:pt>
                <c:pt idx="229">
                  <c:v>1.041898E-2</c:v>
                </c:pt>
                <c:pt idx="230">
                  <c:v>1.177545E-2</c:v>
                </c:pt>
                <c:pt idx="231">
                  <c:v>1.3554220000000001E-2</c:v>
                </c:pt>
                <c:pt idx="232">
                  <c:v>7.5075029999999996E-3</c:v>
                </c:pt>
                <c:pt idx="233">
                  <c:v>1.232052E-2</c:v>
                </c:pt>
                <c:pt idx="234">
                  <c:v>1.112872E-2</c:v>
                </c:pt>
                <c:pt idx="235">
                  <c:v>1.273468E-2</c:v>
                </c:pt>
                <c:pt idx="236">
                  <c:v>1.7463929999999999E-2</c:v>
                </c:pt>
                <c:pt idx="237">
                  <c:v>9.2898330000000008E-3</c:v>
                </c:pt>
                <c:pt idx="238">
                  <c:v>1.3833079999999999E-2</c:v>
                </c:pt>
                <c:pt idx="239">
                  <c:v>1.075625E-2</c:v>
                </c:pt>
                <c:pt idx="240">
                  <c:v>9.7815130000000004E-3</c:v>
                </c:pt>
                <c:pt idx="241">
                  <c:v>1.0446489999999999E-2</c:v>
                </c:pt>
                <c:pt idx="242">
                  <c:v>1.460997E-2</c:v>
                </c:pt>
                <c:pt idx="243">
                  <c:v>1.212913E-2</c:v>
                </c:pt>
                <c:pt idx="244">
                  <c:v>1.2311819999999999E-2</c:v>
                </c:pt>
                <c:pt idx="245">
                  <c:v>1.0390689999999999E-2</c:v>
                </c:pt>
                <c:pt idx="246">
                  <c:v>8.8910099999999995E-3</c:v>
                </c:pt>
                <c:pt idx="247">
                  <c:v>9.6093729999999992E-3</c:v>
                </c:pt>
                <c:pt idx="248">
                  <c:v>1.2342830000000001E-2</c:v>
                </c:pt>
                <c:pt idx="249">
                  <c:v>1.340906E-2</c:v>
                </c:pt>
                <c:pt idx="250">
                  <c:v>1.2769030000000001E-2</c:v>
                </c:pt>
                <c:pt idx="251">
                  <c:v>1.320356E-2</c:v>
                </c:pt>
                <c:pt idx="252">
                  <c:v>1.285041E-2</c:v>
                </c:pt>
                <c:pt idx="253">
                  <c:v>1.062688E-2</c:v>
                </c:pt>
                <c:pt idx="254">
                  <c:v>9.8777659999999996E-3</c:v>
                </c:pt>
                <c:pt idx="255">
                  <c:v>1.155845E-2</c:v>
                </c:pt>
                <c:pt idx="256">
                  <c:v>9.6141030000000006E-3</c:v>
                </c:pt>
                <c:pt idx="257">
                  <c:v>8.3892169999999992E-3</c:v>
                </c:pt>
                <c:pt idx="258">
                  <c:v>1.711507E-2</c:v>
                </c:pt>
                <c:pt idx="259">
                  <c:v>1.04338E-2</c:v>
                </c:pt>
                <c:pt idx="260">
                  <c:v>4.9482969999999999E-3</c:v>
                </c:pt>
                <c:pt idx="261">
                  <c:v>1.3292119999999999E-2</c:v>
                </c:pt>
                <c:pt idx="262">
                  <c:v>1.2607139999999999E-2</c:v>
                </c:pt>
                <c:pt idx="263">
                  <c:v>9.4724739999999998E-3</c:v>
                </c:pt>
                <c:pt idx="264">
                  <c:v>1.075132E-2</c:v>
                </c:pt>
                <c:pt idx="265">
                  <c:v>1.008217E-2</c:v>
                </c:pt>
                <c:pt idx="266">
                  <c:v>1.0730170000000001E-2</c:v>
                </c:pt>
                <c:pt idx="267">
                  <c:v>9.7368409999999996E-3</c:v>
                </c:pt>
                <c:pt idx="268">
                  <c:v>8.4112049999999997E-3</c:v>
                </c:pt>
                <c:pt idx="269">
                  <c:v>6.6378449999999999E-3</c:v>
                </c:pt>
                <c:pt idx="270">
                  <c:v>1.3767369999999999E-2</c:v>
                </c:pt>
                <c:pt idx="271">
                  <c:v>9.4624180000000002E-3</c:v>
                </c:pt>
                <c:pt idx="272">
                  <c:v>1.5910290000000001E-2</c:v>
                </c:pt>
                <c:pt idx="273">
                  <c:v>7.9002550000000001E-3</c:v>
                </c:pt>
                <c:pt idx="274">
                  <c:v>8.5215529999999994E-3</c:v>
                </c:pt>
                <c:pt idx="275">
                  <c:v>1.515816E-2</c:v>
                </c:pt>
                <c:pt idx="276">
                  <c:v>1.5156920000000001E-2</c:v>
                </c:pt>
                <c:pt idx="277">
                  <c:v>1.4582919999999999E-2</c:v>
                </c:pt>
                <c:pt idx="278">
                  <c:v>7.266163E-3</c:v>
                </c:pt>
                <c:pt idx="279">
                  <c:v>1.0307790000000001E-2</c:v>
                </c:pt>
                <c:pt idx="280">
                  <c:v>1.1501249999999999E-2</c:v>
                </c:pt>
                <c:pt idx="281">
                  <c:v>9.3849169999999996E-3</c:v>
                </c:pt>
                <c:pt idx="282">
                  <c:v>1.4427239999999999E-2</c:v>
                </c:pt>
                <c:pt idx="283">
                  <c:v>1.0122859999999999E-2</c:v>
                </c:pt>
                <c:pt idx="284">
                  <c:v>1.065208E-2</c:v>
                </c:pt>
                <c:pt idx="285">
                  <c:v>1.343371E-2</c:v>
                </c:pt>
                <c:pt idx="286">
                  <c:v>8.8065239999999996E-3</c:v>
                </c:pt>
                <c:pt idx="287">
                  <c:v>8.3576069999999995E-3</c:v>
                </c:pt>
                <c:pt idx="288">
                  <c:v>9.9135750000000009E-3</c:v>
                </c:pt>
                <c:pt idx="289">
                  <c:v>9.6219310000000002E-3</c:v>
                </c:pt>
                <c:pt idx="290">
                  <c:v>8.6399279999999998E-3</c:v>
                </c:pt>
                <c:pt idx="291">
                  <c:v>1.0736849999999999E-2</c:v>
                </c:pt>
                <c:pt idx="292">
                  <c:v>1.1104920000000001E-2</c:v>
                </c:pt>
                <c:pt idx="293">
                  <c:v>7.534926E-3</c:v>
                </c:pt>
                <c:pt idx="294">
                  <c:v>7.1878599999999999E-3</c:v>
                </c:pt>
                <c:pt idx="295">
                  <c:v>1.240205E-2</c:v>
                </c:pt>
                <c:pt idx="296">
                  <c:v>1.261513E-2</c:v>
                </c:pt>
                <c:pt idx="297">
                  <c:v>1.329176E-2</c:v>
                </c:pt>
                <c:pt idx="298">
                  <c:v>1.179645E-2</c:v>
                </c:pt>
                <c:pt idx="299">
                  <c:v>1.3017249999999999E-2</c:v>
                </c:pt>
                <c:pt idx="300">
                  <c:v>1.3009740000000001E-2</c:v>
                </c:pt>
                <c:pt idx="301">
                  <c:v>1.260992E-2</c:v>
                </c:pt>
                <c:pt idx="302">
                  <c:v>1.0640770000000001E-2</c:v>
                </c:pt>
                <c:pt idx="303">
                  <c:v>1.1354370000000001E-2</c:v>
                </c:pt>
                <c:pt idx="304">
                  <c:v>1.072916E-2</c:v>
                </c:pt>
                <c:pt idx="305">
                  <c:v>1.1426469999999999E-2</c:v>
                </c:pt>
                <c:pt idx="306">
                  <c:v>1.06271E-2</c:v>
                </c:pt>
                <c:pt idx="307">
                  <c:v>6.1335870000000002E-3</c:v>
                </c:pt>
                <c:pt idx="308">
                  <c:v>1.0393889999999999E-2</c:v>
                </c:pt>
                <c:pt idx="309">
                  <c:v>1.0947999999999999E-2</c:v>
                </c:pt>
                <c:pt idx="310">
                  <c:v>1.1316639999999999E-2</c:v>
                </c:pt>
                <c:pt idx="311">
                  <c:v>1.510622E-2</c:v>
                </c:pt>
                <c:pt idx="312">
                  <c:v>1.110824E-2</c:v>
                </c:pt>
                <c:pt idx="313">
                  <c:v>1.0810230000000001E-2</c:v>
                </c:pt>
                <c:pt idx="314">
                  <c:v>8.5612680000000003E-3</c:v>
                </c:pt>
                <c:pt idx="315">
                  <c:v>1.4461190000000001E-2</c:v>
                </c:pt>
                <c:pt idx="316">
                  <c:v>1.7979660000000001E-2</c:v>
                </c:pt>
                <c:pt idx="317">
                  <c:v>1.1651399999999999E-2</c:v>
                </c:pt>
                <c:pt idx="318">
                  <c:v>9.891281E-3</c:v>
                </c:pt>
                <c:pt idx="319">
                  <c:v>8.9329909999999995E-3</c:v>
                </c:pt>
                <c:pt idx="320">
                  <c:v>1.317861E-2</c:v>
                </c:pt>
                <c:pt idx="321">
                  <c:v>9.6647929999999996E-3</c:v>
                </c:pt>
                <c:pt idx="322">
                  <c:v>1.160512E-2</c:v>
                </c:pt>
                <c:pt idx="323">
                  <c:v>9.9826970000000004E-3</c:v>
                </c:pt>
                <c:pt idx="324">
                  <c:v>1.0940439999999999E-2</c:v>
                </c:pt>
                <c:pt idx="325">
                  <c:v>1.3109350000000001E-2</c:v>
                </c:pt>
                <c:pt idx="326">
                  <c:v>1.3200470000000001E-2</c:v>
                </c:pt>
                <c:pt idx="327">
                  <c:v>1.033414E-2</c:v>
                </c:pt>
                <c:pt idx="328">
                  <c:v>8.2460970000000008E-3</c:v>
                </c:pt>
                <c:pt idx="329">
                  <c:v>1.058489E-2</c:v>
                </c:pt>
                <c:pt idx="330">
                  <c:v>8.6090149999999994E-3</c:v>
                </c:pt>
                <c:pt idx="331">
                  <c:v>1.261487E-2</c:v>
                </c:pt>
                <c:pt idx="332">
                  <c:v>8.8487270000000007E-3</c:v>
                </c:pt>
                <c:pt idx="333">
                  <c:v>1.502714E-2</c:v>
                </c:pt>
                <c:pt idx="334">
                  <c:v>1.304337E-2</c:v>
                </c:pt>
                <c:pt idx="335">
                  <c:v>1.095079E-2</c:v>
                </c:pt>
                <c:pt idx="336">
                  <c:v>8.9745970000000008E-3</c:v>
                </c:pt>
                <c:pt idx="337">
                  <c:v>1.0962980000000001E-2</c:v>
                </c:pt>
                <c:pt idx="338">
                  <c:v>1.181805E-2</c:v>
                </c:pt>
                <c:pt idx="339">
                  <c:v>8.8983199999999995E-3</c:v>
                </c:pt>
                <c:pt idx="340">
                  <c:v>9.7881860000000008E-3</c:v>
                </c:pt>
                <c:pt idx="341">
                  <c:v>1.142729E-2</c:v>
                </c:pt>
                <c:pt idx="342">
                  <c:v>7.4552869999999997E-3</c:v>
                </c:pt>
                <c:pt idx="343">
                  <c:v>1.017612E-2</c:v>
                </c:pt>
                <c:pt idx="344">
                  <c:v>6.3740689999999996E-3</c:v>
                </c:pt>
                <c:pt idx="345">
                  <c:v>1.22784E-2</c:v>
                </c:pt>
                <c:pt idx="346">
                  <c:v>7.1048939999999996E-3</c:v>
                </c:pt>
                <c:pt idx="347">
                  <c:v>1.0296909999999999E-2</c:v>
                </c:pt>
                <c:pt idx="348">
                  <c:v>8.7781160000000007E-3</c:v>
                </c:pt>
                <c:pt idx="349">
                  <c:v>7.6102740000000002E-3</c:v>
                </c:pt>
                <c:pt idx="350">
                  <c:v>9.7127189999999999E-3</c:v>
                </c:pt>
                <c:pt idx="351">
                  <c:v>1.5594800000000001E-2</c:v>
                </c:pt>
                <c:pt idx="352">
                  <c:v>9.6321389999999996E-3</c:v>
                </c:pt>
                <c:pt idx="353">
                  <c:v>1.0109369999999999E-2</c:v>
                </c:pt>
                <c:pt idx="354">
                  <c:v>1.223106E-2</c:v>
                </c:pt>
                <c:pt idx="355">
                  <c:v>9.0289649999999999E-3</c:v>
                </c:pt>
                <c:pt idx="356">
                  <c:v>1.355834E-2</c:v>
                </c:pt>
                <c:pt idx="357">
                  <c:v>1.193982E-2</c:v>
                </c:pt>
                <c:pt idx="358">
                  <c:v>1.0834440000000001E-2</c:v>
                </c:pt>
                <c:pt idx="359">
                  <c:v>1.481596E-2</c:v>
                </c:pt>
                <c:pt idx="360">
                  <c:v>1.3178179999999999E-2</c:v>
                </c:pt>
                <c:pt idx="361">
                  <c:v>1.290178E-2</c:v>
                </c:pt>
                <c:pt idx="362">
                  <c:v>9.4748109999999997E-3</c:v>
                </c:pt>
                <c:pt idx="363">
                  <c:v>1.1187600000000001E-2</c:v>
                </c:pt>
                <c:pt idx="364">
                  <c:v>1.3952579999999999E-2</c:v>
                </c:pt>
                <c:pt idx="365">
                  <c:v>1.121873E-2</c:v>
                </c:pt>
                <c:pt idx="366">
                  <c:v>1.280616E-2</c:v>
                </c:pt>
                <c:pt idx="367">
                  <c:v>1.2369389999999999E-2</c:v>
                </c:pt>
                <c:pt idx="368">
                  <c:v>1.1391989999999999E-2</c:v>
                </c:pt>
                <c:pt idx="369">
                  <c:v>1.182973E-2</c:v>
                </c:pt>
                <c:pt idx="370">
                  <c:v>1.067249E-2</c:v>
                </c:pt>
                <c:pt idx="371">
                  <c:v>9.6239370000000008E-3</c:v>
                </c:pt>
                <c:pt idx="372">
                  <c:v>9.4827550000000007E-3</c:v>
                </c:pt>
                <c:pt idx="373">
                  <c:v>1.2951209999999999E-2</c:v>
                </c:pt>
                <c:pt idx="374">
                  <c:v>1.357249E-2</c:v>
                </c:pt>
                <c:pt idx="375">
                  <c:v>9.0385750000000001E-3</c:v>
                </c:pt>
                <c:pt idx="376">
                  <c:v>1.1535449999999999E-2</c:v>
                </c:pt>
                <c:pt idx="377">
                  <c:v>8.4319960000000006E-3</c:v>
                </c:pt>
                <c:pt idx="378">
                  <c:v>1.539604E-2</c:v>
                </c:pt>
                <c:pt idx="379">
                  <c:v>8.5748049999999996E-3</c:v>
                </c:pt>
                <c:pt idx="380">
                  <c:v>1.2128969999999999E-2</c:v>
                </c:pt>
                <c:pt idx="381">
                  <c:v>1.108555E-2</c:v>
                </c:pt>
                <c:pt idx="382">
                  <c:v>1.3494320000000001E-2</c:v>
                </c:pt>
                <c:pt idx="383">
                  <c:v>1.032857E-2</c:v>
                </c:pt>
                <c:pt idx="384">
                  <c:v>1.274395E-2</c:v>
                </c:pt>
                <c:pt idx="385">
                  <c:v>1.359087E-2</c:v>
                </c:pt>
                <c:pt idx="386">
                  <c:v>1.2817429999999999E-2</c:v>
                </c:pt>
                <c:pt idx="387">
                  <c:v>1.2712009999999999E-2</c:v>
                </c:pt>
                <c:pt idx="388">
                  <c:v>1.1704849999999999E-2</c:v>
                </c:pt>
                <c:pt idx="389">
                  <c:v>1.0881800000000001E-2</c:v>
                </c:pt>
                <c:pt idx="390">
                  <c:v>1.554325E-2</c:v>
                </c:pt>
                <c:pt idx="391">
                  <c:v>1.2858369999999999E-2</c:v>
                </c:pt>
                <c:pt idx="392">
                  <c:v>1.6343590000000002E-2</c:v>
                </c:pt>
                <c:pt idx="393">
                  <c:v>1.06599E-2</c:v>
                </c:pt>
                <c:pt idx="394">
                  <c:v>1.1121260000000001E-2</c:v>
                </c:pt>
                <c:pt idx="395">
                  <c:v>1.4192359999999999E-2</c:v>
                </c:pt>
                <c:pt idx="396">
                  <c:v>1.1741980000000001E-2</c:v>
                </c:pt>
                <c:pt idx="397">
                  <c:v>1.266335E-2</c:v>
                </c:pt>
                <c:pt idx="398">
                  <c:v>1.249509E-2</c:v>
                </c:pt>
                <c:pt idx="399">
                  <c:v>8.6833310000000007E-3</c:v>
                </c:pt>
                <c:pt idx="400">
                  <c:v>1.0204619999999999E-2</c:v>
                </c:pt>
                <c:pt idx="401">
                  <c:v>1.0408489999999999E-2</c:v>
                </c:pt>
                <c:pt idx="402">
                  <c:v>1.3836299999999999E-2</c:v>
                </c:pt>
                <c:pt idx="403">
                  <c:v>9.1453049999999994E-3</c:v>
                </c:pt>
                <c:pt idx="404">
                  <c:v>1.7688010000000001E-2</c:v>
                </c:pt>
                <c:pt idx="405">
                  <c:v>1.0306610000000001E-2</c:v>
                </c:pt>
                <c:pt idx="406">
                  <c:v>9.1293659999999999E-3</c:v>
                </c:pt>
                <c:pt idx="407">
                  <c:v>1.0299040000000001E-2</c:v>
                </c:pt>
                <c:pt idx="408">
                  <c:v>1.0419930000000001E-2</c:v>
                </c:pt>
                <c:pt idx="409">
                  <c:v>1.1440280000000001E-2</c:v>
                </c:pt>
                <c:pt idx="410">
                  <c:v>1.064936E-2</c:v>
                </c:pt>
                <c:pt idx="411">
                  <c:v>1.014343E-2</c:v>
                </c:pt>
                <c:pt idx="412">
                  <c:v>8.6038650000000005E-3</c:v>
                </c:pt>
                <c:pt idx="413">
                  <c:v>7.6567900000000001E-3</c:v>
                </c:pt>
                <c:pt idx="414">
                  <c:v>1.559399E-2</c:v>
                </c:pt>
                <c:pt idx="415">
                  <c:v>1.5326569999999999E-2</c:v>
                </c:pt>
                <c:pt idx="416">
                  <c:v>1.5316969999999999E-2</c:v>
                </c:pt>
                <c:pt idx="417">
                  <c:v>1.4903329999999999E-2</c:v>
                </c:pt>
                <c:pt idx="418">
                  <c:v>1.4841750000000001E-2</c:v>
                </c:pt>
                <c:pt idx="419">
                  <c:v>9.7496079999999999E-3</c:v>
                </c:pt>
                <c:pt idx="420">
                  <c:v>1.33011E-2</c:v>
                </c:pt>
                <c:pt idx="421">
                  <c:v>1.439154E-2</c:v>
                </c:pt>
                <c:pt idx="422">
                  <c:v>1.217353E-2</c:v>
                </c:pt>
                <c:pt idx="423">
                  <c:v>8.5370370000000008E-3</c:v>
                </c:pt>
                <c:pt idx="424">
                  <c:v>1.047492E-2</c:v>
                </c:pt>
                <c:pt idx="425">
                  <c:v>1.0221249999999999E-2</c:v>
                </c:pt>
                <c:pt idx="426">
                  <c:v>1.125906E-2</c:v>
                </c:pt>
                <c:pt idx="427">
                  <c:v>1.2713739999999999E-2</c:v>
                </c:pt>
                <c:pt idx="428">
                  <c:v>1.023686E-2</c:v>
                </c:pt>
                <c:pt idx="429">
                  <c:v>1.1411080000000001E-2</c:v>
                </c:pt>
                <c:pt idx="430">
                  <c:v>1.125079E-2</c:v>
                </c:pt>
                <c:pt idx="431">
                  <c:v>1.5538629999999999E-2</c:v>
                </c:pt>
                <c:pt idx="432">
                  <c:v>1.406518E-2</c:v>
                </c:pt>
                <c:pt idx="433">
                  <c:v>1.0525680000000001E-2</c:v>
                </c:pt>
                <c:pt idx="434">
                  <c:v>8.8932730000000002E-3</c:v>
                </c:pt>
                <c:pt idx="435">
                  <c:v>1.277824E-2</c:v>
                </c:pt>
                <c:pt idx="436">
                  <c:v>1.412014E-2</c:v>
                </c:pt>
                <c:pt idx="437">
                  <c:v>9.7386209999999994E-3</c:v>
                </c:pt>
                <c:pt idx="438">
                  <c:v>9.5457110000000001E-3</c:v>
                </c:pt>
                <c:pt idx="439">
                  <c:v>8.8129379999999993E-3</c:v>
                </c:pt>
                <c:pt idx="440">
                  <c:v>1.186802E-2</c:v>
                </c:pt>
                <c:pt idx="441">
                  <c:v>1.123385E-2</c:v>
                </c:pt>
                <c:pt idx="442">
                  <c:v>1.36277E-2</c:v>
                </c:pt>
                <c:pt idx="443">
                  <c:v>1.0263039999999999E-2</c:v>
                </c:pt>
                <c:pt idx="444">
                  <c:v>1.227983E-2</c:v>
                </c:pt>
                <c:pt idx="445">
                  <c:v>7.466945E-3</c:v>
                </c:pt>
                <c:pt idx="446">
                  <c:v>1.497048E-2</c:v>
                </c:pt>
                <c:pt idx="447">
                  <c:v>7.3885729999999998E-3</c:v>
                </c:pt>
                <c:pt idx="448">
                  <c:v>1.081591E-2</c:v>
                </c:pt>
                <c:pt idx="449">
                  <c:v>1.157656E-2</c:v>
                </c:pt>
                <c:pt idx="450">
                  <c:v>1.243699E-2</c:v>
                </c:pt>
                <c:pt idx="451">
                  <c:v>1.337386E-2</c:v>
                </c:pt>
                <c:pt idx="452">
                  <c:v>1.322304E-2</c:v>
                </c:pt>
                <c:pt idx="453">
                  <c:v>1.393192E-2</c:v>
                </c:pt>
                <c:pt idx="454">
                  <c:v>1.041073E-2</c:v>
                </c:pt>
                <c:pt idx="455">
                  <c:v>1.1270290000000001E-2</c:v>
                </c:pt>
                <c:pt idx="456">
                  <c:v>1.323364E-2</c:v>
                </c:pt>
                <c:pt idx="457">
                  <c:v>9.0543629999999993E-3</c:v>
                </c:pt>
                <c:pt idx="458">
                  <c:v>1.0537339999999999E-2</c:v>
                </c:pt>
                <c:pt idx="459">
                  <c:v>1.0240809999999999E-2</c:v>
                </c:pt>
                <c:pt idx="460">
                  <c:v>1.4854869999999999E-2</c:v>
                </c:pt>
                <c:pt idx="461">
                  <c:v>1.438888E-2</c:v>
                </c:pt>
                <c:pt idx="462">
                  <c:v>1.5659579999999999E-2</c:v>
                </c:pt>
                <c:pt idx="463">
                  <c:v>1.0877090000000001E-2</c:v>
                </c:pt>
                <c:pt idx="464">
                  <c:v>1.059832E-2</c:v>
                </c:pt>
                <c:pt idx="465">
                  <c:v>1.498008E-2</c:v>
                </c:pt>
                <c:pt idx="466">
                  <c:v>1.2955970000000001E-2</c:v>
                </c:pt>
                <c:pt idx="467">
                  <c:v>8.1287459999999992E-3</c:v>
                </c:pt>
                <c:pt idx="468">
                  <c:v>1.113536E-2</c:v>
                </c:pt>
                <c:pt idx="469">
                  <c:v>1.1609950000000001E-2</c:v>
                </c:pt>
                <c:pt idx="470">
                  <c:v>1.0131390000000001E-2</c:v>
                </c:pt>
                <c:pt idx="471">
                  <c:v>1.0834659999999999E-2</c:v>
                </c:pt>
                <c:pt idx="472">
                  <c:v>1.4657679999999999E-2</c:v>
                </c:pt>
                <c:pt idx="473">
                  <c:v>1.1015759999999999E-2</c:v>
                </c:pt>
                <c:pt idx="474">
                  <c:v>8.7805599999999998E-3</c:v>
                </c:pt>
                <c:pt idx="475">
                  <c:v>1.3044210000000001E-2</c:v>
                </c:pt>
                <c:pt idx="476">
                  <c:v>7.6301880000000004E-3</c:v>
                </c:pt>
                <c:pt idx="477">
                  <c:v>1.507297E-2</c:v>
                </c:pt>
                <c:pt idx="478">
                  <c:v>9.1948429999999994E-3</c:v>
                </c:pt>
                <c:pt idx="479">
                  <c:v>1.067248E-2</c:v>
                </c:pt>
                <c:pt idx="480">
                  <c:v>1.176337E-2</c:v>
                </c:pt>
                <c:pt idx="481">
                  <c:v>8.9457359999999993E-3</c:v>
                </c:pt>
                <c:pt idx="482">
                  <c:v>1.0948569999999999E-2</c:v>
                </c:pt>
                <c:pt idx="483">
                  <c:v>9.0307649999999996E-3</c:v>
                </c:pt>
                <c:pt idx="484">
                  <c:v>7.7361310000000003E-3</c:v>
                </c:pt>
                <c:pt idx="485">
                  <c:v>8.8567839999999995E-3</c:v>
                </c:pt>
                <c:pt idx="486">
                  <c:v>1.050386E-2</c:v>
                </c:pt>
                <c:pt idx="487">
                  <c:v>1.412774E-2</c:v>
                </c:pt>
                <c:pt idx="488">
                  <c:v>1.1272519999999999E-2</c:v>
                </c:pt>
                <c:pt idx="489">
                  <c:v>9.6586680000000005E-3</c:v>
                </c:pt>
                <c:pt idx="490">
                  <c:v>8.8869269999999993E-3</c:v>
                </c:pt>
                <c:pt idx="491">
                  <c:v>1.328534E-2</c:v>
                </c:pt>
                <c:pt idx="492">
                  <c:v>1.7430000000000001E-2</c:v>
                </c:pt>
                <c:pt idx="493">
                  <c:v>1.0875299999999999E-2</c:v>
                </c:pt>
                <c:pt idx="494">
                  <c:v>9.8575569999999994E-3</c:v>
                </c:pt>
                <c:pt idx="495">
                  <c:v>1.0679579999999999E-2</c:v>
                </c:pt>
                <c:pt idx="496">
                  <c:v>9.9757790000000006E-3</c:v>
                </c:pt>
                <c:pt idx="497">
                  <c:v>1.2341889999999999E-2</c:v>
                </c:pt>
                <c:pt idx="498">
                  <c:v>1.413939E-2</c:v>
                </c:pt>
                <c:pt idx="499">
                  <c:v>8.8236559999999992E-3</c:v>
                </c:pt>
                <c:pt idx="500">
                  <c:v>9.0920930000000007E-3</c:v>
                </c:pt>
                <c:pt idx="501">
                  <c:v>1.044936E-2</c:v>
                </c:pt>
                <c:pt idx="502">
                  <c:v>1.3494290000000001E-2</c:v>
                </c:pt>
                <c:pt idx="503">
                  <c:v>1.082197E-2</c:v>
                </c:pt>
                <c:pt idx="504">
                  <c:v>1.2140649999999999E-2</c:v>
                </c:pt>
                <c:pt idx="505">
                  <c:v>8.781591E-3</c:v>
                </c:pt>
                <c:pt idx="506">
                  <c:v>1.1697839999999999E-2</c:v>
                </c:pt>
                <c:pt idx="507">
                  <c:v>1.9944960000000001E-2</c:v>
                </c:pt>
                <c:pt idx="508">
                  <c:v>1.455974E-2</c:v>
                </c:pt>
                <c:pt idx="509">
                  <c:v>1.2005200000000001E-2</c:v>
                </c:pt>
                <c:pt idx="510">
                  <c:v>1.455743E-2</c:v>
                </c:pt>
                <c:pt idx="511">
                  <c:v>1.188263E-2</c:v>
                </c:pt>
                <c:pt idx="512">
                  <c:v>9.2413189999999996E-3</c:v>
                </c:pt>
                <c:pt idx="513">
                  <c:v>1.416417E-2</c:v>
                </c:pt>
                <c:pt idx="514">
                  <c:v>9.2892960000000007E-3</c:v>
                </c:pt>
                <c:pt idx="515">
                  <c:v>1.2009870000000001E-2</c:v>
                </c:pt>
                <c:pt idx="516">
                  <c:v>9.0209239999999996E-3</c:v>
                </c:pt>
                <c:pt idx="517">
                  <c:v>1.41244E-2</c:v>
                </c:pt>
                <c:pt idx="518">
                  <c:v>1.2112990000000001E-2</c:v>
                </c:pt>
                <c:pt idx="519">
                  <c:v>1.0340520000000001E-2</c:v>
                </c:pt>
                <c:pt idx="520">
                  <c:v>1.3936540000000001E-2</c:v>
                </c:pt>
                <c:pt idx="521">
                  <c:v>1.448205E-2</c:v>
                </c:pt>
                <c:pt idx="522">
                  <c:v>1.234329E-2</c:v>
                </c:pt>
                <c:pt idx="523">
                  <c:v>9.0535890000000008E-3</c:v>
                </c:pt>
                <c:pt idx="524">
                  <c:v>1.540997E-2</c:v>
                </c:pt>
                <c:pt idx="525">
                  <c:v>1.1188719999999999E-2</c:v>
                </c:pt>
                <c:pt idx="526">
                  <c:v>8.2360679999999992E-3</c:v>
                </c:pt>
                <c:pt idx="527">
                  <c:v>1.213963E-2</c:v>
                </c:pt>
                <c:pt idx="528">
                  <c:v>9.3831509999999993E-3</c:v>
                </c:pt>
                <c:pt idx="529">
                  <c:v>1.028222E-2</c:v>
                </c:pt>
                <c:pt idx="530">
                  <c:v>1.255478E-2</c:v>
                </c:pt>
                <c:pt idx="531">
                  <c:v>9.8414269999999998E-3</c:v>
                </c:pt>
                <c:pt idx="532">
                  <c:v>9.9410680000000008E-3</c:v>
                </c:pt>
                <c:pt idx="533">
                  <c:v>9.9859379999999998E-3</c:v>
                </c:pt>
                <c:pt idx="534">
                  <c:v>8.4607720000000001E-3</c:v>
                </c:pt>
                <c:pt idx="535">
                  <c:v>9.2985840000000004E-3</c:v>
                </c:pt>
                <c:pt idx="536">
                  <c:v>8.7764720000000004E-3</c:v>
                </c:pt>
                <c:pt idx="537">
                  <c:v>1.036727E-2</c:v>
                </c:pt>
                <c:pt idx="538">
                  <c:v>1.104749E-2</c:v>
                </c:pt>
                <c:pt idx="539">
                  <c:v>8.2737590000000003E-3</c:v>
                </c:pt>
                <c:pt idx="540">
                  <c:v>1.295E-2</c:v>
                </c:pt>
                <c:pt idx="541">
                  <c:v>1.2773720000000001E-2</c:v>
                </c:pt>
                <c:pt idx="542">
                  <c:v>1.6023010000000001E-2</c:v>
                </c:pt>
                <c:pt idx="543">
                  <c:v>9.3055810000000003E-3</c:v>
                </c:pt>
                <c:pt idx="544">
                  <c:v>1.449582E-2</c:v>
                </c:pt>
                <c:pt idx="545">
                  <c:v>1.148162E-2</c:v>
                </c:pt>
                <c:pt idx="546">
                  <c:v>9.6884550000000003E-3</c:v>
                </c:pt>
                <c:pt idx="547">
                  <c:v>1.2845179999999999E-2</c:v>
                </c:pt>
                <c:pt idx="548">
                  <c:v>1.1338549999999999E-2</c:v>
                </c:pt>
                <c:pt idx="549">
                  <c:v>1.4285300000000001E-2</c:v>
                </c:pt>
                <c:pt idx="550">
                  <c:v>1.054659E-2</c:v>
                </c:pt>
                <c:pt idx="551">
                  <c:v>7.896808E-3</c:v>
                </c:pt>
                <c:pt idx="552">
                  <c:v>1.2144749999999999E-2</c:v>
                </c:pt>
                <c:pt idx="553">
                  <c:v>1.1652539999999999E-2</c:v>
                </c:pt>
                <c:pt idx="554">
                  <c:v>1.363868E-2</c:v>
                </c:pt>
                <c:pt idx="555">
                  <c:v>1.011216E-2</c:v>
                </c:pt>
                <c:pt idx="556">
                  <c:v>1.0915640000000001E-2</c:v>
                </c:pt>
                <c:pt idx="557">
                  <c:v>1.494849E-2</c:v>
                </c:pt>
                <c:pt idx="558">
                  <c:v>1.1050020000000001E-2</c:v>
                </c:pt>
                <c:pt idx="559">
                  <c:v>1.230857E-2</c:v>
                </c:pt>
                <c:pt idx="560">
                  <c:v>1.038532E-2</c:v>
                </c:pt>
                <c:pt idx="561">
                  <c:v>1.846509E-2</c:v>
                </c:pt>
                <c:pt idx="562">
                  <c:v>1.094353E-2</c:v>
                </c:pt>
                <c:pt idx="563">
                  <c:v>1.0392790000000001E-2</c:v>
                </c:pt>
                <c:pt idx="564">
                  <c:v>1.2587020000000001E-2</c:v>
                </c:pt>
                <c:pt idx="565">
                  <c:v>8.5651740000000001E-3</c:v>
                </c:pt>
                <c:pt idx="566">
                  <c:v>7.9079360000000008E-3</c:v>
                </c:pt>
                <c:pt idx="567">
                  <c:v>1.5002919999999999E-2</c:v>
                </c:pt>
                <c:pt idx="568">
                  <c:v>8.1972139999999995E-3</c:v>
                </c:pt>
                <c:pt idx="569">
                  <c:v>1.14156E-2</c:v>
                </c:pt>
                <c:pt idx="570">
                  <c:v>1.1750729999999999E-2</c:v>
                </c:pt>
                <c:pt idx="571">
                  <c:v>9.7340489999999998E-3</c:v>
                </c:pt>
                <c:pt idx="572">
                  <c:v>9.6832870000000005E-3</c:v>
                </c:pt>
                <c:pt idx="573">
                  <c:v>1.1964839999999999E-2</c:v>
                </c:pt>
                <c:pt idx="574">
                  <c:v>1.127188E-2</c:v>
                </c:pt>
                <c:pt idx="575">
                  <c:v>8.5258729999999998E-3</c:v>
                </c:pt>
                <c:pt idx="576">
                  <c:v>1.324054E-2</c:v>
                </c:pt>
                <c:pt idx="577">
                  <c:v>1.022935E-2</c:v>
                </c:pt>
                <c:pt idx="578">
                  <c:v>1.287847E-2</c:v>
                </c:pt>
                <c:pt idx="579">
                  <c:v>1.393029E-2</c:v>
                </c:pt>
                <c:pt idx="580">
                  <c:v>8.3537349999999993E-3</c:v>
                </c:pt>
                <c:pt idx="581">
                  <c:v>1.0903879999999999E-2</c:v>
                </c:pt>
                <c:pt idx="582">
                  <c:v>9.0654529999999994E-3</c:v>
                </c:pt>
                <c:pt idx="583">
                  <c:v>6.0507640000000001E-3</c:v>
                </c:pt>
                <c:pt idx="584">
                  <c:v>1.32281E-2</c:v>
                </c:pt>
                <c:pt idx="585">
                  <c:v>8.4360500000000005E-3</c:v>
                </c:pt>
                <c:pt idx="586">
                  <c:v>1.3130609999999999E-2</c:v>
                </c:pt>
                <c:pt idx="587">
                  <c:v>1.1047059999999999E-2</c:v>
                </c:pt>
                <c:pt idx="588">
                  <c:v>9.0570519999999995E-3</c:v>
                </c:pt>
                <c:pt idx="589">
                  <c:v>1.3512049999999999E-2</c:v>
                </c:pt>
                <c:pt idx="590">
                  <c:v>1.4935769999999999E-2</c:v>
                </c:pt>
                <c:pt idx="591">
                  <c:v>9.4405940000000001E-3</c:v>
                </c:pt>
                <c:pt idx="592">
                  <c:v>1.187672E-2</c:v>
                </c:pt>
                <c:pt idx="593">
                  <c:v>1.259673E-2</c:v>
                </c:pt>
                <c:pt idx="594">
                  <c:v>1.7751889999999999E-2</c:v>
                </c:pt>
                <c:pt idx="595">
                  <c:v>1.112703E-2</c:v>
                </c:pt>
                <c:pt idx="596">
                  <c:v>1.1975049999999999E-2</c:v>
                </c:pt>
                <c:pt idx="597">
                  <c:v>1.302354E-2</c:v>
                </c:pt>
                <c:pt idx="598">
                  <c:v>1.0538560000000001E-2</c:v>
                </c:pt>
                <c:pt idx="599">
                  <c:v>1.101444E-2</c:v>
                </c:pt>
                <c:pt idx="600">
                  <c:v>1.7233749999999999E-2</c:v>
                </c:pt>
                <c:pt idx="601">
                  <c:v>1.05868E-2</c:v>
                </c:pt>
                <c:pt idx="602">
                  <c:v>1.1021639999999999E-2</c:v>
                </c:pt>
                <c:pt idx="603">
                  <c:v>1.348793E-2</c:v>
                </c:pt>
                <c:pt idx="604">
                  <c:v>1.009172E-2</c:v>
                </c:pt>
                <c:pt idx="605">
                  <c:v>9.2468029999999996E-3</c:v>
                </c:pt>
                <c:pt idx="606">
                  <c:v>1.615312E-2</c:v>
                </c:pt>
                <c:pt idx="607">
                  <c:v>1.4670290000000001E-2</c:v>
                </c:pt>
                <c:pt idx="608">
                  <c:v>1.388344E-2</c:v>
                </c:pt>
                <c:pt idx="609">
                  <c:v>9.5283509999999991E-3</c:v>
                </c:pt>
                <c:pt idx="610">
                  <c:v>1.08346E-2</c:v>
                </c:pt>
                <c:pt idx="611">
                  <c:v>1.014956E-2</c:v>
                </c:pt>
                <c:pt idx="612">
                  <c:v>1.245213E-2</c:v>
                </c:pt>
                <c:pt idx="613">
                  <c:v>8.9443319999999993E-3</c:v>
                </c:pt>
                <c:pt idx="614">
                  <c:v>1.364986E-2</c:v>
                </c:pt>
                <c:pt idx="615">
                  <c:v>8.7167709999999999E-3</c:v>
                </c:pt>
                <c:pt idx="616">
                  <c:v>1.406108E-2</c:v>
                </c:pt>
                <c:pt idx="617">
                  <c:v>1.1017580000000001E-2</c:v>
                </c:pt>
                <c:pt idx="618">
                  <c:v>1.1634200000000001E-2</c:v>
                </c:pt>
                <c:pt idx="619">
                  <c:v>9.2757759999999995E-3</c:v>
                </c:pt>
                <c:pt idx="620">
                  <c:v>1.3703480000000001E-2</c:v>
                </c:pt>
                <c:pt idx="621">
                  <c:v>1.1067540000000001E-2</c:v>
                </c:pt>
                <c:pt idx="622">
                  <c:v>9.8680380000000009E-3</c:v>
                </c:pt>
                <c:pt idx="623">
                  <c:v>9.7197900000000007E-3</c:v>
                </c:pt>
                <c:pt idx="624">
                  <c:v>1.294531E-2</c:v>
                </c:pt>
                <c:pt idx="625">
                  <c:v>8.5341400000000008E-3</c:v>
                </c:pt>
                <c:pt idx="626">
                  <c:v>1.498673E-2</c:v>
                </c:pt>
                <c:pt idx="627">
                  <c:v>1.019574E-2</c:v>
                </c:pt>
                <c:pt idx="628">
                  <c:v>1.7826020000000001E-2</c:v>
                </c:pt>
                <c:pt idx="629">
                  <c:v>9.6639129999999997E-3</c:v>
                </c:pt>
                <c:pt idx="630">
                  <c:v>1.667242E-2</c:v>
                </c:pt>
                <c:pt idx="631">
                  <c:v>1.087396E-2</c:v>
                </c:pt>
                <c:pt idx="632">
                  <c:v>1.2125500000000001E-2</c:v>
                </c:pt>
                <c:pt idx="633">
                  <c:v>1.030734E-2</c:v>
                </c:pt>
                <c:pt idx="634">
                  <c:v>1.2364979999999999E-2</c:v>
                </c:pt>
                <c:pt idx="635">
                  <c:v>9.2131650000000006E-3</c:v>
                </c:pt>
                <c:pt idx="636">
                  <c:v>9.7956199999999997E-3</c:v>
                </c:pt>
                <c:pt idx="637">
                  <c:v>7.9717280000000008E-3</c:v>
                </c:pt>
                <c:pt idx="638">
                  <c:v>1.3208630000000001E-2</c:v>
                </c:pt>
                <c:pt idx="639">
                  <c:v>1.1776429999999999E-2</c:v>
                </c:pt>
                <c:pt idx="640">
                  <c:v>1.193485E-2</c:v>
                </c:pt>
                <c:pt idx="641">
                  <c:v>1.049814E-2</c:v>
                </c:pt>
                <c:pt idx="642">
                  <c:v>1.3366909999999999E-2</c:v>
                </c:pt>
                <c:pt idx="643">
                  <c:v>1.478995E-2</c:v>
                </c:pt>
                <c:pt idx="644">
                  <c:v>9.8648710000000008E-3</c:v>
                </c:pt>
                <c:pt idx="645">
                  <c:v>8.7497570000000004E-3</c:v>
                </c:pt>
                <c:pt idx="646">
                  <c:v>1.25623E-2</c:v>
                </c:pt>
                <c:pt idx="647">
                  <c:v>8.9458360000000004E-3</c:v>
                </c:pt>
                <c:pt idx="648">
                  <c:v>1.050451E-2</c:v>
                </c:pt>
                <c:pt idx="649">
                  <c:v>1.2285529999999999E-2</c:v>
                </c:pt>
                <c:pt idx="650">
                  <c:v>9.6028069999999997E-3</c:v>
                </c:pt>
                <c:pt idx="651">
                  <c:v>8.4196319999999998E-3</c:v>
                </c:pt>
                <c:pt idx="652">
                  <c:v>1.003502E-2</c:v>
                </c:pt>
                <c:pt idx="653">
                  <c:v>1.249988E-2</c:v>
                </c:pt>
                <c:pt idx="654">
                  <c:v>9.8306290000000005E-3</c:v>
                </c:pt>
                <c:pt idx="655">
                  <c:v>7.5467520000000003E-3</c:v>
                </c:pt>
                <c:pt idx="656">
                  <c:v>1.2363259999999999E-2</c:v>
                </c:pt>
                <c:pt idx="657">
                  <c:v>9.0736580000000001E-3</c:v>
                </c:pt>
                <c:pt idx="658">
                  <c:v>1.19752E-2</c:v>
                </c:pt>
                <c:pt idx="659">
                  <c:v>1.156223E-2</c:v>
                </c:pt>
                <c:pt idx="660">
                  <c:v>9.8552020000000004E-3</c:v>
                </c:pt>
                <c:pt idx="661">
                  <c:v>1.2237909999999999E-2</c:v>
                </c:pt>
                <c:pt idx="662">
                  <c:v>9.1618419999999999E-3</c:v>
                </c:pt>
                <c:pt idx="663">
                  <c:v>1.333057E-2</c:v>
                </c:pt>
                <c:pt idx="664">
                  <c:v>1.2766990000000001E-2</c:v>
                </c:pt>
                <c:pt idx="665">
                  <c:v>1.2083969999999999E-2</c:v>
                </c:pt>
                <c:pt idx="666">
                  <c:v>1.6120659999999998E-2</c:v>
                </c:pt>
                <c:pt idx="667">
                  <c:v>1.7601809999999999E-2</c:v>
                </c:pt>
                <c:pt idx="668">
                  <c:v>1.301836E-2</c:v>
                </c:pt>
                <c:pt idx="669">
                  <c:v>9.0605789999999992E-3</c:v>
                </c:pt>
                <c:pt idx="670">
                  <c:v>8.6403920000000002E-3</c:v>
                </c:pt>
                <c:pt idx="671">
                  <c:v>9.5660050000000007E-3</c:v>
                </c:pt>
                <c:pt idx="672">
                  <c:v>1.262345E-2</c:v>
                </c:pt>
                <c:pt idx="673">
                  <c:v>9.6390520000000004E-3</c:v>
                </c:pt>
                <c:pt idx="674">
                  <c:v>1.281768E-2</c:v>
                </c:pt>
                <c:pt idx="675">
                  <c:v>1.2272959999999999E-2</c:v>
                </c:pt>
                <c:pt idx="676">
                  <c:v>1.5659610000000001E-2</c:v>
                </c:pt>
                <c:pt idx="677">
                  <c:v>1.210748E-2</c:v>
                </c:pt>
                <c:pt idx="678">
                  <c:v>1.411399E-2</c:v>
                </c:pt>
                <c:pt idx="679">
                  <c:v>1.119355E-2</c:v>
                </c:pt>
                <c:pt idx="680">
                  <c:v>8.0651179999999996E-3</c:v>
                </c:pt>
                <c:pt idx="681">
                  <c:v>1.075778E-2</c:v>
                </c:pt>
                <c:pt idx="682">
                  <c:v>7.9757660000000005E-3</c:v>
                </c:pt>
                <c:pt idx="683">
                  <c:v>1.033589E-2</c:v>
                </c:pt>
                <c:pt idx="684">
                  <c:v>1.0109720000000001E-2</c:v>
                </c:pt>
                <c:pt idx="685">
                  <c:v>1.3328639999999999E-2</c:v>
                </c:pt>
                <c:pt idx="686">
                  <c:v>8.9174460000000007E-3</c:v>
                </c:pt>
                <c:pt idx="687">
                  <c:v>1.1876970000000001E-2</c:v>
                </c:pt>
                <c:pt idx="688">
                  <c:v>1.1971870000000001E-2</c:v>
                </c:pt>
                <c:pt idx="689">
                  <c:v>1.1901200000000001E-2</c:v>
                </c:pt>
                <c:pt idx="690">
                  <c:v>1.0522480000000001E-2</c:v>
                </c:pt>
                <c:pt idx="691">
                  <c:v>1.463476E-2</c:v>
                </c:pt>
                <c:pt idx="692">
                  <c:v>1.477904E-2</c:v>
                </c:pt>
                <c:pt idx="693">
                  <c:v>9.4958430000000003E-3</c:v>
                </c:pt>
                <c:pt idx="694">
                  <c:v>1.2528589999999999E-2</c:v>
                </c:pt>
                <c:pt idx="695">
                  <c:v>1.083316E-2</c:v>
                </c:pt>
                <c:pt idx="696">
                  <c:v>7.7991329999999998E-3</c:v>
                </c:pt>
                <c:pt idx="697">
                  <c:v>1.0903299999999999E-2</c:v>
                </c:pt>
                <c:pt idx="698">
                  <c:v>1.224332E-2</c:v>
                </c:pt>
                <c:pt idx="699">
                  <c:v>1.0785110000000001E-2</c:v>
                </c:pt>
                <c:pt idx="700">
                  <c:v>9.8217089999999996E-3</c:v>
                </c:pt>
                <c:pt idx="701">
                  <c:v>1.2554829999999999E-2</c:v>
                </c:pt>
                <c:pt idx="702">
                  <c:v>1.7175960000000001E-2</c:v>
                </c:pt>
                <c:pt idx="703">
                  <c:v>1.2815419999999999E-2</c:v>
                </c:pt>
                <c:pt idx="704">
                  <c:v>1.2687840000000001E-2</c:v>
                </c:pt>
                <c:pt idx="705">
                  <c:v>1.560576E-2</c:v>
                </c:pt>
                <c:pt idx="706">
                  <c:v>1.258183E-2</c:v>
                </c:pt>
                <c:pt idx="707">
                  <c:v>1.524474E-2</c:v>
                </c:pt>
                <c:pt idx="708">
                  <c:v>1.671396E-2</c:v>
                </c:pt>
                <c:pt idx="709">
                  <c:v>1.138729E-2</c:v>
                </c:pt>
                <c:pt idx="710">
                  <c:v>1.259325E-2</c:v>
                </c:pt>
                <c:pt idx="711">
                  <c:v>1.7376340000000001E-2</c:v>
                </c:pt>
                <c:pt idx="712">
                  <c:v>1.3356150000000001E-2</c:v>
                </c:pt>
                <c:pt idx="713">
                  <c:v>1.030754E-2</c:v>
                </c:pt>
                <c:pt idx="714">
                  <c:v>1.1308779999999999E-2</c:v>
                </c:pt>
                <c:pt idx="715">
                  <c:v>8.7372530000000004E-3</c:v>
                </c:pt>
                <c:pt idx="716">
                  <c:v>1.4883179999999999E-2</c:v>
                </c:pt>
                <c:pt idx="717">
                  <c:v>1.2276479999999999E-2</c:v>
                </c:pt>
                <c:pt idx="718">
                  <c:v>8.4000229999999995E-3</c:v>
                </c:pt>
                <c:pt idx="719">
                  <c:v>1.1512619999999999E-2</c:v>
                </c:pt>
                <c:pt idx="720">
                  <c:v>1.073822E-2</c:v>
                </c:pt>
                <c:pt idx="721">
                  <c:v>9.3565079999999995E-3</c:v>
                </c:pt>
                <c:pt idx="722">
                  <c:v>1.667774E-2</c:v>
                </c:pt>
                <c:pt idx="723">
                  <c:v>7.7980949999999997E-3</c:v>
                </c:pt>
                <c:pt idx="724">
                  <c:v>1.4902E-2</c:v>
                </c:pt>
                <c:pt idx="725">
                  <c:v>8.2268689999999995E-3</c:v>
                </c:pt>
                <c:pt idx="726">
                  <c:v>1.062898E-2</c:v>
                </c:pt>
                <c:pt idx="727">
                  <c:v>1.085966E-2</c:v>
                </c:pt>
                <c:pt idx="728">
                  <c:v>1.363021E-2</c:v>
                </c:pt>
                <c:pt idx="729">
                  <c:v>1.113315E-2</c:v>
                </c:pt>
                <c:pt idx="730">
                  <c:v>1.0548149999999999E-2</c:v>
                </c:pt>
                <c:pt idx="731">
                  <c:v>1.0569210000000001E-2</c:v>
                </c:pt>
                <c:pt idx="732">
                  <c:v>1.2985139999999999E-2</c:v>
                </c:pt>
                <c:pt idx="733">
                  <c:v>1.2991849999999999E-2</c:v>
                </c:pt>
                <c:pt idx="734">
                  <c:v>1.410514E-2</c:v>
                </c:pt>
                <c:pt idx="735">
                  <c:v>1.524872E-2</c:v>
                </c:pt>
                <c:pt idx="736">
                  <c:v>1.0301050000000001E-2</c:v>
                </c:pt>
                <c:pt idx="737">
                  <c:v>1.6192850000000002E-2</c:v>
                </c:pt>
                <c:pt idx="738">
                  <c:v>1.1957809999999999E-2</c:v>
                </c:pt>
                <c:pt idx="739">
                  <c:v>9.9770740000000007E-3</c:v>
                </c:pt>
                <c:pt idx="740">
                  <c:v>1.072177E-2</c:v>
                </c:pt>
                <c:pt idx="741">
                  <c:v>1.4578020000000001E-2</c:v>
                </c:pt>
                <c:pt idx="742">
                  <c:v>9.4966119999999998E-3</c:v>
                </c:pt>
                <c:pt idx="743">
                  <c:v>1.0040200000000001E-2</c:v>
                </c:pt>
                <c:pt idx="744">
                  <c:v>8.0806449999999991E-3</c:v>
                </c:pt>
                <c:pt idx="745">
                  <c:v>1.4157329999999999E-2</c:v>
                </c:pt>
                <c:pt idx="746">
                  <c:v>7.9684290000000008E-3</c:v>
                </c:pt>
                <c:pt idx="747">
                  <c:v>1.052964E-2</c:v>
                </c:pt>
                <c:pt idx="748">
                  <c:v>1.2351930000000001E-2</c:v>
                </c:pt>
                <c:pt idx="749">
                  <c:v>9.0440420000000004E-3</c:v>
                </c:pt>
                <c:pt idx="750">
                  <c:v>1.026971E-2</c:v>
                </c:pt>
                <c:pt idx="751">
                  <c:v>1.027375E-2</c:v>
                </c:pt>
                <c:pt idx="752">
                  <c:v>1.3082730000000001E-2</c:v>
                </c:pt>
                <c:pt idx="753">
                  <c:v>9.8653500000000002E-3</c:v>
                </c:pt>
                <c:pt idx="754">
                  <c:v>1.4343399999999999E-2</c:v>
                </c:pt>
                <c:pt idx="755">
                  <c:v>1.1954950000000001E-2</c:v>
                </c:pt>
                <c:pt idx="756">
                  <c:v>1.076029E-2</c:v>
                </c:pt>
                <c:pt idx="757">
                  <c:v>1.3489019999999999E-2</c:v>
                </c:pt>
                <c:pt idx="758">
                  <c:v>1.0236810000000001E-2</c:v>
                </c:pt>
                <c:pt idx="759">
                  <c:v>1.05884E-2</c:v>
                </c:pt>
                <c:pt idx="760">
                  <c:v>1.06003E-2</c:v>
                </c:pt>
                <c:pt idx="761">
                  <c:v>1.556154E-2</c:v>
                </c:pt>
                <c:pt idx="762">
                  <c:v>1.360278E-2</c:v>
                </c:pt>
                <c:pt idx="763">
                  <c:v>1.2050109999999999E-2</c:v>
                </c:pt>
                <c:pt idx="764">
                  <c:v>9.2709799999999998E-3</c:v>
                </c:pt>
                <c:pt idx="765">
                  <c:v>7.9069050000000005E-3</c:v>
                </c:pt>
                <c:pt idx="766">
                  <c:v>8.279804E-3</c:v>
                </c:pt>
                <c:pt idx="767">
                  <c:v>8.6976250000000005E-3</c:v>
                </c:pt>
                <c:pt idx="768">
                  <c:v>1.542164E-2</c:v>
                </c:pt>
                <c:pt idx="769">
                  <c:v>1.1786369999999999E-2</c:v>
                </c:pt>
                <c:pt idx="770">
                  <c:v>1.4655659999999999E-2</c:v>
                </c:pt>
                <c:pt idx="771">
                  <c:v>1.8666510000000001E-2</c:v>
                </c:pt>
                <c:pt idx="772">
                  <c:v>1.097856E-2</c:v>
                </c:pt>
                <c:pt idx="773">
                  <c:v>1.364581E-2</c:v>
                </c:pt>
                <c:pt idx="774">
                  <c:v>1.0697150000000001E-2</c:v>
                </c:pt>
                <c:pt idx="775">
                  <c:v>1.546703E-2</c:v>
                </c:pt>
                <c:pt idx="776">
                  <c:v>1.154617E-2</c:v>
                </c:pt>
                <c:pt idx="777">
                  <c:v>1.4082799999999999E-2</c:v>
                </c:pt>
                <c:pt idx="778">
                  <c:v>8.7921890000000006E-3</c:v>
                </c:pt>
                <c:pt idx="779">
                  <c:v>1.548593E-2</c:v>
                </c:pt>
                <c:pt idx="780">
                  <c:v>1.159658E-2</c:v>
                </c:pt>
                <c:pt idx="781">
                  <c:v>1.3458919999999999E-2</c:v>
                </c:pt>
                <c:pt idx="782">
                  <c:v>1.146731E-2</c:v>
                </c:pt>
                <c:pt idx="783">
                  <c:v>7.4966609999999999E-3</c:v>
                </c:pt>
                <c:pt idx="784">
                  <c:v>1.1554709999999999E-2</c:v>
                </c:pt>
                <c:pt idx="785">
                  <c:v>1.191035E-2</c:v>
                </c:pt>
                <c:pt idx="786">
                  <c:v>1.321672E-2</c:v>
                </c:pt>
                <c:pt idx="787">
                  <c:v>1.6262370000000002E-2</c:v>
                </c:pt>
                <c:pt idx="788">
                  <c:v>1.269852E-2</c:v>
                </c:pt>
                <c:pt idx="789">
                  <c:v>1.6889999999999999E-2</c:v>
                </c:pt>
                <c:pt idx="790">
                  <c:v>9.2108580000000006E-3</c:v>
                </c:pt>
                <c:pt idx="791">
                  <c:v>1.1986780000000001E-2</c:v>
                </c:pt>
                <c:pt idx="792">
                  <c:v>8.1823739999999992E-3</c:v>
                </c:pt>
                <c:pt idx="793">
                  <c:v>8.9795389999999999E-3</c:v>
                </c:pt>
                <c:pt idx="794">
                  <c:v>1.220862E-2</c:v>
                </c:pt>
                <c:pt idx="795">
                  <c:v>1.453379E-2</c:v>
                </c:pt>
                <c:pt idx="796">
                  <c:v>1.150871E-2</c:v>
                </c:pt>
                <c:pt idx="797">
                  <c:v>1.0626389999999999E-2</c:v>
                </c:pt>
                <c:pt idx="798">
                  <c:v>1.308519E-2</c:v>
                </c:pt>
                <c:pt idx="799">
                  <c:v>1.359173E-2</c:v>
                </c:pt>
                <c:pt idx="800">
                  <c:v>1.351715E-2</c:v>
                </c:pt>
                <c:pt idx="801">
                  <c:v>9.9952600000000006E-3</c:v>
                </c:pt>
                <c:pt idx="802">
                  <c:v>9.8558929999999993E-3</c:v>
                </c:pt>
                <c:pt idx="803">
                  <c:v>1.0264489999999999E-2</c:v>
                </c:pt>
                <c:pt idx="804">
                  <c:v>1.5270529999999999E-2</c:v>
                </c:pt>
                <c:pt idx="805">
                  <c:v>9.5294149999999994E-3</c:v>
                </c:pt>
                <c:pt idx="806">
                  <c:v>1.039955E-2</c:v>
                </c:pt>
                <c:pt idx="807">
                  <c:v>1.332771E-2</c:v>
                </c:pt>
                <c:pt idx="808">
                  <c:v>1.270428E-2</c:v>
                </c:pt>
                <c:pt idx="809">
                  <c:v>1.035003E-2</c:v>
                </c:pt>
                <c:pt idx="810">
                  <c:v>9.8974760000000005E-3</c:v>
                </c:pt>
                <c:pt idx="811">
                  <c:v>1.479595E-2</c:v>
                </c:pt>
                <c:pt idx="812">
                  <c:v>1.061249E-2</c:v>
                </c:pt>
                <c:pt idx="813">
                  <c:v>8.8394890000000007E-3</c:v>
                </c:pt>
                <c:pt idx="814">
                  <c:v>8.1024219999999997E-3</c:v>
                </c:pt>
                <c:pt idx="815">
                  <c:v>9.7761059999999997E-3</c:v>
                </c:pt>
                <c:pt idx="816">
                  <c:v>9.0751679999999998E-3</c:v>
                </c:pt>
                <c:pt idx="817">
                  <c:v>1.173889E-2</c:v>
                </c:pt>
                <c:pt idx="818">
                  <c:v>9.7088269999999997E-3</c:v>
                </c:pt>
                <c:pt idx="819">
                  <c:v>1.4358920000000001E-2</c:v>
                </c:pt>
                <c:pt idx="820">
                  <c:v>9.6078789999999997E-3</c:v>
                </c:pt>
                <c:pt idx="821">
                  <c:v>1.3519949999999999E-2</c:v>
                </c:pt>
                <c:pt idx="822">
                  <c:v>1.0576469999999999E-2</c:v>
                </c:pt>
                <c:pt idx="823">
                  <c:v>1.144862E-2</c:v>
                </c:pt>
                <c:pt idx="824">
                  <c:v>1.598786E-2</c:v>
                </c:pt>
                <c:pt idx="825">
                  <c:v>9.5789599999999992E-3</c:v>
                </c:pt>
                <c:pt idx="826">
                  <c:v>9.117043E-3</c:v>
                </c:pt>
                <c:pt idx="827">
                  <c:v>1.122299E-2</c:v>
                </c:pt>
                <c:pt idx="828">
                  <c:v>9.9912590000000006E-3</c:v>
                </c:pt>
                <c:pt idx="829">
                  <c:v>9.0747169999999995E-3</c:v>
                </c:pt>
                <c:pt idx="830">
                  <c:v>1.3949029999999999E-2</c:v>
                </c:pt>
                <c:pt idx="831">
                  <c:v>1.6554200000000002E-2</c:v>
                </c:pt>
                <c:pt idx="832">
                  <c:v>1.2410289999999999E-2</c:v>
                </c:pt>
                <c:pt idx="833">
                  <c:v>9.4963789999999992E-3</c:v>
                </c:pt>
                <c:pt idx="834">
                  <c:v>1.4967340000000001E-2</c:v>
                </c:pt>
                <c:pt idx="835">
                  <c:v>1.000683E-2</c:v>
                </c:pt>
                <c:pt idx="836">
                  <c:v>9.1200139999999992E-3</c:v>
                </c:pt>
                <c:pt idx="837">
                  <c:v>9.6473029999999994E-3</c:v>
                </c:pt>
                <c:pt idx="838">
                  <c:v>1.401649E-2</c:v>
                </c:pt>
                <c:pt idx="839">
                  <c:v>1.141609E-2</c:v>
                </c:pt>
                <c:pt idx="840">
                  <c:v>1.1469490000000001E-2</c:v>
                </c:pt>
                <c:pt idx="841">
                  <c:v>1.3181089999999999E-2</c:v>
                </c:pt>
                <c:pt idx="842">
                  <c:v>1.4059260000000001E-2</c:v>
                </c:pt>
                <c:pt idx="843">
                  <c:v>1.036492E-2</c:v>
                </c:pt>
                <c:pt idx="844">
                  <c:v>1.6203970000000002E-2</c:v>
                </c:pt>
                <c:pt idx="845">
                  <c:v>1.453144E-2</c:v>
                </c:pt>
                <c:pt idx="846">
                  <c:v>1.3588329999999999E-2</c:v>
                </c:pt>
                <c:pt idx="847">
                  <c:v>9.8548890000000004E-3</c:v>
                </c:pt>
                <c:pt idx="848">
                  <c:v>8.8667050000000008E-3</c:v>
                </c:pt>
                <c:pt idx="849">
                  <c:v>1.395689E-2</c:v>
                </c:pt>
                <c:pt idx="850">
                  <c:v>1.464649E-2</c:v>
                </c:pt>
                <c:pt idx="851">
                  <c:v>1.0772230000000001E-2</c:v>
                </c:pt>
                <c:pt idx="852">
                  <c:v>1.535596E-2</c:v>
                </c:pt>
                <c:pt idx="853">
                  <c:v>1.398481E-2</c:v>
                </c:pt>
                <c:pt idx="854">
                  <c:v>9.1585940000000008E-3</c:v>
                </c:pt>
                <c:pt idx="855">
                  <c:v>1.147022E-2</c:v>
                </c:pt>
                <c:pt idx="856">
                  <c:v>1.0423719999999999E-2</c:v>
                </c:pt>
                <c:pt idx="857">
                  <c:v>1.4450370000000001E-2</c:v>
                </c:pt>
                <c:pt idx="858">
                  <c:v>9.2123670000000008E-3</c:v>
                </c:pt>
                <c:pt idx="859">
                  <c:v>9.5350230000000001E-3</c:v>
                </c:pt>
                <c:pt idx="860">
                  <c:v>1.028694E-2</c:v>
                </c:pt>
                <c:pt idx="861">
                  <c:v>1.0477530000000001E-2</c:v>
                </c:pt>
                <c:pt idx="862">
                  <c:v>1.3007339999999999E-2</c:v>
                </c:pt>
                <c:pt idx="863">
                  <c:v>8.1453299999999992E-3</c:v>
                </c:pt>
                <c:pt idx="864">
                  <c:v>1.1472899999999999E-2</c:v>
                </c:pt>
                <c:pt idx="865">
                  <c:v>1.074132E-2</c:v>
                </c:pt>
                <c:pt idx="866">
                  <c:v>1.257524E-2</c:v>
                </c:pt>
                <c:pt idx="867">
                  <c:v>1.1413950000000001E-2</c:v>
                </c:pt>
                <c:pt idx="868">
                  <c:v>1.0201399999999999E-2</c:v>
                </c:pt>
                <c:pt idx="869">
                  <c:v>7.948129E-3</c:v>
                </c:pt>
                <c:pt idx="870">
                  <c:v>6.9378859999999999E-3</c:v>
                </c:pt>
                <c:pt idx="871">
                  <c:v>1.042247E-2</c:v>
                </c:pt>
                <c:pt idx="872">
                  <c:v>1.009767E-2</c:v>
                </c:pt>
                <c:pt idx="873">
                  <c:v>1.560726E-2</c:v>
                </c:pt>
                <c:pt idx="874">
                  <c:v>1.3083040000000001E-2</c:v>
                </c:pt>
                <c:pt idx="875">
                  <c:v>1.0975560000000001E-2</c:v>
                </c:pt>
                <c:pt idx="876">
                  <c:v>9.8285950000000007E-3</c:v>
                </c:pt>
                <c:pt idx="877">
                  <c:v>1.0866789999999999E-2</c:v>
                </c:pt>
                <c:pt idx="878">
                  <c:v>1.674521E-2</c:v>
                </c:pt>
                <c:pt idx="879">
                  <c:v>1.586011E-2</c:v>
                </c:pt>
                <c:pt idx="880">
                  <c:v>1.159258E-2</c:v>
                </c:pt>
                <c:pt idx="881">
                  <c:v>1.413885E-2</c:v>
                </c:pt>
                <c:pt idx="882">
                  <c:v>1.5659619999999999E-2</c:v>
                </c:pt>
                <c:pt idx="883">
                  <c:v>7.1747160000000003E-3</c:v>
                </c:pt>
                <c:pt idx="884">
                  <c:v>8.4985789999999992E-3</c:v>
                </c:pt>
                <c:pt idx="885">
                  <c:v>1.015745E-2</c:v>
                </c:pt>
                <c:pt idx="886">
                  <c:v>1.078664E-2</c:v>
                </c:pt>
                <c:pt idx="887">
                  <c:v>1.0769280000000001E-2</c:v>
                </c:pt>
                <c:pt idx="888">
                  <c:v>8.5762249999999998E-3</c:v>
                </c:pt>
                <c:pt idx="889">
                  <c:v>9.0763700000000003E-3</c:v>
                </c:pt>
                <c:pt idx="890">
                  <c:v>1.290351E-2</c:v>
                </c:pt>
                <c:pt idx="891">
                  <c:v>7.9021590000000006E-3</c:v>
                </c:pt>
                <c:pt idx="892">
                  <c:v>1.158959E-2</c:v>
                </c:pt>
                <c:pt idx="893">
                  <c:v>1.476974E-2</c:v>
                </c:pt>
                <c:pt idx="894">
                  <c:v>1.5965590000000002E-2</c:v>
                </c:pt>
                <c:pt idx="895">
                  <c:v>1.15616E-2</c:v>
                </c:pt>
                <c:pt idx="896">
                  <c:v>1.5841009999999999E-2</c:v>
                </c:pt>
                <c:pt idx="897">
                  <c:v>9.8152010000000008E-3</c:v>
                </c:pt>
                <c:pt idx="898">
                  <c:v>9.4259519999999996E-3</c:v>
                </c:pt>
                <c:pt idx="899">
                  <c:v>1.1182910000000001E-2</c:v>
                </c:pt>
                <c:pt idx="900">
                  <c:v>1.411042E-2</c:v>
                </c:pt>
                <c:pt idx="901">
                  <c:v>8.8827179999999995E-3</c:v>
                </c:pt>
                <c:pt idx="902">
                  <c:v>1.3716580000000001E-2</c:v>
                </c:pt>
                <c:pt idx="903">
                  <c:v>1.7319870000000001E-2</c:v>
                </c:pt>
                <c:pt idx="904">
                  <c:v>9.1291189999999998E-3</c:v>
                </c:pt>
                <c:pt idx="905">
                  <c:v>1.1883299999999999E-2</c:v>
                </c:pt>
                <c:pt idx="906">
                  <c:v>1.2719340000000001E-2</c:v>
                </c:pt>
                <c:pt idx="907">
                  <c:v>1.7560630000000001E-2</c:v>
                </c:pt>
                <c:pt idx="908">
                  <c:v>1.6097119999999999E-2</c:v>
                </c:pt>
                <c:pt idx="909">
                  <c:v>1.2249360000000001E-2</c:v>
                </c:pt>
                <c:pt idx="910">
                  <c:v>1.106418E-2</c:v>
                </c:pt>
                <c:pt idx="911">
                  <c:v>1.2242940000000001E-2</c:v>
                </c:pt>
                <c:pt idx="912">
                  <c:v>1.22092E-2</c:v>
                </c:pt>
                <c:pt idx="913">
                  <c:v>1.4024480000000001E-2</c:v>
                </c:pt>
                <c:pt idx="914">
                  <c:v>1.2469839999999999E-2</c:v>
                </c:pt>
                <c:pt idx="915">
                  <c:v>1.4098110000000001E-2</c:v>
                </c:pt>
                <c:pt idx="916">
                  <c:v>1.0160870000000001E-2</c:v>
                </c:pt>
                <c:pt idx="917">
                  <c:v>1.36063E-2</c:v>
                </c:pt>
                <c:pt idx="918">
                  <c:v>1.1111559999999999E-2</c:v>
                </c:pt>
                <c:pt idx="919">
                  <c:v>1.6860030000000002E-2</c:v>
                </c:pt>
                <c:pt idx="920">
                  <c:v>1.6032149999999998E-2</c:v>
                </c:pt>
                <c:pt idx="921">
                  <c:v>1.126913E-2</c:v>
                </c:pt>
                <c:pt idx="922">
                  <c:v>8.5936510000000008E-3</c:v>
                </c:pt>
                <c:pt idx="923">
                  <c:v>1.380672E-2</c:v>
                </c:pt>
                <c:pt idx="924">
                  <c:v>1.45498E-2</c:v>
                </c:pt>
                <c:pt idx="925">
                  <c:v>9.7320740000000003E-3</c:v>
                </c:pt>
                <c:pt idx="926">
                  <c:v>8.9899609999999994E-3</c:v>
                </c:pt>
                <c:pt idx="927">
                  <c:v>1.9289980000000002E-2</c:v>
                </c:pt>
                <c:pt idx="928">
                  <c:v>1.690469E-2</c:v>
                </c:pt>
                <c:pt idx="929">
                  <c:v>1.5595380000000001E-2</c:v>
                </c:pt>
                <c:pt idx="930">
                  <c:v>1.012747E-2</c:v>
                </c:pt>
                <c:pt idx="931">
                  <c:v>9.6840989999999998E-3</c:v>
                </c:pt>
                <c:pt idx="932">
                  <c:v>6.0915220000000003E-3</c:v>
                </c:pt>
                <c:pt idx="933">
                  <c:v>1.214341E-2</c:v>
                </c:pt>
                <c:pt idx="934">
                  <c:v>6.5886219999999997E-3</c:v>
                </c:pt>
                <c:pt idx="935">
                  <c:v>1.430477E-2</c:v>
                </c:pt>
                <c:pt idx="936">
                  <c:v>1.4206119999999999E-2</c:v>
                </c:pt>
                <c:pt idx="937">
                  <c:v>1.0163190000000001E-2</c:v>
                </c:pt>
                <c:pt idx="938">
                  <c:v>1.28124E-2</c:v>
                </c:pt>
                <c:pt idx="939">
                  <c:v>1.496284E-2</c:v>
                </c:pt>
                <c:pt idx="940">
                  <c:v>1.3536350000000001E-2</c:v>
                </c:pt>
                <c:pt idx="941">
                  <c:v>1.389576E-2</c:v>
                </c:pt>
                <c:pt idx="942">
                  <c:v>1.3346480000000001E-2</c:v>
                </c:pt>
                <c:pt idx="943">
                  <c:v>1.017563E-2</c:v>
                </c:pt>
                <c:pt idx="944">
                  <c:v>1.3156040000000001E-2</c:v>
                </c:pt>
                <c:pt idx="945">
                  <c:v>1.3272549999999999E-2</c:v>
                </c:pt>
                <c:pt idx="946">
                  <c:v>1.790421E-2</c:v>
                </c:pt>
                <c:pt idx="947">
                  <c:v>9.9255980000000008E-3</c:v>
                </c:pt>
                <c:pt idx="948">
                  <c:v>1.308248E-2</c:v>
                </c:pt>
                <c:pt idx="949">
                  <c:v>9.2891060000000001E-3</c:v>
                </c:pt>
                <c:pt idx="950">
                  <c:v>1.541648E-2</c:v>
                </c:pt>
                <c:pt idx="951">
                  <c:v>1.18166E-2</c:v>
                </c:pt>
                <c:pt idx="952">
                  <c:v>9.5182970000000002E-3</c:v>
                </c:pt>
                <c:pt idx="953">
                  <c:v>1.139504E-2</c:v>
                </c:pt>
                <c:pt idx="954">
                  <c:v>1.1980029999999999E-2</c:v>
                </c:pt>
                <c:pt idx="955">
                  <c:v>1.2272129999999999E-2</c:v>
                </c:pt>
                <c:pt idx="956">
                  <c:v>1.5937440000000001E-2</c:v>
                </c:pt>
                <c:pt idx="957">
                  <c:v>1.053425E-2</c:v>
                </c:pt>
                <c:pt idx="958">
                  <c:v>1.188649E-2</c:v>
                </c:pt>
                <c:pt idx="959">
                  <c:v>1.038797E-2</c:v>
                </c:pt>
                <c:pt idx="960">
                  <c:v>9.0542350000000008E-3</c:v>
                </c:pt>
                <c:pt idx="961">
                  <c:v>1.0487669999999999E-2</c:v>
                </c:pt>
                <c:pt idx="962">
                  <c:v>1.226959E-2</c:v>
                </c:pt>
                <c:pt idx="963">
                  <c:v>1.435644E-2</c:v>
                </c:pt>
                <c:pt idx="964">
                  <c:v>9.3281779999999995E-3</c:v>
                </c:pt>
                <c:pt idx="965">
                  <c:v>1.261545E-2</c:v>
                </c:pt>
                <c:pt idx="966">
                  <c:v>1.107408E-2</c:v>
                </c:pt>
                <c:pt idx="967">
                  <c:v>1.144976E-2</c:v>
                </c:pt>
                <c:pt idx="968">
                  <c:v>9.0556049999999996E-3</c:v>
                </c:pt>
                <c:pt idx="969">
                  <c:v>1.1760680000000001E-2</c:v>
                </c:pt>
                <c:pt idx="970">
                  <c:v>1.0660869999999999E-2</c:v>
                </c:pt>
                <c:pt idx="971">
                  <c:v>1.3697910000000001E-2</c:v>
                </c:pt>
                <c:pt idx="972">
                  <c:v>1.038155E-2</c:v>
                </c:pt>
                <c:pt idx="973">
                  <c:v>1.355423E-2</c:v>
                </c:pt>
                <c:pt idx="974">
                  <c:v>1.0777689999999999E-2</c:v>
                </c:pt>
                <c:pt idx="975">
                  <c:v>1.4380789999999999E-2</c:v>
                </c:pt>
                <c:pt idx="976">
                  <c:v>9.5473910000000006E-3</c:v>
                </c:pt>
                <c:pt idx="977">
                  <c:v>1.0939900000000001E-2</c:v>
                </c:pt>
                <c:pt idx="978">
                  <c:v>9.8640559999999995E-3</c:v>
                </c:pt>
                <c:pt idx="979">
                  <c:v>1.1083519999999999E-2</c:v>
                </c:pt>
                <c:pt idx="980">
                  <c:v>7.2492549999999996E-3</c:v>
                </c:pt>
                <c:pt idx="981">
                  <c:v>1.0323300000000001E-2</c:v>
                </c:pt>
                <c:pt idx="982">
                  <c:v>9.6471930000000001E-3</c:v>
                </c:pt>
                <c:pt idx="983">
                  <c:v>1.179936E-2</c:v>
                </c:pt>
                <c:pt idx="984">
                  <c:v>6.4729729999999999E-3</c:v>
                </c:pt>
                <c:pt idx="985">
                  <c:v>1.155689E-2</c:v>
                </c:pt>
                <c:pt idx="986">
                  <c:v>9.0964989999999992E-3</c:v>
                </c:pt>
                <c:pt idx="987">
                  <c:v>1.126691E-2</c:v>
                </c:pt>
                <c:pt idx="988">
                  <c:v>1.056609E-2</c:v>
                </c:pt>
                <c:pt idx="989">
                  <c:v>1.053174E-2</c:v>
                </c:pt>
                <c:pt idx="990">
                  <c:v>1.1962240000000001E-2</c:v>
                </c:pt>
                <c:pt idx="991">
                  <c:v>9.7288489999999995E-3</c:v>
                </c:pt>
                <c:pt idx="992">
                  <c:v>1.248258E-2</c:v>
                </c:pt>
                <c:pt idx="993">
                  <c:v>1.322693E-2</c:v>
                </c:pt>
                <c:pt idx="994">
                  <c:v>1.0091640000000001E-2</c:v>
                </c:pt>
                <c:pt idx="995">
                  <c:v>1.0751429999999999E-2</c:v>
                </c:pt>
                <c:pt idx="996">
                  <c:v>1.4075870000000001E-2</c:v>
                </c:pt>
                <c:pt idx="997">
                  <c:v>1.100686E-2</c:v>
                </c:pt>
                <c:pt idx="998">
                  <c:v>1.2532639999999999E-2</c:v>
                </c:pt>
                <c:pt idx="999">
                  <c:v>1.249478E-2</c:v>
                </c:pt>
                <c:pt idx="1000">
                  <c:v>1.1431200000000001E-2</c:v>
                </c:pt>
                <c:pt idx="1001">
                  <c:v>1.3330949999999999E-2</c:v>
                </c:pt>
                <c:pt idx="1002">
                  <c:v>1.324585E-2</c:v>
                </c:pt>
                <c:pt idx="1003">
                  <c:v>9.8085110000000007E-3</c:v>
                </c:pt>
                <c:pt idx="1004">
                  <c:v>1.262365E-2</c:v>
                </c:pt>
                <c:pt idx="1005">
                  <c:v>8.8907829999999993E-3</c:v>
                </c:pt>
                <c:pt idx="1006">
                  <c:v>1.140073E-2</c:v>
                </c:pt>
                <c:pt idx="1007">
                  <c:v>1.021037E-2</c:v>
                </c:pt>
                <c:pt idx="1008">
                  <c:v>1.434065E-2</c:v>
                </c:pt>
                <c:pt idx="1009">
                  <c:v>1.09018E-2</c:v>
                </c:pt>
                <c:pt idx="1010">
                  <c:v>1.4007729999999999E-2</c:v>
                </c:pt>
                <c:pt idx="1011">
                  <c:v>9.9475850000000001E-3</c:v>
                </c:pt>
                <c:pt idx="1012">
                  <c:v>1.5726489999999999E-2</c:v>
                </c:pt>
                <c:pt idx="1013">
                  <c:v>7.7235480000000002E-3</c:v>
                </c:pt>
                <c:pt idx="1014">
                  <c:v>7.2531330000000001E-3</c:v>
                </c:pt>
                <c:pt idx="1015">
                  <c:v>8.9038169999999996E-3</c:v>
                </c:pt>
                <c:pt idx="1016">
                  <c:v>1.1582220000000001E-2</c:v>
                </c:pt>
                <c:pt idx="1017">
                  <c:v>1.073759E-2</c:v>
                </c:pt>
                <c:pt idx="1018">
                  <c:v>1.3846499999999999E-2</c:v>
                </c:pt>
                <c:pt idx="1019">
                  <c:v>7.1751369999999998E-3</c:v>
                </c:pt>
                <c:pt idx="1020">
                  <c:v>1.185978E-2</c:v>
                </c:pt>
                <c:pt idx="1021">
                  <c:v>1.418636E-2</c:v>
                </c:pt>
                <c:pt idx="1022">
                  <c:v>1.108347E-2</c:v>
                </c:pt>
                <c:pt idx="1023">
                  <c:v>1.494E-2</c:v>
                </c:pt>
                <c:pt idx="1024">
                  <c:v>1.000142E-2</c:v>
                </c:pt>
                <c:pt idx="1025">
                  <c:v>9.2909559999999995E-3</c:v>
                </c:pt>
                <c:pt idx="1026">
                  <c:v>7.5954550000000001E-3</c:v>
                </c:pt>
                <c:pt idx="1027">
                  <c:v>1.261054E-2</c:v>
                </c:pt>
                <c:pt idx="1028">
                  <c:v>1.2838509999999999E-2</c:v>
                </c:pt>
                <c:pt idx="1029">
                  <c:v>1.338748E-2</c:v>
                </c:pt>
                <c:pt idx="1030">
                  <c:v>1.151539E-2</c:v>
                </c:pt>
                <c:pt idx="1031">
                  <c:v>1.329637E-2</c:v>
                </c:pt>
                <c:pt idx="1032">
                  <c:v>1.7100540000000001E-2</c:v>
                </c:pt>
                <c:pt idx="1033">
                  <c:v>1.736037E-2</c:v>
                </c:pt>
                <c:pt idx="1034">
                  <c:v>1.0002520000000001E-2</c:v>
                </c:pt>
                <c:pt idx="1035">
                  <c:v>1.4416969999999999E-2</c:v>
                </c:pt>
                <c:pt idx="1036">
                  <c:v>9.9132249999999995E-3</c:v>
                </c:pt>
                <c:pt idx="1037">
                  <c:v>1.158435E-2</c:v>
                </c:pt>
                <c:pt idx="1038">
                  <c:v>1.266839E-2</c:v>
                </c:pt>
                <c:pt idx="1039">
                  <c:v>1.4990389999999999E-2</c:v>
                </c:pt>
                <c:pt idx="1040">
                  <c:v>8.0556959999999993E-3</c:v>
                </c:pt>
                <c:pt idx="1041">
                  <c:v>1.153702E-2</c:v>
                </c:pt>
                <c:pt idx="1042">
                  <c:v>1.1233369999999999E-2</c:v>
                </c:pt>
                <c:pt idx="1043">
                  <c:v>1.4877680000000001E-2</c:v>
                </c:pt>
                <c:pt idx="1044">
                  <c:v>1.3244830000000001E-2</c:v>
                </c:pt>
                <c:pt idx="1045">
                  <c:v>9.1264640000000008E-3</c:v>
                </c:pt>
                <c:pt idx="1046">
                  <c:v>1.490967E-2</c:v>
                </c:pt>
                <c:pt idx="1047">
                  <c:v>1.4059749999999999E-2</c:v>
                </c:pt>
                <c:pt idx="1048">
                  <c:v>1.438619E-2</c:v>
                </c:pt>
                <c:pt idx="1049">
                  <c:v>1.28959E-2</c:v>
                </c:pt>
                <c:pt idx="1050">
                  <c:v>1.5838140000000001E-2</c:v>
                </c:pt>
                <c:pt idx="1051">
                  <c:v>1.1286300000000001E-2</c:v>
                </c:pt>
                <c:pt idx="1052">
                  <c:v>1.158752E-2</c:v>
                </c:pt>
                <c:pt idx="1053">
                  <c:v>1.7132319999999999E-2</c:v>
                </c:pt>
                <c:pt idx="1054">
                  <c:v>1.6592519999999999E-2</c:v>
                </c:pt>
                <c:pt idx="1055">
                  <c:v>8.0064009999999998E-3</c:v>
                </c:pt>
                <c:pt idx="1056">
                  <c:v>1.7297090000000001E-2</c:v>
                </c:pt>
                <c:pt idx="1057">
                  <c:v>1.383153E-2</c:v>
                </c:pt>
                <c:pt idx="1058">
                  <c:v>1.3167969999999999E-2</c:v>
                </c:pt>
                <c:pt idx="1059">
                  <c:v>1.370058E-2</c:v>
                </c:pt>
                <c:pt idx="1060">
                  <c:v>1.1819059999999999E-2</c:v>
                </c:pt>
                <c:pt idx="1061">
                  <c:v>1.039644E-2</c:v>
                </c:pt>
                <c:pt idx="1062">
                  <c:v>1.041009E-2</c:v>
                </c:pt>
                <c:pt idx="1063">
                  <c:v>1.0195890000000001E-2</c:v>
                </c:pt>
                <c:pt idx="1064">
                  <c:v>1.3436780000000001E-2</c:v>
                </c:pt>
                <c:pt idx="1065">
                  <c:v>1.3348809999999999E-2</c:v>
                </c:pt>
                <c:pt idx="1066">
                  <c:v>7.3563120000000003E-3</c:v>
                </c:pt>
                <c:pt idx="1067">
                  <c:v>1.117687E-2</c:v>
                </c:pt>
                <c:pt idx="1068">
                  <c:v>1.256373E-2</c:v>
                </c:pt>
                <c:pt idx="1069">
                  <c:v>1.0583789999999999E-2</c:v>
                </c:pt>
                <c:pt idx="1070">
                  <c:v>1.317748E-2</c:v>
                </c:pt>
                <c:pt idx="1071">
                  <c:v>1.275451E-2</c:v>
                </c:pt>
                <c:pt idx="1072">
                  <c:v>1.1001550000000001E-2</c:v>
                </c:pt>
                <c:pt idx="1073">
                  <c:v>1.24753E-2</c:v>
                </c:pt>
                <c:pt idx="1074">
                  <c:v>1.6695870000000002E-2</c:v>
                </c:pt>
                <c:pt idx="1075">
                  <c:v>9.4441219999999992E-3</c:v>
                </c:pt>
                <c:pt idx="1076">
                  <c:v>1.0945099999999999E-2</c:v>
                </c:pt>
                <c:pt idx="1077">
                  <c:v>1.2643089999999999E-2</c:v>
                </c:pt>
                <c:pt idx="1078">
                  <c:v>1.255965E-2</c:v>
                </c:pt>
                <c:pt idx="1079">
                  <c:v>9.3141830000000002E-3</c:v>
                </c:pt>
                <c:pt idx="1080">
                  <c:v>9.6708019999999992E-3</c:v>
                </c:pt>
                <c:pt idx="1081">
                  <c:v>1.385642E-2</c:v>
                </c:pt>
                <c:pt idx="1082">
                  <c:v>1.1807649999999999E-2</c:v>
                </c:pt>
                <c:pt idx="1083">
                  <c:v>7.6365560000000001E-3</c:v>
                </c:pt>
                <c:pt idx="1084">
                  <c:v>1.10758E-2</c:v>
                </c:pt>
                <c:pt idx="1085">
                  <c:v>1.4797019999999999E-2</c:v>
                </c:pt>
                <c:pt idx="1086">
                  <c:v>1.187557E-2</c:v>
                </c:pt>
                <c:pt idx="1087">
                  <c:v>1.466889E-2</c:v>
                </c:pt>
                <c:pt idx="1088">
                  <c:v>1.0715489999999999E-2</c:v>
                </c:pt>
                <c:pt idx="1089">
                  <c:v>1.3680680000000001E-2</c:v>
                </c:pt>
                <c:pt idx="1090">
                  <c:v>1.3028120000000001E-2</c:v>
                </c:pt>
                <c:pt idx="1091">
                  <c:v>1.1355469999999999E-2</c:v>
                </c:pt>
                <c:pt idx="1092">
                  <c:v>1.505098E-2</c:v>
                </c:pt>
                <c:pt idx="1093">
                  <c:v>1.1393810000000001E-2</c:v>
                </c:pt>
                <c:pt idx="1094">
                  <c:v>1.0195920000000001E-2</c:v>
                </c:pt>
                <c:pt idx="1095">
                  <c:v>1.7519659999999999E-2</c:v>
                </c:pt>
                <c:pt idx="1096">
                  <c:v>1.5100270000000001E-2</c:v>
                </c:pt>
                <c:pt idx="1097">
                  <c:v>1.6972879999999999E-2</c:v>
                </c:pt>
                <c:pt idx="1098">
                  <c:v>1.872499E-2</c:v>
                </c:pt>
                <c:pt idx="1099">
                  <c:v>9.3590380000000001E-3</c:v>
                </c:pt>
                <c:pt idx="1100">
                  <c:v>1.2463460000000001E-2</c:v>
                </c:pt>
                <c:pt idx="1101">
                  <c:v>1.09744E-2</c:v>
                </c:pt>
                <c:pt idx="1102">
                  <c:v>1.5461229999999999E-2</c:v>
                </c:pt>
                <c:pt idx="1103">
                  <c:v>1.394275E-2</c:v>
                </c:pt>
                <c:pt idx="1104">
                  <c:v>9.8418240000000008E-3</c:v>
                </c:pt>
                <c:pt idx="1105">
                  <c:v>1.693946E-2</c:v>
                </c:pt>
                <c:pt idx="1106">
                  <c:v>1.465501E-2</c:v>
                </c:pt>
                <c:pt idx="1107">
                  <c:v>8.6802300000000006E-3</c:v>
                </c:pt>
                <c:pt idx="1108">
                  <c:v>1.526515E-2</c:v>
                </c:pt>
                <c:pt idx="1109">
                  <c:v>1.6021319999999999E-2</c:v>
                </c:pt>
                <c:pt idx="1110">
                  <c:v>1.3380080000000001E-2</c:v>
                </c:pt>
                <c:pt idx="1111">
                  <c:v>1.3989150000000001E-2</c:v>
                </c:pt>
                <c:pt idx="1112">
                  <c:v>1.498614E-2</c:v>
                </c:pt>
                <c:pt idx="1113">
                  <c:v>1.1906190000000001E-2</c:v>
                </c:pt>
                <c:pt idx="1114">
                  <c:v>1.493794E-2</c:v>
                </c:pt>
                <c:pt idx="1115">
                  <c:v>1.37091E-2</c:v>
                </c:pt>
                <c:pt idx="1116">
                  <c:v>8.8000160000000008E-3</c:v>
                </c:pt>
                <c:pt idx="1117">
                  <c:v>6.697644E-3</c:v>
                </c:pt>
                <c:pt idx="1118">
                  <c:v>1.4939819999999999E-2</c:v>
                </c:pt>
                <c:pt idx="1119">
                  <c:v>1.1064610000000001E-2</c:v>
                </c:pt>
                <c:pt idx="1120">
                  <c:v>8.4498990000000003E-3</c:v>
                </c:pt>
                <c:pt idx="1121">
                  <c:v>1.4272089999999999E-2</c:v>
                </c:pt>
                <c:pt idx="1122">
                  <c:v>1.309604E-2</c:v>
                </c:pt>
                <c:pt idx="1123">
                  <c:v>9.3375000000000003E-3</c:v>
                </c:pt>
                <c:pt idx="1124">
                  <c:v>1.181798E-2</c:v>
                </c:pt>
                <c:pt idx="1125">
                  <c:v>1.1359869999999999E-2</c:v>
                </c:pt>
                <c:pt idx="1126">
                  <c:v>1.1126209999999999E-2</c:v>
                </c:pt>
                <c:pt idx="1127">
                  <c:v>1.3134160000000001E-2</c:v>
                </c:pt>
                <c:pt idx="1128">
                  <c:v>1.529408E-2</c:v>
                </c:pt>
                <c:pt idx="1129">
                  <c:v>1.3663109999999999E-2</c:v>
                </c:pt>
                <c:pt idx="1130">
                  <c:v>8.5897679999999994E-3</c:v>
                </c:pt>
                <c:pt idx="1131">
                  <c:v>1.0721390000000001E-2</c:v>
                </c:pt>
                <c:pt idx="1132">
                  <c:v>1.333901E-2</c:v>
                </c:pt>
                <c:pt idx="1133">
                  <c:v>7.953257E-3</c:v>
                </c:pt>
                <c:pt idx="1134">
                  <c:v>1.3245140000000001E-2</c:v>
                </c:pt>
                <c:pt idx="1135">
                  <c:v>1.7690859999999999E-2</c:v>
                </c:pt>
                <c:pt idx="1136">
                  <c:v>9.4720120000000001E-3</c:v>
                </c:pt>
                <c:pt idx="1137">
                  <c:v>8.2515079999999994E-3</c:v>
                </c:pt>
                <c:pt idx="1138">
                  <c:v>1.0829200000000001E-2</c:v>
                </c:pt>
                <c:pt idx="1139">
                  <c:v>1.3724989999999999E-2</c:v>
                </c:pt>
                <c:pt idx="1140">
                  <c:v>1.15829E-2</c:v>
                </c:pt>
                <c:pt idx="1141">
                  <c:v>1.4404409999999999E-2</c:v>
                </c:pt>
                <c:pt idx="1142">
                  <c:v>1.213004E-2</c:v>
                </c:pt>
                <c:pt idx="1143">
                  <c:v>1.319849E-2</c:v>
                </c:pt>
                <c:pt idx="1144">
                  <c:v>7.4903900000000004E-3</c:v>
                </c:pt>
                <c:pt idx="1145">
                  <c:v>1.07758E-2</c:v>
                </c:pt>
                <c:pt idx="1146">
                  <c:v>9.6834060000000003E-3</c:v>
                </c:pt>
                <c:pt idx="1147">
                  <c:v>8.2721159999999995E-3</c:v>
                </c:pt>
                <c:pt idx="1148">
                  <c:v>1.2440959999999999E-2</c:v>
                </c:pt>
                <c:pt idx="1149">
                  <c:v>9.9725879999999992E-3</c:v>
                </c:pt>
                <c:pt idx="1150">
                  <c:v>8.5306710000000001E-3</c:v>
                </c:pt>
                <c:pt idx="1151">
                  <c:v>7.014452E-3</c:v>
                </c:pt>
                <c:pt idx="1152">
                  <c:v>1.1987279999999999E-2</c:v>
                </c:pt>
                <c:pt idx="1153">
                  <c:v>1.1006500000000001E-2</c:v>
                </c:pt>
                <c:pt idx="1154">
                  <c:v>1.1514379999999999E-2</c:v>
                </c:pt>
                <c:pt idx="1155">
                  <c:v>1.6331809999999999E-2</c:v>
                </c:pt>
                <c:pt idx="1156">
                  <c:v>1.056499E-2</c:v>
                </c:pt>
                <c:pt idx="1157">
                  <c:v>1.515916E-2</c:v>
                </c:pt>
                <c:pt idx="1158">
                  <c:v>9.0379540000000008E-3</c:v>
                </c:pt>
                <c:pt idx="1159">
                  <c:v>1.272508E-2</c:v>
                </c:pt>
                <c:pt idx="1160">
                  <c:v>1.381374E-2</c:v>
                </c:pt>
                <c:pt idx="1161">
                  <c:v>1.161278E-2</c:v>
                </c:pt>
                <c:pt idx="1162">
                  <c:v>1.062638E-2</c:v>
                </c:pt>
                <c:pt idx="1163">
                  <c:v>1.7346650000000002E-2</c:v>
                </c:pt>
                <c:pt idx="1164">
                  <c:v>1.37853E-2</c:v>
                </c:pt>
                <c:pt idx="1165">
                  <c:v>1.3050620000000001E-2</c:v>
                </c:pt>
                <c:pt idx="1166">
                  <c:v>9.8270110000000001E-3</c:v>
                </c:pt>
                <c:pt idx="1167">
                  <c:v>1.12E-2</c:v>
                </c:pt>
                <c:pt idx="1168">
                  <c:v>1.55435E-2</c:v>
                </c:pt>
                <c:pt idx="1169">
                  <c:v>1.067417E-2</c:v>
                </c:pt>
                <c:pt idx="1170">
                  <c:v>7.9380119999999995E-3</c:v>
                </c:pt>
                <c:pt idx="1171">
                  <c:v>1.196098E-2</c:v>
                </c:pt>
                <c:pt idx="1172">
                  <c:v>9.2680499999999999E-3</c:v>
                </c:pt>
                <c:pt idx="1173">
                  <c:v>9.8155450000000002E-3</c:v>
                </c:pt>
                <c:pt idx="1174">
                  <c:v>1.319451E-2</c:v>
                </c:pt>
                <c:pt idx="1175">
                  <c:v>1.4511380000000001E-2</c:v>
                </c:pt>
                <c:pt idx="1176">
                  <c:v>1.003514E-2</c:v>
                </c:pt>
                <c:pt idx="1177">
                  <c:v>1.164809E-2</c:v>
                </c:pt>
                <c:pt idx="1178">
                  <c:v>1.85104E-2</c:v>
                </c:pt>
                <c:pt idx="1179">
                  <c:v>1.410585E-2</c:v>
                </c:pt>
                <c:pt idx="1180">
                  <c:v>9.4387559999999995E-3</c:v>
                </c:pt>
                <c:pt idx="1181">
                  <c:v>1.304636E-2</c:v>
                </c:pt>
                <c:pt idx="1182">
                  <c:v>9.2347760000000001E-3</c:v>
                </c:pt>
                <c:pt idx="1183">
                  <c:v>1.091194E-2</c:v>
                </c:pt>
                <c:pt idx="1184">
                  <c:v>1.8205760000000001E-2</c:v>
                </c:pt>
                <c:pt idx="1185">
                  <c:v>1.4341359999999999E-2</c:v>
                </c:pt>
                <c:pt idx="1186">
                  <c:v>1.2524560000000001E-2</c:v>
                </c:pt>
                <c:pt idx="1187">
                  <c:v>1.345768E-2</c:v>
                </c:pt>
                <c:pt idx="1188">
                  <c:v>1.7370380000000001E-2</c:v>
                </c:pt>
                <c:pt idx="1189">
                  <c:v>1.0287549999999999E-2</c:v>
                </c:pt>
                <c:pt idx="1190">
                  <c:v>1.3154819999999999E-2</c:v>
                </c:pt>
                <c:pt idx="1191">
                  <c:v>1.456966E-2</c:v>
                </c:pt>
                <c:pt idx="1192">
                  <c:v>1.039148E-2</c:v>
                </c:pt>
                <c:pt idx="1193">
                  <c:v>1.605997E-2</c:v>
                </c:pt>
                <c:pt idx="1194">
                  <c:v>9.9289259999999994E-3</c:v>
                </c:pt>
                <c:pt idx="1195">
                  <c:v>1.1293070000000001E-2</c:v>
                </c:pt>
                <c:pt idx="1196">
                  <c:v>1.0831479999999999E-2</c:v>
                </c:pt>
                <c:pt idx="1197">
                  <c:v>1.856768E-2</c:v>
                </c:pt>
                <c:pt idx="1198">
                  <c:v>1.3735539999999999E-2</c:v>
                </c:pt>
                <c:pt idx="1199">
                  <c:v>1.180173E-2</c:v>
                </c:pt>
                <c:pt idx="1200">
                  <c:v>1.4034659999999999E-2</c:v>
                </c:pt>
                <c:pt idx="1201">
                  <c:v>9.8561210000000007E-3</c:v>
                </c:pt>
                <c:pt idx="1202">
                  <c:v>9.4285029999999995E-3</c:v>
                </c:pt>
                <c:pt idx="1203">
                  <c:v>1.045046E-2</c:v>
                </c:pt>
                <c:pt idx="1204">
                  <c:v>1.3078640000000001E-2</c:v>
                </c:pt>
                <c:pt idx="1205">
                  <c:v>9.6710129999999991E-3</c:v>
                </c:pt>
                <c:pt idx="1206">
                  <c:v>1.128729E-2</c:v>
                </c:pt>
                <c:pt idx="1207">
                  <c:v>1.329194E-2</c:v>
                </c:pt>
                <c:pt idx="1208">
                  <c:v>1.382306E-2</c:v>
                </c:pt>
                <c:pt idx="1209">
                  <c:v>9.8037239999999998E-3</c:v>
                </c:pt>
                <c:pt idx="1210">
                  <c:v>1.111991E-2</c:v>
                </c:pt>
                <c:pt idx="1211">
                  <c:v>8.8043789999999993E-3</c:v>
                </c:pt>
                <c:pt idx="1212">
                  <c:v>8.0101530000000008E-3</c:v>
                </c:pt>
                <c:pt idx="1213">
                  <c:v>1.3227050000000001E-2</c:v>
                </c:pt>
                <c:pt idx="1214">
                  <c:v>1.0336720000000001E-2</c:v>
                </c:pt>
                <c:pt idx="1215">
                  <c:v>1.2162640000000001E-2</c:v>
                </c:pt>
                <c:pt idx="1216">
                  <c:v>1.287378E-2</c:v>
                </c:pt>
                <c:pt idx="1217">
                  <c:v>1.5012050000000001E-2</c:v>
                </c:pt>
                <c:pt idx="1218">
                  <c:v>1.342491E-2</c:v>
                </c:pt>
                <c:pt idx="1219">
                  <c:v>1.7811939999999998E-2</c:v>
                </c:pt>
                <c:pt idx="1220">
                  <c:v>1.190567E-2</c:v>
                </c:pt>
                <c:pt idx="1221">
                  <c:v>1.7134389999999999E-2</c:v>
                </c:pt>
                <c:pt idx="1222">
                  <c:v>1.294732E-2</c:v>
                </c:pt>
                <c:pt idx="1223">
                  <c:v>1.127015E-2</c:v>
                </c:pt>
                <c:pt idx="1224">
                  <c:v>9.8563869999999994E-3</c:v>
                </c:pt>
                <c:pt idx="1225">
                  <c:v>1.0736239999999999E-2</c:v>
                </c:pt>
                <c:pt idx="1226">
                  <c:v>1.556597E-2</c:v>
                </c:pt>
                <c:pt idx="1227">
                  <c:v>1.128621E-2</c:v>
                </c:pt>
                <c:pt idx="1228">
                  <c:v>1.539895E-2</c:v>
                </c:pt>
                <c:pt idx="1229">
                  <c:v>1.5893870000000001E-2</c:v>
                </c:pt>
                <c:pt idx="1230">
                  <c:v>1.7523750000000001E-2</c:v>
                </c:pt>
                <c:pt idx="1231">
                  <c:v>1.298944E-2</c:v>
                </c:pt>
                <c:pt idx="1232">
                  <c:v>1.07905E-2</c:v>
                </c:pt>
                <c:pt idx="1233">
                  <c:v>1.3952869999999999E-2</c:v>
                </c:pt>
                <c:pt idx="1234">
                  <c:v>1.6411390000000001E-2</c:v>
                </c:pt>
                <c:pt idx="1235">
                  <c:v>1.2743579999999999E-2</c:v>
                </c:pt>
                <c:pt idx="1236">
                  <c:v>1.1584479999999999E-2</c:v>
                </c:pt>
                <c:pt idx="1237">
                  <c:v>1.067675E-2</c:v>
                </c:pt>
                <c:pt idx="1238">
                  <c:v>1.60748E-2</c:v>
                </c:pt>
                <c:pt idx="1239">
                  <c:v>1.8333149999999999E-2</c:v>
                </c:pt>
                <c:pt idx="1240">
                  <c:v>1.3032409999999999E-2</c:v>
                </c:pt>
                <c:pt idx="1241">
                  <c:v>1.2677620000000001E-2</c:v>
                </c:pt>
                <c:pt idx="1242">
                  <c:v>1.412154E-2</c:v>
                </c:pt>
                <c:pt idx="1243">
                  <c:v>1.6841439999999999E-2</c:v>
                </c:pt>
                <c:pt idx="1244">
                  <c:v>1.311175E-2</c:v>
                </c:pt>
                <c:pt idx="1245">
                  <c:v>1.116642E-2</c:v>
                </c:pt>
                <c:pt idx="1246">
                  <c:v>1.1583400000000001E-2</c:v>
                </c:pt>
                <c:pt idx="1247">
                  <c:v>1.161999E-2</c:v>
                </c:pt>
                <c:pt idx="1248">
                  <c:v>1.5982320000000001E-2</c:v>
                </c:pt>
                <c:pt idx="1249">
                  <c:v>1.208414E-2</c:v>
                </c:pt>
                <c:pt idx="1250">
                  <c:v>1.447494E-2</c:v>
                </c:pt>
                <c:pt idx="1251">
                  <c:v>9.0002970000000009E-3</c:v>
                </c:pt>
                <c:pt idx="1252">
                  <c:v>1.423052E-2</c:v>
                </c:pt>
                <c:pt idx="1253">
                  <c:v>1.5578740000000001E-2</c:v>
                </c:pt>
                <c:pt idx="1254">
                  <c:v>1.353686E-2</c:v>
                </c:pt>
                <c:pt idx="1255">
                  <c:v>1.189962E-2</c:v>
                </c:pt>
                <c:pt idx="1256">
                  <c:v>8.1648429999999998E-3</c:v>
                </c:pt>
                <c:pt idx="1257">
                  <c:v>1.0852280000000001E-2</c:v>
                </c:pt>
                <c:pt idx="1258">
                  <c:v>1.162645E-2</c:v>
                </c:pt>
                <c:pt idx="1259">
                  <c:v>1.234097E-2</c:v>
                </c:pt>
                <c:pt idx="1260">
                  <c:v>1.166728E-2</c:v>
                </c:pt>
                <c:pt idx="1261">
                  <c:v>9.93402E-3</c:v>
                </c:pt>
                <c:pt idx="1262">
                  <c:v>1.296025E-2</c:v>
                </c:pt>
                <c:pt idx="1263">
                  <c:v>1.3186730000000001E-2</c:v>
                </c:pt>
                <c:pt idx="1264">
                  <c:v>1.437983E-2</c:v>
                </c:pt>
                <c:pt idx="1265">
                  <c:v>1.1887160000000001E-2</c:v>
                </c:pt>
                <c:pt idx="1266">
                  <c:v>1.2596339999999999E-2</c:v>
                </c:pt>
                <c:pt idx="1267">
                  <c:v>1.0447410000000001E-2</c:v>
                </c:pt>
                <c:pt idx="1268">
                  <c:v>1.6454570000000002E-2</c:v>
                </c:pt>
                <c:pt idx="1269">
                  <c:v>1.7162199999999999E-2</c:v>
                </c:pt>
                <c:pt idx="1270">
                  <c:v>8.9868599999999993E-3</c:v>
                </c:pt>
                <c:pt idx="1271">
                  <c:v>9.7252710000000006E-3</c:v>
                </c:pt>
                <c:pt idx="1272">
                  <c:v>2.068712E-2</c:v>
                </c:pt>
                <c:pt idx="1273">
                  <c:v>1.593485E-2</c:v>
                </c:pt>
                <c:pt idx="1274">
                  <c:v>1.9119250000000001E-2</c:v>
                </c:pt>
                <c:pt idx="1275">
                  <c:v>1.6635960000000002E-2</c:v>
                </c:pt>
                <c:pt idx="1276">
                  <c:v>1.181752E-2</c:v>
                </c:pt>
                <c:pt idx="1277">
                  <c:v>1.502086E-2</c:v>
                </c:pt>
                <c:pt idx="1278">
                  <c:v>1.7309229999999998E-2</c:v>
                </c:pt>
                <c:pt idx="1279">
                  <c:v>9.1416280000000006E-3</c:v>
                </c:pt>
                <c:pt idx="1280">
                  <c:v>1.11363E-2</c:v>
                </c:pt>
                <c:pt idx="1281">
                  <c:v>1.843527E-2</c:v>
                </c:pt>
                <c:pt idx="1282">
                  <c:v>1.9468300000000001E-2</c:v>
                </c:pt>
                <c:pt idx="1283">
                  <c:v>1.022577E-2</c:v>
                </c:pt>
                <c:pt idx="1284">
                  <c:v>2.168316E-2</c:v>
                </c:pt>
                <c:pt idx="1285">
                  <c:v>1.022034E-2</c:v>
                </c:pt>
                <c:pt idx="1286">
                  <c:v>1.4298150000000001E-2</c:v>
                </c:pt>
                <c:pt idx="1287">
                  <c:v>1.569773E-2</c:v>
                </c:pt>
                <c:pt idx="1288">
                  <c:v>1.5635199999999998E-2</c:v>
                </c:pt>
                <c:pt idx="1289">
                  <c:v>1.560602E-2</c:v>
                </c:pt>
                <c:pt idx="1290">
                  <c:v>1.0863289999999999E-2</c:v>
                </c:pt>
                <c:pt idx="1291">
                  <c:v>1.4242909999999999E-2</c:v>
                </c:pt>
                <c:pt idx="1292">
                  <c:v>1.3998500000000001E-2</c:v>
                </c:pt>
                <c:pt idx="1293">
                  <c:v>1.7638899999999999E-2</c:v>
                </c:pt>
                <c:pt idx="1294">
                  <c:v>1.442879E-2</c:v>
                </c:pt>
                <c:pt idx="1295">
                  <c:v>1.035734E-2</c:v>
                </c:pt>
                <c:pt idx="1296">
                  <c:v>1.3759540000000001E-2</c:v>
                </c:pt>
                <c:pt idx="1297">
                  <c:v>1.6823850000000001E-2</c:v>
                </c:pt>
                <c:pt idx="1298">
                  <c:v>1.428276E-2</c:v>
                </c:pt>
                <c:pt idx="1299">
                  <c:v>2.1570570000000001E-2</c:v>
                </c:pt>
                <c:pt idx="1300">
                  <c:v>8.8671740000000002E-3</c:v>
                </c:pt>
                <c:pt idx="1301">
                  <c:v>1.3407189999999999E-2</c:v>
                </c:pt>
                <c:pt idx="1302">
                  <c:v>1.330306E-2</c:v>
                </c:pt>
                <c:pt idx="1303">
                  <c:v>1.9824120000000001E-2</c:v>
                </c:pt>
                <c:pt idx="1304">
                  <c:v>2.1518780000000001E-2</c:v>
                </c:pt>
                <c:pt idx="1305">
                  <c:v>1.338232E-2</c:v>
                </c:pt>
                <c:pt idx="1306">
                  <c:v>1.232985E-2</c:v>
                </c:pt>
                <c:pt idx="1307">
                  <c:v>1.22063E-2</c:v>
                </c:pt>
                <c:pt idx="1308">
                  <c:v>1.6831929999999998E-2</c:v>
                </c:pt>
                <c:pt idx="1309">
                  <c:v>1.7223829999999999E-2</c:v>
                </c:pt>
                <c:pt idx="1310">
                  <c:v>1.1310829999999999E-2</c:v>
                </c:pt>
                <c:pt idx="1311">
                  <c:v>1.339686E-2</c:v>
                </c:pt>
                <c:pt idx="1312">
                  <c:v>1.6144809999999999E-2</c:v>
                </c:pt>
                <c:pt idx="1313">
                  <c:v>1.5632500000000001E-2</c:v>
                </c:pt>
                <c:pt idx="1314">
                  <c:v>1.8773910000000001E-2</c:v>
                </c:pt>
                <c:pt idx="1315">
                  <c:v>1.129497E-2</c:v>
                </c:pt>
                <c:pt idx="1316">
                  <c:v>1.299194E-2</c:v>
                </c:pt>
                <c:pt idx="1317">
                  <c:v>1.3730910000000001E-2</c:v>
                </c:pt>
                <c:pt idx="1318">
                  <c:v>1.365064E-2</c:v>
                </c:pt>
                <c:pt idx="1319">
                  <c:v>1.7132419999999999E-2</c:v>
                </c:pt>
                <c:pt idx="1320">
                  <c:v>1.782916E-2</c:v>
                </c:pt>
                <c:pt idx="1321">
                  <c:v>1.268968E-2</c:v>
                </c:pt>
                <c:pt idx="1322">
                  <c:v>1.574853E-2</c:v>
                </c:pt>
                <c:pt idx="1323">
                  <c:v>1.545095E-2</c:v>
                </c:pt>
                <c:pt idx="1324">
                  <c:v>2.100053E-2</c:v>
                </c:pt>
                <c:pt idx="1325">
                  <c:v>1.2226829999999999E-2</c:v>
                </c:pt>
                <c:pt idx="1326">
                  <c:v>1.841518E-2</c:v>
                </c:pt>
                <c:pt idx="1327">
                  <c:v>1.106911E-2</c:v>
                </c:pt>
                <c:pt idx="1328">
                  <c:v>1.813153E-2</c:v>
                </c:pt>
                <c:pt idx="1329">
                  <c:v>1.772603E-2</c:v>
                </c:pt>
                <c:pt idx="1330">
                  <c:v>1.1278369999999999E-2</c:v>
                </c:pt>
                <c:pt idx="1331">
                  <c:v>1.583097E-2</c:v>
                </c:pt>
                <c:pt idx="1332">
                  <c:v>1.541298E-2</c:v>
                </c:pt>
                <c:pt idx="1333">
                  <c:v>1.883168E-2</c:v>
                </c:pt>
                <c:pt idx="1334">
                  <c:v>1.5749610000000001E-2</c:v>
                </c:pt>
                <c:pt idx="1335">
                  <c:v>1.7739310000000001E-2</c:v>
                </c:pt>
                <c:pt idx="1336">
                  <c:v>1.8737529999999999E-2</c:v>
                </c:pt>
                <c:pt idx="1337">
                  <c:v>1.4931E-2</c:v>
                </c:pt>
                <c:pt idx="1338">
                  <c:v>1.8233760000000002E-2</c:v>
                </c:pt>
                <c:pt idx="1339">
                  <c:v>1.207981E-2</c:v>
                </c:pt>
                <c:pt idx="1340">
                  <c:v>1.3206320000000001E-2</c:v>
                </c:pt>
                <c:pt idx="1341">
                  <c:v>1.631877E-2</c:v>
                </c:pt>
                <c:pt idx="1342">
                  <c:v>1.30913E-2</c:v>
                </c:pt>
                <c:pt idx="1343">
                  <c:v>1.8215769999999999E-2</c:v>
                </c:pt>
                <c:pt idx="1344">
                  <c:v>1.6894940000000001E-2</c:v>
                </c:pt>
                <c:pt idx="1345">
                  <c:v>1.6729359999999999E-2</c:v>
                </c:pt>
                <c:pt idx="1346">
                  <c:v>1.266196E-2</c:v>
                </c:pt>
                <c:pt idx="1347">
                  <c:v>1.5810979999999999E-2</c:v>
                </c:pt>
                <c:pt idx="1348">
                  <c:v>1.6311030000000001E-2</c:v>
                </c:pt>
                <c:pt idx="1349">
                  <c:v>2.3876560000000002E-2</c:v>
                </c:pt>
                <c:pt idx="1350">
                  <c:v>1.4919190000000001E-2</c:v>
                </c:pt>
                <c:pt idx="1351">
                  <c:v>1.177594E-2</c:v>
                </c:pt>
                <c:pt idx="1352">
                  <c:v>1.54612E-2</c:v>
                </c:pt>
                <c:pt idx="1353">
                  <c:v>1.2211609999999999E-2</c:v>
                </c:pt>
                <c:pt idx="1354">
                  <c:v>1.621997E-2</c:v>
                </c:pt>
                <c:pt idx="1355">
                  <c:v>1.3507160000000001E-2</c:v>
                </c:pt>
                <c:pt idx="1356">
                  <c:v>1.184092E-2</c:v>
                </c:pt>
                <c:pt idx="1357">
                  <c:v>1.6920230000000001E-2</c:v>
                </c:pt>
                <c:pt idx="1358">
                  <c:v>1.458855E-2</c:v>
                </c:pt>
                <c:pt idx="1359">
                  <c:v>1.585083E-2</c:v>
                </c:pt>
                <c:pt idx="1360">
                  <c:v>1.5004160000000001E-2</c:v>
                </c:pt>
                <c:pt idx="1361">
                  <c:v>9.8394840000000008E-3</c:v>
                </c:pt>
                <c:pt idx="1362">
                  <c:v>1.268914E-2</c:v>
                </c:pt>
                <c:pt idx="1363">
                  <c:v>1.2697669999999999E-2</c:v>
                </c:pt>
                <c:pt idx="1364">
                  <c:v>1.4996560000000001E-2</c:v>
                </c:pt>
                <c:pt idx="1365">
                  <c:v>1.174627E-2</c:v>
                </c:pt>
                <c:pt idx="1366">
                  <c:v>1.8440419999999999E-2</c:v>
                </c:pt>
                <c:pt idx="1367">
                  <c:v>1.509051E-2</c:v>
                </c:pt>
                <c:pt idx="1368">
                  <c:v>1.8341219999999998E-2</c:v>
                </c:pt>
                <c:pt idx="1369">
                  <c:v>1.987278E-2</c:v>
                </c:pt>
                <c:pt idx="1370">
                  <c:v>9.510915E-3</c:v>
                </c:pt>
                <c:pt idx="1371">
                  <c:v>2.1581349999999999E-2</c:v>
                </c:pt>
                <c:pt idx="1372">
                  <c:v>1.40308E-2</c:v>
                </c:pt>
                <c:pt idx="1373">
                  <c:v>1.474984E-2</c:v>
                </c:pt>
                <c:pt idx="1374">
                  <c:v>1.7768679999999999E-2</c:v>
                </c:pt>
                <c:pt idx="1375">
                  <c:v>1.084478E-2</c:v>
                </c:pt>
                <c:pt idx="1376">
                  <c:v>1.559431E-2</c:v>
                </c:pt>
                <c:pt idx="1377">
                  <c:v>1.096284E-2</c:v>
                </c:pt>
                <c:pt idx="1378">
                  <c:v>1.700105E-2</c:v>
                </c:pt>
                <c:pt idx="1379">
                  <c:v>1.490172E-2</c:v>
                </c:pt>
                <c:pt idx="1380">
                  <c:v>1.916408E-2</c:v>
                </c:pt>
                <c:pt idx="1381">
                  <c:v>1.434796E-2</c:v>
                </c:pt>
                <c:pt idx="1382">
                  <c:v>1.6038460000000001E-2</c:v>
                </c:pt>
                <c:pt idx="1383">
                  <c:v>1.350987E-2</c:v>
                </c:pt>
                <c:pt idx="1384">
                  <c:v>1.497831E-2</c:v>
                </c:pt>
                <c:pt idx="1385">
                  <c:v>1.816622E-2</c:v>
                </c:pt>
                <c:pt idx="1386">
                  <c:v>1.9681790000000001E-2</c:v>
                </c:pt>
                <c:pt idx="1387">
                  <c:v>9.1643579999999992E-3</c:v>
                </c:pt>
                <c:pt idx="1388">
                  <c:v>1.1740749999999999E-2</c:v>
                </c:pt>
                <c:pt idx="1389">
                  <c:v>1.6141240000000001E-2</c:v>
                </c:pt>
                <c:pt idx="1390">
                  <c:v>1.529632E-2</c:v>
                </c:pt>
                <c:pt idx="1391">
                  <c:v>1.8763289999999998E-2</c:v>
                </c:pt>
                <c:pt idx="1392">
                  <c:v>1.6670190000000001E-2</c:v>
                </c:pt>
                <c:pt idx="1393">
                  <c:v>1.2891059999999999E-2</c:v>
                </c:pt>
                <c:pt idx="1394">
                  <c:v>1.281127E-2</c:v>
                </c:pt>
                <c:pt idx="1395">
                  <c:v>1.705305E-2</c:v>
                </c:pt>
                <c:pt idx="1396">
                  <c:v>1.257754E-2</c:v>
                </c:pt>
                <c:pt idx="1397">
                  <c:v>1.311441E-2</c:v>
                </c:pt>
                <c:pt idx="1398">
                  <c:v>1.4742389999999999E-2</c:v>
                </c:pt>
                <c:pt idx="1399">
                  <c:v>1.304434E-2</c:v>
                </c:pt>
                <c:pt idx="1400">
                  <c:v>1.494382E-2</c:v>
                </c:pt>
                <c:pt idx="1401">
                  <c:v>1.492053E-2</c:v>
                </c:pt>
                <c:pt idx="1402">
                  <c:v>1.5142849999999999E-2</c:v>
                </c:pt>
                <c:pt idx="1403">
                  <c:v>1.572488E-2</c:v>
                </c:pt>
                <c:pt idx="1404">
                  <c:v>1.2429829999999999E-2</c:v>
                </c:pt>
                <c:pt idx="1405">
                  <c:v>1.2408280000000001E-2</c:v>
                </c:pt>
                <c:pt idx="1406">
                  <c:v>1.8236530000000001E-2</c:v>
                </c:pt>
                <c:pt idx="1407">
                  <c:v>1.533558E-2</c:v>
                </c:pt>
                <c:pt idx="1408">
                  <c:v>1.3044999999999999E-2</c:v>
                </c:pt>
                <c:pt idx="1409">
                  <c:v>1.2078810000000001E-2</c:v>
                </c:pt>
                <c:pt idx="1410">
                  <c:v>1.023161E-2</c:v>
                </c:pt>
                <c:pt idx="1411">
                  <c:v>1.1111569999999999E-2</c:v>
                </c:pt>
                <c:pt idx="1412">
                  <c:v>1.6613570000000001E-2</c:v>
                </c:pt>
                <c:pt idx="1413">
                  <c:v>1.9270120000000002E-2</c:v>
                </c:pt>
                <c:pt idx="1414">
                  <c:v>1.489293E-2</c:v>
                </c:pt>
                <c:pt idx="1415">
                  <c:v>1.093621E-2</c:v>
                </c:pt>
                <c:pt idx="1416">
                  <c:v>1.7736109999999999E-2</c:v>
                </c:pt>
                <c:pt idx="1417">
                  <c:v>1.1453919999999999E-2</c:v>
                </c:pt>
                <c:pt idx="1418">
                  <c:v>1.583969E-2</c:v>
                </c:pt>
                <c:pt idx="1419">
                  <c:v>1.2560669999999999E-2</c:v>
                </c:pt>
                <c:pt idx="1420">
                  <c:v>1.28156E-2</c:v>
                </c:pt>
                <c:pt idx="1421">
                  <c:v>1.415041E-2</c:v>
                </c:pt>
                <c:pt idx="1422">
                  <c:v>8.5593639999999999E-3</c:v>
                </c:pt>
                <c:pt idx="1423">
                  <c:v>1.6852229999999999E-2</c:v>
                </c:pt>
                <c:pt idx="1424">
                  <c:v>1.523731E-2</c:v>
                </c:pt>
                <c:pt idx="1425">
                  <c:v>1.514248E-2</c:v>
                </c:pt>
                <c:pt idx="1426">
                  <c:v>1.656784E-2</c:v>
                </c:pt>
                <c:pt idx="1427">
                  <c:v>1.704756E-2</c:v>
                </c:pt>
                <c:pt idx="1428">
                  <c:v>1.996202E-2</c:v>
                </c:pt>
                <c:pt idx="1429">
                  <c:v>1.73098E-2</c:v>
                </c:pt>
                <c:pt idx="1430">
                  <c:v>1.3696099999999999E-2</c:v>
                </c:pt>
                <c:pt idx="1431">
                  <c:v>1.624155E-2</c:v>
                </c:pt>
                <c:pt idx="1432">
                  <c:v>1.5346250000000001E-2</c:v>
                </c:pt>
                <c:pt idx="1433">
                  <c:v>1.437689E-2</c:v>
                </c:pt>
                <c:pt idx="1434">
                  <c:v>1.2811909999999999E-2</c:v>
                </c:pt>
                <c:pt idx="1435">
                  <c:v>1.1159209999999999E-2</c:v>
                </c:pt>
                <c:pt idx="1436">
                  <c:v>1.41244E-2</c:v>
                </c:pt>
                <c:pt idx="1437">
                  <c:v>1.6282250000000002E-2</c:v>
                </c:pt>
                <c:pt idx="1438">
                  <c:v>1.211809E-2</c:v>
                </c:pt>
                <c:pt idx="1439">
                  <c:v>1.6411519999999999E-2</c:v>
                </c:pt>
                <c:pt idx="1440">
                  <c:v>1.338547E-2</c:v>
                </c:pt>
                <c:pt idx="1441">
                  <c:v>8.8953009999999996E-3</c:v>
                </c:pt>
                <c:pt idx="1442">
                  <c:v>1.6874449999999999E-2</c:v>
                </c:pt>
                <c:pt idx="1443">
                  <c:v>9.5919520000000008E-3</c:v>
                </c:pt>
                <c:pt idx="1444">
                  <c:v>1.8306570000000001E-2</c:v>
                </c:pt>
                <c:pt idx="1445">
                  <c:v>1.514277E-2</c:v>
                </c:pt>
                <c:pt idx="1446">
                  <c:v>1.322097E-2</c:v>
                </c:pt>
                <c:pt idx="1447">
                  <c:v>1.312486E-2</c:v>
                </c:pt>
                <c:pt idx="1448">
                  <c:v>9.6145320000000003E-3</c:v>
                </c:pt>
                <c:pt idx="1449">
                  <c:v>1.2161949999999999E-2</c:v>
                </c:pt>
                <c:pt idx="1450">
                  <c:v>1.160314E-2</c:v>
                </c:pt>
                <c:pt idx="1451">
                  <c:v>9.2839020000000001E-3</c:v>
                </c:pt>
                <c:pt idx="1452">
                  <c:v>1.455568E-2</c:v>
                </c:pt>
                <c:pt idx="1453">
                  <c:v>1.3201930000000001E-2</c:v>
                </c:pt>
                <c:pt idx="1454">
                  <c:v>1.391124E-2</c:v>
                </c:pt>
                <c:pt idx="1455">
                  <c:v>7.4532670000000004E-3</c:v>
                </c:pt>
                <c:pt idx="1456">
                  <c:v>1.0556569999999999E-2</c:v>
                </c:pt>
                <c:pt idx="1457">
                  <c:v>1.401618E-2</c:v>
                </c:pt>
                <c:pt idx="1458">
                  <c:v>1.451093E-2</c:v>
                </c:pt>
                <c:pt idx="1459">
                  <c:v>1.9208909999999999E-2</c:v>
                </c:pt>
                <c:pt idx="1460">
                  <c:v>1.799485E-2</c:v>
                </c:pt>
                <c:pt idx="1461">
                  <c:v>1.618474E-2</c:v>
                </c:pt>
                <c:pt idx="1462">
                  <c:v>1.233151E-2</c:v>
                </c:pt>
                <c:pt idx="1463">
                  <c:v>1.332476E-2</c:v>
                </c:pt>
                <c:pt idx="1464">
                  <c:v>2.2619420000000001E-2</c:v>
                </c:pt>
                <c:pt idx="1465">
                  <c:v>1.1481140000000001E-2</c:v>
                </c:pt>
                <c:pt idx="1466">
                  <c:v>1.3277560000000001E-2</c:v>
                </c:pt>
                <c:pt idx="1467">
                  <c:v>1.1045930000000001E-2</c:v>
                </c:pt>
                <c:pt idx="1468">
                  <c:v>1.7232750000000002E-2</c:v>
                </c:pt>
                <c:pt idx="1469">
                  <c:v>1.6272780000000001E-2</c:v>
                </c:pt>
                <c:pt idx="1470">
                  <c:v>1.8446460000000001E-2</c:v>
                </c:pt>
                <c:pt idx="1471">
                  <c:v>8.7676290000000007E-3</c:v>
                </c:pt>
                <c:pt idx="1472">
                  <c:v>1.4438609999999999E-2</c:v>
                </c:pt>
                <c:pt idx="1473">
                  <c:v>1.877148E-2</c:v>
                </c:pt>
                <c:pt idx="1474">
                  <c:v>1.640322E-2</c:v>
                </c:pt>
                <c:pt idx="1475">
                  <c:v>1.7864749999999999E-2</c:v>
                </c:pt>
                <c:pt idx="1476">
                  <c:v>1.642478E-2</c:v>
                </c:pt>
                <c:pt idx="1477">
                  <c:v>1.254864E-2</c:v>
                </c:pt>
                <c:pt idx="1478">
                  <c:v>1.6039589999999999E-2</c:v>
                </c:pt>
                <c:pt idx="1479">
                  <c:v>1.486462E-2</c:v>
                </c:pt>
                <c:pt idx="1480">
                  <c:v>1.8593539999999999E-2</c:v>
                </c:pt>
                <c:pt idx="1481">
                  <c:v>1.1998119999999999E-2</c:v>
                </c:pt>
                <c:pt idx="1482">
                  <c:v>1.408614E-2</c:v>
                </c:pt>
                <c:pt idx="1483">
                  <c:v>2.0677770000000002E-2</c:v>
                </c:pt>
                <c:pt idx="1484">
                  <c:v>1.542761E-2</c:v>
                </c:pt>
                <c:pt idx="1485">
                  <c:v>1.889238E-2</c:v>
                </c:pt>
                <c:pt idx="1486">
                  <c:v>9.5191530000000007E-3</c:v>
                </c:pt>
                <c:pt idx="1487">
                  <c:v>1.3147239999999999E-2</c:v>
                </c:pt>
                <c:pt idx="1488">
                  <c:v>1.706363E-2</c:v>
                </c:pt>
                <c:pt idx="1489">
                  <c:v>9.7384470000000008E-3</c:v>
                </c:pt>
                <c:pt idx="1490">
                  <c:v>1.350324E-2</c:v>
                </c:pt>
                <c:pt idx="1491">
                  <c:v>1.6111139999999999E-2</c:v>
                </c:pt>
                <c:pt idx="1492">
                  <c:v>1.5021649999999999E-2</c:v>
                </c:pt>
                <c:pt idx="1493">
                  <c:v>9.1208529999999999E-3</c:v>
                </c:pt>
                <c:pt idx="1494">
                  <c:v>1.7591499999999999E-2</c:v>
                </c:pt>
                <c:pt idx="1495">
                  <c:v>1.263513E-2</c:v>
                </c:pt>
                <c:pt idx="1496">
                  <c:v>9.7394600000000001E-3</c:v>
                </c:pt>
                <c:pt idx="1497">
                  <c:v>1.587303E-2</c:v>
                </c:pt>
                <c:pt idx="1498">
                  <c:v>1.391294E-2</c:v>
                </c:pt>
                <c:pt idx="1499">
                  <c:v>1.054654E-2</c:v>
                </c:pt>
                <c:pt idx="1500">
                  <c:v>1.506881E-2</c:v>
                </c:pt>
                <c:pt idx="1501">
                  <c:v>8.1641219999999994E-3</c:v>
                </c:pt>
                <c:pt idx="1502">
                  <c:v>1.3442000000000001E-2</c:v>
                </c:pt>
                <c:pt idx="1503">
                  <c:v>1.416709E-2</c:v>
                </c:pt>
                <c:pt idx="1504">
                  <c:v>1.8940470000000001E-2</c:v>
                </c:pt>
                <c:pt idx="1505">
                  <c:v>1.7781769999999999E-2</c:v>
                </c:pt>
                <c:pt idx="1506">
                  <c:v>1.6944299999999999E-2</c:v>
                </c:pt>
                <c:pt idx="1507">
                  <c:v>1.302008E-2</c:v>
                </c:pt>
                <c:pt idx="1508">
                  <c:v>1.459331E-2</c:v>
                </c:pt>
                <c:pt idx="1509">
                  <c:v>1.557569E-2</c:v>
                </c:pt>
                <c:pt idx="1510">
                  <c:v>1.8402749999999999E-2</c:v>
                </c:pt>
                <c:pt idx="1511">
                  <c:v>1.3317280000000001E-2</c:v>
                </c:pt>
                <c:pt idx="1512">
                  <c:v>1.33513E-2</c:v>
                </c:pt>
                <c:pt idx="1513">
                  <c:v>1.971115E-2</c:v>
                </c:pt>
                <c:pt idx="1514">
                  <c:v>1.463941E-2</c:v>
                </c:pt>
                <c:pt idx="1515">
                  <c:v>1.36566E-2</c:v>
                </c:pt>
                <c:pt idx="1516">
                  <c:v>1.450093E-2</c:v>
                </c:pt>
                <c:pt idx="1517">
                  <c:v>1.436016E-2</c:v>
                </c:pt>
                <c:pt idx="1518">
                  <c:v>1.767929E-2</c:v>
                </c:pt>
                <c:pt idx="1519">
                  <c:v>1.8015460000000001E-2</c:v>
                </c:pt>
                <c:pt idx="1520">
                  <c:v>2.0405329999999999E-2</c:v>
                </c:pt>
                <c:pt idx="1521">
                  <c:v>1.385729E-2</c:v>
                </c:pt>
                <c:pt idx="1522">
                  <c:v>1.374615E-2</c:v>
                </c:pt>
                <c:pt idx="1523">
                  <c:v>1.8109070000000001E-2</c:v>
                </c:pt>
                <c:pt idx="1524">
                  <c:v>1.8908540000000001E-2</c:v>
                </c:pt>
                <c:pt idx="1525">
                  <c:v>1.734051E-2</c:v>
                </c:pt>
                <c:pt idx="1526">
                  <c:v>1.239226E-2</c:v>
                </c:pt>
                <c:pt idx="1527">
                  <c:v>2.16399E-2</c:v>
                </c:pt>
                <c:pt idx="1528">
                  <c:v>1.221175E-2</c:v>
                </c:pt>
                <c:pt idx="1529">
                  <c:v>1.05582E-2</c:v>
                </c:pt>
                <c:pt idx="1530">
                  <c:v>1.379322E-2</c:v>
                </c:pt>
                <c:pt idx="1531">
                  <c:v>1.4182989999999999E-2</c:v>
                </c:pt>
                <c:pt idx="1532">
                  <c:v>1.5599190000000001E-2</c:v>
                </c:pt>
                <c:pt idx="1533">
                  <c:v>1.578601E-2</c:v>
                </c:pt>
                <c:pt idx="1534">
                  <c:v>1.240843E-2</c:v>
                </c:pt>
                <c:pt idx="1535">
                  <c:v>1.5540770000000001E-2</c:v>
                </c:pt>
                <c:pt idx="1536">
                  <c:v>1.419895E-2</c:v>
                </c:pt>
                <c:pt idx="1537">
                  <c:v>1.8500820000000001E-2</c:v>
                </c:pt>
                <c:pt idx="1538">
                  <c:v>1.780033E-2</c:v>
                </c:pt>
                <c:pt idx="1539">
                  <c:v>1.3686179999999999E-2</c:v>
                </c:pt>
                <c:pt idx="1540">
                  <c:v>1.312461E-2</c:v>
                </c:pt>
                <c:pt idx="1541">
                  <c:v>1.5646460000000001E-2</c:v>
                </c:pt>
                <c:pt idx="1542">
                  <c:v>1.8764220000000002E-2</c:v>
                </c:pt>
                <c:pt idx="1543">
                  <c:v>1.20821E-2</c:v>
                </c:pt>
                <c:pt idx="1544">
                  <c:v>1.3001220000000001E-2</c:v>
                </c:pt>
                <c:pt idx="1545">
                  <c:v>1.191763E-2</c:v>
                </c:pt>
                <c:pt idx="1546">
                  <c:v>1.422673E-2</c:v>
                </c:pt>
                <c:pt idx="1547">
                  <c:v>1.9683880000000001E-2</c:v>
                </c:pt>
                <c:pt idx="1548">
                  <c:v>1.376019E-2</c:v>
                </c:pt>
                <c:pt idx="1549">
                  <c:v>1.474849E-2</c:v>
                </c:pt>
                <c:pt idx="1550">
                  <c:v>1.5664109999999998E-2</c:v>
                </c:pt>
                <c:pt idx="1551">
                  <c:v>1.364315E-2</c:v>
                </c:pt>
                <c:pt idx="1552">
                  <c:v>1.6997870000000002E-2</c:v>
                </c:pt>
                <c:pt idx="1553">
                  <c:v>1.238701E-2</c:v>
                </c:pt>
                <c:pt idx="1554">
                  <c:v>1.8250780000000001E-2</c:v>
                </c:pt>
                <c:pt idx="1555">
                  <c:v>1.530139E-2</c:v>
                </c:pt>
                <c:pt idx="1556">
                  <c:v>1.3229080000000001E-2</c:v>
                </c:pt>
                <c:pt idx="1557">
                  <c:v>1.9140339999999999E-2</c:v>
                </c:pt>
                <c:pt idx="1558">
                  <c:v>1.753449E-2</c:v>
                </c:pt>
                <c:pt idx="1559">
                  <c:v>1.1081219999999999E-2</c:v>
                </c:pt>
                <c:pt idx="1560">
                  <c:v>1.476773E-2</c:v>
                </c:pt>
                <c:pt idx="1561">
                  <c:v>1.8227739999999999E-2</c:v>
                </c:pt>
                <c:pt idx="1562">
                  <c:v>1.918665E-2</c:v>
                </c:pt>
                <c:pt idx="1563">
                  <c:v>1.820335E-2</c:v>
                </c:pt>
                <c:pt idx="1564">
                  <c:v>1.453192E-2</c:v>
                </c:pt>
                <c:pt idx="1565">
                  <c:v>1.217273E-2</c:v>
                </c:pt>
                <c:pt idx="1566">
                  <c:v>1.383827E-2</c:v>
                </c:pt>
                <c:pt idx="1567">
                  <c:v>1.4224250000000001E-2</c:v>
                </c:pt>
                <c:pt idx="1568">
                  <c:v>1.7477110000000001E-2</c:v>
                </c:pt>
                <c:pt idx="1569">
                  <c:v>1.51938E-2</c:v>
                </c:pt>
                <c:pt idx="1570">
                  <c:v>1.524268E-2</c:v>
                </c:pt>
                <c:pt idx="1571">
                  <c:v>1.5839260000000001E-2</c:v>
                </c:pt>
                <c:pt idx="1572">
                  <c:v>1.2496149999999999E-2</c:v>
                </c:pt>
                <c:pt idx="1573">
                  <c:v>1.312865E-2</c:v>
                </c:pt>
                <c:pt idx="1574">
                  <c:v>1.5673929999999999E-2</c:v>
                </c:pt>
                <c:pt idx="1575">
                  <c:v>1.6273099999999999E-2</c:v>
                </c:pt>
                <c:pt idx="1576">
                  <c:v>1.3808829999999999E-2</c:v>
                </c:pt>
                <c:pt idx="1577">
                  <c:v>1.766032E-2</c:v>
                </c:pt>
                <c:pt idx="1578">
                  <c:v>1.502739E-2</c:v>
                </c:pt>
                <c:pt idx="1579">
                  <c:v>1.5196660000000001E-2</c:v>
                </c:pt>
                <c:pt idx="1580">
                  <c:v>1.780172E-2</c:v>
                </c:pt>
                <c:pt idx="1581">
                  <c:v>2.2670139999999998E-2</c:v>
                </c:pt>
                <c:pt idx="1582">
                  <c:v>1.2347260000000001E-2</c:v>
                </c:pt>
                <c:pt idx="1583">
                  <c:v>1.5883089999999999E-2</c:v>
                </c:pt>
                <c:pt idx="1584">
                  <c:v>1.241545E-2</c:v>
                </c:pt>
                <c:pt idx="1585">
                  <c:v>1.2978409999999999E-2</c:v>
                </c:pt>
                <c:pt idx="1586">
                  <c:v>1.155307E-2</c:v>
                </c:pt>
                <c:pt idx="1587">
                  <c:v>1.54301E-2</c:v>
                </c:pt>
                <c:pt idx="1588">
                  <c:v>1.760871E-2</c:v>
                </c:pt>
                <c:pt idx="1589">
                  <c:v>1.16312E-2</c:v>
                </c:pt>
                <c:pt idx="1590">
                  <c:v>1.508896E-2</c:v>
                </c:pt>
                <c:pt idx="1591">
                  <c:v>1.3347349999999999E-2</c:v>
                </c:pt>
                <c:pt idx="1592">
                  <c:v>1.2622980000000001E-2</c:v>
                </c:pt>
                <c:pt idx="1593">
                  <c:v>1.6906049999999999E-2</c:v>
                </c:pt>
                <c:pt idx="1594">
                  <c:v>1.1608220000000001E-2</c:v>
                </c:pt>
                <c:pt idx="1595">
                  <c:v>1.9350280000000001E-2</c:v>
                </c:pt>
                <c:pt idx="1596">
                  <c:v>1.627398E-2</c:v>
                </c:pt>
                <c:pt idx="1597">
                  <c:v>1.390213E-2</c:v>
                </c:pt>
                <c:pt idx="1598">
                  <c:v>1.0410229999999999E-2</c:v>
                </c:pt>
                <c:pt idx="1599">
                  <c:v>1.6812299999999999E-2</c:v>
                </c:pt>
                <c:pt idx="1600">
                  <c:v>1.8247329999999999E-2</c:v>
                </c:pt>
                <c:pt idx="1601">
                  <c:v>1.187773E-2</c:v>
                </c:pt>
                <c:pt idx="1602">
                  <c:v>1.6900330000000002E-2</c:v>
                </c:pt>
                <c:pt idx="1603">
                  <c:v>1.2993289999999999E-2</c:v>
                </c:pt>
                <c:pt idx="1604">
                  <c:v>1.750825E-2</c:v>
                </c:pt>
                <c:pt idx="1605">
                  <c:v>1.9463620000000001E-2</c:v>
                </c:pt>
                <c:pt idx="1606">
                  <c:v>1.4044900000000001E-2</c:v>
                </c:pt>
                <c:pt idx="1607">
                  <c:v>1.617946E-2</c:v>
                </c:pt>
                <c:pt idx="1608">
                  <c:v>1.6607449999999999E-2</c:v>
                </c:pt>
                <c:pt idx="1609">
                  <c:v>1.369394E-2</c:v>
                </c:pt>
                <c:pt idx="1610">
                  <c:v>1.8120810000000001E-2</c:v>
                </c:pt>
                <c:pt idx="1611">
                  <c:v>1.6571519999999999E-2</c:v>
                </c:pt>
                <c:pt idx="1612">
                  <c:v>1.2104719999999999E-2</c:v>
                </c:pt>
                <c:pt idx="1613">
                  <c:v>1.6124469999999998E-2</c:v>
                </c:pt>
                <c:pt idx="1614">
                  <c:v>1.6579469999999999E-2</c:v>
                </c:pt>
                <c:pt idx="1615">
                  <c:v>1.4131909999999999E-2</c:v>
                </c:pt>
                <c:pt idx="1616">
                  <c:v>1.3808259999999999E-2</c:v>
                </c:pt>
                <c:pt idx="1617">
                  <c:v>1.386221E-2</c:v>
                </c:pt>
                <c:pt idx="1618">
                  <c:v>1.1816220000000001E-2</c:v>
                </c:pt>
                <c:pt idx="1619">
                  <c:v>1.0915269999999999E-2</c:v>
                </c:pt>
                <c:pt idx="1620">
                  <c:v>1.372785E-2</c:v>
                </c:pt>
                <c:pt idx="1621">
                  <c:v>2.0234740000000001E-2</c:v>
                </c:pt>
                <c:pt idx="1622">
                  <c:v>1.12371E-2</c:v>
                </c:pt>
                <c:pt idx="1623">
                  <c:v>1.1205700000000001E-2</c:v>
                </c:pt>
                <c:pt idx="1624">
                  <c:v>1.501038E-2</c:v>
                </c:pt>
                <c:pt idx="1625">
                  <c:v>1.167258E-2</c:v>
                </c:pt>
                <c:pt idx="1626">
                  <c:v>9.515529E-3</c:v>
                </c:pt>
                <c:pt idx="1627">
                  <c:v>1.1333599999999999E-2</c:v>
                </c:pt>
                <c:pt idx="1628">
                  <c:v>1.1097060000000001E-2</c:v>
                </c:pt>
                <c:pt idx="1629">
                  <c:v>1.7567559999999999E-2</c:v>
                </c:pt>
                <c:pt idx="1630">
                  <c:v>9.6649609999999997E-3</c:v>
                </c:pt>
                <c:pt idx="1631">
                  <c:v>1.602408E-2</c:v>
                </c:pt>
                <c:pt idx="1632">
                  <c:v>1.3211540000000001E-2</c:v>
                </c:pt>
                <c:pt idx="1633">
                  <c:v>1.1555889999999999E-2</c:v>
                </c:pt>
                <c:pt idx="1634">
                  <c:v>1.543016E-2</c:v>
                </c:pt>
                <c:pt idx="1635">
                  <c:v>9.6732820000000001E-3</c:v>
                </c:pt>
                <c:pt idx="1636">
                  <c:v>1.3468890000000001E-2</c:v>
                </c:pt>
                <c:pt idx="1637">
                  <c:v>1.7758739999999999E-2</c:v>
                </c:pt>
                <c:pt idx="1638">
                  <c:v>1.0587030000000001E-2</c:v>
                </c:pt>
                <c:pt idx="1639">
                  <c:v>1.3113929999999999E-2</c:v>
                </c:pt>
                <c:pt idx="1640">
                  <c:v>1.44081E-2</c:v>
                </c:pt>
                <c:pt idx="1641">
                  <c:v>1.9541280000000001E-2</c:v>
                </c:pt>
                <c:pt idx="1642">
                  <c:v>1.4589130000000001E-2</c:v>
                </c:pt>
                <c:pt idx="1643">
                  <c:v>1.8366440000000001E-2</c:v>
                </c:pt>
                <c:pt idx="1644">
                  <c:v>1.8698360000000001E-2</c:v>
                </c:pt>
                <c:pt idx="1645">
                  <c:v>1.6535910000000001E-2</c:v>
                </c:pt>
                <c:pt idx="1646">
                  <c:v>1.427496E-2</c:v>
                </c:pt>
                <c:pt idx="1647">
                  <c:v>1.8165319999999999E-2</c:v>
                </c:pt>
                <c:pt idx="1648">
                  <c:v>1.8401859999999999E-2</c:v>
                </c:pt>
                <c:pt idx="1649">
                  <c:v>1.9064919999999999E-2</c:v>
                </c:pt>
                <c:pt idx="1650">
                  <c:v>1.535984E-2</c:v>
                </c:pt>
                <c:pt idx="1651">
                  <c:v>1.3109289999999999E-2</c:v>
                </c:pt>
                <c:pt idx="1652">
                  <c:v>1.4688720000000001E-2</c:v>
                </c:pt>
                <c:pt idx="1653">
                  <c:v>2.1529929999999999E-2</c:v>
                </c:pt>
                <c:pt idx="1654">
                  <c:v>1.8628760000000001E-2</c:v>
                </c:pt>
                <c:pt idx="1655">
                  <c:v>1.6054160000000001E-2</c:v>
                </c:pt>
                <c:pt idx="1656">
                  <c:v>1.5050590000000001E-2</c:v>
                </c:pt>
                <c:pt idx="1657">
                  <c:v>1.6762920000000001E-2</c:v>
                </c:pt>
                <c:pt idx="1658">
                  <c:v>1.1545949999999999E-2</c:v>
                </c:pt>
                <c:pt idx="1659">
                  <c:v>1.111909E-2</c:v>
                </c:pt>
                <c:pt idx="1660">
                  <c:v>1.3559730000000001E-2</c:v>
                </c:pt>
                <c:pt idx="1661">
                  <c:v>9.5644800000000002E-3</c:v>
                </c:pt>
                <c:pt idx="1662">
                  <c:v>9.2905439999999995E-3</c:v>
                </c:pt>
                <c:pt idx="1663">
                  <c:v>2.1136760000000001E-2</c:v>
                </c:pt>
                <c:pt idx="1664">
                  <c:v>1.568808E-2</c:v>
                </c:pt>
                <c:pt idx="1665">
                  <c:v>1.1747260000000001E-2</c:v>
                </c:pt>
                <c:pt idx="1666">
                  <c:v>1.3921060000000001E-2</c:v>
                </c:pt>
                <c:pt idx="1667">
                  <c:v>1.495084E-2</c:v>
                </c:pt>
                <c:pt idx="1668">
                  <c:v>1.6316520000000001E-2</c:v>
                </c:pt>
                <c:pt idx="1669">
                  <c:v>1.4383470000000001E-2</c:v>
                </c:pt>
                <c:pt idx="1670">
                  <c:v>1.130128E-2</c:v>
                </c:pt>
                <c:pt idx="1671">
                  <c:v>1.375262E-2</c:v>
                </c:pt>
                <c:pt idx="1672">
                  <c:v>1.6527110000000001E-2</c:v>
                </c:pt>
                <c:pt idx="1673">
                  <c:v>1.056176E-2</c:v>
                </c:pt>
                <c:pt idx="1674">
                  <c:v>1.103372E-2</c:v>
                </c:pt>
                <c:pt idx="1675">
                  <c:v>1.6544550000000002E-2</c:v>
                </c:pt>
                <c:pt idx="1676">
                  <c:v>1.3271099999999999E-2</c:v>
                </c:pt>
                <c:pt idx="1677">
                  <c:v>1.6894679999999999E-2</c:v>
                </c:pt>
                <c:pt idx="1678">
                  <c:v>1.378303E-2</c:v>
                </c:pt>
                <c:pt idx="1679">
                  <c:v>9.3758580000000008E-3</c:v>
                </c:pt>
                <c:pt idx="1680">
                  <c:v>1.438821E-2</c:v>
                </c:pt>
                <c:pt idx="1681">
                  <c:v>1.66017E-2</c:v>
                </c:pt>
                <c:pt idx="1682">
                  <c:v>1.2028540000000001E-2</c:v>
                </c:pt>
                <c:pt idx="1683">
                  <c:v>1.7221190000000001E-2</c:v>
                </c:pt>
                <c:pt idx="1684">
                  <c:v>1.9402249999999999E-2</c:v>
                </c:pt>
                <c:pt idx="1685">
                  <c:v>1.3432049999999999E-2</c:v>
                </c:pt>
                <c:pt idx="1686">
                  <c:v>1.413615E-2</c:v>
                </c:pt>
                <c:pt idx="1687">
                  <c:v>1.539217E-2</c:v>
                </c:pt>
                <c:pt idx="1688">
                  <c:v>1.7511369999999998E-2</c:v>
                </c:pt>
                <c:pt idx="1689">
                  <c:v>1.7072190000000001E-2</c:v>
                </c:pt>
                <c:pt idx="1690">
                  <c:v>1.6927589999999999E-2</c:v>
                </c:pt>
                <c:pt idx="1691">
                  <c:v>1.449581E-2</c:v>
                </c:pt>
                <c:pt idx="1692">
                  <c:v>1.519268E-2</c:v>
                </c:pt>
                <c:pt idx="1693">
                  <c:v>1.089147E-2</c:v>
                </c:pt>
                <c:pt idx="1694">
                  <c:v>1.5214409999999999E-2</c:v>
                </c:pt>
                <c:pt idx="1695">
                  <c:v>1.581633E-2</c:v>
                </c:pt>
                <c:pt idx="1696">
                  <c:v>1.484306E-2</c:v>
                </c:pt>
                <c:pt idx="1697">
                  <c:v>1.2940470000000001E-2</c:v>
                </c:pt>
                <c:pt idx="1698">
                  <c:v>1.6605950000000001E-2</c:v>
                </c:pt>
                <c:pt idx="1699">
                  <c:v>1.872884E-2</c:v>
                </c:pt>
                <c:pt idx="1700">
                  <c:v>1.326222E-2</c:v>
                </c:pt>
                <c:pt idx="1701">
                  <c:v>1.436199E-2</c:v>
                </c:pt>
                <c:pt idx="1702">
                  <c:v>1.5835399999999999E-2</c:v>
                </c:pt>
                <c:pt idx="1703">
                  <c:v>1.4723989999999999E-2</c:v>
                </c:pt>
                <c:pt idx="1704">
                  <c:v>1.0516030000000001E-2</c:v>
                </c:pt>
                <c:pt idx="1705">
                  <c:v>1.453753E-2</c:v>
                </c:pt>
                <c:pt idx="1706">
                  <c:v>1.7210010000000001E-2</c:v>
                </c:pt>
                <c:pt idx="1707">
                  <c:v>1.3707469999999999E-2</c:v>
                </c:pt>
                <c:pt idx="1708">
                  <c:v>1.3168630000000001E-2</c:v>
                </c:pt>
                <c:pt idx="1709">
                  <c:v>1.7712149999999999E-2</c:v>
                </c:pt>
                <c:pt idx="1710">
                  <c:v>1.5272279999999999E-2</c:v>
                </c:pt>
                <c:pt idx="1711">
                  <c:v>1.6001499999999998E-2</c:v>
                </c:pt>
                <c:pt idx="1712">
                  <c:v>1.3250410000000001E-2</c:v>
                </c:pt>
                <c:pt idx="1713">
                  <c:v>1.6990149999999999E-2</c:v>
                </c:pt>
                <c:pt idx="1714">
                  <c:v>1.379449E-2</c:v>
                </c:pt>
                <c:pt idx="1715">
                  <c:v>1.1431759999999999E-2</c:v>
                </c:pt>
                <c:pt idx="1716">
                  <c:v>1.644025E-2</c:v>
                </c:pt>
                <c:pt idx="1717">
                  <c:v>1.3797759999999999E-2</c:v>
                </c:pt>
                <c:pt idx="1718">
                  <c:v>1.472673E-2</c:v>
                </c:pt>
                <c:pt idx="1719">
                  <c:v>1.4020700000000001E-2</c:v>
                </c:pt>
                <c:pt idx="1720">
                  <c:v>9.2615070000000004E-3</c:v>
                </c:pt>
                <c:pt idx="1721">
                  <c:v>1.176512E-2</c:v>
                </c:pt>
                <c:pt idx="1722">
                  <c:v>1.7150530000000001E-2</c:v>
                </c:pt>
                <c:pt idx="1723">
                  <c:v>1.3596820000000001E-2</c:v>
                </c:pt>
                <c:pt idx="1724">
                  <c:v>9.2395150000000002E-3</c:v>
                </c:pt>
                <c:pt idx="1725">
                  <c:v>1.8632840000000001E-2</c:v>
                </c:pt>
                <c:pt idx="1726">
                  <c:v>1.7891489999999999E-2</c:v>
                </c:pt>
                <c:pt idx="1727">
                  <c:v>2.073175E-2</c:v>
                </c:pt>
                <c:pt idx="1728">
                  <c:v>1.426592E-2</c:v>
                </c:pt>
                <c:pt idx="1729">
                  <c:v>2.1066749999999999E-2</c:v>
                </c:pt>
                <c:pt idx="1730">
                  <c:v>1.3238389999999999E-2</c:v>
                </c:pt>
                <c:pt idx="1731">
                  <c:v>1.7384429999999999E-2</c:v>
                </c:pt>
                <c:pt idx="1732">
                  <c:v>1.521339E-2</c:v>
                </c:pt>
                <c:pt idx="1733">
                  <c:v>1.0020039999999999E-2</c:v>
                </c:pt>
                <c:pt idx="1734">
                  <c:v>1.559052E-2</c:v>
                </c:pt>
                <c:pt idx="1735">
                  <c:v>1.16592E-2</c:v>
                </c:pt>
                <c:pt idx="1736">
                  <c:v>1.5906779999999999E-2</c:v>
                </c:pt>
                <c:pt idx="1737">
                  <c:v>1.5174689999999999E-2</c:v>
                </c:pt>
                <c:pt idx="1738">
                  <c:v>7.9015609999999997E-3</c:v>
                </c:pt>
                <c:pt idx="1739">
                  <c:v>1.193461E-2</c:v>
                </c:pt>
                <c:pt idx="1740">
                  <c:v>1.166645E-2</c:v>
                </c:pt>
                <c:pt idx="1741">
                  <c:v>1.233823E-2</c:v>
                </c:pt>
                <c:pt idx="1742">
                  <c:v>1.262984E-2</c:v>
                </c:pt>
                <c:pt idx="1743">
                  <c:v>1.709308E-2</c:v>
                </c:pt>
                <c:pt idx="1744">
                  <c:v>1.356169E-2</c:v>
                </c:pt>
                <c:pt idx="1745">
                  <c:v>1.5132100000000001E-2</c:v>
                </c:pt>
                <c:pt idx="1746">
                  <c:v>1.7364859999999999E-2</c:v>
                </c:pt>
                <c:pt idx="1747">
                  <c:v>1.4708499999999999E-2</c:v>
                </c:pt>
                <c:pt idx="1748">
                  <c:v>1.6149409999999999E-2</c:v>
                </c:pt>
                <c:pt idx="1749">
                  <c:v>1.2360650000000001E-2</c:v>
                </c:pt>
                <c:pt idx="1750">
                  <c:v>1.3116900000000001E-2</c:v>
                </c:pt>
                <c:pt idx="1751">
                  <c:v>1.382974E-2</c:v>
                </c:pt>
                <c:pt idx="1752">
                  <c:v>1.5932999999999999E-2</c:v>
                </c:pt>
                <c:pt idx="1753">
                  <c:v>1.650037E-2</c:v>
                </c:pt>
                <c:pt idx="1754">
                  <c:v>1.4363269999999999E-2</c:v>
                </c:pt>
                <c:pt idx="1755">
                  <c:v>1.2333449999999999E-2</c:v>
                </c:pt>
                <c:pt idx="1756">
                  <c:v>1.7363900000000002E-2</c:v>
                </c:pt>
                <c:pt idx="1757">
                  <c:v>1.3102539999999999E-2</c:v>
                </c:pt>
                <c:pt idx="1758">
                  <c:v>1.900568E-2</c:v>
                </c:pt>
                <c:pt idx="1759">
                  <c:v>2.0028569999999999E-2</c:v>
                </c:pt>
                <c:pt idx="1760">
                  <c:v>1.6856599999999999E-2</c:v>
                </c:pt>
                <c:pt idx="1761">
                  <c:v>1.537088E-2</c:v>
                </c:pt>
                <c:pt idx="1762">
                  <c:v>1.497395E-2</c:v>
                </c:pt>
                <c:pt idx="1763">
                  <c:v>1.8799610000000001E-2</c:v>
                </c:pt>
                <c:pt idx="1764">
                  <c:v>1.447827E-2</c:v>
                </c:pt>
                <c:pt idx="1765">
                  <c:v>1.350984E-2</c:v>
                </c:pt>
                <c:pt idx="1766">
                  <c:v>1.1004069999999999E-2</c:v>
                </c:pt>
                <c:pt idx="1767">
                  <c:v>1.1755710000000001E-2</c:v>
                </c:pt>
                <c:pt idx="1768">
                  <c:v>2.1006529999999999E-2</c:v>
                </c:pt>
                <c:pt idx="1769">
                  <c:v>1.624169E-2</c:v>
                </c:pt>
                <c:pt idx="1770">
                  <c:v>1.3959239999999999E-2</c:v>
                </c:pt>
                <c:pt idx="1771">
                  <c:v>1.520169E-2</c:v>
                </c:pt>
                <c:pt idx="1772">
                  <c:v>1.200994E-2</c:v>
                </c:pt>
                <c:pt idx="1773">
                  <c:v>2.1750499999999999E-2</c:v>
                </c:pt>
                <c:pt idx="1774">
                  <c:v>1.525787E-2</c:v>
                </c:pt>
                <c:pt idx="1775">
                  <c:v>1.4859799999999999E-2</c:v>
                </c:pt>
                <c:pt idx="1776">
                  <c:v>1.043385E-2</c:v>
                </c:pt>
                <c:pt idx="1777">
                  <c:v>1.4852000000000001E-2</c:v>
                </c:pt>
                <c:pt idx="1778">
                  <c:v>2.0412650000000001E-2</c:v>
                </c:pt>
                <c:pt idx="1779">
                  <c:v>8.7173349999999997E-3</c:v>
                </c:pt>
                <c:pt idx="1780">
                  <c:v>1.318624E-2</c:v>
                </c:pt>
                <c:pt idx="1781">
                  <c:v>1.3651129999999999E-2</c:v>
                </c:pt>
                <c:pt idx="1782">
                  <c:v>1.5450530000000001E-2</c:v>
                </c:pt>
                <c:pt idx="1783">
                  <c:v>1.4207620000000001E-2</c:v>
                </c:pt>
                <c:pt idx="1784">
                  <c:v>1.1312239999999999E-2</c:v>
                </c:pt>
                <c:pt idx="1785">
                  <c:v>1.40386E-2</c:v>
                </c:pt>
                <c:pt idx="1786">
                  <c:v>1.3949390000000001E-2</c:v>
                </c:pt>
                <c:pt idx="1787">
                  <c:v>1.6402110000000001E-2</c:v>
                </c:pt>
                <c:pt idx="1788">
                  <c:v>2.0608080000000001E-2</c:v>
                </c:pt>
                <c:pt idx="1789">
                  <c:v>1.126709E-2</c:v>
                </c:pt>
                <c:pt idx="1790">
                  <c:v>1.0952470000000001E-2</c:v>
                </c:pt>
                <c:pt idx="1791">
                  <c:v>1.6819839999999999E-2</c:v>
                </c:pt>
                <c:pt idx="1792">
                  <c:v>1.8605010000000002E-2</c:v>
                </c:pt>
                <c:pt idx="1793">
                  <c:v>1.334187E-2</c:v>
                </c:pt>
                <c:pt idx="1794">
                  <c:v>1.7857339999999999E-2</c:v>
                </c:pt>
                <c:pt idx="1795">
                  <c:v>2.0552890000000001E-2</c:v>
                </c:pt>
                <c:pt idx="1796">
                  <c:v>1.7458270000000001E-2</c:v>
                </c:pt>
                <c:pt idx="1797">
                  <c:v>2.1635640000000001E-2</c:v>
                </c:pt>
                <c:pt idx="1798">
                  <c:v>1.257232E-2</c:v>
                </c:pt>
                <c:pt idx="1799">
                  <c:v>1.543922E-2</c:v>
                </c:pt>
                <c:pt idx="1800">
                  <c:v>1.9487930000000001E-2</c:v>
                </c:pt>
                <c:pt idx="1801">
                  <c:v>1.269998E-2</c:v>
                </c:pt>
                <c:pt idx="1802">
                  <c:v>1.183853E-2</c:v>
                </c:pt>
                <c:pt idx="1803">
                  <c:v>1.4695349999999999E-2</c:v>
                </c:pt>
                <c:pt idx="1804">
                  <c:v>1.5646549999999999E-2</c:v>
                </c:pt>
                <c:pt idx="1805">
                  <c:v>1.722754E-2</c:v>
                </c:pt>
                <c:pt idx="1806">
                  <c:v>2.115622E-2</c:v>
                </c:pt>
                <c:pt idx="1807">
                  <c:v>1.162972E-2</c:v>
                </c:pt>
                <c:pt idx="1808">
                  <c:v>1.2875910000000001E-2</c:v>
                </c:pt>
                <c:pt idx="1809">
                  <c:v>2.081678E-2</c:v>
                </c:pt>
                <c:pt idx="1810">
                  <c:v>1.063193E-2</c:v>
                </c:pt>
                <c:pt idx="1811">
                  <c:v>1.203681E-2</c:v>
                </c:pt>
                <c:pt idx="1812">
                  <c:v>1.6265809999999999E-2</c:v>
                </c:pt>
                <c:pt idx="1813">
                  <c:v>1.5797140000000001E-2</c:v>
                </c:pt>
                <c:pt idx="1814">
                  <c:v>1.194537E-2</c:v>
                </c:pt>
                <c:pt idx="1815">
                  <c:v>1.767991E-2</c:v>
                </c:pt>
                <c:pt idx="1816">
                  <c:v>1.52809E-2</c:v>
                </c:pt>
                <c:pt idx="1817">
                  <c:v>1.584472E-2</c:v>
                </c:pt>
                <c:pt idx="1818">
                  <c:v>1.8486329999999999E-2</c:v>
                </c:pt>
                <c:pt idx="1819">
                  <c:v>2.0095459999999999E-2</c:v>
                </c:pt>
                <c:pt idx="1820">
                  <c:v>1.4903619999999999E-2</c:v>
                </c:pt>
                <c:pt idx="1821">
                  <c:v>1.67093E-2</c:v>
                </c:pt>
                <c:pt idx="1822">
                  <c:v>1.6214820000000001E-2</c:v>
                </c:pt>
                <c:pt idx="1823">
                  <c:v>1.310569E-2</c:v>
                </c:pt>
                <c:pt idx="1824">
                  <c:v>2.0648219999999998E-2</c:v>
                </c:pt>
                <c:pt idx="1825">
                  <c:v>1.6817619999999998E-2</c:v>
                </c:pt>
                <c:pt idx="1826">
                  <c:v>1.7111060000000001E-2</c:v>
                </c:pt>
                <c:pt idx="1827">
                  <c:v>1.6807610000000001E-2</c:v>
                </c:pt>
                <c:pt idx="1828">
                  <c:v>1.9008420000000002E-2</c:v>
                </c:pt>
                <c:pt idx="1829">
                  <c:v>2.300872E-2</c:v>
                </c:pt>
                <c:pt idx="1830">
                  <c:v>1.2900669999999999E-2</c:v>
                </c:pt>
                <c:pt idx="1831">
                  <c:v>1.079388E-2</c:v>
                </c:pt>
                <c:pt idx="1832">
                  <c:v>1.2560389999999999E-2</c:v>
                </c:pt>
                <c:pt idx="1833">
                  <c:v>1.677259E-2</c:v>
                </c:pt>
                <c:pt idx="1834">
                  <c:v>1.856087E-2</c:v>
                </c:pt>
                <c:pt idx="1835">
                  <c:v>1.4192359999999999E-2</c:v>
                </c:pt>
                <c:pt idx="1836">
                  <c:v>1.458453E-2</c:v>
                </c:pt>
                <c:pt idx="1837">
                  <c:v>1.9520539999999999E-2</c:v>
                </c:pt>
                <c:pt idx="1838">
                  <c:v>1.507505E-2</c:v>
                </c:pt>
                <c:pt idx="1839">
                  <c:v>1.3463070000000001E-2</c:v>
                </c:pt>
                <c:pt idx="1840">
                  <c:v>1.539372E-2</c:v>
                </c:pt>
                <c:pt idx="1841">
                  <c:v>1.512004E-2</c:v>
                </c:pt>
                <c:pt idx="1842">
                  <c:v>9.9154499999999993E-3</c:v>
                </c:pt>
                <c:pt idx="1843">
                  <c:v>1.6086759999999999E-2</c:v>
                </c:pt>
                <c:pt idx="1844">
                  <c:v>1.437895E-2</c:v>
                </c:pt>
                <c:pt idx="1845">
                  <c:v>1.550817E-2</c:v>
                </c:pt>
                <c:pt idx="1846">
                  <c:v>1.1569980000000001E-2</c:v>
                </c:pt>
                <c:pt idx="1847">
                  <c:v>9.6759329999999994E-3</c:v>
                </c:pt>
                <c:pt idx="1848">
                  <c:v>1.345582E-2</c:v>
                </c:pt>
                <c:pt idx="1849">
                  <c:v>1.293473E-2</c:v>
                </c:pt>
                <c:pt idx="1850">
                  <c:v>1.8283069999999998E-2</c:v>
                </c:pt>
                <c:pt idx="1851">
                  <c:v>1.332148E-2</c:v>
                </c:pt>
                <c:pt idx="1852">
                  <c:v>1.7124730000000001E-2</c:v>
                </c:pt>
                <c:pt idx="1853">
                  <c:v>1.494262E-2</c:v>
                </c:pt>
                <c:pt idx="1854">
                  <c:v>1.762447E-2</c:v>
                </c:pt>
                <c:pt idx="1855">
                  <c:v>1.4270939999999999E-2</c:v>
                </c:pt>
                <c:pt idx="1856">
                  <c:v>1.7068349999999999E-2</c:v>
                </c:pt>
                <c:pt idx="1857">
                  <c:v>1.2179590000000001E-2</c:v>
                </c:pt>
                <c:pt idx="1858">
                  <c:v>1.5260599999999999E-2</c:v>
                </c:pt>
                <c:pt idx="1859">
                  <c:v>1.5708420000000001E-2</c:v>
                </c:pt>
                <c:pt idx="1860">
                  <c:v>1.4529459999999999E-2</c:v>
                </c:pt>
                <c:pt idx="1861">
                  <c:v>2.1364879999999999E-2</c:v>
                </c:pt>
                <c:pt idx="1862">
                  <c:v>1.4274780000000001E-2</c:v>
                </c:pt>
                <c:pt idx="1863">
                  <c:v>1.3280510000000001E-2</c:v>
                </c:pt>
                <c:pt idx="1864">
                  <c:v>1.4933510000000001E-2</c:v>
                </c:pt>
                <c:pt idx="1865">
                  <c:v>1.8932270000000001E-2</c:v>
                </c:pt>
                <c:pt idx="1866">
                  <c:v>1.5721760000000001E-2</c:v>
                </c:pt>
                <c:pt idx="1867">
                  <c:v>1.5227040000000001E-2</c:v>
                </c:pt>
                <c:pt idx="1868">
                  <c:v>1.444954E-2</c:v>
                </c:pt>
                <c:pt idx="1869">
                  <c:v>1.2807870000000001E-2</c:v>
                </c:pt>
                <c:pt idx="1870">
                  <c:v>1.9228459999999999E-2</c:v>
                </c:pt>
                <c:pt idx="1871">
                  <c:v>1.8642300000000001E-2</c:v>
                </c:pt>
                <c:pt idx="1872">
                  <c:v>1.9125929999999999E-2</c:v>
                </c:pt>
                <c:pt idx="1873">
                  <c:v>9.4854399999999995E-3</c:v>
                </c:pt>
                <c:pt idx="1874">
                  <c:v>2.040784E-2</c:v>
                </c:pt>
                <c:pt idx="1875">
                  <c:v>1.2377569999999999E-2</c:v>
                </c:pt>
                <c:pt idx="1876">
                  <c:v>1.3677740000000001E-2</c:v>
                </c:pt>
                <c:pt idx="1877">
                  <c:v>2.0142139999999999E-2</c:v>
                </c:pt>
                <c:pt idx="1878">
                  <c:v>1.6339610000000001E-2</c:v>
                </c:pt>
                <c:pt idx="1879">
                  <c:v>1.5105510000000001E-2</c:v>
                </c:pt>
                <c:pt idx="1880">
                  <c:v>1.9060480000000001E-2</c:v>
                </c:pt>
                <c:pt idx="1881">
                  <c:v>1.5528E-2</c:v>
                </c:pt>
                <c:pt idx="1882">
                  <c:v>1.074671E-2</c:v>
                </c:pt>
                <c:pt idx="1883">
                  <c:v>1.076796E-2</c:v>
                </c:pt>
                <c:pt idx="1884">
                  <c:v>1.5695270000000001E-2</c:v>
                </c:pt>
                <c:pt idx="1885">
                  <c:v>1.939803E-2</c:v>
                </c:pt>
                <c:pt idx="1886">
                  <c:v>1.6006309999999999E-2</c:v>
                </c:pt>
                <c:pt idx="1887">
                  <c:v>1.9037559999999999E-2</c:v>
                </c:pt>
                <c:pt idx="1888">
                  <c:v>1.32225E-2</c:v>
                </c:pt>
                <c:pt idx="1889">
                  <c:v>1.1061649999999999E-2</c:v>
                </c:pt>
                <c:pt idx="1890">
                  <c:v>1.372514E-2</c:v>
                </c:pt>
                <c:pt idx="1891">
                  <c:v>1.7239000000000001E-2</c:v>
                </c:pt>
                <c:pt idx="1892">
                  <c:v>9.5534330000000001E-3</c:v>
                </c:pt>
                <c:pt idx="1893">
                  <c:v>1.7295979999999999E-2</c:v>
                </c:pt>
                <c:pt idx="1894">
                  <c:v>1.55821E-2</c:v>
                </c:pt>
                <c:pt idx="1895">
                  <c:v>1.2006650000000001E-2</c:v>
                </c:pt>
                <c:pt idx="1896">
                  <c:v>1.9461909999999999E-2</c:v>
                </c:pt>
                <c:pt idx="1897">
                  <c:v>1.458899E-2</c:v>
                </c:pt>
                <c:pt idx="1898">
                  <c:v>1.470144E-2</c:v>
                </c:pt>
                <c:pt idx="1899">
                  <c:v>1.301248E-2</c:v>
                </c:pt>
                <c:pt idx="1900">
                  <c:v>1.3195510000000001E-2</c:v>
                </c:pt>
                <c:pt idx="1901">
                  <c:v>1.5780639999999999E-2</c:v>
                </c:pt>
                <c:pt idx="1902">
                  <c:v>1.2716130000000001E-2</c:v>
                </c:pt>
                <c:pt idx="1903">
                  <c:v>2.052621E-2</c:v>
                </c:pt>
                <c:pt idx="1904">
                  <c:v>9.9160050000000003E-3</c:v>
                </c:pt>
                <c:pt idx="1905">
                  <c:v>9.2149539999999992E-3</c:v>
                </c:pt>
                <c:pt idx="1906">
                  <c:v>1.5770960000000001E-2</c:v>
                </c:pt>
                <c:pt idx="1907">
                  <c:v>1.203359E-2</c:v>
                </c:pt>
                <c:pt idx="1908">
                  <c:v>1.6979910000000001E-2</c:v>
                </c:pt>
                <c:pt idx="1909">
                  <c:v>1.9108130000000001E-2</c:v>
                </c:pt>
                <c:pt idx="1910">
                  <c:v>8.8849199999999993E-3</c:v>
                </c:pt>
                <c:pt idx="1911">
                  <c:v>1.5717430000000001E-2</c:v>
                </c:pt>
                <c:pt idx="1912">
                  <c:v>1.780669E-2</c:v>
                </c:pt>
                <c:pt idx="1913">
                  <c:v>1.5803290000000001E-2</c:v>
                </c:pt>
                <c:pt idx="1914">
                  <c:v>2.1382490000000001E-2</c:v>
                </c:pt>
                <c:pt idx="1915">
                  <c:v>1.6610070000000001E-2</c:v>
                </c:pt>
                <c:pt idx="1916">
                  <c:v>1.6672139999999998E-2</c:v>
                </c:pt>
                <c:pt idx="1917">
                  <c:v>1.020802E-2</c:v>
                </c:pt>
                <c:pt idx="1918">
                  <c:v>1.071777E-2</c:v>
                </c:pt>
                <c:pt idx="1919">
                  <c:v>1.532973E-2</c:v>
                </c:pt>
                <c:pt idx="1920">
                  <c:v>1.6205509999999999E-2</c:v>
                </c:pt>
                <c:pt idx="1921">
                  <c:v>1.081384E-2</c:v>
                </c:pt>
                <c:pt idx="1922">
                  <c:v>1.4784200000000001E-2</c:v>
                </c:pt>
                <c:pt idx="1923">
                  <c:v>1.99943E-2</c:v>
                </c:pt>
                <c:pt idx="1924">
                  <c:v>1.1021909999999999E-2</c:v>
                </c:pt>
                <c:pt idx="1925">
                  <c:v>1.49975E-2</c:v>
                </c:pt>
                <c:pt idx="1926">
                  <c:v>1.425599E-2</c:v>
                </c:pt>
                <c:pt idx="1927">
                  <c:v>1.586421E-2</c:v>
                </c:pt>
                <c:pt idx="1928">
                  <c:v>1.684478E-2</c:v>
                </c:pt>
                <c:pt idx="1929">
                  <c:v>9.361454E-3</c:v>
                </c:pt>
                <c:pt idx="1930">
                  <c:v>1.151516E-2</c:v>
                </c:pt>
                <c:pt idx="1931">
                  <c:v>1.613328E-2</c:v>
                </c:pt>
                <c:pt idx="1932">
                  <c:v>1.8209860000000001E-2</c:v>
                </c:pt>
                <c:pt idx="1933">
                  <c:v>1.9505649999999999E-2</c:v>
                </c:pt>
                <c:pt idx="1934">
                  <c:v>1.7263549999999999E-2</c:v>
                </c:pt>
                <c:pt idx="1935">
                  <c:v>7.4973729999999999E-3</c:v>
                </c:pt>
                <c:pt idx="1936">
                  <c:v>1.7557670000000001E-2</c:v>
                </c:pt>
                <c:pt idx="1937">
                  <c:v>1.966973E-2</c:v>
                </c:pt>
                <c:pt idx="1938">
                  <c:v>1.1494020000000001E-2</c:v>
                </c:pt>
                <c:pt idx="1939">
                  <c:v>1.8748330000000001E-2</c:v>
                </c:pt>
                <c:pt idx="1940">
                  <c:v>1.557157E-2</c:v>
                </c:pt>
                <c:pt idx="1941">
                  <c:v>1.3872260000000001E-2</c:v>
                </c:pt>
                <c:pt idx="1942">
                  <c:v>7.0712800000000001E-3</c:v>
                </c:pt>
                <c:pt idx="1943">
                  <c:v>1.633186E-2</c:v>
                </c:pt>
                <c:pt idx="1944">
                  <c:v>1.6517770000000001E-2</c:v>
                </c:pt>
                <c:pt idx="1945">
                  <c:v>1.272276E-2</c:v>
                </c:pt>
                <c:pt idx="1946">
                  <c:v>1.502943E-2</c:v>
                </c:pt>
                <c:pt idx="1947">
                  <c:v>1.5978900000000001E-2</c:v>
                </c:pt>
                <c:pt idx="1948">
                  <c:v>1.6558349999999999E-2</c:v>
                </c:pt>
                <c:pt idx="1949">
                  <c:v>1.2650049999999999E-2</c:v>
                </c:pt>
                <c:pt idx="1950">
                  <c:v>1.447348E-2</c:v>
                </c:pt>
                <c:pt idx="1951">
                  <c:v>1.4419380000000001E-2</c:v>
                </c:pt>
                <c:pt idx="1952">
                  <c:v>1.3648779999999999E-2</c:v>
                </c:pt>
                <c:pt idx="1953">
                  <c:v>1.4672670000000001E-2</c:v>
                </c:pt>
                <c:pt idx="1954">
                  <c:v>1.241481E-2</c:v>
                </c:pt>
                <c:pt idx="1955">
                  <c:v>1.462138E-2</c:v>
                </c:pt>
                <c:pt idx="1956">
                  <c:v>2.1874709999999999E-2</c:v>
                </c:pt>
                <c:pt idx="1957">
                  <c:v>1.6777380000000001E-2</c:v>
                </c:pt>
                <c:pt idx="1958">
                  <c:v>1.9742579999999999E-2</c:v>
                </c:pt>
                <c:pt idx="1959">
                  <c:v>1.793231E-2</c:v>
                </c:pt>
                <c:pt idx="1960">
                  <c:v>2.043526E-2</c:v>
                </c:pt>
                <c:pt idx="1961">
                  <c:v>1.248491E-2</c:v>
                </c:pt>
                <c:pt idx="1962">
                  <c:v>1.7270319999999999E-2</c:v>
                </c:pt>
                <c:pt idx="1963">
                  <c:v>1.6896359999999999E-2</c:v>
                </c:pt>
                <c:pt idx="1964">
                  <c:v>1.2068209999999999E-2</c:v>
                </c:pt>
                <c:pt idx="1965">
                  <c:v>1.248734E-2</c:v>
                </c:pt>
                <c:pt idx="1966">
                  <c:v>1.523565E-2</c:v>
                </c:pt>
                <c:pt idx="1967">
                  <c:v>1.7439070000000001E-2</c:v>
                </c:pt>
                <c:pt idx="1968">
                  <c:v>9.1627500000000008E-3</c:v>
                </c:pt>
                <c:pt idx="1969">
                  <c:v>1.419896E-2</c:v>
                </c:pt>
                <c:pt idx="1970">
                  <c:v>7.5295370000000002E-3</c:v>
                </c:pt>
                <c:pt idx="1971">
                  <c:v>1.5416310000000001E-2</c:v>
                </c:pt>
                <c:pt idx="1972">
                  <c:v>1.6330689999999998E-2</c:v>
                </c:pt>
                <c:pt idx="1973">
                  <c:v>1.4846399999999999E-2</c:v>
                </c:pt>
                <c:pt idx="1974">
                  <c:v>1.6212799999999999E-2</c:v>
                </c:pt>
                <c:pt idx="1975">
                  <c:v>1.5710519999999999E-2</c:v>
                </c:pt>
                <c:pt idx="1976">
                  <c:v>1.7571750000000001E-2</c:v>
                </c:pt>
                <c:pt idx="1977">
                  <c:v>1.7739209999999998E-2</c:v>
                </c:pt>
                <c:pt idx="1978">
                  <c:v>1.7476330000000002E-2</c:v>
                </c:pt>
                <c:pt idx="1979">
                  <c:v>2.1280650000000002E-2</c:v>
                </c:pt>
                <c:pt idx="1980">
                  <c:v>1.0720459999999999E-2</c:v>
                </c:pt>
                <c:pt idx="1981">
                  <c:v>9.5881049999999995E-3</c:v>
                </c:pt>
                <c:pt idx="1982">
                  <c:v>1.21741E-2</c:v>
                </c:pt>
                <c:pt idx="1983">
                  <c:v>1.741229E-2</c:v>
                </c:pt>
                <c:pt idx="1984">
                  <c:v>1.7779159999999999E-2</c:v>
                </c:pt>
                <c:pt idx="1985">
                  <c:v>2.1319049999999999E-2</c:v>
                </c:pt>
                <c:pt idx="1986">
                  <c:v>1.5947320000000001E-2</c:v>
                </c:pt>
                <c:pt idx="1987">
                  <c:v>1.5165130000000001E-2</c:v>
                </c:pt>
                <c:pt idx="1988">
                  <c:v>1.461055E-2</c:v>
                </c:pt>
                <c:pt idx="1989">
                  <c:v>1.7543710000000001E-2</c:v>
                </c:pt>
                <c:pt idx="1990">
                  <c:v>1.3449239999999999E-2</c:v>
                </c:pt>
                <c:pt idx="1991">
                  <c:v>1.5854790000000001E-2</c:v>
                </c:pt>
                <c:pt idx="1992">
                  <c:v>1.001557E-2</c:v>
                </c:pt>
                <c:pt idx="1993">
                  <c:v>1.4089569999999999E-2</c:v>
                </c:pt>
                <c:pt idx="1994">
                  <c:v>1.217888E-2</c:v>
                </c:pt>
                <c:pt idx="1995">
                  <c:v>1.561857E-2</c:v>
                </c:pt>
                <c:pt idx="1996">
                  <c:v>8.5257200000000005E-3</c:v>
                </c:pt>
                <c:pt idx="1997">
                  <c:v>1.431369E-2</c:v>
                </c:pt>
                <c:pt idx="1998">
                  <c:v>1.093438E-2</c:v>
                </c:pt>
                <c:pt idx="1999">
                  <c:v>1.1066680000000001E-2</c:v>
                </c:pt>
                <c:pt idx="2000">
                  <c:v>1.093384E-2</c:v>
                </c:pt>
                <c:pt idx="2001">
                  <c:v>1.5130029999999999E-2</c:v>
                </c:pt>
                <c:pt idx="2002">
                  <c:v>1.496346E-2</c:v>
                </c:pt>
                <c:pt idx="2003">
                  <c:v>1.8448139999999998E-2</c:v>
                </c:pt>
                <c:pt idx="2004">
                  <c:v>1.6247109999999999E-2</c:v>
                </c:pt>
                <c:pt idx="2005">
                  <c:v>1.435115E-2</c:v>
                </c:pt>
                <c:pt idx="2006">
                  <c:v>1.5497830000000001E-2</c:v>
                </c:pt>
                <c:pt idx="2007">
                  <c:v>1.31366E-2</c:v>
                </c:pt>
                <c:pt idx="2008">
                  <c:v>1.6120990000000002E-2</c:v>
                </c:pt>
                <c:pt idx="2009">
                  <c:v>1.8108119999999998E-2</c:v>
                </c:pt>
                <c:pt idx="2010">
                  <c:v>2.0685269999999999E-2</c:v>
                </c:pt>
                <c:pt idx="2011">
                  <c:v>1.6620280000000001E-2</c:v>
                </c:pt>
                <c:pt idx="2012">
                  <c:v>1.4053029999999999E-2</c:v>
                </c:pt>
                <c:pt idx="2013">
                  <c:v>1.7543719999999999E-2</c:v>
                </c:pt>
                <c:pt idx="2014">
                  <c:v>1.29684E-2</c:v>
                </c:pt>
                <c:pt idx="2015">
                  <c:v>1.305925E-2</c:v>
                </c:pt>
                <c:pt idx="2016">
                  <c:v>2.1516239999999999E-2</c:v>
                </c:pt>
                <c:pt idx="2017">
                  <c:v>1.9715989999999999E-2</c:v>
                </c:pt>
                <c:pt idx="2018">
                  <c:v>1.6431129999999999E-2</c:v>
                </c:pt>
                <c:pt idx="2019">
                  <c:v>1.316206E-2</c:v>
                </c:pt>
                <c:pt idx="2020">
                  <c:v>1.622581E-2</c:v>
                </c:pt>
                <c:pt idx="2021">
                  <c:v>1.0742740000000001E-2</c:v>
                </c:pt>
                <c:pt idx="2022">
                  <c:v>1.0022319999999999E-2</c:v>
                </c:pt>
                <c:pt idx="2023">
                  <c:v>1.5720870000000001E-2</c:v>
                </c:pt>
                <c:pt idx="2024">
                  <c:v>1.5117429999999999E-2</c:v>
                </c:pt>
                <c:pt idx="2025">
                  <c:v>1.412594E-2</c:v>
                </c:pt>
                <c:pt idx="2026">
                  <c:v>2.2592350000000001E-2</c:v>
                </c:pt>
                <c:pt idx="2027">
                  <c:v>1.4237669999999999E-2</c:v>
                </c:pt>
                <c:pt idx="2028">
                  <c:v>8.1131810000000006E-3</c:v>
                </c:pt>
                <c:pt idx="2029">
                  <c:v>1.556724E-2</c:v>
                </c:pt>
                <c:pt idx="2030">
                  <c:v>1.5002649999999999E-2</c:v>
                </c:pt>
                <c:pt idx="2031">
                  <c:v>1.5442590000000001E-2</c:v>
                </c:pt>
                <c:pt idx="2032">
                  <c:v>1.411577E-2</c:v>
                </c:pt>
                <c:pt idx="2033">
                  <c:v>1.9210870000000001E-2</c:v>
                </c:pt>
                <c:pt idx="2034">
                  <c:v>1.361597E-2</c:v>
                </c:pt>
                <c:pt idx="2035">
                  <c:v>1.242104E-2</c:v>
                </c:pt>
                <c:pt idx="2036">
                  <c:v>1.9402099999999999E-2</c:v>
                </c:pt>
                <c:pt idx="2037">
                  <c:v>1.337079E-2</c:v>
                </c:pt>
                <c:pt idx="2038">
                  <c:v>2.1019050000000001E-2</c:v>
                </c:pt>
                <c:pt idx="2039">
                  <c:v>1.1415099999999999E-2</c:v>
                </c:pt>
                <c:pt idx="2040">
                  <c:v>1.2617110000000001E-2</c:v>
                </c:pt>
                <c:pt idx="2041">
                  <c:v>1.7147369999999999E-2</c:v>
                </c:pt>
                <c:pt idx="2042">
                  <c:v>1.4742720000000001E-2</c:v>
                </c:pt>
                <c:pt idx="2043">
                  <c:v>1.622529E-2</c:v>
                </c:pt>
                <c:pt idx="2044">
                  <c:v>1.6912429999999999E-2</c:v>
                </c:pt>
                <c:pt idx="2045">
                  <c:v>2.1746959999999999E-2</c:v>
                </c:pt>
                <c:pt idx="2046">
                  <c:v>1.565238E-2</c:v>
                </c:pt>
                <c:pt idx="2047">
                  <c:v>1.3846799999999999E-2</c:v>
                </c:pt>
                <c:pt idx="2048">
                  <c:v>1.4320690000000001E-2</c:v>
                </c:pt>
                <c:pt idx="2049">
                  <c:v>2.127217E-2</c:v>
                </c:pt>
                <c:pt idx="2050">
                  <c:v>1.690554E-2</c:v>
                </c:pt>
                <c:pt idx="2051">
                  <c:v>1.440174E-2</c:v>
                </c:pt>
                <c:pt idx="2052">
                  <c:v>1.3649909999999999E-2</c:v>
                </c:pt>
                <c:pt idx="2053">
                  <c:v>1.8037009999999999E-2</c:v>
                </c:pt>
                <c:pt idx="2054">
                  <c:v>1.6070319999999999E-2</c:v>
                </c:pt>
                <c:pt idx="2055">
                  <c:v>1.509686E-2</c:v>
                </c:pt>
                <c:pt idx="2056">
                  <c:v>1.757974E-2</c:v>
                </c:pt>
                <c:pt idx="2057">
                  <c:v>1.3538079999999999E-2</c:v>
                </c:pt>
                <c:pt idx="2058">
                  <c:v>1.311967E-2</c:v>
                </c:pt>
                <c:pt idx="2059">
                  <c:v>1.88258E-2</c:v>
                </c:pt>
                <c:pt idx="2060">
                  <c:v>1.642182E-2</c:v>
                </c:pt>
                <c:pt idx="2061">
                  <c:v>1.336498E-2</c:v>
                </c:pt>
                <c:pt idx="2062">
                  <c:v>1.9389529999999999E-2</c:v>
                </c:pt>
                <c:pt idx="2063">
                  <c:v>1.9667469999999999E-2</c:v>
                </c:pt>
                <c:pt idx="2064">
                  <c:v>1.496218E-2</c:v>
                </c:pt>
                <c:pt idx="2065">
                  <c:v>1.21148E-2</c:v>
                </c:pt>
                <c:pt idx="2066">
                  <c:v>1.8402990000000001E-2</c:v>
                </c:pt>
                <c:pt idx="2067">
                  <c:v>1.659385E-2</c:v>
                </c:pt>
                <c:pt idx="2068">
                  <c:v>8.1291039999999998E-3</c:v>
                </c:pt>
                <c:pt idx="2069">
                  <c:v>2.138164E-2</c:v>
                </c:pt>
                <c:pt idx="2070">
                  <c:v>1.4560429999999999E-2</c:v>
                </c:pt>
                <c:pt idx="2071">
                  <c:v>1.461354E-2</c:v>
                </c:pt>
                <c:pt idx="2072">
                  <c:v>1.4768079999999999E-2</c:v>
                </c:pt>
                <c:pt idx="2073">
                  <c:v>1.5629259999999999E-2</c:v>
                </c:pt>
                <c:pt idx="2074">
                  <c:v>1.151568E-2</c:v>
                </c:pt>
                <c:pt idx="2075">
                  <c:v>1.9699629999999999E-2</c:v>
                </c:pt>
                <c:pt idx="2076">
                  <c:v>1.5034459999999999E-2</c:v>
                </c:pt>
                <c:pt idx="2077">
                  <c:v>1.392056E-2</c:v>
                </c:pt>
                <c:pt idx="2078">
                  <c:v>1.9454599999999999E-2</c:v>
                </c:pt>
                <c:pt idx="2079">
                  <c:v>1.463592E-2</c:v>
                </c:pt>
                <c:pt idx="2080">
                  <c:v>1.9038059999999999E-2</c:v>
                </c:pt>
                <c:pt idx="2081">
                  <c:v>1.3488719999999999E-2</c:v>
                </c:pt>
                <c:pt idx="2082">
                  <c:v>2.1844010000000001E-2</c:v>
                </c:pt>
                <c:pt idx="2083">
                  <c:v>1.4508739999999999E-2</c:v>
                </c:pt>
                <c:pt idx="2084">
                  <c:v>1.037069E-2</c:v>
                </c:pt>
                <c:pt idx="2085">
                  <c:v>1.3344760000000001E-2</c:v>
                </c:pt>
                <c:pt idx="2086">
                  <c:v>1.0420530000000001E-2</c:v>
                </c:pt>
                <c:pt idx="2087">
                  <c:v>1.639552E-2</c:v>
                </c:pt>
                <c:pt idx="2088">
                  <c:v>1.459468E-2</c:v>
                </c:pt>
                <c:pt idx="2089">
                  <c:v>1.46137E-2</c:v>
                </c:pt>
                <c:pt idx="2090">
                  <c:v>1.9483029999999998E-2</c:v>
                </c:pt>
                <c:pt idx="2091">
                  <c:v>1.6597020000000001E-2</c:v>
                </c:pt>
                <c:pt idx="2092">
                  <c:v>1.8292449999999998E-2</c:v>
                </c:pt>
                <c:pt idx="2093">
                  <c:v>1.792152E-2</c:v>
                </c:pt>
                <c:pt idx="2094">
                  <c:v>1.646162E-2</c:v>
                </c:pt>
                <c:pt idx="2095">
                  <c:v>1.7730039999999999E-2</c:v>
                </c:pt>
                <c:pt idx="2096">
                  <c:v>1.6659509999999999E-2</c:v>
                </c:pt>
                <c:pt idx="2097">
                  <c:v>1.6018500000000001E-2</c:v>
                </c:pt>
                <c:pt idx="2098">
                  <c:v>1.364891E-2</c:v>
                </c:pt>
                <c:pt idx="2099">
                  <c:v>1.6459330000000001E-2</c:v>
                </c:pt>
                <c:pt idx="2100">
                  <c:v>2.0313399999999999E-2</c:v>
                </c:pt>
                <c:pt idx="2101">
                  <c:v>1.292622E-2</c:v>
                </c:pt>
                <c:pt idx="2102">
                  <c:v>1.6515700000000001E-2</c:v>
                </c:pt>
                <c:pt idx="2103">
                  <c:v>1.8302760000000001E-2</c:v>
                </c:pt>
                <c:pt idx="2104">
                  <c:v>2.2593209999999999E-2</c:v>
                </c:pt>
                <c:pt idx="2105">
                  <c:v>1.5491710000000001E-2</c:v>
                </c:pt>
                <c:pt idx="2106">
                  <c:v>1.1029270000000001E-2</c:v>
                </c:pt>
                <c:pt idx="2107">
                  <c:v>1.323498E-2</c:v>
                </c:pt>
                <c:pt idx="2108">
                  <c:v>1.866087E-2</c:v>
                </c:pt>
                <c:pt idx="2109">
                  <c:v>1.235292E-2</c:v>
                </c:pt>
                <c:pt idx="2110">
                  <c:v>1.5627289999999999E-2</c:v>
                </c:pt>
                <c:pt idx="2111">
                  <c:v>1.7790810000000001E-2</c:v>
                </c:pt>
                <c:pt idx="2112">
                  <c:v>1.724871E-2</c:v>
                </c:pt>
                <c:pt idx="2113">
                  <c:v>1.556838E-2</c:v>
                </c:pt>
                <c:pt idx="2114">
                  <c:v>1.006841E-2</c:v>
                </c:pt>
                <c:pt idx="2115">
                  <c:v>2.0749480000000001E-2</c:v>
                </c:pt>
                <c:pt idx="2116">
                  <c:v>1.417641E-2</c:v>
                </c:pt>
                <c:pt idx="2117">
                  <c:v>1.309187E-2</c:v>
                </c:pt>
                <c:pt idx="2118">
                  <c:v>1.492749E-2</c:v>
                </c:pt>
                <c:pt idx="2119">
                  <c:v>1.8438159999999999E-2</c:v>
                </c:pt>
                <c:pt idx="2120">
                  <c:v>1.927042E-2</c:v>
                </c:pt>
                <c:pt idx="2121">
                  <c:v>1.7798040000000001E-2</c:v>
                </c:pt>
                <c:pt idx="2122">
                  <c:v>1.8479349999999999E-2</c:v>
                </c:pt>
                <c:pt idx="2123">
                  <c:v>1.449425E-2</c:v>
                </c:pt>
                <c:pt idx="2124">
                  <c:v>2.1624109999999998E-2</c:v>
                </c:pt>
                <c:pt idx="2125">
                  <c:v>8.5916770000000007E-3</c:v>
                </c:pt>
                <c:pt idx="2126">
                  <c:v>1.7142640000000001E-2</c:v>
                </c:pt>
                <c:pt idx="2127">
                  <c:v>1.468157E-2</c:v>
                </c:pt>
                <c:pt idx="2128">
                  <c:v>1.4081659999999999E-2</c:v>
                </c:pt>
                <c:pt idx="2129">
                  <c:v>1.515501E-2</c:v>
                </c:pt>
                <c:pt idx="2130">
                  <c:v>1.7323000000000002E-2</c:v>
                </c:pt>
                <c:pt idx="2131">
                  <c:v>1.7659899999999999E-2</c:v>
                </c:pt>
                <c:pt idx="2132">
                  <c:v>1.446248E-2</c:v>
                </c:pt>
                <c:pt idx="2133">
                  <c:v>1.155521E-2</c:v>
                </c:pt>
                <c:pt idx="2134">
                  <c:v>1.361506E-2</c:v>
                </c:pt>
                <c:pt idx="2135">
                  <c:v>1.17153E-2</c:v>
                </c:pt>
                <c:pt idx="2136">
                  <c:v>1.754259E-2</c:v>
                </c:pt>
                <c:pt idx="2137">
                  <c:v>1.5671500000000001E-2</c:v>
                </c:pt>
                <c:pt idx="2138">
                  <c:v>1.753731E-2</c:v>
                </c:pt>
                <c:pt idx="2139">
                  <c:v>1.8480630000000001E-2</c:v>
                </c:pt>
                <c:pt idx="2140">
                  <c:v>2.0624859999999998E-2</c:v>
                </c:pt>
                <c:pt idx="2141">
                  <c:v>1.481353E-2</c:v>
                </c:pt>
                <c:pt idx="2142">
                  <c:v>1.985083E-2</c:v>
                </c:pt>
                <c:pt idx="2143">
                  <c:v>1.658536E-2</c:v>
                </c:pt>
                <c:pt idx="2144">
                  <c:v>1.862115E-2</c:v>
                </c:pt>
                <c:pt idx="2145">
                  <c:v>1.8960169999999998E-2</c:v>
                </c:pt>
                <c:pt idx="2146">
                  <c:v>1.4282970000000001E-2</c:v>
                </c:pt>
                <c:pt idx="2147">
                  <c:v>1.5883769999999998E-2</c:v>
                </c:pt>
                <c:pt idx="2148">
                  <c:v>1.5012569999999999E-2</c:v>
                </c:pt>
                <c:pt idx="2149">
                  <c:v>1.525407E-2</c:v>
                </c:pt>
                <c:pt idx="2150">
                  <c:v>1.507262E-2</c:v>
                </c:pt>
                <c:pt idx="2151">
                  <c:v>1.5416529999999999E-2</c:v>
                </c:pt>
                <c:pt idx="2152">
                  <c:v>1.7824739999999999E-2</c:v>
                </c:pt>
                <c:pt idx="2153">
                  <c:v>1.520004E-2</c:v>
                </c:pt>
                <c:pt idx="2154">
                  <c:v>1.1146390000000001E-2</c:v>
                </c:pt>
                <c:pt idx="2155">
                  <c:v>1.545526E-2</c:v>
                </c:pt>
                <c:pt idx="2156">
                  <c:v>1.7453099999999999E-2</c:v>
                </c:pt>
                <c:pt idx="2157">
                  <c:v>1.318181E-2</c:v>
                </c:pt>
                <c:pt idx="2158">
                  <c:v>1.6186200000000001E-2</c:v>
                </c:pt>
                <c:pt idx="2159">
                  <c:v>2.0444629999999998E-2</c:v>
                </c:pt>
                <c:pt idx="2160">
                  <c:v>1.6248019999999998E-2</c:v>
                </c:pt>
                <c:pt idx="2161">
                  <c:v>1.5775330000000001E-2</c:v>
                </c:pt>
                <c:pt idx="2162">
                  <c:v>1.503966E-2</c:v>
                </c:pt>
                <c:pt idx="2163">
                  <c:v>1.6529829999999999E-2</c:v>
                </c:pt>
                <c:pt idx="2164">
                  <c:v>1.7296039999999999E-2</c:v>
                </c:pt>
                <c:pt idx="2165">
                  <c:v>2.076832E-2</c:v>
                </c:pt>
                <c:pt idx="2166">
                  <c:v>1.116171E-2</c:v>
                </c:pt>
                <c:pt idx="2167">
                  <c:v>2.063272E-2</c:v>
                </c:pt>
                <c:pt idx="2168">
                  <c:v>1.7880380000000001E-2</c:v>
                </c:pt>
                <c:pt idx="2169">
                  <c:v>1.769335E-2</c:v>
                </c:pt>
                <c:pt idx="2170">
                  <c:v>2.0309750000000001E-2</c:v>
                </c:pt>
                <c:pt idx="2171">
                  <c:v>1.7284040000000001E-2</c:v>
                </c:pt>
                <c:pt idx="2172">
                  <c:v>1.6885299999999999E-2</c:v>
                </c:pt>
                <c:pt idx="2173">
                  <c:v>1.5848170000000002E-2</c:v>
                </c:pt>
                <c:pt idx="2174">
                  <c:v>1.83182E-2</c:v>
                </c:pt>
                <c:pt idx="2175">
                  <c:v>1.5791699999999999E-2</c:v>
                </c:pt>
                <c:pt idx="2176">
                  <c:v>2.1227099999999999E-2</c:v>
                </c:pt>
                <c:pt idx="2177">
                  <c:v>1.8319740000000001E-2</c:v>
                </c:pt>
                <c:pt idx="2178">
                  <c:v>1.7353199999999999E-2</c:v>
                </c:pt>
                <c:pt idx="2179">
                  <c:v>1.9895449999999999E-2</c:v>
                </c:pt>
                <c:pt idx="2180">
                  <c:v>1.4578850000000001E-2</c:v>
                </c:pt>
                <c:pt idx="2181">
                  <c:v>1.5945379999999999E-2</c:v>
                </c:pt>
                <c:pt idx="2182">
                  <c:v>1.5701070000000001E-2</c:v>
                </c:pt>
                <c:pt idx="2183">
                  <c:v>1.261758E-2</c:v>
                </c:pt>
                <c:pt idx="2184">
                  <c:v>1.616569E-2</c:v>
                </c:pt>
                <c:pt idx="2185">
                  <c:v>1.7857910000000001E-2</c:v>
                </c:pt>
                <c:pt idx="2186">
                  <c:v>1.4849960000000001E-2</c:v>
                </c:pt>
                <c:pt idx="2187">
                  <c:v>1.701356E-2</c:v>
                </c:pt>
                <c:pt idx="2188">
                  <c:v>1.589894E-2</c:v>
                </c:pt>
                <c:pt idx="2189">
                  <c:v>1.8247570000000001E-2</c:v>
                </c:pt>
                <c:pt idx="2190">
                  <c:v>1.7634179999999999E-2</c:v>
                </c:pt>
                <c:pt idx="2191">
                  <c:v>1.489453E-2</c:v>
                </c:pt>
                <c:pt idx="2192">
                  <c:v>1.8063070000000001E-2</c:v>
                </c:pt>
                <c:pt idx="2193">
                  <c:v>1.2424889999999999E-2</c:v>
                </c:pt>
                <c:pt idx="2194">
                  <c:v>1.458741E-2</c:v>
                </c:pt>
                <c:pt idx="2195">
                  <c:v>1.8005E-2</c:v>
                </c:pt>
                <c:pt idx="2196">
                  <c:v>1.1415120000000001E-2</c:v>
                </c:pt>
                <c:pt idx="2197">
                  <c:v>1.9482490000000002E-2</c:v>
                </c:pt>
                <c:pt idx="2198">
                  <c:v>1.33139E-2</c:v>
                </c:pt>
                <c:pt idx="2199">
                  <c:v>1.241155E-2</c:v>
                </c:pt>
                <c:pt idx="2200">
                  <c:v>1.7658739999999999E-2</c:v>
                </c:pt>
                <c:pt idx="2201">
                  <c:v>1.21318E-2</c:v>
                </c:pt>
                <c:pt idx="2202">
                  <c:v>1.406691E-2</c:v>
                </c:pt>
                <c:pt idx="2203">
                  <c:v>2.0893180000000001E-2</c:v>
                </c:pt>
                <c:pt idx="2204">
                  <c:v>1.4523869999999999E-2</c:v>
                </c:pt>
                <c:pt idx="2205">
                  <c:v>1.9559980000000001E-2</c:v>
                </c:pt>
                <c:pt idx="2206">
                  <c:v>1.8620290000000001E-2</c:v>
                </c:pt>
                <c:pt idx="2207">
                  <c:v>1.992008E-2</c:v>
                </c:pt>
                <c:pt idx="2208">
                  <c:v>1.7954410000000001E-2</c:v>
                </c:pt>
                <c:pt idx="2209">
                  <c:v>1.3925730000000001E-2</c:v>
                </c:pt>
                <c:pt idx="2210">
                  <c:v>2.0400450000000001E-2</c:v>
                </c:pt>
                <c:pt idx="2211">
                  <c:v>2.0204179999999999E-2</c:v>
                </c:pt>
                <c:pt idx="2212">
                  <c:v>2.3719770000000001E-2</c:v>
                </c:pt>
                <c:pt idx="2213">
                  <c:v>1.9033950000000001E-2</c:v>
                </c:pt>
                <c:pt idx="2214">
                  <c:v>1.065029E-2</c:v>
                </c:pt>
                <c:pt idx="2215">
                  <c:v>1.4009300000000001E-2</c:v>
                </c:pt>
                <c:pt idx="2216">
                  <c:v>2.0208230000000001E-2</c:v>
                </c:pt>
                <c:pt idx="2217">
                  <c:v>2.1085900000000001E-2</c:v>
                </c:pt>
                <c:pt idx="2218">
                  <c:v>1.4709099999999999E-2</c:v>
                </c:pt>
                <c:pt idx="2219">
                  <c:v>1.447036E-2</c:v>
                </c:pt>
                <c:pt idx="2220">
                  <c:v>1.462575E-2</c:v>
                </c:pt>
                <c:pt idx="2221">
                  <c:v>1.7967810000000001E-2</c:v>
                </c:pt>
                <c:pt idx="2222">
                  <c:v>1.5986319999999998E-2</c:v>
                </c:pt>
                <c:pt idx="2223">
                  <c:v>1.7664550000000001E-2</c:v>
                </c:pt>
                <c:pt idx="2224">
                  <c:v>1.352686E-2</c:v>
                </c:pt>
                <c:pt idx="2225">
                  <c:v>1.7250809999999998E-2</c:v>
                </c:pt>
                <c:pt idx="2226">
                  <c:v>1.737468E-2</c:v>
                </c:pt>
                <c:pt idx="2227">
                  <c:v>1.394659E-2</c:v>
                </c:pt>
                <c:pt idx="2228">
                  <c:v>1.414523E-2</c:v>
                </c:pt>
                <c:pt idx="2229">
                  <c:v>1.8709110000000001E-2</c:v>
                </c:pt>
                <c:pt idx="2230">
                  <c:v>2.0839690000000001E-2</c:v>
                </c:pt>
                <c:pt idx="2231">
                  <c:v>1.839857E-2</c:v>
                </c:pt>
                <c:pt idx="2232">
                  <c:v>1.378888E-2</c:v>
                </c:pt>
                <c:pt idx="2233">
                  <c:v>1.8495939999999999E-2</c:v>
                </c:pt>
                <c:pt idx="2234">
                  <c:v>2.1405750000000001E-2</c:v>
                </c:pt>
                <c:pt idx="2235">
                  <c:v>1.290082E-2</c:v>
                </c:pt>
                <c:pt idx="2236">
                  <c:v>1.004621E-2</c:v>
                </c:pt>
                <c:pt idx="2237">
                  <c:v>1.319178E-2</c:v>
                </c:pt>
                <c:pt idx="2238">
                  <c:v>1.9307189999999998E-2</c:v>
                </c:pt>
                <c:pt idx="2239">
                  <c:v>1.552895E-2</c:v>
                </c:pt>
                <c:pt idx="2240">
                  <c:v>2.0376990000000001E-2</c:v>
                </c:pt>
                <c:pt idx="2241">
                  <c:v>1.27955E-2</c:v>
                </c:pt>
                <c:pt idx="2242">
                  <c:v>1.624683E-2</c:v>
                </c:pt>
                <c:pt idx="2243">
                  <c:v>1.7259460000000001E-2</c:v>
                </c:pt>
                <c:pt idx="2244">
                  <c:v>2.2114720000000001E-2</c:v>
                </c:pt>
                <c:pt idx="2245">
                  <c:v>1.7049439999999999E-2</c:v>
                </c:pt>
                <c:pt idx="2246">
                  <c:v>1.7436239999999999E-2</c:v>
                </c:pt>
                <c:pt idx="2247">
                  <c:v>1.8423539999999999E-2</c:v>
                </c:pt>
                <c:pt idx="2248">
                  <c:v>1.9993960000000002E-2</c:v>
                </c:pt>
                <c:pt idx="2249">
                  <c:v>1.3923939999999999E-2</c:v>
                </c:pt>
                <c:pt idx="2250">
                  <c:v>1.843583E-2</c:v>
                </c:pt>
                <c:pt idx="2251">
                  <c:v>1.833601E-2</c:v>
                </c:pt>
                <c:pt idx="2252">
                  <c:v>1.492419E-2</c:v>
                </c:pt>
                <c:pt idx="2253">
                  <c:v>2.626699E-2</c:v>
                </c:pt>
                <c:pt idx="2254">
                  <c:v>1.483223E-2</c:v>
                </c:pt>
                <c:pt idx="2255">
                  <c:v>1.5652849999999999E-2</c:v>
                </c:pt>
                <c:pt idx="2256">
                  <c:v>1.6642819999999999E-2</c:v>
                </c:pt>
                <c:pt idx="2257">
                  <c:v>1.235725E-2</c:v>
                </c:pt>
                <c:pt idx="2258">
                  <c:v>1.524667E-2</c:v>
                </c:pt>
                <c:pt idx="2259">
                  <c:v>1.9211229999999999E-2</c:v>
                </c:pt>
                <c:pt idx="2260">
                  <c:v>1.3249169999999999E-2</c:v>
                </c:pt>
                <c:pt idx="2261">
                  <c:v>1.237858E-2</c:v>
                </c:pt>
                <c:pt idx="2262">
                  <c:v>2.1319029999999999E-2</c:v>
                </c:pt>
                <c:pt idx="2263">
                  <c:v>2.382971E-2</c:v>
                </c:pt>
                <c:pt idx="2264">
                  <c:v>1.0983679999999999E-2</c:v>
                </c:pt>
                <c:pt idx="2265">
                  <c:v>1.157532E-2</c:v>
                </c:pt>
                <c:pt idx="2266">
                  <c:v>2.3138599999999999E-2</c:v>
                </c:pt>
                <c:pt idx="2267">
                  <c:v>1.2040449999999999E-2</c:v>
                </c:pt>
                <c:pt idx="2268">
                  <c:v>1.7434470000000001E-2</c:v>
                </c:pt>
                <c:pt idx="2269">
                  <c:v>1.9806170000000001E-2</c:v>
                </c:pt>
                <c:pt idx="2270">
                  <c:v>9.5360429999999993E-3</c:v>
                </c:pt>
                <c:pt idx="2271">
                  <c:v>1.323099E-2</c:v>
                </c:pt>
                <c:pt idx="2272">
                  <c:v>1.6023559999999999E-2</c:v>
                </c:pt>
                <c:pt idx="2273">
                  <c:v>1.7960139999999999E-2</c:v>
                </c:pt>
                <c:pt idx="2274">
                  <c:v>1.627062E-2</c:v>
                </c:pt>
                <c:pt idx="2275">
                  <c:v>1.331282E-2</c:v>
                </c:pt>
                <c:pt idx="2276">
                  <c:v>1.5995800000000001E-2</c:v>
                </c:pt>
                <c:pt idx="2277">
                  <c:v>2.112841E-2</c:v>
                </c:pt>
                <c:pt idx="2278">
                  <c:v>2.1122490000000001E-2</c:v>
                </c:pt>
                <c:pt idx="2279">
                  <c:v>1.7024190000000002E-2</c:v>
                </c:pt>
                <c:pt idx="2280">
                  <c:v>1.6656250000000001E-2</c:v>
                </c:pt>
                <c:pt idx="2281">
                  <c:v>1.791765E-2</c:v>
                </c:pt>
                <c:pt idx="2282">
                  <c:v>1.6283010000000001E-2</c:v>
                </c:pt>
                <c:pt idx="2283">
                  <c:v>1.6845209999999999E-2</c:v>
                </c:pt>
                <c:pt idx="2284">
                  <c:v>1.159512E-2</c:v>
                </c:pt>
                <c:pt idx="2285">
                  <c:v>1.627222E-2</c:v>
                </c:pt>
                <c:pt idx="2286">
                  <c:v>2.414374E-2</c:v>
                </c:pt>
                <c:pt idx="2287">
                  <c:v>2.2870999999999999E-2</c:v>
                </c:pt>
                <c:pt idx="2288">
                  <c:v>1.32341E-2</c:v>
                </c:pt>
                <c:pt idx="2289">
                  <c:v>1.5327210000000001E-2</c:v>
                </c:pt>
                <c:pt idx="2290">
                  <c:v>1.7745170000000001E-2</c:v>
                </c:pt>
                <c:pt idx="2291">
                  <c:v>1.986868E-2</c:v>
                </c:pt>
                <c:pt idx="2292">
                  <c:v>1.507885E-2</c:v>
                </c:pt>
                <c:pt idx="2293">
                  <c:v>1.5821399999999999E-2</c:v>
                </c:pt>
                <c:pt idx="2294">
                  <c:v>1.282644E-2</c:v>
                </c:pt>
                <c:pt idx="2295">
                  <c:v>1.5145240000000001E-2</c:v>
                </c:pt>
                <c:pt idx="2296">
                  <c:v>1.791833E-2</c:v>
                </c:pt>
                <c:pt idx="2297">
                  <c:v>1.8678159999999999E-2</c:v>
                </c:pt>
                <c:pt idx="2298">
                  <c:v>1.394752E-2</c:v>
                </c:pt>
                <c:pt idx="2299">
                  <c:v>1.8047580000000001E-2</c:v>
                </c:pt>
                <c:pt idx="2300">
                  <c:v>1.931283E-2</c:v>
                </c:pt>
                <c:pt idx="2301">
                  <c:v>1.348743E-2</c:v>
                </c:pt>
                <c:pt idx="2302">
                  <c:v>1.7715580000000002E-2</c:v>
                </c:pt>
                <c:pt idx="2303">
                  <c:v>1.4990710000000001E-2</c:v>
                </c:pt>
                <c:pt idx="2304">
                  <c:v>1.7832520000000001E-2</c:v>
                </c:pt>
                <c:pt idx="2305">
                  <c:v>1.78374E-2</c:v>
                </c:pt>
                <c:pt idx="2306">
                  <c:v>1.50565E-2</c:v>
                </c:pt>
                <c:pt idx="2307">
                  <c:v>1.5902889999999999E-2</c:v>
                </c:pt>
                <c:pt idx="2308">
                  <c:v>1.889861E-2</c:v>
                </c:pt>
                <c:pt idx="2309">
                  <c:v>1.2971730000000001E-2</c:v>
                </c:pt>
                <c:pt idx="2310">
                  <c:v>2.203952E-2</c:v>
                </c:pt>
                <c:pt idx="2311">
                  <c:v>1.6023840000000001E-2</c:v>
                </c:pt>
                <c:pt idx="2312">
                  <c:v>1.379537E-2</c:v>
                </c:pt>
                <c:pt idx="2313">
                  <c:v>1.6434799999999999E-2</c:v>
                </c:pt>
                <c:pt idx="2314">
                  <c:v>1.982534E-2</c:v>
                </c:pt>
                <c:pt idx="2315">
                  <c:v>1.4840259999999999E-2</c:v>
                </c:pt>
                <c:pt idx="2316">
                  <c:v>1.9458679999999999E-2</c:v>
                </c:pt>
                <c:pt idx="2317">
                  <c:v>2.3160219999999999E-2</c:v>
                </c:pt>
                <c:pt idx="2318">
                  <c:v>1.8346370000000001E-2</c:v>
                </c:pt>
                <c:pt idx="2319">
                  <c:v>2.0147430000000001E-2</c:v>
                </c:pt>
                <c:pt idx="2320">
                  <c:v>1.2772159999999999E-2</c:v>
                </c:pt>
                <c:pt idx="2321">
                  <c:v>1.509421E-2</c:v>
                </c:pt>
                <c:pt idx="2322">
                  <c:v>1.664504E-2</c:v>
                </c:pt>
                <c:pt idx="2323">
                  <c:v>1.5417159999999999E-2</c:v>
                </c:pt>
                <c:pt idx="2324">
                  <c:v>1.5813399999999998E-2</c:v>
                </c:pt>
                <c:pt idx="2325">
                  <c:v>1.1336850000000001E-2</c:v>
                </c:pt>
                <c:pt idx="2326">
                  <c:v>1.8201789999999999E-2</c:v>
                </c:pt>
                <c:pt idx="2327">
                  <c:v>1.898534E-2</c:v>
                </c:pt>
                <c:pt idx="2328">
                  <c:v>1.989233E-2</c:v>
                </c:pt>
                <c:pt idx="2329">
                  <c:v>1.5657089999999999E-2</c:v>
                </c:pt>
                <c:pt idx="2330">
                  <c:v>2.26296E-2</c:v>
                </c:pt>
                <c:pt idx="2331">
                  <c:v>1.4666210000000001E-2</c:v>
                </c:pt>
                <c:pt idx="2332">
                  <c:v>1.6231200000000001E-2</c:v>
                </c:pt>
                <c:pt idx="2333">
                  <c:v>1.9694199999999999E-2</c:v>
                </c:pt>
                <c:pt idx="2334">
                  <c:v>1.5955400000000002E-2</c:v>
                </c:pt>
                <c:pt idx="2335">
                  <c:v>2.372022E-2</c:v>
                </c:pt>
                <c:pt idx="2336">
                  <c:v>1.417421E-2</c:v>
                </c:pt>
                <c:pt idx="2337">
                  <c:v>1.584499E-2</c:v>
                </c:pt>
                <c:pt idx="2338">
                  <c:v>1.7576080000000001E-2</c:v>
                </c:pt>
                <c:pt idx="2339">
                  <c:v>1.4188269999999999E-2</c:v>
                </c:pt>
                <c:pt idx="2340">
                  <c:v>1.7052149999999999E-2</c:v>
                </c:pt>
                <c:pt idx="2341">
                  <c:v>1.53469E-2</c:v>
                </c:pt>
                <c:pt idx="2342">
                  <c:v>1.6181520000000001E-2</c:v>
                </c:pt>
                <c:pt idx="2343">
                  <c:v>1.4235579999999999E-2</c:v>
                </c:pt>
                <c:pt idx="2344">
                  <c:v>1.6926429999999999E-2</c:v>
                </c:pt>
                <c:pt idx="2345">
                  <c:v>1.604914E-2</c:v>
                </c:pt>
                <c:pt idx="2346">
                  <c:v>1.678371E-2</c:v>
                </c:pt>
                <c:pt idx="2347">
                  <c:v>1.27601E-2</c:v>
                </c:pt>
                <c:pt idx="2348">
                  <c:v>1.8003680000000001E-2</c:v>
                </c:pt>
                <c:pt idx="2349">
                  <c:v>1.8890130000000002E-2</c:v>
                </c:pt>
                <c:pt idx="2350">
                  <c:v>1.5648519999999999E-2</c:v>
                </c:pt>
                <c:pt idx="2351">
                  <c:v>1.960199E-2</c:v>
                </c:pt>
                <c:pt idx="2352">
                  <c:v>1.178938E-2</c:v>
                </c:pt>
                <c:pt idx="2353">
                  <c:v>1.507785E-2</c:v>
                </c:pt>
                <c:pt idx="2354">
                  <c:v>1.8803509999999999E-2</c:v>
                </c:pt>
                <c:pt idx="2355">
                  <c:v>1.420516E-2</c:v>
                </c:pt>
                <c:pt idx="2356">
                  <c:v>1.673798E-2</c:v>
                </c:pt>
                <c:pt idx="2357">
                  <c:v>1.5896810000000001E-2</c:v>
                </c:pt>
                <c:pt idx="2358">
                  <c:v>1.650602E-2</c:v>
                </c:pt>
                <c:pt idx="2359">
                  <c:v>1.520614E-2</c:v>
                </c:pt>
                <c:pt idx="2360">
                  <c:v>1.096045E-2</c:v>
                </c:pt>
                <c:pt idx="2361">
                  <c:v>1.287086E-2</c:v>
                </c:pt>
                <c:pt idx="2362">
                  <c:v>1.845074E-2</c:v>
                </c:pt>
                <c:pt idx="2363">
                  <c:v>2.3073440000000001E-2</c:v>
                </c:pt>
                <c:pt idx="2364">
                  <c:v>1.8953089999999999E-2</c:v>
                </c:pt>
                <c:pt idx="2365">
                  <c:v>1.600128E-2</c:v>
                </c:pt>
                <c:pt idx="2366">
                  <c:v>1.352386E-2</c:v>
                </c:pt>
                <c:pt idx="2367">
                  <c:v>1.450013E-2</c:v>
                </c:pt>
                <c:pt idx="2368">
                  <c:v>1.7017930000000001E-2</c:v>
                </c:pt>
                <c:pt idx="2369">
                  <c:v>2.125343E-2</c:v>
                </c:pt>
                <c:pt idx="2370">
                  <c:v>2.03675E-2</c:v>
                </c:pt>
                <c:pt idx="2371">
                  <c:v>1.550228E-2</c:v>
                </c:pt>
                <c:pt idx="2372">
                  <c:v>1.7206570000000001E-2</c:v>
                </c:pt>
                <c:pt idx="2373">
                  <c:v>1.4272669999999999E-2</c:v>
                </c:pt>
                <c:pt idx="2374">
                  <c:v>1.525103E-2</c:v>
                </c:pt>
                <c:pt idx="2375">
                  <c:v>1.6320660000000001E-2</c:v>
                </c:pt>
                <c:pt idx="2376">
                  <c:v>1.3602039999999999E-2</c:v>
                </c:pt>
                <c:pt idx="2377">
                  <c:v>1.407713E-2</c:v>
                </c:pt>
                <c:pt idx="2378">
                  <c:v>1.7768140000000002E-2</c:v>
                </c:pt>
                <c:pt idx="2379">
                  <c:v>1.0049499999999999E-2</c:v>
                </c:pt>
                <c:pt idx="2380">
                  <c:v>1.021828E-2</c:v>
                </c:pt>
                <c:pt idx="2381">
                  <c:v>1.8503749999999999E-2</c:v>
                </c:pt>
                <c:pt idx="2382">
                  <c:v>1.4725510000000001E-2</c:v>
                </c:pt>
                <c:pt idx="2383">
                  <c:v>1.7172679999999999E-2</c:v>
                </c:pt>
                <c:pt idx="2384">
                  <c:v>1.160361E-2</c:v>
                </c:pt>
                <c:pt idx="2385">
                  <c:v>1.3477619999999999E-2</c:v>
                </c:pt>
                <c:pt idx="2386">
                  <c:v>1.973043E-2</c:v>
                </c:pt>
                <c:pt idx="2387">
                  <c:v>1.197378E-2</c:v>
                </c:pt>
                <c:pt idx="2388">
                  <c:v>1.0841979999999999E-2</c:v>
                </c:pt>
                <c:pt idx="2389">
                  <c:v>1.284254E-2</c:v>
                </c:pt>
                <c:pt idx="2390">
                  <c:v>2.2327130000000001E-2</c:v>
                </c:pt>
                <c:pt idx="2391">
                  <c:v>2.0442889999999998E-2</c:v>
                </c:pt>
                <c:pt idx="2392">
                  <c:v>1.1534600000000001E-2</c:v>
                </c:pt>
                <c:pt idx="2393">
                  <c:v>1.042674E-2</c:v>
                </c:pt>
                <c:pt idx="2394">
                  <c:v>1.156563E-2</c:v>
                </c:pt>
                <c:pt idx="2395">
                  <c:v>1.466984E-2</c:v>
                </c:pt>
                <c:pt idx="2396">
                  <c:v>1.7309910000000001E-2</c:v>
                </c:pt>
                <c:pt idx="2397">
                  <c:v>1.5276680000000001E-2</c:v>
                </c:pt>
                <c:pt idx="2398">
                  <c:v>2.0209009999999999E-2</c:v>
                </c:pt>
                <c:pt idx="2399">
                  <c:v>1.774067E-2</c:v>
                </c:pt>
                <c:pt idx="2400">
                  <c:v>1.611286E-2</c:v>
                </c:pt>
                <c:pt idx="2401">
                  <c:v>1.8801390000000001E-2</c:v>
                </c:pt>
                <c:pt idx="2402">
                  <c:v>1.2065940000000001E-2</c:v>
                </c:pt>
                <c:pt idx="2403">
                  <c:v>1.353858E-2</c:v>
                </c:pt>
                <c:pt idx="2404">
                  <c:v>1.272593E-2</c:v>
                </c:pt>
                <c:pt idx="2405">
                  <c:v>1.869206E-2</c:v>
                </c:pt>
                <c:pt idx="2406">
                  <c:v>1.2982789999999999E-2</c:v>
                </c:pt>
                <c:pt idx="2407">
                  <c:v>1.343195E-2</c:v>
                </c:pt>
                <c:pt idx="2408">
                  <c:v>1.771122E-2</c:v>
                </c:pt>
                <c:pt idx="2409">
                  <c:v>1.6621790000000001E-2</c:v>
                </c:pt>
                <c:pt idx="2410">
                  <c:v>1.411515E-2</c:v>
                </c:pt>
                <c:pt idx="2411">
                  <c:v>1.5023099999999999E-2</c:v>
                </c:pt>
                <c:pt idx="2412">
                  <c:v>1.5645659999999999E-2</c:v>
                </c:pt>
                <c:pt idx="2413">
                  <c:v>1.6883889999999999E-2</c:v>
                </c:pt>
                <c:pt idx="2414">
                  <c:v>1.048291E-2</c:v>
                </c:pt>
                <c:pt idx="2415">
                  <c:v>1.8202179999999998E-2</c:v>
                </c:pt>
                <c:pt idx="2416">
                  <c:v>8.6883629999999993E-3</c:v>
                </c:pt>
                <c:pt idx="2417">
                  <c:v>1.397807E-2</c:v>
                </c:pt>
                <c:pt idx="2418">
                  <c:v>1.954558E-2</c:v>
                </c:pt>
                <c:pt idx="2419">
                  <c:v>1.8353620000000001E-2</c:v>
                </c:pt>
                <c:pt idx="2420">
                  <c:v>8.2107180000000005E-3</c:v>
                </c:pt>
                <c:pt idx="2421">
                  <c:v>1.229122E-2</c:v>
                </c:pt>
                <c:pt idx="2422">
                  <c:v>1.081653E-2</c:v>
                </c:pt>
                <c:pt idx="2423">
                  <c:v>1.9190909999999999E-2</c:v>
                </c:pt>
                <c:pt idx="2424">
                  <c:v>1.760958E-2</c:v>
                </c:pt>
                <c:pt idx="2425">
                  <c:v>1.4865420000000001E-2</c:v>
                </c:pt>
                <c:pt idx="2426">
                  <c:v>1.431706E-2</c:v>
                </c:pt>
                <c:pt idx="2427">
                  <c:v>1.4738289999999999E-2</c:v>
                </c:pt>
                <c:pt idx="2428">
                  <c:v>1.50063E-2</c:v>
                </c:pt>
                <c:pt idx="2429">
                  <c:v>1.498157E-2</c:v>
                </c:pt>
                <c:pt idx="2430">
                  <c:v>1.6587939999999999E-2</c:v>
                </c:pt>
                <c:pt idx="2431">
                  <c:v>1.369866E-2</c:v>
                </c:pt>
                <c:pt idx="2432">
                  <c:v>1.420976E-2</c:v>
                </c:pt>
                <c:pt idx="2433">
                  <c:v>1.682999E-2</c:v>
                </c:pt>
                <c:pt idx="2434">
                  <c:v>1.7328989999999999E-2</c:v>
                </c:pt>
                <c:pt idx="2435">
                  <c:v>1.252547E-2</c:v>
                </c:pt>
                <c:pt idx="2436">
                  <c:v>1.386132E-2</c:v>
                </c:pt>
                <c:pt idx="2437">
                  <c:v>1.7903659999999998E-2</c:v>
                </c:pt>
                <c:pt idx="2438">
                  <c:v>1.6469020000000001E-2</c:v>
                </c:pt>
                <c:pt idx="2439">
                  <c:v>1.5976649999999998E-2</c:v>
                </c:pt>
                <c:pt idx="2440">
                  <c:v>1.233749E-2</c:v>
                </c:pt>
                <c:pt idx="2441">
                  <c:v>1.8000439999999999E-2</c:v>
                </c:pt>
                <c:pt idx="2442">
                  <c:v>2.1149379999999999E-2</c:v>
                </c:pt>
                <c:pt idx="2443">
                  <c:v>1.7933919999999999E-2</c:v>
                </c:pt>
                <c:pt idx="2444">
                  <c:v>1.434036E-2</c:v>
                </c:pt>
                <c:pt idx="2445">
                  <c:v>1.316574E-2</c:v>
                </c:pt>
                <c:pt idx="2446">
                  <c:v>1.315936E-2</c:v>
                </c:pt>
                <c:pt idx="2447">
                  <c:v>1.6669409999999999E-2</c:v>
                </c:pt>
                <c:pt idx="2448">
                  <c:v>1.425012E-2</c:v>
                </c:pt>
                <c:pt idx="2449">
                  <c:v>1.2460280000000001E-2</c:v>
                </c:pt>
                <c:pt idx="2450">
                  <c:v>1.6026740000000001E-2</c:v>
                </c:pt>
                <c:pt idx="2451">
                  <c:v>1.4421990000000001E-2</c:v>
                </c:pt>
                <c:pt idx="2452">
                  <c:v>1.3560549999999999E-2</c:v>
                </c:pt>
                <c:pt idx="2453">
                  <c:v>1.7717699999999999E-2</c:v>
                </c:pt>
                <c:pt idx="2454">
                  <c:v>1.790512E-2</c:v>
                </c:pt>
                <c:pt idx="2455">
                  <c:v>1.9019500000000002E-2</c:v>
                </c:pt>
                <c:pt idx="2456">
                  <c:v>1.559807E-2</c:v>
                </c:pt>
                <c:pt idx="2457">
                  <c:v>1.8330059999999999E-2</c:v>
                </c:pt>
                <c:pt idx="2458">
                  <c:v>1.852533E-2</c:v>
                </c:pt>
                <c:pt idx="2459">
                  <c:v>1.52403E-2</c:v>
                </c:pt>
                <c:pt idx="2460">
                  <c:v>1.8275960000000001E-2</c:v>
                </c:pt>
                <c:pt idx="2461">
                  <c:v>1.409184E-2</c:v>
                </c:pt>
                <c:pt idx="2462">
                  <c:v>1.4236749999999999E-2</c:v>
                </c:pt>
                <c:pt idx="2463">
                  <c:v>1.6172410000000002E-2</c:v>
                </c:pt>
                <c:pt idx="2464">
                  <c:v>1.421116E-2</c:v>
                </c:pt>
                <c:pt idx="2465">
                  <c:v>1.153154E-2</c:v>
                </c:pt>
                <c:pt idx="2466">
                  <c:v>1.6264500000000001E-2</c:v>
                </c:pt>
                <c:pt idx="2467">
                  <c:v>1.599561E-2</c:v>
                </c:pt>
                <c:pt idx="2468">
                  <c:v>1.753412E-2</c:v>
                </c:pt>
                <c:pt idx="2469">
                  <c:v>1.7734880000000001E-2</c:v>
                </c:pt>
                <c:pt idx="2470">
                  <c:v>1.6262100000000002E-2</c:v>
                </c:pt>
                <c:pt idx="2471">
                  <c:v>1.2891120000000001E-2</c:v>
                </c:pt>
                <c:pt idx="2472">
                  <c:v>1.5633910000000001E-2</c:v>
                </c:pt>
                <c:pt idx="2473">
                  <c:v>9.5972109999999996E-3</c:v>
                </c:pt>
                <c:pt idx="2474">
                  <c:v>2.1619670000000001E-2</c:v>
                </c:pt>
                <c:pt idx="2475">
                  <c:v>1.576673E-2</c:v>
                </c:pt>
                <c:pt idx="2476">
                  <c:v>1.00693E-2</c:v>
                </c:pt>
                <c:pt idx="2477">
                  <c:v>1.878931E-2</c:v>
                </c:pt>
                <c:pt idx="2478">
                  <c:v>1.516605E-2</c:v>
                </c:pt>
                <c:pt idx="2479">
                  <c:v>1.140656E-2</c:v>
                </c:pt>
                <c:pt idx="2480">
                  <c:v>1.5003789999999999E-2</c:v>
                </c:pt>
                <c:pt idx="2481">
                  <c:v>1.6647579999999999E-2</c:v>
                </c:pt>
                <c:pt idx="2482">
                  <c:v>1.7492580000000001E-2</c:v>
                </c:pt>
                <c:pt idx="2483">
                  <c:v>1.8701889999999999E-2</c:v>
                </c:pt>
                <c:pt idx="2484">
                  <c:v>1.4341069999999999E-2</c:v>
                </c:pt>
                <c:pt idx="2485">
                  <c:v>1.138494E-2</c:v>
                </c:pt>
                <c:pt idx="2486">
                  <c:v>1.879049E-2</c:v>
                </c:pt>
                <c:pt idx="2487">
                  <c:v>1.7680640000000001E-2</c:v>
                </c:pt>
                <c:pt idx="2488">
                  <c:v>1.61356E-2</c:v>
                </c:pt>
                <c:pt idx="2489">
                  <c:v>9.7842469999999994E-3</c:v>
                </c:pt>
                <c:pt idx="2490">
                  <c:v>1.5396470000000001E-2</c:v>
                </c:pt>
                <c:pt idx="2491">
                  <c:v>1.234502E-2</c:v>
                </c:pt>
                <c:pt idx="2492">
                  <c:v>1.45921E-2</c:v>
                </c:pt>
                <c:pt idx="2493">
                  <c:v>1.108192E-2</c:v>
                </c:pt>
                <c:pt idx="2494">
                  <c:v>1.1580760000000001E-2</c:v>
                </c:pt>
                <c:pt idx="2495">
                  <c:v>1.8428670000000001E-2</c:v>
                </c:pt>
                <c:pt idx="2496">
                  <c:v>8.1526940000000003E-3</c:v>
                </c:pt>
                <c:pt idx="2497">
                  <c:v>1.9376930000000001E-2</c:v>
                </c:pt>
                <c:pt idx="2498">
                  <c:v>1.9874200000000002E-2</c:v>
                </c:pt>
                <c:pt idx="2499">
                  <c:v>1.7050940000000001E-2</c:v>
                </c:pt>
                <c:pt idx="2500">
                  <c:v>1.7385520000000002E-2</c:v>
                </c:pt>
                <c:pt idx="2501">
                  <c:v>1.7476700000000001E-2</c:v>
                </c:pt>
                <c:pt idx="2502">
                  <c:v>1.5053800000000001E-2</c:v>
                </c:pt>
                <c:pt idx="2503">
                  <c:v>1.7734989999999999E-2</c:v>
                </c:pt>
                <c:pt idx="2504">
                  <c:v>1.708697E-2</c:v>
                </c:pt>
                <c:pt idx="2505">
                  <c:v>1.5505990000000001E-2</c:v>
                </c:pt>
                <c:pt idx="2506">
                  <c:v>1.2309270000000001E-2</c:v>
                </c:pt>
                <c:pt idx="2507">
                  <c:v>9.382886E-3</c:v>
                </c:pt>
                <c:pt idx="2508">
                  <c:v>1.584874E-2</c:v>
                </c:pt>
                <c:pt idx="2509">
                  <c:v>1.3216540000000001E-2</c:v>
                </c:pt>
                <c:pt idx="2510">
                  <c:v>1.6477849999999999E-2</c:v>
                </c:pt>
                <c:pt idx="2511">
                  <c:v>1.022232E-2</c:v>
                </c:pt>
                <c:pt idx="2512">
                  <c:v>1.0738569999999999E-2</c:v>
                </c:pt>
                <c:pt idx="2513">
                  <c:v>1.8821709999999998E-2</c:v>
                </c:pt>
                <c:pt idx="2514">
                  <c:v>1.198288E-2</c:v>
                </c:pt>
                <c:pt idx="2515">
                  <c:v>1.6866740000000002E-2</c:v>
                </c:pt>
                <c:pt idx="2516">
                  <c:v>1.5840940000000001E-2</c:v>
                </c:pt>
                <c:pt idx="2517">
                  <c:v>1.3135519999999999E-2</c:v>
                </c:pt>
                <c:pt idx="2518">
                  <c:v>1.4274709999999999E-2</c:v>
                </c:pt>
                <c:pt idx="2519">
                  <c:v>1.0945130000000001E-2</c:v>
                </c:pt>
                <c:pt idx="2520">
                  <c:v>1.545466E-2</c:v>
                </c:pt>
                <c:pt idx="2521">
                  <c:v>1.735341E-2</c:v>
                </c:pt>
                <c:pt idx="2522">
                  <c:v>1.8480759999999999E-2</c:v>
                </c:pt>
                <c:pt idx="2523">
                  <c:v>1.040408E-2</c:v>
                </c:pt>
                <c:pt idx="2524">
                  <c:v>1.3285720000000001E-2</c:v>
                </c:pt>
                <c:pt idx="2525">
                  <c:v>1.452671E-2</c:v>
                </c:pt>
                <c:pt idx="2526">
                  <c:v>1.408126E-2</c:v>
                </c:pt>
                <c:pt idx="2527">
                  <c:v>1.715993E-2</c:v>
                </c:pt>
                <c:pt idx="2528">
                  <c:v>1.199918E-2</c:v>
                </c:pt>
                <c:pt idx="2529">
                  <c:v>2.0277679999999999E-2</c:v>
                </c:pt>
                <c:pt idx="2530">
                  <c:v>1.8374990000000001E-2</c:v>
                </c:pt>
                <c:pt idx="2531">
                  <c:v>1.5893540000000001E-2</c:v>
                </c:pt>
                <c:pt idx="2532">
                  <c:v>1.045332E-2</c:v>
                </c:pt>
                <c:pt idx="2533">
                  <c:v>1.6328599999999999E-2</c:v>
                </c:pt>
                <c:pt idx="2534">
                  <c:v>1.5210939999999999E-2</c:v>
                </c:pt>
                <c:pt idx="2535">
                  <c:v>1.6169579999999999E-2</c:v>
                </c:pt>
                <c:pt idx="2536">
                  <c:v>1.5878989999999999E-2</c:v>
                </c:pt>
                <c:pt idx="2537">
                  <c:v>1.4312129999999999E-2</c:v>
                </c:pt>
                <c:pt idx="2538">
                  <c:v>2.206166E-2</c:v>
                </c:pt>
                <c:pt idx="2539">
                  <c:v>1.985203E-2</c:v>
                </c:pt>
                <c:pt idx="2540">
                  <c:v>1.7337959999999999E-2</c:v>
                </c:pt>
                <c:pt idx="2541">
                  <c:v>1.2463119999999999E-2</c:v>
                </c:pt>
                <c:pt idx="2542">
                  <c:v>1.213438E-2</c:v>
                </c:pt>
                <c:pt idx="2543">
                  <c:v>1.4852850000000001E-2</c:v>
                </c:pt>
                <c:pt idx="2544">
                  <c:v>1.648117E-2</c:v>
                </c:pt>
                <c:pt idx="2545">
                  <c:v>1.6605290000000002E-2</c:v>
                </c:pt>
                <c:pt idx="2546">
                  <c:v>1.676217E-2</c:v>
                </c:pt>
                <c:pt idx="2547">
                  <c:v>1.478232E-2</c:v>
                </c:pt>
                <c:pt idx="2548">
                  <c:v>1.225124E-2</c:v>
                </c:pt>
                <c:pt idx="2549">
                  <c:v>1.6582030000000001E-2</c:v>
                </c:pt>
                <c:pt idx="2550">
                  <c:v>1.712617E-2</c:v>
                </c:pt>
                <c:pt idx="2551">
                  <c:v>1.435818E-2</c:v>
                </c:pt>
                <c:pt idx="2552">
                  <c:v>1.384312E-2</c:v>
                </c:pt>
                <c:pt idx="2553">
                  <c:v>1.8935270000000001E-2</c:v>
                </c:pt>
                <c:pt idx="2554">
                  <c:v>1.870701E-2</c:v>
                </c:pt>
                <c:pt idx="2555">
                  <c:v>1.420867E-2</c:v>
                </c:pt>
                <c:pt idx="2556">
                  <c:v>1.9174460000000001E-2</c:v>
                </c:pt>
                <c:pt idx="2557">
                  <c:v>1.5629649999999998E-2</c:v>
                </c:pt>
                <c:pt idx="2558">
                  <c:v>1.5111009999999999E-2</c:v>
                </c:pt>
                <c:pt idx="2559">
                  <c:v>1.585845E-2</c:v>
                </c:pt>
                <c:pt idx="2560">
                  <c:v>1.3282220000000001E-2</c:v>
                </c:pt>
                <c:pt idx="2561">
                  <c:v>2.108631E-2</c:v>
                </c:pt>
                <c:pt idx="2562">
                  <c:v>1.7289209999999999E-2</c:v>
                </c:pt>
                <c:pt idx="2563">
                  <c:v>1.329376E-2</c:v>
                </c:pt>
                <c:pt idx="2564">
                  <c:v>1.8255839999999999E-2</c:v>
                </c:pt>
                <c:pt idx="2565">
                  <c:v>1.562465E-2</c:v>
                </c:pt>
                <c:pt idx="2566">
                  <c:v>1.781721E-2</c:v>
                </c:pt>
                <c:pt idx="2567">
                  <c:v>1.8732869999999999E-2</c:v>
                </c:pt>
                <c:pt idx="2568">
                  <c:v>1.754269E-2</c:v>
                </c:pt>
                <c:pt idx="2569">
                  <c:v>1.6550849999999999E-2</c:v>
                </c:pt>
                <c:pt idx="2570">
                  <c:v>1.849284E-2</c:v>
                </c:pt>
                <c:pt idx="2571">
                  <c:v>1.1773499999999999E-2</c:v>
                </c:pt>
                <c:pt idx="2572">
                  <c:v>1.264625E-2</c:v>
                </c:pt>
                <c:pt idx="2573">
                  <c:v>1.5831729999999999E-2</c:v>
                </c:pt>
                <c:pt idx="2574">
                  <c:v>1.780106E-2</c:v>
                </c:pt>
                <c:pt idx="2575">
                  <c:v>2.2690229999999999E-2</c:v>
                </c:pt>
                <c:pt idx="2576">
                  <c:v>1.03947E-2</c:v>
                </c:pt>
                <c:pt idx="2577">
                  <c:v>1.9928290000000001E-2</c:v>
                </c:pt>
                <c:pt idx="2578">
                  <c:v>1.5230189999999999E-2</c:v>
                </c:pt>
                <c:pt idx="2579">
                  <c:v>1.5190499999999999E-2</c:v>
                </c:pt>
                <c:pt idx="2580">
                  <c:v>1.290287E-2</c:v>
                </c:pt>
                <c:pt idx="2581">
                  <c:v>1.298669E-2</c:v>
                </c:pt>
                <c:pt idx="2582">
                  <c:v>1.8519480000000001E-2</c:v>
                </c:pt>
                <c:pt idx="2583">
                  <c:v>1.6665780000000002E-2</c:v>
                </c:pt>
                <c:pt idx="2584">
                  <c:v>1.4900129999999999E-2</c:v>
                </c:pt>
                <c:pt idx="2585">
                  <c:v>1.10226E-2</c:v>
                </c:pt>
                <c:pt idx="2586">
                  <c:v>1.456052E-2</c:v>
                </c:pt>
                <c:pt idx="2587">
                  <c:v>1.4476299999999999E-2</c:v>
                </c:pt>
                <c:pt idx="2588">
                  <c:v>1.215946E-2</c:v>
                </c:pt>
                <c:pt idx="2589">
                  <c:v>1.511506E-2</c:v>
                </c:pt>
                <c:pt idx="2590">
                  <c:v>1.5515360000000001E-2</c:v>
                </c:pt>
                <c:pt idx="2591">
                  <c:v>2.0867360000000001E-2</c:v>
                </c:pt>
                <c:pt idx="2592">
                  <c:v>1.1682029999999999E-2</c:v>
                </c:pt>
                <c:pt idx="2593">
                  <c:v>1.6358540000000001E-2</c:v>
                </c:pt>
                <c:pt idx="2594">
                  <c:v>1.252429E-2</c:v>
                </c:pt>
                <c:pt idx="2595">
                  <c:v>1.5661109999999999E-2</c:v>
                </c:pt>
                <c:pt idx="2596">
                  <c:v>1.7116599999999999E-2</c:v>
                </c:pt>
                <c:pt idx="2597">
                  <c:v>1.7446960000000001E-2</c:v>
                </c:pt>
                <c:pt idx="2598">
                  <c:v>1.464967E-2</c:v>
                </c:pt>
                <c:pt idx="2599">
                  <c:v>1.293712E-2</c:v>
                </c:pt>
                <c:pt idx="2600">
                  <c:v>1.969429E-2</c:v>
                </c:pt>
                <c:pt idx="2601">
                  <c:v>1.4975779999999999E-2</c:v>
                </c:pt>
                <c:pt idx="2602">
                  <c:v>1.2615299999999999E-2</c:v>
                </c:pt>
                <c:pt idx="2603">
                  <c:v>1.626638E-2</c:v>
                </c:pt>
                <c:pt idx="2604">
                  <c:v>9.8151909999999992E-3</c:v>
                </c:pt>
                <c:pt idx="2605">
                  <c:v>1.6396520000000001E-2</c:v>
                </c:pt>
                <c:pt idx="2606">
                  <c:v>1.2862999999999999E-2</c:v>
                </c:pt>
                <c:pt idx="2607">
                  <c:v>1.288398E-2</c:v>
                </c:pt>
                <c:pt idx="2608">
                  <c:v>1.4393939999999999E-2</c:v>
                </c:pt>
                <c:pt idx="2609">
                  <c:v>1.5134470000000001E-2</c:v>
                </c:pt>
                <c:pt idx="2610">
                  <c:v>1.7044110000000001E-2</c:v>
                </c:pt>
                <c:pt idx="2611">
                  <c:v>1.293709E-2</c:v>
                </c:pt>
                <c:pt idx="2612">
                  <c:v>1.6079260000000001E-2</c:v>
                </c:pt>
                <c:pt idx="2613">
                  <c:v>1.1640380000000001E-2</c:v>
                </c:pt>
                <c:pt idx="2614">
                  <c:v>1.4655069999999999E-2</c:v>
                </c:pt>
                <c:pt idx="2615">
                  <c:v>1.5879379999999998E-2</c:v>
                </c:pt>
                <c:pt idx="2616">
                  <c:v>1.5480310000000001E-2</c:v>
                </c:pt>
                <c:pt idx="2617">
                  <c:v>1.1278099999999999E-2</c:v>
                </c:pt>
                <c:pt idx="2618">
                  <c:v>1.287342E-2</c:v>
                </c:pt>
                <c:pt idx="2619">
                  <c:v>1.6902299999999999E-2</c:v>
                </c:pt>
                <c:pt idx="2620">
                  <c:v>1.796818E-2</c:v>
                </c:pt>
                <c:pt idx="2621">
                  <c:v>1.2192919999999999E-2</c:v>
                </c:pt>
                <c:pt idx="2622">
                  <c:v>1.1778830000000001E-2</c:v>
                </c:pt>
                <c:pt idx="2623">
                  <c:v>1.337344E-2</c:v>
                </c:pt>
                <c:pt idx="2624">
                  <c:v>2.1941249999999999E-2</c:v>
                </c:pt>
                <c:pt idx="2625">
                  <c:v>1.04469E-2</c:v>
                </c:pt>
                <c:pt idx="2626">
                  <c:v>1.522628E-2</c:v>
                </c:pt>
                <c:pt idx="2627">
                  <c:v>1.6998249999999999E-2</c:v>
                </c:pt>
                <c:pt idx="2628">
                  <c:v>1.8295530000000001E-2</c:v>
                </c:pt>
                <c:pt idx="2629">
                  <c:v>1.5736279999999998E-2</c:v>
                </c:pt>
                <c:pt idx="2630">
                  <c:v>1.6798609999999999E-2</c:v>
                </c:pt>
                <c:pt idx="2631">
                  <c:v>1.6888360000000002E-2</c:v>
                </c:pt>
                <c:pt idx="2632">
                  <c:v>1.6299609999999999E-2</c:v>
                </c:pt>
                <c:pt idx="2633">
                  <c:v>1.9915519999999999E-2</c:v>
                </c:pt>
                <c:pt idx="2634">
                  <c:v>1.4237339999999999E-2</c:v>
                </c:pt>
                <c:pt idx="2635">
                  <c:v>1.0244730000000001E-2</c:v>
                </c:pt>
                <c:pt idx="2636">
                  <c:v>1.758883E-2</c:v>
                </c:pt>
                <c:pt idx="2637">
                  <c:v>2.0298980000000001E-2</c:v>
                </c:pt>
                <c:pt idx="2638">
                  <c:v>1.5294790000000001E-2</c:v>
                </c:pt>
                <c:pt idx="2639">
                  <c:v>2.1514249999999999E-2</c:v>
                </c:pt>
                <c:pt idx="2640">
                  <c:v>1.8819860000000001E-2</c:v>
                </c:pt>
                <c:pt idx="2641">
                  <c:v>1.6317419999999999E-2</c:v>
                </c:pt>
                <c:pt idx="2642">
                  <c:v>1.2178110000000001E-2</c:v>
                </c:pt>
                <c:pt idx="2643">
                  <c:v>1.4411190000000001E-2</c:v>
                </c:pt>
                <c:pt idx="2644">
                  <c:v>9.3327630000000009E-3</c:v>
                </c:pt>
                <c:pt idx="2645">
                  <c:v>1.73308E-2</c:v>
                </c:pt>
                <c:pt idx="2646">
                  <c:v>1.219953E-2</c:v>
                </c:pt>
                <c:pt idx="2647">
                  <c:v>1.2048349999999999E-2</c:v>
                </c:pt>
                <c:pt idx="2648">
                  <c:v>1.424953E-2</c:v>
                </c:pt>
                <c:pt idx="2649">
                  <c:v>1.9991689999999999E-2</c:v>
                </c:pt>
                <c:pt idx="2650">
                  <c:v>1.5619360000000001E-2</c:v>
                </c:pt>
                <c:pt idx="2651">
                  <c:v>1.139984E-2</c:v>
                </c:pt>
                <c:pt idx="2652">
                  <c:v>1.658252E-2</c:v>
                </c:pt>
                <c:pt idx="2653">
                  <c:v>1.546606E-2</c:v>
                </c:pt>
                <c:pt idx="2654">
                  <c:v>1.408271E-2</c:v>
                </c:pt>
                <c:pt idx="2655">
                  <c:v>1.4995949999999999E-2</c:v>
                </c:pt>
                <c:pt idx="2656">
                  <c:v>1.357879E-2</c:v>
                </c:pt>
                <c:pt idx="2657">
                  <c:v>1.182886E-2</c:v>
                </c:pt>
                <c:pt idx="2658">
                  <c:v>1.604802E-2</c:v>
                </c:pt>
                <c:pt idx="2659">
                  <c:v>1.1335420000000001E-2</c:v>
                </c:pt>
                <c:pt idx="2660">
                  <c:v>1.555026E-2</c:v>
                </c:pt>
                <c:pt idx="2661">
                  <c:v>1.9608270000000001E-2</c:v>
                </c:pt>
                <c:pt idx="2662">
                  <c:v>1.9139550000000002E-2</c:v>
                </c:pt>
                <c:pt idx="2663">
                  <c:v>1.7539699999999998E-2</c:v>
                </c:pt>
                <c:pt idx="2664">
                  <c:v>1.290492E-2</c:v>
                </c:pt>
                <c:pt idx="2665">
                  <c:v>1.3723580000000001E-2</c:v>
                </c:pt>
                <c:pt idx="2666">
                  <c:v>1.5359360000000001E-2</c:v>
                </c:pt>
                <c:pt idx="2667">
                  <c:v>1.842421E-2</c:v>
                </c:pt>
                <c:pt idx="2668">
                  <c:v>1.935883E-2</c:v>
                </c:pt>
                <c:pt idx="2669">
                  <c:v>1.7062770000000001E-2</c:v>
                </c:pt>
                <c:pt idx="2670">
                  <c:v>1.6060419999999999E-2</c:v>
                </c:pt>
                <c:pt idx="2671">
                  <c:v>2.043497E-2</c:v>
                </c:pt>
                <c:pt idx="2672">
                  <c:v>1.35294E-2</c:v>
                </c:pt>
                <c:pt idx="2673">
                  <c:v>1.685273E-2</c:v>
                </c:pt>
                <c:pt idx="2674">
                  <c:v>1.5625469999999999E-2</c:v>
                </c:pt>
                <c:pt idx="2675">
                  <c:v>1.297011E-2</c:v>
                </c:pt>
                <c:pt idx="2676">
                  <c:v>1.8744050000000002E-2</c:v>
                </c:pt>
                <c:pt idx="2677">
                  <c:v>1.7141279999999998E-2</c:v>
                </c:pt>
                <c:pt idx="2678">
                  <c:v>1.8819430000000002E-2</c:v>
                </c:pt>
                <c:pt idx="2679">
                  <c:v>1.1074509999999999E-2</c:v>
                </c:pt>
                <c:pt idx="2680">
                  <c:v>1.4573289999999999E-2</c:v>
                </c:pt>
                <c:pt idx="2681">
                  <c:v>1.815746E-2</c:v>
                </c:pt>
                <c:pt idx="2682">
                  <c:v>1.216891E-2</c:v>
                </c:pt>
                <c:pt idx="2683">
                  <c:v>1.940149E-2</c:v>
                </c:pt>
                <c:pt idx="2684">
                  <c:v>1.1108079999999999E-2</c:v>
                </c:pt>
                <c:pt idx="2685">
                  <c:v>1.424219E-2</c:v>
                </c:pt>
                <c:pt idx="2686">
                  <c:v>1.638833E-2</c:v>
                </c:pt>
                <c:pt idx="2687">
                  <c:v>1.2743020000000001E-2</c:v>
                </c:pt>
                <c:pt idx="2688">
                  <c:v>1.3035690000000001E-2</c:v>
                </c:pt>
                <c:pt idx="2689">
                  <c:v>1.3562039999999999E-2</c:v>
                </c:pt>
                <c:pt idx="2690">
                  <c:v>1.512408E-2</c:v>
                </c:pt>
                <c:pt idx="2691">
                  <c:v>1.629821E-2</c:v>
                </c:pt>
                <c:pt idx="2692">
                  <c:v>1.073901E-2</c:v>
                </c:pt>
                <c:pt idx="2693">
                  <c:v>8.2455170000000008E-3</c:v>
                </c:pt>
                <c:pt idx="2694">
                  <c:v>1.6656629999999999E-2</c:v>
                </c:pt>
                <c:pt idx="2695">
                  <c:v>1.6113909999999999E-2</c:v>
                </c:pt>
                <c:pt idx="2696">
                  <c:v>1.6568059999999999E-2</c:v>
                </c:pt>
                <c:pt idx="2697">
                  <c:v>1.012503E-2</c:v>
                </c:pt>
                <c:pt idx="2698">
                  <c:v>1.277526E-2</c:v>
                </c:pt>
                <c:pt idx="2699">
                  <c:v>1.474578E-2</c:v>
                </c:pt>
                <c:pt idx="2700">
                  <c:v>1.1655260000000001E-2</c:v>
                </c:pt>
                <c:pt idx="2701">
                  <c:v>1.512147E-2</c:v>
                </c:pt>
                <c:pt idx="2702">
                  <c:v>1.536791E-2</c:v>
                </c:pt>
                <c:pt idx="2703">
                  <c:v>1.905287E-2</c:v>
                </c:pt>
                <c:pt idx="2704">
                  <c:v>2.045027E-2</c:v>
                </c:pt>
                <c:pt idx="2705">
                  <c:v>1.4471090000000001E-2</c:v>
                </c:pt>
                <c:pt idx="2706">
                  <c:v>1.593439E-2</c:v>
                </c:pt>
                <c:pt idx="2707">
                  <c:v>1.444286E-2</c:v>
                </c:pt>
                <c:pt idx="2708">
                  <c:v>2.0592280000000001E-2</c:v>
                </c:pt>
                <c:pt idx="2709">
                  <c:v>1.3786329999999999E-2</c:v>
                </c:pt>
                <c:pt idx="2710">
                  <c:v>1.039325E-2</c:v>
                </c:pt>
                <c:pt idx="2711">
                  <c:v>1.1362229999999999E-2</c:v>
                </c:pt>
                <c:pt idx="2712">
                  <c:v>1.5688540000000001E-2</c:v>
                </c:pt>
                <c:pt idx="2713">
                  <c:v>1.4216329999999999E-2</c:v>
                </c:pt>
                <c:pt idx="2714">
                  <c:v>1.4321270000000001E-2</c:v>
                </c:pt>
                <c:pt idx="2715">
                  <c:v>1.7550300000000001E-2</c:v>
                </c:pt>
                <c:pt idx="2716">
                  <c:v>1.415637E-2</c:v>
                </c:pt>
                <c:pt idx="2717">
                  <c:v>1.352284E-2</c:v>
                </c:pt>
                <c:pt idx="2718">
                  <c:v>1.5785230000000001E-2</c:v>
                </c:pt>
                <c:pt idx="2719">
                  <c:v>1.0208419999999999E-2</c:v>
                </c:pt>
                <c:pt idx="2720">
                  <c:v>1.4285000000000001E-2</c:v>
                </c:pt>
                <c:pt idx="2721">
                  <c:v>1.5338009999999999E-2</c:v>
                </c:pt>
                <c:pt idx="2722">
                  <c:v>1.4624649999999999E-2</c:v>
                </c:pt>
                <c:pt idx="2723">
                  <c:v>9.527911E-3</c:v>
                </c:pt>
                <c:pt idx="2724">
                  <c:v>9.4138199999999998E-3</c:v>
                </c:pt>
                <c:pt idx="2725">
                  <c:v>1.4679309999999999E-2</c:v>
                </c:pt>
                <c:pt idx="2726">
                  <c:v>1.181104E-2</c:v>
                </c:pt>
                <c:pt idx="2727">
                  <c:v>1.9501979999999999E-2</c:v>
                </c:pt>
                <c:pt idx="2728">
                  <c:v>1.4398279999999999E-2</c:v>
                </c:pt>
                <c:pt idx="2729">
                  <c:v>1.1914309999999999E-2</c:v>
                </c:pt>
                <c:pt idx="2730">
                  <c:v>1.241829E-2</c:v>
                </c:pt>
                <c:pt idx="2731">
                  <c:v>1.24391E-2</c:v>
                </c:pt>
                <c:pt idx="2732">
                  <c:v>1.188229E-2</c:v>
                </c:pt>
                <c:pt idx="2733">
                  <c:v>1.626588E-2</c:v>
                </c:pt>
                <c:pt idx="2734">
                  <c:v>1.7622639999999998E-2</c:v>
                </c:pt>
                <c:pt idx="2735">
                  <c:v>1.3561220000000001E-2</c:v>
                </c:pt>
                <c:pt idx="2736">
                  <c:v>1.079827E-2</c:v>
                </c:pt>
                <c:pt idx="2737">
                  <c:v>1.442941E-2</c:v>
                </c:pt>
                <c:pt idx="2738">
                  <c:v>1.396708E-2</c:v>
                </c:pt>
                <c:pt idx="2739">
                  <c:v>1.5407540000000001E-2</c:v>
                </c:pt>
                <c:pt idx="2740">
                  <c:v>1.502762E-2</c:v>
                </c:pt>
                <c:pt idx="2741">
                  <c:v>1.5415369999999999E-2</c:v>
                </c:pt>
                <c:pt idx="2742">
                  <c:v>1.340415E-2</c:v>
                </c:pt>
                <c:pt idx="2743">
                  <c:v>1.42039E-2</c:v>
                </c:pt>
                <c:pt idx="2744">
                  <c:v>1.719389E-2</c:v>
                </c:pt>
                <c:pt idx="2745">
                  <c:v>1.448354E-2</c:v>
                </c:pt>
                <c:pt idx="2746">
                  <c:v>1.220268E-2</c:v>
                </c:pt>
                <c:pt idx="2747">
                  <c:v>1.157891E-2</c:v>
                </c:pt>
                <c:pt idx="2748">
                  <c:v>1.9157440000000001E-2</c:v>
                </c:pt>
                <c:pt idx="2749">
                  <c:v>1.6363619999999999E-2</c:v>
                </c:pt>
                <c:pt idx="2750">
                  <c:v>8.9884579999999995E-3</c:v>
                </c:pt>
                <c:pt idx="2751">
                  <c:v>1.2588500000000001E-2</c:v>
                </c:pt>
                <c:pt idx="2752">
                  <c:v>1.4548470000000001E-2</c:v>
                </c:pt>
                <c:pt idx="2753">
                  <c:v>1.3100280000000001E-2</c:v>
                </c:pt>
                <c:pt idx="2754">
                  <c:v>1.089034E-2</c:v>
                </c:pt>
                <c:pt idx="2755">
                  <c:v>1.267442E-2</c:v>
                </c:pt>
                <c:pt idx="2756">
                  <c:v>1.376252E-2</c:v>
                </c:pt>
                <c:pt idx="2757">
                  <c:v>2.043874E-2</c:v>
                </c:pt>
                <c:pt idx="2758">
                  <c:v>2.2442110000000001E-2</c:v>
                </c:pt>
                <c:pt idx="2759">
                  <c:v>1.438151E-2</c:v>
                </c:pt>
                <c:pt idx="2760">
                  <c:v>1.4127020000000001E-2</c:v>
                </c:pt>
                <c:pt idx="2761">
                  <c:v>2.1031689999999999E-2</c:v>
                </c:pt>
                <c:pt idx="2762">
                  <c:v>1.305137E-2</c:v>
                </c:pt>
                <c:pt idx="2763">
                  <c:v>1.42179E-2</c:v>
                </c:pt>
                <c:pt idx="2764">
                  <c:v>1.736731E-2</c:v>
                </c:pt>
                <c:pt idx="2765">
                  <c:v>1.7617500000000001E-2</c:v>
                </c:pt>
                <c:pt idx="2766">
                  <c:v>1.6111029999999998E-2</c:v>
                </c:pt>
                <c:pt idx="2767">
                  <c:v>1.7110489999999999E-2</c:v>
                </c:pt>
                <c:pt idx="2768">
                  <c:v>1.575619E-2</c:v>
                </c:pt>
                <c:pt idx="2769">
                  <c:v>1.425094E-2</c:v>
                </c:pt>
                <c:pt idx="2770">
                  <c:v>1.359527E-2</c:v>
                </c:pt>
                <c:pt idx="2771">
                  <c:v>1.3903479999999999E-2</c:v>
                </c:pt>
                <c:pt idx="2772">
                  <c:v>8.8585230000000001E-3</c:v>
                </c:pt>
                <c:pt idx="2773">
                  <c:v>1.531591E-2</c:v>
                </c:pt>
                <c:pt idx="2774">
                  <c:v>1.5732159999999999E-2</c:v>
                </c:pt>
                <c:pt idx="2775">
                  <c:v>1.3274930000000001E-2</c:v>
                </c:pt>
                <c:pt idx="2776">
                  <c:v>1.43666E-2</c:v>
                </c:pt>
                <c:pt idx="2777">
                  <c:v>1.3047410000000001E-2</c:v>
                </c:pt>
                <c:pt idx="2778">
                  <c:v>1.7502469999999999E-2</c:v>
                </c:pt>
                <c:pt idx="2779">
                  <c:v>1.5861009999999998E-2</c:v>
                </c:pt>
                <c:pt idx="2780">
                  <c:v>1.299791E-2</c:v>
                </c:pt>
                <c:pt idx="2781">
                  <c:v>1.367314E-2</c:v>
                </c:pt>
                <c:pt idx="2782">
                  <c:v>1.4872389999999999E-2</c:v>
                </c:pt>
                <c:pt idx="2783">
                  <c:v>1.6861439999999998E-2</c:v>
                </c:pt>
                <c:pt idx="2784">
                  <c:v>1.404002E-2</c:v>
                </c:pt>
                <c:pt idx="2785">
                  <c:v>1.3970430000000001E-2</c:v>
                </c:pt>
                <c:pt idx="2786">
                  <c:v>1.225132E-2</c:v>
                </c:pt>
                <c:pt idx="2787">
                  <c:v>1.5074779999999999E-2</c:v>
                </c:pt>
                <c:pt idx="2788">
                  <c:v>1.832835E-2</c:v>
                </c:pt>
                <c:pt idx="2789">
                  <c:v>8.9583189999999993E-3</c:v>
                </c:pt>
                <c:pt idx="2790">
                  <c:v>1.276887E-2</c:v>
                </c:pt>
                <c:pt idx="2791">
                  <c:v>1.383042E-2</c:v>
                </c:pt>
                <c:pt idx="2792">
                  <c:v>1.3645040000000001E-2</c:v>
                </c:pt>
                <c:pt idx="2793">
                  <c:v>1.5678750000000002E-2</c:v>
                </c:pt>
                <c:pt idx="2794">
                  <c:v>1.453948E-2</c:v>
                </c:pt>
                <c:pt idx="2795">
                  <c:v>1.35228E-2</c:v>
                </c:pt>
                <c:pt idx="2796">
                  <c:v>1.0151490000000001E-2</c:v>
                </c:pt>
                <c:pt idx="2797">
                  <c:v>1.4764330000000001E-2</c:v>
                </c:pt>
                <c:pt idx="2798">
                  <c:v>1.177097E-2</c:v>
                </c:pt>
                <c:pt idx="2799">
                  <c:v>1.185684E-2</c:v>
                </c:pt>
                <c:pt idx="2800">
                  <c:v>9.5265509999999994E-3</c:v>
                </c:pt>
                <c:pt idx="2801">
                  <c:v>1.7420680000000001E-2</c:v>
                </c:pt>
                <c:pt idx="2802">
                  <c:v>1.5925439999999999E-2</c:v>
                </c:pt>
                <c:pt idx="2803">
                  <c:v>1.5764569999999999E-2</c:v>
                </c:pt>
                <c:pt idx="2804">
                  <c:v>1.2679889999999999E-2</c:v>
                </c:pt>
                <c:pt idx="2805">
                  <c:v>1.7714839999999999E-2</c:v>
                </c:pt>
                <c:pt idx="2806">
                  <c:v>1.270423E-2</c:v>
                </c:pt>
                <c:pt idx="2807">
                  <c:v>1.053372E-2</c:v>
                </c:pt>
                <c:pt idx="2808">
                  <c:v>1.0298409999999999E-2</c:v>
                </c:pt>
                <c:pt idx="2809">
                  <c:v>1.580405E-2</c:v>
                </c:pt>
                <c:pt idx="2810">
                  <c:v>1.2479469999999999E-2</c:v>
                </c:pt>
                <c:pt idx="2811">
                  <c:v>1.4963799999999999E-2</c:v>
                </c:pt>
                <c:pt idx="2812">
                  <c:v>1.326049E-2</c:v>
                </c:pt>
                <c:pt idx="2813">
                  <c:v>1.3121560000000001E-2</c:v>
                </c:pt>
                <c:pt idx="2814">
                  <c:v>1.3770299999999999E-2</c:v>
                </c:pt>
                <c:pt idx="2815">
                  <c:v>1.4374430000000001E-2</c:v>
                </c:pt>
                <c:pt idx="2816">
                  <c:v>1.428341E-2</c:v>
                </c:pt>
                <c:pt idx="2817">
                  <c:v>1.0751790000000001E-2</c:v>
                </c:pt>
                <c:pt idx="2818">
                  <c:v>1.248811E-2</c:v>
                </c:pt>
                <c:pt idx="2819">
                  <c:v>2.0570459999999999E-2</c:v>
                </c:pt>
                <c:pt idx="2820">
                  <c:v>1.804921E-2</c:v>
                </c:pt>
                <c:pt idx="2821">
                  <c:v>1.418764E-2</c:v>
                </c:pt>
                <c:pt idx="2822">
                  <c:v>1.242976E-2</c:v>
                </c:pt>
                <c:pt idx="2823">
                  <c:v>1.7165690000000001E-2</c:v>
                </c:pt>
                <c:pt idx="2824">
                  <c:v>1.3668670000000001E-2</c:v>
                </c:pt>
                <c:pt idx="2825">
                  <c:v>2.054593E-2</c:v>
                </c:pt>
                <c:pt idx="2826">
                  <c:v>1.1065459999999999E-2</c:v>
                </c:pt>
                <c:pt idx="2827">
                  <c:v>1.321201E-2</c:v>
                </c:pt>
                <c:pt idx="2828">
                  <c:v>1.367227E-2</c:v>
                </c:pt>
                <c:pt idx="2829">
                  <c:v>1.811722E-2</c:v>
                </c:pt>
                <c:pt idx="2830">
                  <c:v>1.5314410000000001E-2</c:v>
                </c:pt>
                <c:pt idx="2831">
                  <c:v>1.0391259999999999E-2</c:v>
                </c:pt>
                <c:pt idx="2832">
                  <c:v>1.7286280000000001E-2</c:v>
                </c:pt>
                <c:pt idx="2833">
                  <c:v>1.434348E-2</c:v>
                </c:pt>
                <c:pt idx="2834">
                  <c:v>1.6938459999999999E-2</c:v>
                </c:pt>
                <c:pt idx="2835">
                  <c:v>1.268355E-2</c:v>
                </c:pt>
                <c:pt idx="2836">
                  <c:v>1.4951330000000001E-2</c:v>
                </c:pt>
                <c:pt idx="2837">
                  <c:v>1.3540709999999999E-2</c:v>
                </c:pt>
                <c:pt idx="2838">
                  <c:v>1.8080889999999999E-2</c:v>
                </c:pt>
                <c:pt idx="2839">
                  <c:v>1.45478E-2</c:v>
                </c:pt>
                <c:pt idx="2840">
                  <c:v>1.5271959999999999E-2</c:v>
                </c:pt>
                <c:pt idx="2841">
                  <c:v>1.59954E-2</c:v>
                </c:pt>
                <c:pt idx="2842">
                  <c:v>1.4126369999999999E-2</c:v>
                </c:pt>
                <c:pt idx="2843">
                  <c:v>1.077874E-2</c:v>
                </c:pt>
                <c:pt idx="2844">
                  <c:v>1.0070269999999999E-2</c:v>
                </c:pt>
                <c:pt idx="2845">
                  <c:v>1.121284E-2</c:v>
                </c:pt>
                <c:pt idx="2846">
                  <c:v>1.442411E-2</c:v>
                </c:pt>
                <c:pt idx="2847">
                  <c:v>2.042484E-2</c:v>
                </c:pt>
                <c:pt idx="2848">
                  <c:v>1.7686830000000001E-2</c:v>
                </c:pt>
                <c:pt idx="2849">
                  <c:v>1.3245649999999999E-2</c:v>
                </c:pt>
                <c:pt idx="2850">
                  <c:v>1.7817889999999999E-2</c:v>
                </c:pt>
                <c:pt idx="2851">
                  <c:v>1.6445479999999998E-2</c:v>
                </c:pt>
                <c:pt idx="2852">
                  <c:v>1.11482E-2</c:v>
                </c:pt>
                <c:pt idx="2853">
                  <c:v>1.542441E-2</c:v>
                </c:pt>
                <c:pt idx="2854">
                  <c:v>1.1288100000000001E-2</c:v>
                </c:pt>
                <c:pt idx="2855">
                  <c:v>1.239557E-2</c:v>
                </c:pt>
                <c:pt idx="2856">
                  <c:v>1.325751E-2</c:v>
                </c:pt>
                <c:pt idx="2857">
                  <c:v>1.0602790000000001E-2</c:v>
                </c:pt>
                <c:pt idx="2858">
                  <c:v>1.170917E-2</c:v>
                </c:pt>
                <c:pt idx="2859">
                  <c:v>7.741515E-3</c:v>
                </c:pt>
                <c:pt idx="2860">
                  <c:v>1.1747809999999999E-2</c:v>
                </c:pt>
                <c:pt idx="2861">
                  <c:v>1.004042E-2</c:v>
                </c:pt>
              </c:numCache>
            </c:numRef>
          </c:yVal>
        </c:ser>
        <c:ser>
          <c:idx val="0"/>
          <c:order val="0"/>
          <c:tx>
            <c:strRef>
              <c:f>AgaChk1X_520_2018_06_24_!$Q$1:$Q$2</c:f>
              <c:strCache>
                <c:ptCount val="1"/>
                <c:pt idx="0">
                  <c:v>Cross-Corr Highest Peak mm/s rms</c:v>
                </c:pt>
              </c:strCache>
            </c:strRef>
          </c:tx>
          <c:marker>
            <c:symbol val="none"/>
          </c:marker>
          <c:yVal>
            <c:numRef>
              <c:f>AgaChk1X_520_2018_06_24_!$Q$3:$Q$2863</c:f>
              <c:numCache>
                <c:formatCode>0.000</c:formatCode>
                <c:ptCount val="2861"/>
                <c:pt idx="0">
                  <c:v>9.4286739999999997E-3</c:v>
                </c:pt>
                <c:pt idx="1">
                  <c:v>1.5897419999999999E-2</c:v>
                </c:pt>
                <c:pt idx="2">
                  <c:v>2.0529869999999999E-2</c:v>
                </c:pt>
                <c:pt idx="3">
                  <c:v>1.0679859999999999E-2</c:v>
                </c:pt>
                <c:pt idx="4">
                  <c:v>1.6346739999999998E-2</c:v>
                </c:pt>
                <c:pt idx="5">
                  <c:v>1.790715E-2</c:v>
                </c:pt>
                <c:pt idx="6">
                  <c:v>2.276127E-2</c:v>
                </c:pt>
                <c:pt idx="7">
                  <c:v>1.46032E-2</c:v>
                </c:pt>
                <c:pt idx="8">
                  <c:v>9.4227059999999994E-3</c:v>
                </c:pt>
                <c:pt idx="9">
                  <c:v>1.9855319999999999E-2</c:v>
                </c:pt>
                <c:pt idx="10">
                  <c:v>2.0140999999999999E-2</c:v>
                </c:pt>
                <c:pt idx="11">
                  <c:v>1.391805E-2</c:v>
                </c:pt>
                <c:pt idx="12">
                  <c:v>1.1154880000000001E-2</c:v>
                </c:pt>
                <c:pt idx="13">
                  <c:v>9.8849669999999997E-3</c:v>
                </c:pt>
                <c:pt idx="14">
                  <c:v>1.129462E-2</c:v>
                </c:pt>
                <c:pt idx="15">
                  <c:v>2.098448E-2</c:v>
                </c:pt>
                <c:pt idx="16">
                  <c:v>9.1578549999999995E-3</c:v>
                </c:pt>
                <c:pt idx="17">
                  <c:v>8.5296780000000006E-3</c:v>
                </c:pt>
                <c:pt idx="18">
                  <c:v>1.218618E-2</c:v>
                </c:pt>
                <c:pt idx="19">
                  <c:v>1.1674530000000001E-2</c:v>
                </c:pt>
                <c:pt idx="20">
                  <c:v>1.19598E-2</c:v>
                </c:pt>
                <c:pt idx="21">
                  <c:v>1.220925E-2</c:v>
                </c:pt>
                <c:pt idx="22">
                  <c:v>9.6524439999999996E-3</c:v>
                </c:pt>
                <c:pt idx="23">
                  <c:v>1.0646320000000001E-2</c:v>
                </c:pt>
                <c:pt idx="24">
                  <c:v>1.8697060000000001E-2</c:v>
                </c:pt>
                <c:pt idx="25">
                  <c:v>9.5752029999999991E-3</c:v>
                </c:pt>
                <c:pt idx="26">
                  <c:v>1.3585649999999999E-2</c:v>
                </c:pt>
                <c:pt idx="27">
                  <c:v>1.950708E-2</c:v>
                </c:pt>
                <c:pt idx="28">
                  <c:v>1.0483350000000001E-2</c:v>
                </c:pt>
                <c:pt idx="29">
                  <c:v>1.7511309999999999E-2</c:v>
                </c:pt>
                <c:pt idx="30">
                  <c:v>1.7048899999999999E-2</c:v>
                </c:pt>
                <c:pt idx="31">
                  <c:v>1.2101499999999999E-2</c:v>
                </c:pt>
                <c:pt idx="32">
                  <c:v>1.227898E-2</c:v>
                </c:pt>
                <c:pt idx="33">
                  <c:v>1.017551E-2</c:v>
                </c:pt>
                <c:pt idx="34">
                  <c:v>1.0926089999999999E-2</c:v>
                </c:pt>
                <c:pt idx="35">
                  <c:v>1.6759179999999999E-2</c:v>
                </c:pt>
                <c:pt idx="36">
                  <c:v>1.4344279999999999E-2</c:v>
                </c:pt>
                <c:pt idx="37">
                  <c:v>1.070772E-2</c:v>
                </c:pt>
                <c:pt idx="38">
                  <c:v>1.0563899999999999E-2</c:v>
                </c:pt>
                <c:pt idx="39">
                  <c:v>1.6057470000000001E-2</c:v>
                </c:pt>
                <c:pt idx="40">
                  <c:v>1.1440260000000001E-2</c:v>
                </c:pt>
                <c:pt idx="41">
                  <c:v>1.320005E-2</c:v>
                </c:pt>
                <c:pt idx="42">
                  <c:v>1.04419E-2</c:v>
                </c:pt>
                <c:pt idx="43">
                  <c:v>1.7590140000000001E-2</c:v>
                </c:pt>
                <c:pt idx="44">
                  <c:v>1.197295E-2</c:v>
                </c:pt>
                <c:pt idx="45">
                  <c:v>1.5692729999999998E-2</c:v>
                </c:pt>
                <c:pt idx="46">
                  <c:v>1.290959E-2</c:v>
                </c:pt>
                <c:pt idx="47">
                  <c:v>1.5202469999999999E-2</c:v>
                </c:pt>
                <c:pt idx="48">
                  <c:v>1.9466089999999998E-2</c:v>
                </c:pt>
                <c:pt idx="49">
                  <c:v>1.032307E-2</c:v>
                </c:pt>
                <c:pt idx="50">
                  <c:v>1.054391E-2</c:v>
                </c:pt>
                <c:pt idx="51">
                  <c:v>1.458768E-2</c:v>
                </c:pt>
                <c:pt idx="52">
                  <c:v>9.4448150000000005E-3</c:v>
                </c:pt>
                <c:pt idx="53">
                  <c:v>1.8900489999999999E-2</c:v>
                </c:pt>
                <c:pt idx="54">
                  <c:v>1.266024E-2</c:v>
                </c:pt>
                <c:pt idx="55">
                  <c:v>1.204185E-2</c:v>
                </c:pt>
                <c:pt idx="56">
                  <c:v>1.1581050000000001E-2</c:v>
                </c:pt>
                <c:pt idx="57">
                  <c:v>1.7536070000000001E-2</c:v>
                </c:pt>
                <c:pt idx="58">
                  <c:v>9.3892239999999998E-3</c:v>
                </c:pt>
                <c:pt idx="59">
                  <c:v>1.142073E-2</c:v>
                </c:pt>
                <c:pt idx="60">
                  <c:v>1.3736440000000001E-2</c:v>
                </c:pt>
                <c:pt idx="61">
                  <c:v>1.1543980000000001E-2</c:v>
                </c:pt>
                <c:pt idx="62">
                  <c:v>8.3841249999999992E-3</c:v>
                </c:pt>
                <c:pt idx="63">
                  <c:v>8.738394E-3</c:v>
                </c:pt>
                <c:pt idx="64">
                  <c:v>1.6237720000000001E-2</c:v>
                </c:pt>
                <c:pt idx="65">
                  <c:v>1.079718E-2</c:v>
                </c:pt>
                <c:pt idx="66">
                  <c:v>9.7062320000000004E-3</c:v>
                </c:pt>
                <c:pt idx="67">
                  <c:v>1.7838059999999999E-2</c:v>
                </c:pt>
                <c:pt idx="68">
                  <c:v>2.0575059999999999E-2</c:v>
                </c:pt>
                <c:pt idx="69">
                  <c:v>1.344031E-2</c:v>
                </c:pt>
                <c:pt idx="70">
                  <c:v>1.306999E-2</c:v>
                </c:pt>
                <c:pt idx="71">
                  <c:v>1.0556919999999999E-2</c:v>
                </c:pt>
                <c:pt idx="72">
                  <c:v>1.0556319999999999E-2</c:v>
                </c:pt>
                <c:pt idx="73">
                  <c:v>1.7694720000000001E-2</c:v>
                </c:pt>
                <c:pt idx="74">
                  <c:v>1.215053E-2</c:v>
                </c:pt>
                <c:pt idx="75">
                  <c:v>1.0015899999999999E-2</c:v>
                </c:pt>
                <c:pt idx="76">
                  <c:v>1.8835890000000001E-2</c:v>
                </c:pt>
                <c:pt idx="77">
                  <c:v>2.1568299999999999E-2</c:v>
                </c:pt>
                <c:pt idx="78">
                  <c:v>1.1645559999999999E-2</c:v>
                </c:pt>
                <c:pt idx="79">
                  <c:v>1.247992E-2</c:v>
                </c:pt>
                <c:pt idx="80">
                  <c:v>1.2651290000000001E-2</c:v>
                </c:pt>
                <c:pt idx="81">
                  <c:v>1.093238E-2</c:v>
                </c:pt>
                <c:pt idx="82">
                  <c:v>1.6251689999999999E-2</c:v>
                </c:pt>
                <c:pt idx="83">
                  <c:v>8.0262709999999998E-3</c:v>
                </c:pt>
                <c:pt idx="84">
                  <c:v>1.3387939999999999E-2</c:v>
                </c:pt>
                <c:pt idx="85">
                  <c:v>1.6593159999999999E-2</c:v>
                </c:pt>
                <c:pt idx="86">
                  <c:v>1.039116E-2</c:v>
                </c:pt>
                <c:pt idx="87">
                  <c:v>2.024753E-2</c:v>
                </c:pt>
                <c:pt idx="88">
                  <c:v>9.1074940000000007E-3</c:v>
                </c:pt>
                <c:pt idx="89">
                  <c:v>1.145056E-2</c:v>
                </c:pt>
                <c:pt idx="90">
                  <c:v>9.3130049999999992E-3</c:v>
                </c:pt>
                <c:pt idx="91">
                  <c:v>9.9097079999999997E-3</c:v>
                </c:pt>
                <c:pt idx="92">
                  <c:v>1.673854E-2</c:v>
                </c:pt>
                <c:pt idx="93">
                  <c:v>8.5932119999999994E-3</c:v>
                </c:pt>
                <c:pt idx="94">
                  <c:v>1.0585900000000001E-2</c:v>
                </c:pt>
                <c:pt idx="95">
                  <c:v>1.763785E-2</c:v>
                </c:pt>
                <c:pt idx="96">
                  <c:v>9.4216000000000005E-3</c:v>
                </c:pt>
                <c:pt idx="97">
                  <c:v>1.0967670000000001E-2</c:v>
                </c:pt>
                <c:pt idx="98">
                  <c:v>1.276478E-2</c:v>
                </c:pt>
                <c:pt idx="99">
                  <c:v>9.0380719999999994E-3</c:v>
                </c:pt>
                <c:pt idx="100">
                  <c:v>2.133645E-2</c:v>
                </c:pt>
                <c:pt idx="101">
                  <c:v>1.7001349999999998E-2</c:v>
                </c:pt>
                <c:pt idx="102">
                  <c:v>2.0511660000000001E-2</c:v>
                </c:pt>
                <c:pt idx="103">
                  <c:v>9.3144119999999993E-3</c:v>
                </c:pt>
                <c:pt idx="104">
                  <c:v>1.4997450000000001E-2</c:v>
                </c:pt>
                <c:pt idx="105">
                  <c:v>7.7158629999999999E-3</c:v>
                </c:pt>
                <c:pt idx="106">
                  <c:v>1.2693400000000001E-2</c:v>
                </c:pt>
                <c:pt idx="107">
                  <c:v>1.1145810000000001E-2</c:v>
                </c:pt>
                <c:pt idx="108">
                  <c:v>1.4912440000000001E-2</c:v>
                </c:pt>
                <c:pt idx="109">
                  <c:v>1.2463999999999999E-2</c:v>
                </c:pt>
                <c:pt idx="110">
                  <c:v>1.6231889999999999E-2</c:v>
                </c:pt>
                <c:pt idx="111">
                  <c:v>1.404297E-2</c:v>
                </c:pt>
                <c:pt idx="112">
                  <c:v>9.2614489999999997E-3</c:v>
                </c:pt>
                <c:pt idx="113">
                  <c:v>1.329762E-2</c:v>
                </c:pt>
                <c:pt idx="114">
                  <c:v>1.986129E-2</c:v>
                </c:pt>
                <c:pt idx="115">
                  <c:v>1.250952E-2</c:v>
                </c:pt>
                <c:pt idx="116">
                  <c:v>7.4660270000000001E-3</c:v>
                </c:pt>
                <c:pt idx="117">
                  <c:v>1.192317E-2</c:v>
                </c:pt>
                <c:pt idx="118">
                  <c:v>2.1293380000000001E-2</c:v>
                </c:pt>
                <c:pt idx="119">
                  <c:v>1.0140120000000001E-2</c:v>
                </c:pt>
                <c:pt idx="120">
                  <c:v>1.2757920000000001E-2</c:v>
                </c:pt>
                <c:pt idx="121">
                  <c:v>1.3948459999999999E-2</c:v>
                </c:pt>
                <c:pt idx="122">
                  <c:v>1.209733E-2</c:v>
                </c:pt>
                <c:pt idx="123">
                  <c:v>2.1291299999999999E-2</c:v>
                </c:pt>
                <c:pt idx="124">
                  <c:v>8.3431140000000004E-3</c:v>
                </c:pt>
                <c:pt idx="125">
                  <c:v>9.6366400000000001E-3</c:v>
                </c:pt>
                <c:pt idx="126">
                  <c:v>1.2273299999999999E-2</c:v>
                </c:pt>
                <c:pt idx="127">
                  <c:v>8.2655469999999998E-3</c:v>
                </c:pt>
                <c:pt idx="128">
                  <c:v>1.307818E-2</c:v>
                </c:pt>
                <c:pt idx="129">
                  <c:v>1.052207E-2</c:v>
                </c:pt>
                <c:pt idx="130">
                  <c:v>9.3607489999999998E-3</c:v>
                </c:pt>
                <c:pt idx="131">
                  <c:v>1.6590359999999998E-2</c:v>
                </c:pt>
                <c:pt idx="132">
                  <c:v>2.0095700000000001E-2</c:v>
                </c:pt>
                <c:pt idx="133">
                  <c:v>7.8954439999999997E-3</c:v>
                </c:pt>
                <c:pt idx="134">
                  <c:v>1.412216E-2</c:v>
                </c:pt>
                <c:pt idx="135">
                  <c:v>9.4225190000000007E-3</c:v>
                </c:pt>
                <c:pt idx="136">
                  <c:v>1.355483E-2</c:v>
                </c:pt>
                <c:pt idx="137">
                  <c:v>8.8084119999999998E-3</c:v>
                </c:pt>
                <c:pt idx="138">
                  <c:v>1.153854E-2</c:v>
                </c:pt>
                <c:pt idx="139">
                  <c:v>1.4986620000000001E-2</c:v>
                </c:pt>
                <c:pt idx="140">
                  <c:v>8.5055559999999992E-3</c:v>
                </c:pt>
                <c:pt idx="141">
                  <c:v>9.7679619999999998E-3</c:v>
                </c:pt>
                <c:pt idx="142">
                  <c:v>1.8564089999999998E-2</c:v>
                </c:pt>
                <c:pt idx="143">
                  <c:v>1.095167E-2</c:v>
                </c:pt>
                <c:pt idx="144">
                  <c:v>7.4438109999999998E-3</c:v>
                </c:pt>
                <c:pt idx="145">
                  <c:v>1.6794880000000002E-2</c:v>
                </c:pt>
                <c:pt idx="146">
                  <c:v>9.7356040000000001E-3</c:v>
                </c:pt>
                <c:pt idx="147">
                  <c:v>1.1709529999999999E-2</c:v>
                </c:pt>
                <c:pt idx="148">
                  <c:v>1.6554800000000001E-2</c:v>
                </c:pt>
                <c:pt idx="149">
                  <c:v>1.0785640000000001E-2</c:v>
                </c:pt>
                <c:pt idx="150">
                  <c:v>9.4084300000000006E-3</c:v>
                </c:pt>
                <c:pt idx="151">
                  <c:v>1.330952E-2</c:v>
                </c:pt>
                <c:pt idx="152">
                  <c:v>1.636698E-2</c:v>
                </c:pt>
                <c:pt idx="153">
                  <c:v>1.3459499999999999E-2</c:v>
                </c:pt>
                <c:pt idx="154">
                  <c:v>1.068204E-2</c:v>
                </c:pt>
                <c:pt idx="155">
                  <c:v>1.3886620000000001E-2</c:v>
                </c:pt>
                <c:pt idx="156">
                  <c:v>1.115439E-2</c:v>
                </c:pt>
                <c:pt idx="157">
                  <c:v>1.6380260000000001E-2</c:v>
                </c:pt>
                <c:pt idx="158">
                  <c:v>1.9507489999999999E-2</c:v>
                </c:pt>
                <c:pt idx="159">
                  <c:v>1.1119260000000001E-2</c:v>
                </c:pt>
                <c:pt idx="160">
                  <c:v>7.7256290000000004E-3</c:v>
                </c:pt>
                <c:pt idx="161">
                  <c:v>1.048982E-2</c:v>
                </c:pt>
                <c:pt idx="162">
                  <c:v>8.9901630000000007E-3</c:v>
                </c:pt>
                <c:pt idx="163">
                  <c:v>1.7776759999999999E-2</c:v>
                </c:pt>
                <c:pt idx="164">
                  <c:v>1.010253E-2</c:v>
                </c:pt>
                <c:pt idx="165">
                  <c:v>6.9109560000000002E-3</c:v>
                </c:pt>
                <c:pt idx="166">
                  <c:v>8.7444110000000005E-3</c:v>
                </c:pt>
                <c:pt idx="167">
                  <c:v>1.0322639999999999E-2</c:v>
                </c:pt>
                <c:pt idx="168">
                  <c:v>1.7884819999999999E-2</c:v>
                </c:pt>
                <c:pt idx="169">
                  <c:v>8.2372190000000005E-3</c:v>
                </c:pt>
                <c:pt idx="170">
                  <c:v>1.2070249999999999E-2</c:v>
                </c:pt>
                <c:pt idx="171">
                  <c:v>1.348707E-2</c:v>
                </c:pt>
                <c:pt idx="172">
                  <c:v>1.541473E-2</c:v>
                </c:pt>
                <c:pt idx="173">
                  <c:v>1.472064E-2</c:v>
                </c:pt>
                <c:pt idx="174">
                  <c:v>9.7481640000000001E-3</c:v>
                </c:pt>
                <c:pt idx="175">
                  <c:v>1.118982E-2</c:v>
                </c:pt>
                <c:pt idx="176">
                  <c:v>1.435265E-2</c:v>
                </c:pt>
                <c:pt idx="177">
                  <c:v>1.816839E-2</c:v>
                </c:pt>
                <c:pt idx="178">
                  <c:v>1.855395E-2</c:v>
                </c:pt>
                <c:pt idx="179">
                  <c:v>1.255059E-2</c:v>
                </c:pt>
                <c:pt idx="180">
                  <c:v>9.8170400000000008E-3</c:v>
                </c:pt>
                <c:pt idx="181">
                  <c:v>2.0715750000000002E-2</c:v>
                </c:pt>
                <c:pt idx="182">
                  <c:v>1.133498E-2</c:v>
                </c:pt>
                <c:pt idx="183">
                  <c:v>8.7508619999999999E-3</c:v>
                </c:pt>
                <c:pt idx="184">
                  <c:v>1.6557100000000002E-2</c:v>
                </c:pt>
                <c:pt idx="185">
                  <c:v>8.1327469999999992E-3</c:v>
                </c:pt>
                <c:pt idx="186">
                  <c:v>1.360625E-2</c:v>
                </c:pt>
                <c:pt idx="187">
                  <c:v>1.235109E-2</c:v>
                </c:pt>
                <c:pt idx="188">
                  <c:v>1.8851429999999999E-2</c:v>
                </c:pt>
                <c:pt idx="189">
                  <c:v>1.9857590000000001E-2</c:v>
                </c:pt>
                <c:pt idx="190">
                  <c:v>1.020977E-2</c:v>
                </c:pt>
                <c:pt idx="191">
                  <c:v>1.187794E-2</c:v>
                </c:pt>
                <c:pt idx="192">
                  <c:v>1.560602E-2</c:v>
                </c:pt>
                <c:pt idx="193">
                  <c:v>9.1393829999999992E-3</c:v>
                </c:pt>
                <c:pt idx="194">
                  <c:v>9.1923820000000007E-3</c:v>
                </c:pt>
                <c:pt idx="195">
                  <c:v>1.7660490000000001E-2</c:v>
                </c:pt>
                <c:pt idx="196">
                  <c:v>1.221941E-2</c:v>
                </c:pt>
                <c:pt idx="197">
                  <c:v>1.7437999999999999E-2</c:v>
                </c:pt>
                <c:pt idx="198">
                  <c:v>1.0038200000000001E-2</c:v>
                </c:pt>
                <c:pt idx="199">
                  <c:v>1.6041389999999999E-2</c:v>
                </c:pt>
                <c:pt idx="200">
                  <c:v>1.6374440000000001E-2</c:v>
                </c:pt>
                <c:pt idx="201">
                  <c:v>1.271428E-2</c:v>
                </c:pt>
                <c:pt idx="202">
                  <c:v>1.541963E-2</c:v>
                </c:pt>
                <c:pt idx="203">
                  <c:v>1.230054E-2</c:v>
                </c:pt>
                <c:pt idx="204">
                  <c:v>1.437103E-2</c:v>
                </c:pt>
                <c:pt idx="205">
                  <c:v>2.0959680000000001E-2</c:v>
                </c:pt>
                <c:pt idx="206">
                  <c:v>1.134313E-2</c:v>
                </c:pt>
                <c:pt idx="207">
                  <c:v>1.6499570000000002E-2</c:v>
                </c:pt>
                <c:pt idx="208">
                  <c:v>1.1978600000000001E-2</c:v>
                </c:pt>
                <c:pt idx="209">
                  <c:v>1.3770630000000001E-2</c:v>
                </c:pt>
                <c:pt idx="210">
                  <c:v>2.0214300000000001E-2</c:v>
                </c:pt>
                <c:pt idx="211">
                  <c:v>1.8798390000000002E-2</c:v>
                </c:pt>
                <c:pt idx="212">
                  <c:v>1.3914019999999999E-2</c:v>
                </c:pt>
                <c:pt idx="213">
                  <c:v>1.7725640000000001E-2</c:v>
                </c:pt>
                <c:pt idx="214">
                  <c:v>1.6942499999999999E-2</c:v>
                </c:pt>
                <c:pt idx="215">
                  <c:v>1.6676759999999999E-2</c:v>
                </c:pt>
                <c:pt idx="216">
                  <c:v>1.1081779999999999E-2</c:v>
                </c:pt>
                <c:pt idx="217">
                  <c:v>1.1777930000000001E-2</c:v>
                </c:pt>
                <c:pt idx="218">
                  <c:v>1.6249E-2</c:v>
                </c:pt>
                <c:pt idx="219">
                  <c:v>1.356306E-2</c:v>
                </c:pt>
                <c:pt idx="220">
                  <c:v>1.101924E-2</c:v>
                </c:pt>
                <c:pt idx="221">
                  <c:v>2.0911260000000001E-2</c:v>
                </c:pt>
                <c:pt idx="222">
                  <c:v>1.1179730000000001E-2</c:v>
                </c:pt>
                <c:pt idx="223">
                  <c:v>1.3051689999999999E-2</c:v>
                </c:pt>
                <c:pt idx="224">
                  <c:v>9.8521259999999992E-3</c:v>
                </c:pt>
                <c:pt idx="225">
                  <c:v>9.8966490000000004E-3</c:v>
                </c:pt>
                <c:pt idx="226">
                  <c:v>2.0579610000000002E-2</c:v>
                </c:pt>
                <c:pt idx="227">
                  <c:v>1.078576E-2</c:v>
                </c:pt>
                <c:pt idx="228">
                  <c:v>9.0994260000000007E-3</c:v>
                </c:pt>
                <c:pt idx="229">
                  <c:v>9.7902130000000007E-3</c:v>
                </c:pt>
                <c:pt idx="230">
                  <c:v>8.1040769999999995E-3</c:v>
                </c:pt>
                <c:pt idx="231">
                  <c:v>1.3310590000000001E-2</c:v>
                </c:pt>
                <c:pt idx="232">
                  <c:v>1.6248740000000001E-2</c:v>
                </c:pt>
                <c:pt idx="233">
                  <c:v>1.383913E-2</c:v>
                </c:pt>
                <c:pt idx="234">
                  <c:v>2.1750740000000001E-2</c:v>
                </c:pt>
                <c:pt idx="235">
                  <c:v>1.429972E-2</c:v>
                </c:pt>
                <c:pt idx="236">
                  <c:v>1.280591E-2</c:v>
                </c:pt>
                <c:pt idx="237">
                  <c:v>1.0937260000000001E-2</c:v>
                </c:pt>
                <c:pt idx="238">
                  <c:v>1.1418599999999999E-2</c:v>
                </c:pt>
                <c:pt idx="239">
                  <c:v>1.2520669999999999E-2</c:v>
                </c:pt>
                <c:pt idx="240">
                  <c:v>8.9902109999999997E-3</c:v>
                </c:pt>
                <c:pt idx="241">
                  <c:v>1.44546E-2</c:v>
                </c:pt>
                <c:pt idx="242">
                  <c:v>6.9509319999999999E-3</c:v>
                </c:pt>
                <c:pt idx="243">
                  <c:v>9.9637909999999996E-3</c:v>
                </c:pt>
                <c:pt idx="244">
                  <c:v>1.224952E-2</c:v>
                </c:pt>
                <c:pt idx="245">
                  <c:v>1.0080759999999999E-2</c:v>
                </c:pt>
                <c:pt idx="246">
                  <c:v>1.1373640000000001E-2</c:v>
                </c:pt>
                <c:pt idx="247">
                  <c:v>1.0133E-2</c:v>
                </c:pt>
                <c:pt idx="248">
                  <c:v>1.8654520000000001E-2</c:v>
                </c:pt>
                <c:pt idx="249">
                  <c:v>1.045193E-2</c:v>
                </c:pt>
                <c:pt idx="250">
                  <c:v>1.230001E-2</c:v>
                </c:pt>
                <c:pt idx="251">
                  <c:v>1.162911E-2</c:v>
                </c:pt>
                <c:pt idx="252">
                  <c:v>1.2093960000000001E-2</c:v>
                </c:pt>
                <c:pt idx="253">
                  <c:v>1.160658E-2</c:v>
                </c:pt>
                <c:pt idx="254">
                  <c:v>1.2797859999999999E-2</c:v>
                </c:pt>
                <c:pt idx="255">
                  <c:v>1.2778100000000001E-2</c:v>
                </c:pt>
                <c:pt idx="256">
                  <c:v>1.908723E-2</c:v>
                </c:pt>
                <c:pt idx="257">
                  <c:v>1.51456E-2</c:v>
                </c:pt>
                <c:pt idx="258">
                  <c:v>1.1557919999999999E-2</c:v>
                </c:pt>
                <c:pt idx="259">
                  <c:v>1.403857E-2</c:v>
                </c:pt>
                <c:pt idx="260">
                  <c:v>1.8593910000000002E-2</c:v>
                </c:pt>
                <c:pt idx="261">
                  <c:v>1.103518E-2</c:v>
                </c:pt>
                <c:pt idx="262">
                  <c:v>1.1833649999999999E-2</c:v>
                </c:pt>
                <c:pt idx="263">
                  <c:v>1.353206E-2</c:v>
                </c:pt>
                <c:pt idx="264">
                  <c:v>8.9625999999999994E-3</c:v>
                </c:pt>
                <c:pt idx="265">
                  <c:v>2.0355680000000001E-2</c:v>
                </c:pt>
                <c:pt idx="266">
                  <c:v>2.320997E-2</c:v>
                </c:pt>
                <c:pt idx="267">
                  <c:v>1.4803439999999999E-2</c:v>
                </c:pt>
                <c:pt idx="268">
                  <c:v>1.6711469999999999E-2</c:v>
                </c:pt>
                <c:pt idx="269">
                  <c:v>1.9748379999999999E-2</c:v>
                </c:pt>
                <c:pt idx="270">
                  <c:v>2.1576310000000001E-2</c:v>
                </c:pt>
                <c:pt idx="271">
                  <c:v>1.093712E-2</c:v>
                </c:pt>
                <c:pt idx="272">
                  <c:v>1.125057E-2</c:v>
                </c:pt>
                <c:pt idx="273">
                  <c:v>1.0278600000000001E-2</c:v>
                </c:pt>
                <c:pt idx="274">
                  <c:v>9.9282629999999997E-3</c:v>
                </c:pt>
                <c:pt idx="275">
                  <c:v>9.6817359999999998E-3</c:v>
                </c:pt>
                <c:pt idx="276">
                  <c:v>1.2204619999999999E-2</c:v>
                </c:pt>
                <c:pt idx="277">
                  <c:v>1.256794E-2</c:v>
                </c:pt>
                <c:pt idx="278">
                  <c:v>1.1654039999999999E-2</c:v>
                </c:pt>
                <c:pt idx="279">
                  <c:v>9.3260879999999997E-3</c:v>
                </c:pt>
                <c:pt idx="280">
                  <c:v>1.5113659999999999E-2</c:v>
                </c:pt>
                <c:pt idx="281">
                  <c:v>2.2582419999999999E-2</c:v>
                </c:pt>
                <c:pt idx="282">
                  <c:v>1.1083010000000001E-2</c:v>
                </c:pt>
                <c:pt idx="283">
                  <c:v>1.1408959999999999E-2</c:v>
                </c:pt>
                <c:pt idx="284">
                  <c:v>1.8451100000000002E-2</c:v>
                </c:pt>
                <c:pt idx="285">
                  <c:v>9.7605509999999993E-3</c:v>
                </c:pt>
                <c:pt idx="286">
                  <c:v>1.040601E-2</c:v>
                </c:pt>
                <c:pt idx="287">
                  <c:v>1.0351040000000001E-2</c:v>
                </c:pt>
                <c:pt idx="288">
                  <c:v>1.267808E-2</c:v>
                </c:pt>
                <c:pt idx="289">
                  <c:v>1.1900839999999999E-2</c:v>
                </c:pt>
                <c:pt idx="290">
                  <c:v>2.171872E-2</c:v>
                </c:pt>
                <c:pt idx="291">
                  <c:v>1.012468E-2</c:v>
                </c:pt>
                <c:pt idx="292">
                  <c:v>1.296049E-2</c:v>
                </c:pt>
                <c:pt idx="293">
                  <c:v>8.7967089999999998E-3</c:v>
                </c:pt>
                <c:pt idx="294">
                  <c:v>1.0209370000000001E-2</c:v>
                </c:pt>
                <c:pt idx="295">
                  <c:v>1.07192E-2</c:v>
                </c:pt>
                <c:pt idx="296">
                  <c:v>1.5593600000000001E-2</c:v>
                </c:pt>
                <c:pt idx="297">
                  <c:v>1.086469E-2</c:v>
                </c:pt>
                <c:pt idx="298">
                  <c:v>1.0889060000000001E-2</c:v>
                </c:pt>
                <c:pt idx="299">
                  <c:v>1.9786209999999999E-2</c:v>
                </c:pt>
                <c:pt idx="300">
                  <c:v>1.953394E-2</c:v>
                </c:pt>
                <c:pt idx="301">
                  <c:v>1.401327E-2</c:v>
                </c:pt>
                <c:pt idx="302">
                  <c:v>9.8189820000000004E-3</c:v>
                </c:pt>
                <c:pt idx="303">
                  <c:v>2.1035959999999999E-2</c:v>
                </c:pt>
                <c:pt idx="304">
                  <c:v>2.2371140000000001E-2</c:v>
                </c:pt>
                <c:pt idx="305">
                  <c:v>7.2654939999999999E-3</c:v>
                </c:pt>
                <c:pt idx="306">
                  <c:v>1.4199700000000001E-2</c:v>
                </c:pt>
                <c:pt idx="307">
                  <c:v>1.092212E-2</c:v>
                </c:pt>
                <c:pt idx="308">
                  <c:v>2.2666349999999998E-2</c:v>
                </c:pt>
                <c:pt idx="309">
                  <c:v>1.771619E-2</c:v>
                </c:pt>
                <c:pt idx="310">
                  <c:v>9.0435169999999992E-3</c:v>
                </c:pt>
                <c:pt idx="311">
                  <c:v>1.510309E-2</c:v>
                </c:pt>
                <c:pt idx="312">
                  <c:v>1.105426E-2</c:v>
                </c:pt>
                <c:pt idx="313">
                  <c:v>1.7658440000000001E-2</c:v>
                </c:pt>
                <c:pt idx="314">
                  <c:v>1.282258E-2</c:v>
                </c:pt>
                <c:pt idx="315">
                  <c:v>7.151241E-3</c:v>
                </c:pt>
                <c:pt idx="316">
                  <c:v>1.5143810000000001E-2</c:v>
                </c:pt>
                <c:pt idx="317">
                  <c:v>9.9083320000000006E-3</c:v>
                </c:pt>
                <c:pt idx="318">
                  <c:v>1.830619E-2</c:v>
                </c:pt>
                <c:pt idx="319">
                  <c:v>1.651826E-2</c:v>
                </c:pt>
                <c:pt idx="320">
                  <c:v>1.2131960000000001E-2</c:v>
                </c:pt>
                <c:pt idx="321">
                  <c:v>1.7002969999999999E-2</c:v>
                </c:pt>
                <c:pt idx="322">
                  <c:v>1.246601E-2</c:v>
                </c:pt>
                <c:pt idx="323">
                  <c:v>1.9080730000000001E-2</c:v>
                </c:pt>
                <c:pt idx="324">
                  <c:v>1.084706E-2</c:v>
                </c:pt>
                <c:pt idx="325">
                  <c:v>9.8858079999999994E-3</c:v>
                </c:pt>
                <c:pt idx="326">
                  <c:v>6.957726E-3</c:v>
                </c:pt>
                <c:pt idx="327">
                  <c:v>1.555876E-2</c:v>
                </c:pt>
                <c:pt idx="328">
                  <c:v>9.4618700000000007E-3</c:v>
                </c:pt>
                <c:pt idx="329">
                  <c:v>1.2880519999999999E-2</c:v>
                </c:pt>
                <c:pt idx="330">
                  <c:v>9.8862410000000005E-3</c:v>
                </c:pt>
                <c:pt idx="331">
                  <c:v>9.7330880000000009E-3</c:v>
                </c:pt>
                <c:pt idx="332">
                  <c:v>1.4508139999999999E-2</c:v>
                </c:pt>
                <c:pt idx="333">
                  <c:v>1.4175399999999999E-2</c:v>
                </c:pt>
                <c:pt idx="334">
                  <c:v>1.4395649999999999E-2</c:v>
                </c:pt>
                <c:pt idx="335">
                  <c:v>8.6064999999999996E-3</c:v>
                </c:pt>
                <c:pt idx="336">
                  <c:v>1.1630450000000001E-2</c:v>
                </c:pt>
                <c:pt idx="337">
                  <c:v>1.6526349999999999E-2</c:v>
                </c:pt>
                <c:pt idx="338">
                  <c:v>1.735364E-2</c:v>
                </c:pt>
                <c:pt idx="339">
                  <c:v>1.908058E-2</c:v>
                </c:pt>
                <c:pt idx="340">
                  <c:v>2.020957E-2</c:v>
                </c:pt>
                <c:pt idx="341">
                  <c:v>9.5251999999999993E-3</c:v>
                </c:pt>
                <c:pt idx="342">
                  <c:v>9.794868E-3</c:v>
                </c:pt>
                <c:pt idx="343">
                  <c:v>1.7531769999999999E-2</c:v>
                </c:pt>
                <c:pt idx="344">
                  <c:v>1.127889E-2</c:v>
                </c:pt>
                <c:pt idx="345">
                  <c:v>1.023844E-2</c:v>
                </c:pt>
                <c:pt idx="346">
                  <c:v>1.7929870000000001E-2</c:v>
                </c:pt>
                <c:pt idx="347">
                  <c:v>9.5756290000000004E-3</c:v>
                </c:pt>
                <c:pt idx="348">
                  <c:v>9.2966620000000007E-3</c:v>
                </c:pt>
                <c:pt idx="349">
                  <c:v>2.198454E-2</c:v>
                </c:pt>
                <c:pt idx="350">
                  <c:v>1.5659059999999999E-2</c:v>
                </c:pt>
                <c:pt idx="351">
                  <c:v>1.8185610000000001E-2</c:v>
                </c:pt>
                <c:pt idx="352">
                  <c:v>1.123038E-2</c:v>
                </c:pt>
                <c:pt idx="353">
                  <c:v>1.432635E-2</c:v>
                </c:pt>
                <c:pt idx="354">
                  <c:v>7.9757419999999992E-3</c:v>
                </c:pt>
                <c:pt idx="355">
                  <c:v>1.268143E-2</c:v>
                </c:pt>
                <c:pt idx="356">
                  <c:v>8.7393430000000001E-3</c:v>
                </c:pt>
                <c:pt idx="357">
                  <c:v>1.258256E-2</c:v>
                </c:pt>
                <c:pt idx="358">
                  <c:v>1.174301E-2</c:v>
                </c:pt>
                <c:pt idx="359">
                  <c:v>1.556897E-2</c:v>
                </c:pt>
                <c:pt idx="360">
                  <c:v>1.0175770000000001E-2</c:v>
                </c:pt>
                <c:pt idx="361">
                  <c:v>9.0701029999999995E-3</c:v>
                </c:pt>
                <c:pt idx="362">
                  <c:v>1.647701E-2</c:v>
                </c:pt>
                <c:pt idx="363">
                  <c:v>1.05307E-2</c:v>
                </c:pt>
                <c:pt idx="364">
                  <c:v>1.025068E-2</c:v>
                </c:pt>
                <c:pt idx="365">
                  <c:v>9.3198120000000002E-3</c:v>
                </c:pt>
                <c:pt idx="366">
                  <c:v>9.2359729999999998E-3</c:v>
                </c:pt>
                <c:pt idx="367">
                  <c:v>8.2849870000000006E-3</c:v>
                </c:pt>
                <c:pt idx="368">
                  <c:v>1.1712159999999999E-2</c:v>
                </c:pt>
                <c:pt idx="369">
                  <c:v>2.025766E-2</c:v>
                </c:pt>
                <c:pt idx="370">
                  <c:v>1.4516909999999999E-2</c:v>
                </c:pt>
                <c:pt idx="371">
                  <c:v>1.1978600000000001E-2</c:v>
                </c:pt>
                <c:pt idx="372">
                  <c:v>1.44627E-2</c:v>
                </c:pt>
                <c:pt idx="373">
                  <c:v>1.442131E-2</c:v>
                </c:pt>
                <c:pt idx="374">
                  <c:v>1.0447130000000001E-2</c:v>
                </c:pt>
                <c:pt idx="375">
                  <c:v>2.0500170000000002E-2</c:v>
                </c:pt>
                <c:pt idx="376">
                  <c:v>1.179289E-2</c:v>
                </c:pt>
                <c:pt idx="377">
                  <c:v>1.947894E-2</c:v>
                </c:pt>
                <c:pt idx="378">
                  <c:v>1.3030190000000001E-2</c:v>
                </c:pt>
                <c:pt idx="379">
                  <c:v>1.398258E-2</c:v>
                </c:pt>
                <c:pt idx="380">
                  <c:v>1.145766E-2</c:v>
                </c:pt>
                <c:pt idx="381">
                  <c:v>9.2958650000000004E-3</c:v>
                </c:pt>
                <c:pt idx="382">
                  <c:v>1.3130889999999999E-2</c:v>
                </c:pt>
                <c:pt idx="383">
                  <c:v>2.048109E-2</c:v>
                </c:pt>
                <c:pt idx="384">
                  <c:v>1.067651E-2</c:v>
                </c:pt>
                <c:pt idx="385">
                  <c:v>1.279596E-2</c:v>
                </c:pt>
                <c:pt idx="386">
                  <c:v>1.1777320000000001E-2</c:v>
                </c:pt>
                <c:pt idx="387">
                  <c:v>1.0475949999999999E-2</c:v>
                </c:pt>
                <c:pt idx="388">
                  <c:v>1.8379489999999998E-2</c:v>
                </c:pt>
                <c:pt idx="389">
                  <c:v>1.3889739999999999E-2</c:v>
                </c:pt>
                <c:pt idx="390">
                  <c:v>1.236751E-2</c:v>
                </c:pt>
                <c:pt idx="391">
                  <c:v>1.7964790000000001E-2</c:v>
                </c:pt>
                <c:pt idx="392">
                  <c:v>8.8491049999999995E-3</c:v>
                </c:pt>
                <c:pt idx="393">
                  <c:v>1.4048740000000001E-2</c:v>
                </c:pt>
                <c:pt idx="394">
                  <c:v>1.3623089999999999E-2</c:v>
                </c:pt>
                <c:pt idx="395">
                  <c:v>1.2590219999999999E-2</c:v>
                </c:pt>
                <c:pt idx="396">
                  <c:v>1.4725220000000001E-2</c:v>
                </c:pt>
                <c:pt idx="397">
                  <c:v>1.092364E-2</c:v>
                </c:pt>
                <c:pt idx="398">
                  <c:v>1.0546969999999999E-2</c:v>
                </c:pt>
                <c:pt idx="399">
                  <c:v>8.164457E-3</c:v>
                </c:pt>
                <c:pt idx="400">
                  <c:v>1.423778E-2</c:v>
                </c:pt>
                <c:pt idx="401">
                  <c:v>1.2533860000000001E-2</c:v>
                </c:pt>
                <c:pt idx="402">
                  <c:v>7.0840269999999997E-3</c:v>
                </c:pt>
                <c:pt idx="403">
                  <c:v>1.083194E-2</c:v>
                </c:pt>
                <c:pt idx="404">
                  <c:v>1.218411E-2</c:v>
                </c:pt>
                <c:pt idx="405">
                  <c:v>9.6951680000000005E-3</c:v>
                </c:pt>
                <c:pt idx="406">
                  <c:v>7.4815919999999996E-3</c:v>
                </c:pt>
                <c:pt idx="407">
                  <c:v>1.5775330000000001E-2</c:v>
                </c:pt>
                <c:pt idx="408">
                  <c:v>1.8323590000000001E-2</c:v>
                </c:pt>
                <c:pt idx="409">
                  <c:v>9.4754629999999999E-3</c:v>
                </c:pt>
                <c:pt idx="410">
                  <c:v>1.879573E-2</c:v>
                </c:pt>
                <c:pt idx="411">
                  <c:v>1.0660650000000001E-2</c:v>
                </c:pt>
                <c:pt idx="412">
                  <c:v>1.8322419999999999E-2</c:v>
                </c:pt>
                <c:pt idx="413">
                  <c:v>2.1415529999999999E-2</c:v>
                </c:pt>
                <c:pt idx="414">
                  <c:v>1.265406E-2</c:v>
                </c:pt>
                <c:pt idx="415">
                  <c:v>1.1862009999999999E-2</c:v>
                </c:pt>
                <c:pt idx="416">
                  <c:v>1.481098E-2</c:v>
                </c:pt>
                <c:pt idx="417">
                  <c:v>2.3463959999999999E-2</c:v>
                </c:pt>
                <c:pt idx="418">
                  <c:v>1.8108619999999999E-2</c:v>
                </c:pt>
                <c:pt idx="419">
                  <c:v>1.056292E-2</c:v>
                </c:pt>
                <c:pt idx="420">
                  <c:v>1.177805E-2</c:v>
                </c:pt>
                <c:pt idx="421">
                  <c:v>1.4471980000000001E-2</c:v>
                </c:pt>
                <c:pt idx="422">
                  <c:v>1.236042E-2</c:v>
                </c:pt>
                <c:pt idx="423">
                  <c:v>1.9610510000000001E-2</c:v>
                </c:pt>
                <c:pt idx="424">
                  <c:v>9.5269199999999995E-3</c:v>
                </c:pt>
                <c:pt idx="425">
                  <c:v>1.308139E-2</c:v>
                </c:pt>
                <c:pt idx="426">
                  <c:v>1.210964E-2</c:v>
                </c:pt>
                <c:pt idx="427">
                  <c:v>1.315437E-2</c:v>
                </c:pt>
                <c:pt idx="428">
                  <c:v>1.703646E-2</c:v>
                </c:pt>
                <c:pt idx="429">
                  <c:v>8.5376080000000003E-3</c:v>
                </c:pt>
                <c:pt idx="430">
                  <c:v>1.374998E-2</c:v>
                </c:pt>
                <c:pt idx="431">
                  <c:v>1.287871E-2</c:v>
                </c:pt>
                <c:pt idx="432">
                  <c:v>1.9475739999999998E-2</c:v>
                </c:pt>
                <c:pt idx="433">
                  <c:v>1.319875E-2</c:v>
                </c:pt>
                <c:pt idx="434">
                  <c:v>1.488395E-2</c:v>
                </c:pt>
                <c:pt idx="435">
                  <c:v>1.534926E-2</c:v>
                </c:pt>
                <c:pt idx="436">
                  <c:v>1.041565E-2</c:v>
                </c:pt>
                <c:pt idx="437">
                  <c:v>2.2469079999999999E-2</c:v>
                </c:pt>
                <c:pt idx="438">
                  <c:v>1.195802E-2</c:v>
                </c:pt>
                <c:pt idx="439">
                  <c:v>1.243987E-2</c:v>
                </c:pt>
                <c:pt idx="440">
                  <c:v>1.3507760000000001E-2</c:v>
                </c:pt>
                <c:pt idx="441">
                  <c:v>1.172775E-2</c:v>
                </c:pt>
                <c:pt idx="442">
                  <c:v>9.4535550000000006E-3</c:v>
                </c:pt>
                <c:pt idx="443">
                  <c:v>1.0993609999999999E-2</c:v>
                </c:pt>
                <c:pt idx="444">
                  <c:v>1.5657540000000001E-2</c:v>
                </c:pt>
                <c:pt idx="445">
                  <c:v>1.1741E-2</c:v>
                </c:pt>
                <c:pt idx="446">
                  <c:v>1.680912E-2</c:v>
                </c:pt>
                <c:pt idx="447">
                  <c:v>2.1244570000000001E-2</c:v>
                </c:pt>
                <c:pt idx="448">
                  <c:v>9.6299539999999996E-3</c:v>
                </c:pt>
                <c:pt idx="449">
                  <c:v>1.3463940000000001E-2</c:v>
                </c:pt>
                <c:pt idx="450">
                  <c:v>1.305299E-2</c:v>
                </c:pt>
                <c:pt idx="451">
                  <c:v>1.9472509999999998E-2</c:v>
                </c:pt>
                <c:pt idx="452">
                  <c:v>2.3837400000000002E-2</c:v>
                </c:pt>
                <c:pt idx="453">
                  <c:v>9.8890249999999992E-3</c:v>
                </c:pt>
                <c:pt idx="454">
                  <c:v>1.892897E-2</c:v>
                </c:pt>
                <c:pt idx="455">
                  <c:v>1.1039510000000001E-2</c:v>
                </c:pt>
                <c:pt idx="456">
                  <c:v>1.811581E-2</c:v>
                </c:pt>
                <c:pt idx="457">
                  <c:v>1.476329E-2</c:v>
                </c:pt>
                <c:pt idx="458">
                  <c:v>9.1720980000000001E-3</c:v>
                </c:pt>
                <c:pt idx="459">
                  <c:v>1.6833589999999999E-2</c:v>
                </c:pt>
                <c:pt idx="460">
                  <c:v>1.309313E-2</c:v>
                </c:pt>
                <c:pt idx="461">
                  <c:v>1.0816330000000001E-2</c:v>
                </c:pt>
                <c:pt idx="462">
                  <c:v>2.082299E-2</c:v>
                </c:pt>
                <c:pt idx="463">
                  <c:v>1.456174E-2</c:v>
                </c:pt>
                <c:pt idx="464">
                  <c:v>1.282196E-2</c:v>
                </c:pt>
                <c:pt idx="465">
                  <c:v>1.9361110000000001E-2</c:v>
                </c:pt>
                <c:pt idx="466">
                  <c:v>1.303052E-2</c:v>
                </c:pt>
                <c:pt idx="467">
                  <c:v>1.066868E-2</c:v>
                </c:pt>
                <c:pt idx="468">
                  <c:v>9.2481500000000001E-3</c:v>
                </c:pt>
                <c:pt idx="469">
                  <c:v>1.0108260000000001E-2</c:v>
                </c:pt>
                <c:pt idx="470">
                  <c:v>7.9561070000000005E-3</c:v>
                </c:pt>
                <c:pt idx="471">
                  <c:v>2.1976590000000001E-2</c:v>
                </c:pt>
                <c:pt idx="472">
                  <c:v>9.6543289999999997E-3</c:v>
                </c:pt>
                <c:pt idx="473">
                  <c:v>1.126869E-2</c:v>
                </c:pt>
                <c:pt idx="474">
                  <c:v>1.321455E-2</c:v>
                </c:pt>
                <c:pt idx="475">
                  <c:v>1.273824E-2</c:v>
                </c:pt>
                <c:pt idx="476">
                  <c:v>2.1526389999999999E-2</c:v>
                </c:pt>
                <c:pt idx="477">
                  <c:v>1.4139240000000001E-2</c:v>
                </c:pt>
                <c:pt idx="478">
                  <c:v>1.1050229999999999E-2</c:v>
                </c:pt>
                <c:pt idx="479">
                  <c:v>1.3015179999999999E-2</c:v>
                </c:pt>
                <c:pt idx="480">
                  <c:v>7.5675860000000003E-3</c:v>
                </c:pt>
                <c:pt idx="481">
                  <c:v>1.8403280000000001E-2</c:v>
                </c:pt>
                <c:pt idx="482">
                  <c:v>8.7223849999999992E-3</c:v>
                </c:pt>
                <c:pt idx="483">
                  <c:v>9.4661099999999998E-3</c:v>
                </c:pt>
                <c:pt idx="484">
                  <c:v>9.8587880000000003E-3</c:v>
                </c:pt>
                <c:pt idx="485">
                  <c:v>1.093509E-2</c:v>
                </c:pt>
                <c:pt idx="486">
                  <c:v>2.1455720000000001E-2</c:v>
                </c:pt>
                <c:pt idx="487">
                  <c:v>9.1817979999999997E-3</c:v>
                </c:pt>
                <c:pt idx="488">
                  <c:v>1.0805789999999999E-2</c:v>
                </c:pt>
                <c:pt idx="489">
                  <c:v>1.2442669999999999E-2</c:v>
                </c:pt>
                <c:pt idx="490">
                  <c:v>1.7230820000000001E-2</c:v>
                </c:pt>
                <c:pt idx="491">
                  <c:v>8.941348E-3</c:v>
                </c:pt>
                <c:pt idx="492">
                  <c:v>1.1777559999999999E-2</c:v>
                </c:pt>
                <c:pt idx="493">
                  <c:v>1.0729519999999999E-2</c:v>
                </c:pt>
                <c:pt idx="494">
                  <c:v>1.312776E-2</c:v>
                </c:pt>
                <c:pt idx="495">
                  <c:v>9.0603079999999996E-3</c:v>
                </c:pt>
                <c:pt idx="496">
                  <c:v>1.0089020000000001E-2</c:v>
                </c:pt>
                <c:pt idx="497">
                  <c:v>1.5549240000000001E-2</c:v>
                </c:pt>
                <c:pt idx="498">
                  <c:v>1.082168E-2</c:v>
                </c:pt>
                <c:pt idx="499">
                  <c:v>1.2627930000000001E-2</c:v>
                </c:pt>
                <c:pt idx="500">
                  <c:v>1.9595749999999999E-2</c:v>
                </c:pt>
                <c:pt idx="501">
                  <c:v>1.830828E-2</c:v>
                </c:pt>
                <c:pt idx="502">
                  <c:v>1.27794E-2</c:v>
                </c:pt>
                <c:pt idx="503">
                  <c:v>1.315844E-2</c:v>
                </c:pt>
                <c:pt idx="504">
                  <c:v>1.0730109999999999E-2</c:v>
                </c:pt>
                <c:pt idx="505">
                  <c:v>1.264963E-2</c:v>
                </c:pt>
                <c:pt idx="506">
                  <c:v>8.3899609999999996E-3</c:v>
                </c:pt>
                <c:pt idx="507">
                  <c:v>8.9460589999999993E-3</c:v>
                </c:pt>
                <c:pt idx="508">
                  <c:v>9.5576629999999992E-3</c:v>
                </c:pt>
                <c:pt idx="509">
                  <c:v>1.263193E-2</c:v>
                </c:pt>
                <c:pt idx="510">
                  <c:v>2.2199400000000001E-2</c:v>
                </c:pt>
                <c:pt idx="511">
                  <c:v>1.188293E-2</c:v>
                </c:pt>
                <c:pt idx="512">
                  <c:v>1.920765E-2</c:v>
                </c:pt>
                <c:pt idx="513">
                  <c:v>1.02348E-2</c:v>
                </c:pt>
                <c:pt idx="514">
                  <c:v>1.0039269999999999E-2</c:v>
                </c:pt>
                <c:pt idx="515">
                  <c:v>1.6563339999999999E-2</c:v>
                </c:pt>
                <c:pt idx="516">
                  <c:v>1.1092609999999999E-2</c:v>
                </c:pt>
                <c:pt idx="517">
                  <c:v>1.144446E-2</c:v>
                </c:pt>
                <c:pt idx="518">
                  <c:v>1.2593699999999999E-2</c:v>
                </c:pt>
                <c:pt idx="519">
                  <c:v>1.008063E-2</c:v>
                </c:pt>
                <c:pt idx="520">
                  <c:v>1.9006200000000001E-2</c:v>
                </c:pt>
                <c:pt idx="521">
                  <c:v>1.062569E-2</c:v>
                </c:pt>
                <c:pt idx="522">
                  <c:v>1.341237E-2</c:v>
                </c:pt>
                <c:pt idx="523">
                  <c:v>7.4514220000000001E-3</c:v>
                </c:pt>
                <c:pt idx="524">
                  <c:v>1.002542E-2</c:v>
                </c:pt>
                <c:pt idx="525">
                  <c:v>1.083336E-2</c:v>
                </c:pt>
                <c:pt idx="526">
                  <c:v>8.6256430000000005E-3</c:v>
                </c:pt>
                <c:pt idx="527">
                  <c:v>1.0074690000000001E-2</c:v>
                </c:pt>
                <c:pt idx="528">
                  <c:v>8.1580980000000008E-3</c:v>
                </c:pt>
                <c:pt idx="529">
                  <c:v>2.1235980000000002E-2</c:v>
                </c:pt>
                <c:pt idx="530">
                  <c:v>1.20646E-2</c:v>
                </c:pt>
                <c:pt idx="531">
                  <c:v>1.937146E-2</c:v>
                </c:pt>
                <c:pt idx="532">
                  <c:v>1.4829810000000001E-2</c:v>
                </c:pt>
                <c:pt idx="533">
                  <c:v>1.9405470000000001E-2</c:v>
                </c:pt>
                <c:pt idx="534">
                  <c:v>6.9897630000000004E-3</c:v>
                </c:pt>
                <c:pt idx="535">
                  <c:v>1.974163E-2</c:v>
                </c:pt>
                <c:pt idx="536">
                  <c:v>1.381546E-2</c:v>
                </c:pt>
                <c:pt idx="537">
                  <c:v>9.6632269999999999E-3</c:v>
                </c:pt>
                <c:pt idx="538">
                  <c:v>1.1336209999999999E-2</c:v>
                </c:pt>
                <c:pt idx="539">
                  <c:v>1.043267E-2</c:v>
                </c:pt>
                <c:pt idx="540">
                  <c:v>2.2003660000000001E-2</c:v>
                </c:pt>
                <c:pt idx="541">
                  <c:v>1.0899499999999999E-2</c:v>
                </c:pt>
                <c:pt idx="542">
                  <c:v>1.107324E-2</c:v>
                </c:pt>
                <c:pt idx="543">
                  <c:v>8.2666500000000004E-3</c:v>
                </c:pt>
                <c:pt idx="544">
                  <c:v>7.705567E-3</c:v>
                </c:pt>
                <c:pt idx="545">
                  <c:v>1.5939129999999999E-2</c:v>
                </c:pt>
                <c:pt idx="546">
                  <c:v>2.006691E-2</c:v>
                </c:pt>
                <c:pt idx="547">
                  <c:v>1.1761280000000001E-2</c:v>
                </c:pt>
                <c:pt idx="548">
                  <c:v>2.2699759999999999E-2</c:v>
                </c:pt>
                <c:pt idx="549">
                  <c:v>1.007748E-2</c:v>
                </c:pt>
                <c:pt idx="550">
                  <c:v>1.487515E-2</c:v>
                </c:pt>
                <c:pt idx="551">
                  <c:v>1.7180069999999999E-2</c:v>
                </c:pt>
                <c:pt idx="552">
                  <c:v>1.9082350000000001E-2</c:v>
                </c:pt>
                <c:pt idx="553">
                  <c:v>9.1816180000000008E-3</c:v>
                </c:pt>
                <c:pt idx="554">
                  <c:v>1.604063E-2</c:v>
                </c:pt>
                <c:pt idx="555">
                  <c:v>1.491166E-2</c:v>
                </c:pt>
                <c:pt idx="556">
                  <c:v>1.9297499999999999E-2</c:v>
                </c:pt>
                <c:pt idx="557">
                  <c:v>1.891816E-2</c:v>
                </c:pt>
                <c:pt idx="558">
                  <c:v>1.0816330000000001E-2</c:v>
                </c:pt>
                <c:pt idx="559">
                  <c:v>1.5772899999999999E-2</c:v>
                </c:pt>
                <c:pt idx="560">
                  <c:v>1.291463E-2</c:v>
                </c:pt>
                <c:pt idx="561">
                  <c:v>9.6965409999999995E-3</c:v>
                </c:pt>
                <c:pt idx="562">
                  <c:v>1.2461440000000001E-2</c:v>
                </c:pt>
                <c:pt idx="563">
                  <c:v>8.7132070000000006E-3</c:v>
                </c:pt>
                <c:pt idx="564">
                  <c:v>1.2503459999999999E-2</c:v>
                </c:pt>
                <c:pt idx="565">
                  <c:v>2.0385790000000001E-2</c:v>
                </c:pt>
                <c:pt idx="566">
                  <c:v>1.135562E-2</c:v>
                </c:pt>
                <c:pt idx="567">
                  <c:v>1.1184889999999999E-2</c:v>
                </c:pt>
                <c:pt idx="568">
                  <c:v>1.894386E-2</c:v>
                </c:pt>
                <c:pt idx="569">
                  <c:v>1.7371230000000001E-2</c:v>
                </c:pt>
                <c:pt idx="570">
                  <c:v>1.1778810000000001E-2</c:v>
                </c:pt>
                <c:pt idx="571">
                  <c:v>8.8435240000000002E-3</c:v>
                </c:pt>
                <c:pt idx="572">
                  <c:v>1.6041429999999999E-2</c:v>
                </c:pt>
                <c:pt idx="573">
                  <c:v>9.9179609999999994E-3</c:v>
                </c:pt>
                <c:pt idx="574">
                  <c:v>9.1570829999999999E-3</c:v>
                </c:pt>
                <c:pt idx="575">
                  <c:v>9.6146800000000004E-3</c:v>
                </c:pt>
                <c:pt idx="576">
                  <c:v>1.2032279999999999E-2</c:v>
                </c:pt>
                <c:pt idx="577">
                  <c:v>1.755278E-2</c:v>
                </c:pt>
                <c:pt idx="578">
                  <c:v>1.527271E-2</c:v>
                </c:pt>
                <c:pt idx="579">
                  <c:v>9.715787E-3</c:v>
                </c:pt>
                <c:pt idx="580">
                  <c:v>1.360338E-2</c:v>
                </c:pt>
                <c:pt idx="581">
                  <c:v>1.2469650000000001E-2</c:v>
                </c:pt>
                <c:pt idx="582">
                  <c:v>1.9800209999999999E-2</c:v>
                </c:pt>
                <c:pt idx="583">
                  <c:v>8.2660279999999999E-3</c:v>
                </c:pt>
                <c:pt idx="584">
                  <c:v>2.0598109999999999E-2</c:v>
                </c:pt>
                <c:pt idx="585">
                  <c:v>1.121523E-2</c:v>
                </c:pt>
                <c:pt idx="586">
                  <c:v>1.316431E-2</c:v>
                </c:pt>
                <c:pt idx="587">
                  <c:v>1.240344E-2</c:v>
                </c:pt>
                <c:pt idx="588">
                  <c:v>9.3727380000000002E-3</c:v>
                </c:pt>
                <c:pt idx="589">
                  <c:v>1.9679160000000001E-2</c:v>
                </c:pt>
                <c:pt idx="590">
                  <c:v>1.1014390000000001E-2</c:v>
                </c:pt>
                <c:pt idx="591">
                  <c:v>1.069256E-2</c:v>
                </c:pt>
                <c:pt idx="592">
                  <c:v>1.503936E-2</c:v>
                </c:pt>
                <c:pt idx="593">
                  <c:v>1.125431E-2</c:v>
                </c:pt>
                <c:pt idx="594">
                  <c:v>1.331121E-2</c:v>
                </c:pt>
                <c:pt idx="595">
                  <c:v>1.312755E-2</c:v>
                </c:pt>
                <c:pt idx="596">
                  <c:v>1.626932E-2</c:v>
                </c:pt>
                <c:pt idx="597">
                  <c:v>1.494739E-2</c:v>
                </c:pt>
                <c:pt idx="598">
                  <c:v>9.7437889999999992E-3</c:v>
                </c:pt>
                <c:pt idx="599">
                  <c:v>1.248398E-2</c:v>
                </c:pt>
                <c:pt idx="600">
                  <c:v>8.2066420000000001E-3</c:v>
                </c:pt>
                <c:pt idx="601">
                  <c:v>1.040986E-2</c:v>
                </c:pt>
                <c:pt idx="602">
                  <c:v>1.097791E-2</c:v>
                </c:pt>
                <c:pt idx="603">
                  <c:v>1.4063330000000001E-2</c:v>
                </c:pt>
                <c:pt idx="604">
                  <c:v>1.5295700000000001E-2</c:v>
                </c:pt>
                <c:pt idx="605">
                  <c:v>1.3362870000000001E-2</c:v>
                </c:pt>
                <c:pt idx="606">
                  <c:v>9.6772769999999998E-3</c:v>
                </c:pt>
                <c:pt idx="607">
                  <c:v>1.0679910000000001E-2</c:v>
                </c:pt>
                <c:pt idx="608">
                  <c:v>1.058801E-2</c:v>
                </c:pt>
                <c:pt idx="609">
                  <c:v>1.1693E-2</c:v>
                </c:pt>
                <c:pt idx="610">
                  <c:v>1.0440960000000001E-2</c:v>
                </c:pt>
                <c:pt idx="611">
                  <c:v>9.3463250000000008E-3</c:v>
                </c:pt>
                <c:pt idx="612">
                  <c:v>1.335774E-2</c:v>
                </c:pt>
                <c:pt idx="613">
                  <c:v>1.9637089999999999E-2</c:v>
                </c:pt>
                <c:pt idx="614">
                  <c:v>9.6249279999999996E-3</c:v>
                </c:pt>
                <c:pt idx="615">
                  <c:v>1.267593E-2</c:v>
                </c:pt>
                <c:pt idx="616">
                  <c:v>1.068383E-2</c:v>
                </c:pt>
                <c:pt idx="617">
                  <c:v>1.106028E-2</c:v>
                </c:pt>
                <c:pt idx="618">
                  <c:v>1.6862309999999998E-2</c:v>
                </c:pt>
                <c:pt idx="619">
                  <c:v>8.8394890000000007E-3</c:v>
                </c:pt>
                <c:pt idx="620">
                  <c:v>8.2906070000000002E-3</c:v>
                </c:pt>
                <c:pt idx="621">
                  <c:v>1.3880959999999999E-2</c:v>
                </c:pt>
                <c:pt idx="622">
                  <c:v>1.444286E-2</c:v>
                </c:pt>
                <c:pt idx="623">
                  <c:v>7.1992480000000001E-3</c:v>
                </c:pt>
                <c:pt idx="624">
                  <c:v>1.12116E-2</c:v>
                </c:pt>
                <c:pt idx="625">
                  <c:v>1.5653799999999999E-2</c:v>
                </c:pt>
                <c:pt idx="626">
                  <c:v>1.3808900000000001E-2</c:v>
                </c:pt>
                <c:pt idx="627">
                  <c:v>1.1716509999999999E-2</c:v>
                </c:pt>
                <c:pt idx="628">
                  <c:v>1.9683889999999999E-2</c:v>
                </c:pt>
                <c:pt idx="629">
                  <c:v>1.3526750000000001E-2</c:v>
                </c:pt>
                <c:pt idx="630">
                  <c:v>2.1630030000000001E-2</c:v>
                </c:pt>
                <c:pt idx="631">
                  <c:v>8.7407479999999996E-3</c:v>
                </c:pt>
                <c:pt idx="632">
                  <c:v>7.7385759999999996E-3</c:v>
                </c:pt>
                <c:pt idx="633">
                  <c:v>1.4170169999999999E-2</c:v>
                </c:pt>
                <c:pt idx="634">
                  <c:v>1.03436E-2</c:v>
                </c:pt>
                <c:pt idx="635">
                  <c:v>1.9944380000000001E-2</c:v>
                </c:pt>
                <c:pt idx="636">
                  <c:v>1.3899659999999999E-2</c:v>
                </c:pt>
                <c:pt idx="637">
                  <c:v>1.6095040000000001E-2</c:v>
                </c:pt>
                <c:pt idx="638">
                  <c:v>1.7156959999999999E-2</c:v>
                </c:pt>
                <c:pt idx="639">
                  <c:v>9.3215169999999997E-3</c:v>
                </c:pt>
                <c:pt idx="640">
                  <c:v>1.6898679999999999E-2</c:v>
                </c:pt>
                <c:pt idx="641">
                  <c:v>1.258426E-2</c:v>
                </c:pt>
                <c:pt idx="642">
                  <c:v>1.6799669999999999E-2</c:v>
                </c:pt>
                <c:pt idx="643">
                  <c:v>1.052957E-2</c:v>
                </c:pt>
                <c:pt idx="644">
                  <c:v>1.1510619999999999E-2</c:v>
                </c:pt>
                <c:pt idx="645">
                  <c:v>1.5493120000000001E-2</c:v>
                </c:pt>
                <c:pt idx="646">
                  <c:v>8.3006629999999998E-3</c:v>
                </c:pt>
                <c:pt idx="647">
                  <c:v>1.9837400000000002E-2</c:v>
                </c:pt>
                <c:pt idx="648">
                  <c:v>1.0089249999999999E-2</c:v>
                </c:pt>
                <c:pt idx="649">
                  <c:v>1.1353739999999999E-2</c:v>
                </c:pt>
                <c:pt idx="650">
                  <c:v>1.7808500000000001E-2</c:v>
                </c:pt>
                <c:pt idx="651">
                  <c:v>1.208586E-2</c:v>
                </c:pt>
                <c:pt idx="652">
                  <c:v>1.5732969999999999E-2</c:v>
                </c:pt>
                <c:pt idx="653">
                  <c:v>1.7082179999999999E-2</c:v>
                </c:pt>
                <c:pt idx="654">
                  <c:v>1.559488E-2</c:v>
                </c:pt>
                <c:pt idx="655">
                  <c:v>1.8462780000000002E-2</c:v>
                </c:pt>
                <c:pt idx="656">
                  <c:v>1.028948E-2</c:v>
                </c:pt>
                <c:pt idx="657">
                  <c:v>1.6700550000000002E-2</c:v>
                </c:pt>
                <c:pt idx="658">
                  <c:v>1.9103430000000001E-2</c:v>
                </c:pt>
                <c:pt idx="659">
                  <c:v>1.2902E-2</c:v>
                </c:pt>
                <c:pt idx="660">
                  <c:v>1.371379E-2</c:v>
                </c:pt>
                <c:pt idx="661">
                  <c:v>1.3557019999999999E-2</c:v>
                </c:pt>
                <c:pt idx="662">
                  <c:v>1.102585E-2</c:v>
                </c:pt>
                <c:pt idx="663">
                  <c:v>1.4587370000000001E-2</c:v>
                </c:pt>
                <c:pt idx="664">
                  <c:v>1.1577459999999999E-2</c:v>
                </c:pt>
                <c:pt idx="665">
                  <c:v>1.5379139999999999E-2</c:v>
                </c:pt>
                <c:pt idx="666">
                  <c:v>9.0185060000000008E-3</c:v>
                </c:pt>
                <c:pt idx="667">
                  <c:v>1.3454809999999999E-2</c:v>
                </c:pt>
                <c:pt idx="668">
                  <c:v>1.112527E-2</c:v>
                </c:pt>
                <c:pt idx="669">
                  <c:v>1.459061E-2</c:v>
                </c:pt>
                <c:pt idx="670">
                  <c:v>1.8036119999999999E-2</c:v>
                </c:pt>
                <c:pt idx="671">
                  <c:v>1.239708E-2</c:v>
                </c:pt>
                <c:pt idx="672">
                  <c:v>1.3827010000000001E-2</c:v>
                </c:pt>
                <c:pt idx="673">
                  <c:v>1.8141259999999999E-2</c:v>
                </c:pt>
                <c:pt idx="674">
                  <c:v>1.446591E-2</c:v>
                </c:pt>
                <c:pt idx="675">
                  <c:v>2.269324E-2</c:v>
                </c:pt>
                <c:pt idx="676">
                  <c:v>9.9959330000000002E-3</c:v>
                </c:pt>
                <c:pt idx="677">
                  <c:v>1.0449770000000001E-2</c:v>
                </c:pt>
                <c:pt idx="678">
                  <c:v>1.535459E-2</c:v>
                </c:pt>
                <c:pt idx="679">
                  <c:v>1.0485710000000001E-2</c:v>
                </c:pt>
                <c:pt idx="680">
                  <c:v>1.7026220000000002E-2</c:v>
                </c:pt>
                <c:pt idx="681">
                  <c:v>1.4258150000000001E-2</c:v>
                </c:pt>
                <c:pt idx="682">
                  <c:v>1.296696E-2</c:v>
                </c:pt>
                <c:pt idx="683">
                  <c:v>1.298669E-2</c:v>
                </c:pt>
                <c:pt idx="684">
                  <c:v>9.8205540000000004E-3</c:v>
                </c:pt>
                <c:pt idx="685">
                  <c:v>9.8769900000000004E-3</c:v>
                </c:pt>
                <c:pt idx="686">
                  <c:v>1.6656919999999999E-2</c:v>
                </c:pt>
                <c:pt idx="687">
                  <c:v>9.1708710000000006E-3</c:v>
                </c:pt>
                <c:pt idx="688">
                  <c:v>1.109102E-2</c:v>
                </c:pt>
                <c:pt idx="689">
                  <c:v>1.3070460000000001E-2</c:v>
                </c:pt>
                <c:pt idx="690">
                  <c:v>1.7956340000000001E-2</c:v>
                </c:pt>
                <c:pt idx="691">
                  <c:v>9.0721619999999999E-3</c:v>
                </c:pt>
                <c:pt idx="692">
                  <c:v>9.8511680000000004E-3</c:v>
                </c:pt>
                <c:pt idx="693">
                  <c:v>1.349508E-2</c:v>
                </c:pt>
                <c:pt idx="694">
                  <c:v>1.138727E-2</c:v>
                </c:pt>
                <c:pt idx="695">
                  <c:v>1.6970030000000001E-2</c:v>
                </c:pt>
                <c:pt idx="696">
                  <c:v>1.3583609999999999E-2</c:v>
                </c:pt>
                <c:pt idx="697">
                  <c:v>1.2582660000000001E-2</c:v>
                </c:pt>
                <c:pt idx="698">
                  <c:v>8.1127700000000001E-3</c:v>
                </c:pt>
                <c:pt idx="699">
                  <c:v>1.434E-2</c:v>
                </c:pt>
                <c:pt idx="700">
                  <c:v>1.2705259999999999E-2</c:v>
                </c:pt>
                <c:pt idx="701">
                  <c:v>2.1122129999999999E-2</c:v>
                </c:pt>
                <c:pt idx="702">
                  <c:v>1.17012E-2</c:v>
                </c:pt>
                <c:pt idx="703">
                  <c:v>1.8187419999999999E-2</c:v>
                </c:pt>
                <c:pt idx="704">
                  <c:v>1.143986E-2</c:v>
                </c:pt>
                <c:pt idx="705">
                  <c:v>1.084395E-2</c:v>
                </c:pt>
                <c:pt idx="706">
                  <c:v>1.516178E-2</c:v>
                </c:pt>
                <c:pt idx="707">
                  <c:v>2.0971730000000001E-2</c:v>
                </c:pt>
                <c:pt idx="708">
                  <c:v>1.100981E-2</c:v>
                </c:pt>
                <c:pt idx="709">
                  <c:v>1.8813489999999999E-2</c:v>
                </c:pt>
                <c:pt idx="710">
                  <c:v>9.4994789999999999E-3</c:v>
                </c:pt>
                <c:pt idx="711">
                  <c:v>1.397544E-2</c:v>
                </c:pt>
                <c:pt idx="712">
                  <c:v>8.3962819999999997E-3</c:v>
                </c:pt>
                <c:pt idx="713">
                  <c:v>9.9004100000000001E-3</c:v>
                </c:pt>
                <c:pt idx="714">
                  <c:v>1.4927849999999999E-2</c:v>
                </c:pt>
                <c:pt idx="715">
                  <c:v>1.078374E-2</c:v>
                </c:pt>
                <c:pt idx="716">
                  <c:v>8.4082150000000001E-3</c:v>
                </c:pt>
                <c:pt idx="717">
                  <c:v>1.8208909999999998E-2</c:v>
                </c:pt>
                <c:pt idx="718">
                  <c:v>1.5291229999999999E-2</c:v>
                </c:pt>
                <c:pt idx="719">
                  <c:v>8.5793729999999995E-3</c:v>
                </c:pt>
                <c:pt idx="720">
                  <c:v>2.0245079999999999E-2</c:v>
                </c:pt>
                <c:pt idx="721">
                  <c:v>1.135778E-2</c:v>
                </c:pt>
                <c:pt idx="722">
                  <c:v>9.7726170000000008E-3</c:v>
                </c:pt>
                <c:pt idx="723">
                  <c:v>1.095255E-2</c:v>
                </c:pt>
                <c:pt idx="724">
                  <c:v>2.011247E-2</c:v>
                </c:pt>
                <c:pt idx="725">
                  <c:v>2.1388730000000002E-2</c:v>
                </c:pt>
                <c:pt idx="726">
                  <c:v>8.507779E-3</c:v>
                </c:pt>
                <c:pt idx="727">
                  <c:v>1.122475E-2</c:v>
                </c:pt>
                <c:pt idx="728">
                  <c:v>2.176751E-2</c:v>
                </c:pt>
                <c:pt idx="729">
                  <c:v>9.8827740000000004E-3</c:v>
                </c:pt>
                <c:pt idx="730">
                  <c:v>1.215455E-2</c:v>
                </c:pt>
                <c:pt idx="731">
                  <c:v>1.306187E-2</c:v>
                </c:pt>
                <c:pt idx="732">
                  <c:v>1.6620579999999999E-2</c:v>
                </c:pt>
                <c:pt idx="733">
                  <c:v>1.3415349999999999E-2</c:v>
                </c:pt>
                <c:pt idx="734">
                  <c:v>8.7719140000000004E-3</c:v>
                </c:pt>
                <c:pt idx="735">
                  <c:v>1.0605440000000001E-2</c:v>
                </c:pt>
                <c:pt idx="736">
                  <c:v>1.8220119999999999E-2</c:v>
                </c:pt>
                <c:pt idx="737">
                  <c:v>1.030726E-2</c:v>
                </c:pt>
                <c:pt idx="738">
                  <c:v>1.7455169999999999E-2</c:v>
                </c:pt>
                <c:pt idx="739">
                  <c:v>1.8285329999999999E-2</c:v>
                </c:pt>
                <c:pt idx="740">
                  <c:v>1.3458609999999999E-2</c:v>
                </c:pt>
                <c:pt idx="741">
                  <c:v>1.226416E-2</c:v>
                </c:pt>
                <c:pt idx="742">
                  <c:v>1.8527209999999999E-2</c:v>
                </c:pt>
                <c:pt idx="743">
                  <c:v>1.103765E-2</c:v>
                </c:pt>
                <c:pt idx="744">
                  <c:v>1.50566E-2</c:v>
                </c:pt>
                <c:pt idx="745">
                  <c:v>1.2656000000000001E-2</c:v>
                </c:pt>
                <c:pt idx="746">
                  <c:v>1.8539400000000001E-2</c:v>
                </c:pt>
                <c:pt idx="747">
                  <c:v>1.851442E-2</c:v>
                </c:pt>
                <c:pt idx="748">
                  <c:v>1.6016249999999999E-2</c:v>
                </c:pt>
                <c:pt idx="749">
                  <c:v>1.6792959999999999E-2</c:v>
                </c:pt>
                <c:pt idx="750">
                  <c:v>1.019319E-2</c:v>
                </c:pt>
                <c:pt idx="751">
                  <c:v>1.278264E-2</c:v>
                </c:pt>
                <c:pt idx="752">
                  <c:v>8.2925350000000002E-3</c:v>
                </c:pt>
                <c:pt idx="753">
                  <c:v>1.6703010000000001E-2</c:v>
                </c:pt>
                <c:pt idx="754">
                  <c:v>1.231694E-2</c:v>
                </c:pt>
                <c:pt idx="755">
                  <c:v>1.1996690000000001E-2</c:v>
                </c:pt>
                <c:pt idx="756">
                  <c:v>1.8177680000000002E-2</c:v>
                </c:pt>
                <c:pt idx="757">
                  <c:v>8.7196050000000001E-3</c:v>
                </c:pt>
                <c:pt idx="758">
                  <c:v>1.760109E-2</c:v>
                </c:pt>
                <c:pt idx="759">
                  <c:v>1.0502539999999999E-2</c:v>
                </c:pt>
                <c:pt idx="760">
                  <c:v>1.5096190000000001E-2</c:v>
                </c:pt>
                <c:pt idx="761">
                  <c:v>9.8572759999999999E-3</c:v>
                </c:pt>
                <c:pt idx="762">
                  <c:v>1.7073060000000001E-2</c:v>
                </c:pt>
                <c:pt idx="763">
                  <c:v>1.168392E-2</c:v>
                </c:pt>
                <c:pt idx="764">
                  <c:v>1.516022E-2</c:v>
                </c:pt>
                <c:pt idx="765">
                  <c:v>1.2658030000000001E-2</c:v>
                </c:pt>
                <c:pt idx="766">
                  <c:v>1.7618430000000001E-2</c:v>
                </c:pt>
                <c:pt idx="767">
                  <c:v>9.8791090000000005E-3</c:v>
                </c:pt>
                <c:pt idx="768">
                  <c:v>1.396202E-2</c:v>
                </c:pt>
                <c:pt idx="769">
                  <c:v>1.0401260000000001E-2</c:v>
                </c:pt>
                <c:pt idx="770">
                  <c:v>1.403309E-2</c:v>
                </c:pt>
                <c:pt idx="771">
                  <c:v>7.8544919999999994E-3</c:v>
                </c:pt>
                <c:pt idx="772">
                  <c:v>1.1760369999999999E-2</c:v>
                </c:pt>
                <c:pt idx="773">
                  <c:v>1.037915E-2</c:v>
                </c:pt>
                <c:pt idx="774">
                  <c:v>9.6966009999999991E-3</c:v>
                </c:pt>
                <c:pt idx="775">
                  <c:v>6.5731940000000001E-3</c:v>
                </c:pt>
                <c:pt idx="776">
                  <c:v>1.157479E-2</c:v>
                </c:pt>
                <c:pt idx="777">
                  <c:v>2.0440460000000001E-2</c:v>
                </c:pt>
                <c:pt idx="778">
                  <c:v>1.9288240000000002E-2</c:v>
                </c:pt>
                <c:pt idx="779">
                  <c:v>1.067915E-2</c:v>
                </c:pt>
                <c:pt idx="780">
                  <c:v>1.1266999999999999E-2</c:v>
                </c:pt>
                <c:pt idx="781">
                  <c:v>1.9172350000000001E-2</c:v>
                </c:pt>
                <c:pt idx="782">
                  <c:v>9.7181820000000006E-3</c:v>
                </c:pt>
                <c:pt idx="783">
                  <c:v>1.2513079999999999E-2</c:v>
                </c:pt>
                <c:pt idx="784">
                  <c:v>1.1414489999999999E-2</c:v>
                </c:pt>
                <c:pt idx="785">
                  <c:v>1.043472E-2</c:v>
                </c:pt>
                <c:pt idx="786">
                  <c:v>1.0499619999999999E-2</c:v>
                </c:pt>
                <c:pt idx="787">
                  <c:v>1.7084019999999998E-2</c:v>
                </c:pt>
                <c:pt idx="788">
                  <c:v>1.149786E-2</c:v>
                </c:pt>
                <c:pt idx="789">
                  <c:v>1.0969069999999999E-2</c:v>
                </c:pt>
                <c:pt idx="790">
                  <c:v>9.1052730000000005E-3</c:v>
                </c:pt>
                <c:pt idx="791">
                  <c:v>1.9137769999999998E-2</c:v>
                </c:pt>
                <c:pt idx="792">
                  <c:v>9.4940700000000003E-3</c:v>
                </c:pt>
                <c:pt idx="793">
                  <c:v>2.0110900000000001E-2</c:v>
                </c:pt>
                <c:pt idx="794">
                  <c:v>1.238502E-2</c:v>
                </c:pt>
                <c:pt idx="795">
                  <c:v>1.1743E-2</c:v>
                </c:pt>
                <c:pt idx="796">
                  <c:v>1.166913E-2</c:v>
                </c:pt>
                <c:pt idx="797">
                  <c:v>1.450573E-2</c:v>
                </c:pt>
                <c:pt idx="798">
                  <c:v>8.5985750000000007E-3</c:v>
                </c:pt>
                <c:pt idx="799">
                  <c:v>1.463215E-2</c:v>
                </c:pt>
                <c:pt idx="800">
                  <c:v>1.9122299999999998E-2</c:v>
                </c:pt>
                <c:pt idx="801">
                  <c:v>1.345739E-2</c:v>
                </c:pt>
                <c:pt idx="802">
                  <c:v>9.0010939999999994E-3</c:v>
                </c:pt>
                <c:pt idx="803">
                  <c:v>1.0046299999999999E-2</c:v>
                </c:pt>
                <c:pt idx="804">
                  <c:v>1.3089480000000001E-2</c:v>
                </c:pt>
                <c:pt idx="805">
                  <c:v>9.9186440000000008E-3</c:v>
                </c:pt>
                <c:pt idx="806">
                  <c:v>1.129135E-2</c:v>
                </c:pt>
                <c:pt idx="807">
                  <c:v>8.1013930000000001E-3</c:v>
                </c:pt>
                <c:pt idx="808">
                  <c:v>1.2514880000000001E-2</c:v>
                </c:pt>
                <c:pt idx="809">
                  <c:v>1.126277E-2</c:v>
                </c:pt>
                <c:pt idx="810">
                  <c:v>1.5697220000000001E-2</c:v>
                </c:pt>
                <c:pt idx="811">
                  <c:v>1.4301650000000001E-2</c:v>
                </c:pt>
                <c:pt idx="812">
                  <c:v>9.0121530000000002E-3</c:v>
                </c:pt>
                <c:pt idx="813">
                  <c:v>2.1420709999999999E-2</c:v>
                </c:pt>
                <c:pt idx="814">
                  <c:v>1.124035E-2</c:v>
                </c:pt>
                <c:pt idx="815">
                  <c:v>1.2512280000000001E-2</c:v>
                </c:pt>
                <c:pt idx="816">
                  <c:v>1.274994E-2</c:v>
                </c:pt>
                <c:pt idx="817">
                  <c:v>8.6891510000000009E-3</c:v>
                </c:pt>
                <c:pt idx="818">
                  <c:v>1.443434E-2</c:v>
                </c:pt>
                <c:pt idx="819">
                  <c:v>1.379274E-2</c:v>
                </c:pt>
                <c:pt idx="820">
                  <c:v>9.8550019999999999E-3</c:v>
                </c:pt>
                <c:pt idx="821">
                  <c:v>2.10995E-2</c:v>
                </c:pt>
                <c:pt idx="822">
                  <c:v>8.1055539999999992E-3</c:v>
                </c:pt>
                <c:pt idx="823">
                  <c:v>1.0368260000000001E-2</c:v>
                </c:pt>
                <c:pt idx="824">
                  <c:v>1.512171E-2</c:v>
                </c:pt>
                <c:pt idx="825">
                  <c:v>1.284833E-2</c:v>
                </c:pt>
                <c:pt idx="826">
                  <c:v>1.9953060000000002E-2</c:v>
                </c:pt>
                <c:pt idx="827">
                  <c:v>8.1662109999999996E-3</c:v>
                </c:pt>
                <c:pt idx="828">
                  <c:v>1.07692E-2</c:v>
                </c:pt>
                <c:pt idx="829">
                  <c:v>1.3131810000000001E-2</c:v>
                </c:pt>
                <c:pt idx="830">
                  <c:v>1.0754079999999999E-2</c:v>
                </c:pt>
                <c:pt idx="831">
                  <c:v>1.616449E-2</c:v>
                </c:pt>
                <c:pt idx="832">
                  <c:v>1.928912E-2</c:v>
                </c:pt>
                <c:pt idx="833">
                  <c:v>1.390098E-2</c:v>
                </c:pt>
                <c:pt idx="834">
                  <c:v>1.5798449999999999E-2</c:v>
                </c:pt>
                <c:pt idx="835">
                  <c:v>1.6589619999999999E-2</c:v>
                </c:pt>
                <c:pt idx="836">
                  <c:v>1.4657679999999999E-2</c:v>
                </c:pt>
                <c:pt idx="837">
                  <c:v>1.336101E-2</c:v>
                </c:pt>
                <c:pt idx="838">
                  <c:v>1.0749959999999999E-2</c:v>
                </c:pt>
                <c:pt idx="839">
                  <c:v>8.3812209999999995E-3</c:v>
                </c:pt>
                <c:pt idx="840">
                  <c:v>1.076302E-2</c:v>
                </c:pt>
                <c:pt idx="841">
                  <c:v>9.9729180000000008E-3</c:v>
                </c:pt>
                <c:pt idx="842">
                  <c:v>1.318516E-2</c:v>
                </c:pt>
                <c:pt idx="843">
                  <c:v>1.9562759999999998E-2</c:v>
                </c:pt>
                <c:pt idx="844">
                  <c:v>7.7931190000000003E-3</c:v>
                </c:pt>
                <c:pt idx="845">
                  <c:v>1.1202790000000001E-2</c:v>
                </c:pt>
                <c:pt idx="846">
                  <c:v>9.743514E-3</c:v>
                </c:pt>
                <c:pt idx="847">
                  <c:v>1.057641E-2</c:v>
                </c:pt>
                <c:pt idx="848">
                  <c:v>1.988987E-2</c:v>
                </c:pt>
                <c:pt idx="849">
                  <c:v>9.6203969999999993E-3</c:v>
                </c:pt>
                <c:pt idx="850">
                  <c:v>1.133378E-2</c:v>
                </c:pt>
                <c:pt idx="851">
                  <c:v>1.406284E-2</c:v>
                </c:pt>
                <c:pt idx="852">
                  <c:v>1.398662E-2</c:v>
                </c:pt>
                <c:pt idx="853">
                  <c:v>8.4409129999999995E-3</c:v>
                </c:pt>
                <c:pt idx="854">
                  <c:v>9.4511560000000005E-3</c:v>
                </c:pt>
                <c:pt idx="855">
                  <c:v>2.0030820000000001E-2</c:v>
                </c:pt>
                <c:pt idx="856">
                  <c:v>9.6457869999999994E-3</c:v>
                </c:pt>
                <c:pt idx="857">
                  <c:v>1.0882370000000001E-2</c:v>
                </c:pt>
                <c:pt idx="858">
                  <c:v>1.05267E-2</c:v>
                </c:pt>
                <c:pt idx="859">
                  <c:v>1.1625999999999999E-2</c:v>
                </c:pt>
                <c:pt idx="860">
                  <c:v>1.263586E-2</c:v>
                </c:pt>
                <c:pt idx="861">
                  <c:v>9.2750999999999997E-3</c:v>
                </c:pt>
                <c:pt idx="862">
                  <c:v>1.368899E-2</c:v>
                </c:pt>
                <c:pt idx="863">
                  <c:v>1.5438739999999999E-2</c:v>
                </c:pt>
                <c:pt idx="864">
                  <c:v>1.53375E-2</c:v>
                </c:pt>
                <c:pt idx="865">
                  <c:v>1.1176770000000001E-2</c:v>
                </c:pt>
                <c:pt idx="866">
                  <c:v>1.256785E-2</c:v>
                </c:pt>
                <c:pt idx="867">
                  <c:v>2.0377900000000001E-2</c:v>
                </c:pt>
                <c:pt idx="868">
                  <c:v>1.507347E-2</c:v>
                </c:pt>
                <c:pt idx="869">
                  <c:v>7.5662469999999999E-3</c:v>
                </c:pt>
                <c:pt idx="870">
                  <c:v>8.6004470000000006E-3</c:v>
                </c:pt>
                <c:pt idx="871">
                  <c:v>1.261929E-2</c:v>
                </c:pt>
                <c:pt idx="872">
                  <c:v>9.395512E-3</c:v>
                </c:pt>
                <c:pt idx="873">
                  <c:v>1.377304E-2</c:v>
                </c:pt>
                <c:pt idx="874">
                  <c:v>8.7217879999999994E-3</c:v>
                </c:pt>
                <c:pt idx="875">
                  <c:v>1.503354E-2</c:v>
                </c:pt>
                <c:pt idx="876">
                  <c:v>1.3380120000000001E-2</c:v>
                </c:pt>
                <c:pt idx="877">
                  <c:v>1.278375E-2</c:v>
                </c:pt>
                <c:pt idx="878">
                  <c:v>9.1527699999999993E-3</c:v>
                </c:pt>
                <c:pt idx="879">
                  <c:v>8.166853E-3</c:v>
                </c:pt>
                <c:pt idx="880">
                  <c:v>1.9294220000000001E-2</c:v>
                </c:pt>
                <c:pt idx="881">
                  <c:v>1.9530269999999999E-2</c:v>
                </c:pt>
                <c:pt idx="882">
                  <c:v>1.287693E-2</c:v>
                </c:pt>
                <c:pt idx="883">
                  <c:v>1.011623E-2</c:v>
                </c:pt>
                <c:pt idx="884">
                  <c:v>7.402105E-3</c:v>
                </c:pt>
                <c:pt idx="885">
                  <c:v>1.6556499999999998E-2</c:v>
                </c:pt>
                <c:pt idx="886">
                  <c:v>1.099694E-2</c:v>
                </c:pt>
                <c:pt idx="887">
                  <c:v>1.057521E-2</c:v>
                </c:pt>
                <c:pt idx="888">
                  <c:v>1.094764E-2</c:v>
                </c:pt>
                <c:pt idx="889">
                  <c:v>1.2310160000000001E-2</c:v>
                </c:pt>
                <c:pt idx="890">
                  <c:v>1.0313930000000001E-2</c:v>
                </c:pt>
                <c:pt idx="891">
                  <c:v>8.8145930000000008E-3</c:v>
                </c:pt>
                <c:pt idx="892">
                  <c:v>1.4655939999999999E-2</c:v>
                </c:pt>
                <c:pt idx="893">
                  <c:v>9.9379340000000007E-3</c:v>
                </c:pt>
                <c:pt idx="894">
                  <c:v>2.1671920000000001E-2</c:v>
                </c:pt>
                <c:pt idx="895">
                  <c:v>1.8240619999999999E-2</c:v>
                </c:pt>
                <c:pt idx="896">
                  <c:v>1.27219E-2</c:v>
                </c:pt>
                <c:pt idx="897">
                  <c:v>1.574395E-2</c:v>
                </c:pt>
                <c:pt idx="898">
                  <c:v>1.260526E-2</c:v>
                </c:pt>
                <c:pt idx="899">
                  <c:v>1.38312E-2</c:v>
                </c:pt>
                <c:pt idx="900">
                  <c:v>1.4882029999999999E-2</c:v>
                </c:pt>
                <c:pt idx="901">
                  <c:v>1.240987E-2</c:v>
                </c:pt>
                <c:pt idx="902">
                  <c:v>8.6852679999999995E-3</c:v>
                </c:pt>
                <c:pt idx="903">
                  <c:v>1.375056E-2</c:v>
                </c:pt>
                <c:pt idx="904">
                  <c:v>7.8284080000000002E-3</c:v>
                </c:pt>
                <c:pt idx="905">
                  <c:v>1.3519629999999999E-2</c:v>
                </c:pt>
                <c:pt idx="906">
                  <c:v>1.6117050000000001E-2</c:v>
                </c:pt>
                <c:pt idx="907">
                  <c:v>1.5090589999999999E-2</c:v>
                </c:pt>
                <c:pt idx="908">
                  <c:v>1.8806300000000001E-2</c:v>
                </c:pt>
                <c:pt idx="909">
                  <c:v>8.6910010000000003E-3</c:v>
                </c:pt>
                <c:pt idx="910">
                  <c:v>1.2716440000000001E-2</c:v>
                </c:pt>
                <c:pt idx="911">
                  <c:v>1.273442E-2</c:v>
                </c:pt>
                <c:pt idx="912">
                  <c:v>1.258344E-2</c:v>
                </c:pt>
                <c:pt idx="913">
                  <c:v>1.4709679999999999E-2</c:v>
                </c:pt>
                <c:pt idx="914">
                  <c:v>1.6144289999999999E-2</c:v>
                </c:pt>
                <c:pt idx="915">
                  <c:v>1.332299E-2</c:v>
                </c:pt>
                <c:pt idx="916">
                  <c:v>1.221731E-2</c:v>
                </c:pt>
                <c:pt idx="917">
                  <c:v>1.817438E-2</c:v>
                </c:pt>
                <c:pt idx="918">
                  <c:v>1.0424640000000001E-2</c:v>
                </c:pt>
                <c:pt idx="919">
                  <c:v>8.8688459999999997E-3</c:v>
                </c:pt>
                <c:pt idx="920">
                  <c:v>1.940886E-2</c:v>
                </c:pt>
                <c:pt idx="921">
                  <c:v>1.124328E-2</c:v>
                </c:pt>
                <c:pt idx="922">
                  <c:v>1.2469310000000001E-2</c:v>
                </c:pt>
                <c:pt idx="923">
                  <c:v>1.1767089999999999E-2</c:v>
                </c:pt>
                <c:pt idx="924">
                  <c:v>1.173279E-2</c:v>
                </c:pt>
                <c:pt idx="925">
                  <c:v>1.7721219999999999E-2</c:v>
                </c:pt>
                <c:pt idx="926">
                  <c:v>1.007736E-2</c:v>
                </c:pt>
                <c:pt idx="927">
                  <c:v>1.4993619999999999E-2</c:v>
                </c:pt>
                <c:pt idx="928">
                  <c:v>1.135711E-2</c:v>
                </c:pt>
                <c:pt idx="929">
                  <c:v>1.7849139999999999E-2</c:v>
                </c:pt>
                <c:pt idx="930">
                  <c:v>2.0631409999999999E-2</c:v>
                </c:pt>
                <c:pt idx="931">
                  <c:v>1.532348E-2</c:v>
                </c:pt>
                <c:pt idx="932">
                  <c:v>2.3372460000000001E-2</c:v>
                </c:pt>
                <c:pt idx="933">
                  <c:v>1.190221E-2</c:v>
                </c:pt>
                <c:pt idx="934">
                  <c:v>1.9813649999999999E-2</c:v>
                </c:pt>
                <c:pt idx="935">
                  <c:v>9.9891100000000007E-3</c:v>
                </c:pt>
                <c:pt idx="936">
                  <c:v>8.0172349999999993E-3</c:v>
                </c:pt>
                <c:pt idx="937">
                  <c:v>1.3222299999999999E-2</c:v>
                </c:pt>
                <c:pt idx="938">
                  <c:v>1.399686E-2</c:v>
                </c:pt>
                <c:pt idx="939">
                  <c:v>2.011172E-2</c:v>
                </c:pt>
                <c:pt idx="940">
                  <c:v>1.8267039999999998E-2</c:v>
                </c:pt>
                <c:pt idx="941">
                  <c:v>2.5525519999999999E-2</c:v>
                </c:pt>
                <c:pt idx="942">
                  <c:v>9.5202470000000008E-3</c:v>
                </c:pt>
                <c:pt idx="943">
                  <c:v>1.7638959999999999E-2</c:v>
                </c:pt>
                <c:pt idx="944">
                  <c:v>1.3847150000000001E-2</c:v>
                </c:pt>
                <c:pt idx="945">
                  <c:v>1.406283E-2</c:v>
                </c:pt>
                <c:pt idx="946">
                  <c:v>1.04063E-2</c:v>
                </c:pt>
                <c:pt idx="947">
                  <c:v>1.2930499999999999E-2</c:v>
                </c:pt>
                <c:pt idx="948">
                  <c:v>1.098678E-2</c:v>
                </c:pt>
                <c:pt idx="949">
                  <c:v>1.7567780000000002E-2</c:v>
                </c:pt>
                <c:pt idx="950">
                  <c:v>1.2772560000000001E-2</c:v>
                </c:pt>
                <c:pt idx="951">
                  <c:v>1.4049890000000001E-2</c:v>
                </c:pt>
                <c:pt idx="952">
                  <c:v>8.2746739999999992E-3</c:v>
                </c:pt>
                <c:pt idx="953">
                  <c:v>1.1487789999999999E-2</c:v>
                </c:pt>
                <c:pt idx="954">
                  <c:v>9.4744779999999997E-3</c:v>
                </c:pt>
                <c:pt idx="955">
                  <c:v>2.5289499999999999E-2</c:v>
                </c:pt>
                <c:pt idx="956">
                  <c:v>1.955289E-2</c:v>
                </c:pt>
                <c:pt idx="957">
                  <c:v>1.0183279999999999E-2</c:v>
                </c:pt>
                <c:pt idx="958">
                  <c:v>1.516033E-2</c:v>
                </c:pt>
                <c:pt idx="959">
                  <c:v>9.4658910000000006E-3</c:v>
                </c:pt>
                <c:pt idx="960">
                  <c:v>1.3870749999999999E-2</c:v>
                </c:pt>
                <c:pt idx="961">
                  <c:v>1.9675939999999999E-2</c:v>
                </c:pt>
                <c:pt idx="962">
                  <c:v>1.7895910000000001E-2</c:v>
                </c:pt>
                <c:pt idx="963">
                  <c:v>1.476009E-2</c:v>
                </c:pt>
                <c:pt idx="964">
                  <c:v>9.9633250000000003E-3</c:v>
                </c:pt>
                <c:pt idx="965">
                  <c:v>1.0983079999999999E-2</c:v>
                </c:pt>
                <c:pt idx="966">
                  <c:v>2.0648570000000002E-2</c:v>
                </c:pt>
                <c:pt idx="967">
                  <c:v>1.3384500000000001E-2</c:v>
                </c:pt>
                <c:pt idx="968">
                  <c:v>8.6219220000000006E-3</c:v>
                </c:pt>
                <c:pt idx="969">
                  <c:v>2.3180360000000001E-2</c:v>
                </c:pt>
                <c:pt idx="970">
                  <c:v>1.3052299999999999E-2</c:v>
                </c:pt>
                <c:pt idx="971">
                  <c:v>1.3862299999999999E-2</c:v>
                </c:pt>
                <c:pt idx="972">
                  <c:v>1.1281060000000001E-2</c:v>
                </c:pt>
                <c:pt idx="973">
                  <c:v>1.2374949999999999E-2</c:v>
                </c:pt>
                <c:pt idx="974">
                  <c:v>8.7849610000000009E-3</c:v>
                </c:pt>
                <c:pt idx="975">
                  <c:v>1.180579E-2</c:v>
                </c:pt>
                <c:pt idx="976">
                  <c:v>1.45322E-2</c:v>
                </c:pt>
                <c:pt idx="977">
                  <c:v>1.8897839999999999E-2</c:v>
                </c:pt>
                <c:pt idx="978">
                  <c:v>1.3429389999999999E-2</c:v>
                </c:pt>
                <c:pt idx="979">
                  <c:v>1.802351E-2</c:v>
                </c:pt>
                <c:pt idx="980">
                  <c:v>1.099471E-2</c:v>
                </c:pt>
                <c:pt idx="981">
                  <c:v>2.1743820000000001E-2</c:v>
                </c:pt>
                <c:pt idx="982">
                  <c:v>1.031173E-2</c:v>
                </c:pt>
                <c:pt idx="983">
                  <c:v>2.13881E-2</c:v>
                </c:pt>
                <c:pt idx="984">
                  <c:v>1.0422229999999999E-2</c:v>
                </c:pt>
                <c:pt idx="985">
                  <c:v>1.323567E-2</c:v>
                </c:pt>
                <c:pt idx="986">
                  <c:v>2.224247E-2</c:v>
                </c:pt>
                <c:pt idx="987">
                  <c:v>1.049024E-2</c:v>
                </c:pt>
                <c:pt idx="988">
                  <c:v>1.1916700000000001E-2</c:v>
                </c:pt>
                <c:pt idx="989">
                  <c:v>1.4485970000000001E-2</c:v>
                </c:pt>
                <c:pt idx="990">
                  <c:v>1.050338E-2</c:v>
                </c:pt>
                <c:pt idx="991">
                  <c:v>1.325787E-2</c:v>
                </c:pt>
                <c:pt idx="992">
                  <c:v>1.603568E-2</c:v>
                </c:pt>
                <c:pt idx="993">
                  <c:v>1.376234E-2</c:v>
                </c:pt>
                <c:pt idx="994">
                  <c:v>1.158869E-2</c:v>
                </c:pt>
                <c:pt idx="995">
                  <c:v>1.5556189999999999E-2</c:v>
                </c:pt>
                <c:pt idx="996">
                  <c:v>1.2099250000000001E-2</c:v>
                </c:pt>
                <c:pt idx="997">
                  <c:v>1.4799619999999999E-2</c:v>
                </c:pt>
                <c:pt idx="998">
                  <c:v>9.4421339999999996E-3</c:v>
                </c:pt>
                <c:pt idx="999">
                  <c:v>2.327152E-2</c:v>
                </c:pt>
                <c:pt idx="1000">
                  <c:v>1.267275E-2</c:v>
                </c:pt>
                <c:pt idx="1001">
                  <c:v>1.202959E-2</c:v>
                </c:pt>
                <c:pt idx="1002">
                  <c:v>1.1351170000000001E-2</c:v>
                </c:pt>
                <c:pt idx="1003">
                  <c:v>1.2059800000000001E-2</c:v>
                </c:pt>
                <c:pt idx="1004">
                  <c:v>1.1677730000000001E-2</c:v>
                </c:pt>
                <c:pt idx="1005">
                  <c:v>2.0672759999999998E-2</c:v>
                </c:pt>
                <c:pt idx="1006">
                  <c:v>1.101131E-2</c:v>
                </c:pt>
                <c:pt idx="1007">
                  <c:v>9.518838E-3</c:v>
                </c:pt>
                <c:pt idx="1008">
                  <c:v>9.2604100000000002E-3</c:v>
                </c:pt>
                <c:pt idx="1009">
                  <c:v>1.346228E-2</c:v>
                </c:pt>
                <c:pt idx="1010">
                  <c:v>1.7378250000000001E-2</c:v>
                </c:pt>
                <c:pt idx="1011">
                  <c:v>9.9387590000000001E-3</c:v>
                </c:pt>
                <c:pt idx="1012">
                  <c:v>1.7576560000000001E-2</c:v>
                </c:pt>
                <c:pt idx="1013">
                  <c:v>1.4829810000000001E-2</c:v>
                </c:pt>
                <c:pt idx="1014">
                  <c:v>1.206984E-2</c:v>
                </c:pt>
                <c:pt idx="1015">
                  <c:v>1.328767E-2</c:v>
                </c:pt>
                <c:pt idx="1016">
                  <c:v>1.218791E-2</c:v>
                </c:pt>
                <c:pt idx="1017">
                  <c:v>1.3252699999999999E-2</c:v>
                </c:pt>
                <c:pt idx="1018">
                  <c:v>1.2185990000000001E-2</c:v>
                </c:pt>
                <c:pt idx="1019">
                  <c:v>1.301945E-2</c:v>
                </c:pt>
                <c:pt idx="1020">
                  <c:v>1.6683679999999999E-2</c:v>
                </c:pt>
                <c:pt idx="1021">
                  <c:v>1.106392E-2</c:v>
                </c:pt>
                <c:pt idx="1022">
                  <c:v>1.7645060000000001E-2</c:v>
                </c:pt>
                <c:pt idx="1023">
                  <c:v>1.3335140000000001E-2</c:v>
                </c:pt>
                <c:pt idx="1024">
                  <c:v>1.9994979999999999E-2</c:v>
                </c:pt>
                <c:pt idx="1025">
                  <c:v>1.440058E-2</c:v>
                </c:pt>
                <c:pt idx="1026">
                  <c:v>1.4220760000000001E-2</c:v>
                </c:pt>
                <c:pt idx="1027">
                  <c:v>1.3387420000000001E-2</c:v>
                </c:pt>
                <c:pt idx="1028">
                  <c:v>1.2259330000000001E-2</c:v>
                </c:pt>
                <c:pt idx="1029">
                  <c:v>1.097248E-2</c:v>
                </c:pt>
                <c:pt idx="1030">
                  <c:v>1.1446329999999999E-2</c:v>
                </c:pt>
                <c:pt idx="1031">
                  <c:v>1.018173E-2</c:v>
                </c:pt>
                <c:pt idx="1032">
                  <c:v>1.0846440000000001E-2</c:v>
                </c:pt>
                <c:pt idx="1033">
                  <c:v>7.4891610000000003E-3</c:v>
                </c:pt>
                <c:pt idx="1034">
                  <c:v>1.7336109999999998E-2</c:v>
                </c:pt>
                <c:pt idx="1035">
                  <c:v>1.9957539999999999E-2</c:v>
                </c:pt>
                <c:pt idx="1036">
                  <c:v>8.9793660000000008E-3</c:v>
                </c:pt>
                <c:pt idx="1037">
                  <c:v>1.370563E-2</c:v>
                </c:pt>
                <c:pt idx="1038">
                  <c:v>1.6931930000000001E-2</c:v>
                </c:pt>
                <c:pt idx="1039">
                  <c:v>1.256846E-2</c:v>
                </c:pt>
                <c:pt idx="1040">
                  <c:v>1.8328420000000002E-2</c:v>
                </c:pt>
                <c:pt idx="1041">
                  <c:v>1.007245E-2</c:v>
                </c:pt>
                <c:pt idx="1042">
                  <c:v>1.4741580000000001E-2</c:v>
                </c:pt>
                <c:pt idx="1043">
                  <c:v>1.7210300000000001E-2</c:v>
                </c:pt>
                <c:pt idx="1044">
                  <c:v>1.733637E-2</c:v>
                </c:pt>
                <c:pt idx="1045">
                  <c:v>1.407624E-2</c:v>
                </c:pt>
                <c:pt idx="1046">
                  <c:v>1.284329E-2</c:v>
                </c:pt>
                <c:pt idx="1047">
                  <c:v>1.3363399999999999E-2</c:v>
                </c:pt>
                <c:pt idx="1048">
                  <c:v>9.8551860000000002E-3</c:v>
                </c:pt>
                <c:pt idx="1049">
                  <c:v>1.6166369999999999E-2</c:v>
                </c:pt>
                <c:pt idx="1050">
                  <c:v>1.8670429999999998E-2</c:v>
                </c:pt>
                <c:pt idx="1051">
                  <c:v>2.22791E-2</c:v>
                </c:pt>
                <c:pt idx="1052">
                  <c:v>1.9328120000000001E-2</c:v>
                </c:pt>
                <c:pt idx="1053">
                  <c:v>1.234437E-2</c:v>
                </c:pt>
                <c:pt idx="1054">
                  <c:v>1.804412E-2</c:v>
                </c:pt>
                <c:pt idx="1055">
                  <c:v>2.1004149999999999E-2</c:v>
                </c:pt>
                <c:pt idx="1056">
                  <c:v>1.6554760000000002E-2</c:v>
                </c:pt>
                <c:pt idx="1057">
                  <c:v>2.1651429999999999E-2</c:v>
                </c:pt>
                <c:pt idx="1058">
                  <c:v>1.4156780000000001E-2</c:v>
                </c:pt>
                <c:pt idx="1059">
                  <c:v>1.1409249999999999E-2</c:v>
                </c:pt>
                <c:pt idx="1060">
                  <c:v>1.7518579999999999E-2</c:v>
                </c:pt>
                <c:pt idx="1061">
                  <c:v>1.97903E-2</c:v>
                </c:pt>
                <c:pt idx="1062">
                  <c:v>2.207961E-2</c:v>
                </c:pt>
                <c:pt idx="1063">
                  <c:v>1.0542940000000001E-2</c:v>
                </c:pt>
                <c:pt idx="1064">
                  <c:v>1.4801740000000001E-2</c:v>
                </c:pt>
                <c:pt idx="1065">
                  <c:v>1.981159E-2</c:v>
                </c:pt>
                <c:pt idx="1066">
                  <c:v>2.104226E-2</c:v>
                </c:pt>
                <c:pt idx="1067">
                  <c:v>1.4160270000000001E-2</c:v>
                </c:pt>
                <c:pt idx="1068">
                  <c:v>1.2016270000000001E-2</c:v>
                </c:pt>
                <c:pt idx="1069">
                  <c:v>2.1313100000000001E-2</c:v>
                </c:pt>
                <c:pt idx="1070">
                  <c:v>1.580937E-2</c:v>
                </c:pt>
                <c:pt idx="1071">
                  <c:v>1.8254429999999999E-2</c:v>
                </c:pt>
                <c:pt idx="1072">
                  <c:v>1.1017610000000001E-2</c:v>
                </c:pt>
                <c:pt idx="1073">
                  <c:v>1.4108860000000001E-2</c:v>
                </c:pt>
                <c:pt idx="1074">
                  <c:v>1.5861879999999998E-2</c:v>
                </c:pt>
                <c:pt idx="1075">
                  <c:v>2.1314079999999999E-2</c:v>
                </c:pt>
                <c:pt idx="1076">
                  <c:v>1.217887E-2</c:v>
                </c:pt>
                <c:pt idx="1077">
                  <c:v>1.248779E-2</c:v>
                </c:pt>
                <c:pt idx="1078">
                  <c:v>1.2387830000000001E-2</c:v>
                </c:pt>
                <c:pt idx="1079">
                  <c:v>9.5168660000000006E-3</c:v>
                </c:pt>
                <c:pt idx="1080">
                  <c:v>1.3664620000000001E-2</c:v>
                </c:pt>
                <c:pt idx="1081">
                  <c:v>2.1402250000000001E-2</c:v>
                </c:pt>
                <c:pt idx="1082">
                  <c:v>1.7987030000000001E-2</c:v>
                </c:pt>
                <c:pt idx="1083">
                  <c:v>1.09195E-2</c:v>
                </c:pt>
                <c:pt idx="1084">
                  <c:v>9.7239149999999996E-3</c:v>
                </c:pt>
                <c:pt idx="1085">
                  <c:v>1.205618E-2</c:v>
                </c:pt>
                <c:pt idx="1086">
                  <c:v>1.5632960000000001E-2</c:v>
                </c:pt>
                <c:pt idx="1087">
                  <c:v>1.815601E-2</c:v>
                </c:pt>
                <c:pt idx="1088">
                  <c:v>1.3153089999999999E-2</c:v>
                </c:pt>
                <c:pt idx="1089">
                  <c:v>1.315414E-2</c:v>
                </c:pt>
                <c:pt idx="1090">
                  <c:v>2.1235070000000002E-2</c:v>
                </c:pt>
                <c:pt idx="1091">
                  <c:v>1.269792E-2</c:v>
                </c:pt>
                <c:pt idx="1092">
                  <c:v>1.9612480000000002E-2</c:v>
                </c:pt>
                <c:pt idx="1093">
                  <c:v>1.2859209999999999E-2</c:v>
                </c:pt>
                <c:pt idx="1094">
                  <c:v>1.683227E-2</c:v>
                </c:pt>
                <c:pt idx="1095">
                  <c:v>1.456557E-2</c:v>
                </c:pt>
                <c:pt idx="1096">
                  <c:v>9.3166459999999996E-3</c:v>
                </c:pt>
                <c:pt idx="1097">
                  <c:v>1.7814380000000001E-2</c:v>
                </c:pt>
                <c:pt idx="1098">
                  <c:v>1.9796480000000002E-2</c:v>
                </c:pt>
                <c:pt idx="1099">
                  <c:v>1.2341029999999999E-2</c:v>
                </c:pt>
                <c:pt idx="1100">
                  <c:v>1.8089910000000001E-2</c:v>
                </c:pt>
                <c:pt idx="1101">
                  <c:v>1.6688870000000001E-2</c:v>
                </c:pt>
                <c:pt idx="1102">
                  <c:v>1.171028E-2</c:v>
                </c:pt>
                <c:pt idx="1103">
                  <c:v>1.138145E-2</c:v>
                </c:pt>
                <c:pt idx="1104">
                  <c:v>1.192234E-2</c:v>
                </c:pt>
                <c:pt idx="1105">
                  <c:v>1.462449E-2</c:v>
                </c:pt>
                <c:pt idx="1106">
                  <c:v>1.606057E-2</c:v>
                </c:pt>
                <c:pt idx="1107">
                  <c:v>1.457899E-2</c:v>
                </c:pt>
                <c:pt idx="1108">
                  <c:v>1.1162129999999999E-2</c:v>
                </c:pt>
                <c:pt idx="1109">
                  <c:v>1.2119950000000001E-2</c:v>
                </c:pt>
                <c:pt idx="1110">
                  <c:v>1.1193730000000001E-2</c:v>
                </c:pt>
                <c:pt idx="1111">
                  <c:v>9.4518369999999994E-3</c:v>
                </c:pt>
                <c:pt idx="1112">
                  <c:v>1.8801849999999998E-2</c:v>
                </c:pt>
                <c:pt idx="1113">
                  <c:v>1.050098E-2</c:v>
                </c:pt>
                <c:pt idx="1114">
                  <c:v>2.006467E-2</c:v>
                </c:pt>
                <c:pt idx="1115">
                  <c:v>1.462053E-2</c:v>
                </c:pt>
                <c:pt idx="1116">
                  <c:v>1.9207760000000001E-2</c:v>
                </c:pt>
                <c:pt idx="1117">
                  <c:v>2.1393769999999999E-2</c:v>
                </c:pt>
                <c:pt idx="1118">
                  <c:v>1.7848679999999999E-2</c:v>
                </c:pt>
                <c:pt idx="1119">
                  <c:v>1.5735499999999999E-2</c:v>
                </c:pt>
                <c:pt idx="1120">
                  <c:v>1.5937969999999999E-2</c:v>
                </c:pt>
                <c:pt idx="1121">
                  <c:v>8.0696580000000004E-3</c:v>
                </c:pt>
                <c:pt idx="1122">
                  <c:v>1.945324E-2</c:v>
                </c:pt>
                <c:pt idx="1123">
                  <c:v>1.1404289999999999E-2</c:v>
                </c:pt>
                <c:pt idx="1124">
                  <c:v>1.0645180000000001E-2</c:v>
                </c:pt>
                <c:pt idx="1125">
                  <c:v>1.9134390000000001E-2</c:v>
                </c:pt>
                <c:pt idx="1126">
                  <c:v>9.9370589999999998E-3</c:v>
                </c:pt>
                <c:pt idx="1127">
                  <c:v>1.969543E-2</c:v>
                </c:pt>
                <c:pt idx="1128">
                  <c:v>1.5842849999999999E-2</c:v>
                </c:pt>
                <c:pt idx="1129">
                  <c:v>1.308468E-2</c:v>
                </c:pt>
                <c:pt idx="1130">
                  <c:v>1.274089E-2</c:v>
                </c:pt>
                <c:pt idx="1131">
                  <c:v>1.500576E-2</c:v>
                </c:pt>
                <c:pt idx="1132">
                  <c:v>8.5371690000000007E-3</c:v>
                </c:pt>
                <c:pt idx="1133">
                  <c:v>1.069165E-2</c:v>
                </c:pt>
                <c:pt idx="1134">
                  <c:v>1.573482E-2</c:v>
                </c:pt>
                <c:pt idx="1135">
                  <c:v>1.4069679999999999E-2</c:v>
                </c:pt>
                <c:pt idx="1136">
                  <c:v>1.2834760000000001E-2</c:v>
                </c:pt>
                <c:pt idx="1137">
                  <c:v>1.304687E-2</c:v>
                </c:pt>
                <c:pt idx="1138">
                  <c:v>9.9556550000000008E-3</c:v>
                </c:pt>
                <c:pt idx="1139">
                  <c:v>1.2546959999999999E-2</c:v>
                </c:pt>
                <c:pt idx="1140">
                  <c:v>1.1723269999999999E-2</c:v>
                </c:pt>
                <c:pt idx="1141">
                  <c:v>1.366647E-2</c:v>
                </c:pt>
                <c:pt idx="1142">
                  <c:v>1.190691E-2</c:v>
                </c:pt>
                <c:pt idx="1143">
                  <c:v>2.0619760000000001E-2</c:v>
                </c:pt>
                <c:pt idx="1144">
                  <c:v>1.260062E-2</c:v>
                </c:pt>
                <c:pt idx="1145">
                  <c:v>1.6390539999999999E-2</c:v>
                </c:pt>
                <c:pt idx="1146">
                  <c:v>1.7431700000000001E-2</c:v>
                </c:pt>
                <c:pt idx="1147">
                  <c:v>1.5736400000000001E-2</c:v>
                </c:pt>
                <c:pt idx="1148">
                  <c:v>1.245419E-2</c:v>
                </c:pt>
                <c:pt idx="1149">
                  <c:v>1.102799E-2</c:v>
                </c:pt>
                <c:pt idx="1150">
                  <c:v>1.390664E-2</c:v>
                </c:pt>
                <c:pt idx="1151">
                  <c:v>2.053934E-2</c:v>
                </c:pt>
                <c:pt idx="1152">
                  <c:v>1.0694789999999999E-2</c:v>
                </c:pt>
                <c:pt idx="1153">
                  <c:v>1.081642E-2</c:v>
                </c:pt>
                <c:pt idx="1154">
                  <c:v>9.5381500000000004E-3</c:v>
                </c:pt>
                <c:pt idx="1155">
                  <c:v>1.0263019999999999E-2</c:v>
                </c:pt>
                <c:pt idx="1156">
                  <c:v>1.1409040000000001E-2</c:v>
                </c:pt>
                <c:pt idx="1157">
                  <c:v>1.424829E-2</c:v>
                </c:pt>
                <c:pt idx="1158">
                  <c:v>1.457809E-2</c:v>
                </c:pt>
                <c:pt idx="1159">
                  <c:v>8.863905E-3</c:v>
                </c:pt>
                <c:pt idx="1160">
                  <c:v>1.476154E-2</c:v>
                </c:pt>
                <c:pt idx="1161">
                  <c:v>1.2257519999999999E-2</c:v>
                </c:pt>
                <c:pt idx="1162">
                  <c:v>1.123829E-2</c:v>
                </c:pt>
                <c:pt idx="1163">
                  <c:v>1.460532E-2</c:v>
                </c:pt>
                <c:pt idx="1164">
                  <c:v>1.756158E-2</c:v>
                </c:pt>
                <c:pt idx="1165">
                  <c:v>9.9642129999999995E-3</c:v>
                </c:pt>
                <c:pt idx="1166">
                  <c:v>1.32611E-2</c:v>
                </c:pt>
                <c:pt idx="1167">
                  <c:v>1.9207559999999999E-2</c:v>
                </c:pt>
                <c:pt idx="1168">
                  <c:v>6.4732660000000001E-3</c:v>
                </c:pt>
                <c:pt idx="1169">
                  <c:v>1.1617189999999999E-2</c:v>
                </c:pt>
                <c:pt idx="1170">
                  <c:v>9.3802610000000008E-3</c:v>
                </c:pt>
                <c:pt idx="1171">
                  <c:v>1.384204E-2</c:v>
                </c:pt>
                <c:pt idx="1172">
                  <c:v>1.792827E-2</c:v>
                </c:pt>
                <c:pt idx="1173">
                  <c:v>1.1242220000000001E-2</c:v>
                </c:pt>
                <c:pt idx="1174">
                  <c:v>1.52601E-2</c:v>
                </c:pt>
                <c:pt idx="1175">
                  <c:v>1.0982489999999999E-2</c:v>
                </c:pt>
                <c:pt idx="1176">
                  <c:v>9.8567410000000005E-3</c:v>
                </c:pt>
                <c:pt idx="1177">
                  <c:v>7.7511619999999998E-3</c:v>
                </c:pt>
                <c:pt idx="1178">
                  <c:v>1.507444E-2</c:v>
                </c:pt>
                <c:pt idx="1179">
                  <c:v>9.1545759999999993E-3</c:v>
                </c:pt>
                <c:pt idx="1180">
                  <c:v>8.9505990000000001E-3</c:v>
                </c:pt>
                <c:pt idx="1181">
                  <c:v>9.4739560000000004E-3</c:v>
                </c:pt>
                <c:pt idx="1182">
                  <c:v>1.856549E-2</c:v>
                </c:pt>
                <c:pt idx="1183">
                  <c:v>1.6248479999999999E-2</c:v>
                </c:pt>
                <c:pt idx="1184">
                  <c:v>2.1811690000000002E-2</c:v>
                </c:pt>
                <c:pt idx="1185">
                  <c:v>1.7681120000000002E-2</c:v>
                </c:pt>
                <c:pt idx="1186">
                  <c:v>2.1277890000000001E-2</c:v>
                </c:pt>
                <c:pt idx="1187">
                  <c:v>1.0017170000000001E-2</c:v>
                </c:pt>
                <c:pt idx="1188">
                  <c:v>1.5274950000000001E-2</c:v>
                </c:pt>
                <c:pt idx="1189">
                  <c:v>1.6128179999999999E-2</c:v>
                </c:pt>
                <c:pt idx="1190">
                  <c:v>1.3423010000000001E-2</c:v>
                </c:pt>
                <c:pt idx="1191">
                  <c:v>2.0477169999999999E-2</c:v>
                </c:pt>
                <c:pt idx="1192">
                  <c:v>1.5119570000000001E-2</c:v>
                </c:pt>
                <c:pt idx="1193">
                  <c:v>1.1568220000000001E-2</c:v>
                </c:pt>
                <c:pt idx="1194">
                  <c:v>1.573285E-2</c:v>
                </c:pt>
                <c:pt idx="1195">
                  <c:v>1.0999220000000001E-2</c:v>
                </c:pt>
                <c:pt idx="1196">
                  <c:v>1.5589E-2</c:v>
                </c:pt>
                <c:pt idx="1197">
                  <c:v>1.1868709999999999E-2</c:v>
                </c:pt>
                <c:pt idx="1198">
                  <c:v>1.325136E-2</c:v>
                </c:pt>
                <c:pt idx="1199">
                  <c:v>1.8409430000000001E-2</c:v>
                </c:pt>
                <c:pt idx="1200">
                  <c:v>1.830499E-2</c:v>
                </c:pt>
                <c:pt idx="1201">
                  <c:v>2.511472E-2</c:v>
                </c:pt>
                <c:pt idx="1202">
                  <c:v>1.006924E-2</c:v>
                </c:pt>
                <c:pt idx="1203">
                  <c:v>1.107677E-2</c:v>
                </c:pt>
                <c:pt idx="1204">
                  <c:v>2.534407E-2</c:v>
                </c:pt>
                <c:pt idx="1205">
                  <c:v>1.218378E-2</c:v>
                </c:pt>
                <c:pt idx="1206">
                  <c:v>1.6071160000000001E-2</c:v>
                </c:pt>
                <c:pt idx="1207">
                  <c:v>1.4408610000000001E-2</c:v>
                </c:pt>
                <c:pt idx="1208">
                  <c:v>9.8015940000000003E-3</c:v>
                </c:pt>
                <c:pt idx="1209">
                  <c:v>1.4796770000000001E-2</c:v>
                </c:pt>
                <c:pt idx="1210">
                  <c:v>1.364862E-2</c:v>
                </c:pt>
                <c:pt idx="1211">
                  <c:v>1.233475E-2</c:v>
                </c:pt>
                <c:pt idx="1212">
                  <c:v>2.2155569999999999E-2</c:v>
                </c:pt>
                <c:pt idx="1213">
                  <c:v>1.035903E-2</c:v>
                </c:pt>
                <c:pt idx="1214">
                  <c:v>1.2115280000000001E-2</c:v>
                </c:pt>
                <c:pt idx="1215">
                  <c:v>1.758326E-2</c:v>
                </c:pt>
                <c:pt idx="1216">
                  <c:v>1.3755450000000001E-2</c:v>
                </c:pt>
                <c:pt idx="1217">
                  <c:v>1.066813E-2</c:v>
                </c:pt>
                <c:pt idx="1218">
                  <c:v>2.3458799999999998E-2</c:v>
                </c:pt>
                <c:pt idx="1219">
                  <c:v>2.0522950000000002E-2</c:v>
                </c:pt>
                <c:pt idx="1220">
                  <c:v>1.025037E-2</c:v>
                </c:pt>
                <c:pt idx="1221">
                  <c:v>2.279086E-2</c:v>
                </c:pt>
                <c:pt idx="1222">
                  <c:v>9.5122009999999996E-3</c:v>
                </c:pt>
                <c:pt idx="1223">
                  <c:v>1.214089E-2</c:v>
                </c:pt>
                <c:pt idx="1224">
                  <c:v>1.303897E-2</c:v>
                </c:pt>
                <c:pt idx="1225">
                  <c:v>8.9370720000000008E-3</c:v>
                </c:pt>
                <c:pt idx="1226">
                  <c:v>8.1830459999999994E-3</c:v>
                </c:pt>
                <c:pt idx="1227">
                  <c:v>2.1110759999999999E-2</c:v>
                </c:pt>
                <c:pt idx="1228">
                  <c:v>1.7405940000000002E-2</c:v>
                </c:pt>
                <c:pt idx="1229">
                  <c:v>1.9611469999999999E-2</c:v>
                </c:pt>
                <c:pt idx="1230">
                  <c:v>1.027994E-2</c:v>
                </c:pt>
                <c:pt idx="1231">
                  <c:v>2.1573350000000002E-2</c:v>
                </c:pt>
                <c:pt idx="1232">
                  <c:v>1.025739E-2</c:v>
                </c:pt>
                <c:pt idx="1233">
                  <c:v>1.3121839999999999E-2</c:v>
                </c:pt>
                <c:pt idx="1234">
                  <c:v>1.192031E-2</c:v>
                </c:pt>
                <c:pt idx="1235">
                  <c:v>1.46844E-2</c:v>
                </c:pt>
                <c:pt idx="1236">
                  <c:v>1.095229E-2</c:v>
                </c:pt>
                <c:pt idx="1237">
                  <c:v>1.7734590000000001E-2</c:v>
                </c:pt>
                <c:pt idx="1238">
                  <c:v>9.8465059999999997E-3</c:v>
                </c:pt>
                <c:pt idx="1239">
                  <c:v>1.2205209999999999E-2</c:v>
                </c:pt>
                <c:pt idx="1240">
                  <c:v>1.1092319999999999E-2</c:v>
                </c:pt>
                <c:pt idx="1241">
                  <c:v>1.385349E-2</c:v>
                </c:pt>
                <c:pt idx="1242">
                  <c:v>2.1151159999999999E-2</c:v>
                </c:pt>
                <c:pt idx="1243">
                  <c:v>1.0108529999999999E-2</c:v>
                </c:pt>
                <c:pt idx="1244">
                  <c:v>1.072592E-2</c:v>
                </c:pt>
                <c:pt idx="1245">
                  <c:v>1.9252620000000002E-2</c:v>
                </c:pt>
                <c:pt idx="1246">
                  <c:v>1.39861E-2</c:v>
                </c:pt>
                <c:pt idx="1247">
                  <c:v>1.299692E-2</c:v>
                </c:pt>
                <c:pt idx="1248">
                  <c:v>1.097511E-2</c:v>
                </c:pt>
                <c:pt idx="1249">
                  <c:v>2.1843520000000002E-2</c:v>
                </c:pt>
                <c:pt idx="1250">
                  <c:v>1.90046E-2</c:v>
                </c:pt>
                <c:pt idx="1251">
                  <c:v>1.083542E-2</c:v>
                </c:pt>
                <c:pt idx="1252">
                  <c:v>1.5241680000000001E-2</c:v>
                </c:pt>
                <c:pt idx="1253">
                  <c:v>1.7435409999999998E-2</c:v>
                </c:pt>
                <c:pt idx="1254">
                  <c:v>1.413668E-2</c:v>
                </c:pt>
                <c:pt idx="1255">
                  <c:v>1.054096E-2</c:v>
                </c:pt>
                <c:pt idx="1256">
                  <c:v>1.9063699999999999E-2</c:v>
                </c:pt>
                <c:pt idx="1257">
                  <c:v>1.235691E-2</c:v>
                </c:pt>
                <c:pt idx="1258">
                  <c:v>1.9117809999999999E-2</c:v>
                </c:pt>
                <c:pt idx="1259">
                  <c:v>1.680127E-2</c:v>
                </c:pt>
                <c:pt idx="1260">
                  <c:v>1.4258130000000001E-2</c:v>
                </c:pt>
                <c:pt idx="1261">
                  <c:v>1.352076E-2</c:v>
                </c:pt>
                <c:pt idx="1262">
                  <c:v>1.1849800000000001E-2</c:v>
                </c:pt>
                <c:pt idx="1263">
                  <c:v>1.3855889999999999E-2</c:v>
                </c:pt>
                <c:pt idx="1264">
                  <c:v>1.5240139999999999E-2</c:v>
                </c:pt>
                <c:pt idx="1265">
                  <c:v>9.8434309999999997E-3</c:v>
                </c:pt>
                <c:pt idx="1266">
                  <c:v>1.863124E-2</c:v>
                </c:pt>
                <c:pt idx="1267">
                  <c:v>1.2229769999999999E-2</c:v>
                </c:pt>
                <c:pt idx="1268">
                  <c:v>1.402903E-2</c:v>
                </c:pt>
                <c:pt idx="1269">
                  <c:v>2.0910350000000001E-2</c:v>
                </c:pt>
                <c:pt idx="1270">
                  <c:v>2.0680460000000001E-2</c:v>
                </c:pt>
                <c:pt idx="1271">
                  <c:v>1.8883799999999999E-2</c:v>
                </c:pt>
                <c:pt idx="1272">
                  <c:v>1.1536299999999999E-2</c:v>
                </c:pt>
                <c:pt idx="1273">
                  <c:v>1.2458800000000001E-2</c:v>
                </c:pt>
                <c:pt idx="1274">
                  <c:v>1.2700110000000001E-2</c:v>
                </c:pt>
                <c:pt idx="1275">
                  <c:v>1.350143E-2</c:v>
                </c:pt>
                <c:pt idx="1276">
                  <c:v>1.9201289999999999E-2</c:v>
                </c:pt>
                <c:pt idx="1277">
                  <c:v>1.2543250000000001E-2</c:v>
                </c:pt>
                <c:pt idx="1278">
                  <c:v>1.869154E-2</c:v>
                </c:pt>
                <c:pt idx="1279">
                  <c:v>1.256082E-2</c:v>
                </c:pt>
                <c:pt idx="1280">
                  <c:v>1.2997440000000001E-2</c:v>
                </c:pt>
                <c:pt idx="1281">
                  <c:v>1.8736699999999998E-2</c:v>
                </c:pt>
                <c:pt idx="1282">
                  <c:v>1.2075839999999999E-2</c:v>
                </c:pt>
                <c:pt idx="1283">
                  <c:v>1.602539E-2</c:v>
                </c:pt>
                <c:pt idx="1284">
                  <c:v>9.3281749999999993E-3</c:v>
                </c:pt>
                <c:pt idx="1285">
                  <c:v>1.011226E-2</c:v>
                </c:pt>
                <c:pt idx="1286">
                  <c:v>1.8943390000000001E-2</c:v>
                </c:pt>
                <c:pt idx="1287">
                  <c:v>1.5121920000000001E-2</c:v>
                </c:pt>
                <c:pt idx="1288">
                  <c:v>1.909332E-2</c:v>
                </c:pt>
                <c:pt idx="1289">
                  <c:v>8.3427499999999995E-3</c:v>
                </c:pt>
                <c:pt idx="1290">
                  <c:v>1.113462E-2</c:v>
                </c:pt>
                <c:pt idx="1291">
                  <c:v>1.646398E-2</c:v>
                </c:pt>
                <c:pt idx="1292">
                  <c:v>1.406695E-2</c:v>
                </c:pt>
                <c:pt idx="1293">
                  <c:v>1.2445639999999999E-2</c:v>
                </c:pt>
                <c:pt idx="1294">
                  <c:v>2.11071E-2</c:v>
                </c:pt>
                <c:pt idx="1295">
                  <c:v>1.3524029999999999E-2</c:v>
                </c:pt>
                <c:pt idx="1296">
                  <c:v>1.6781170000000002E-2</c:v>
                </c:pt>
                <c:pt idx="1297">
                  <c:v>8.9504189999999994E-3</c:v>
                </c:pt>
                <c:pt idx="1298">
                  <c:v>1.235287E-2</c:v>
                </c:pt>
                <c:pt idx="1299">
                  <c:v>1.7845070000000001E-2</c:v>
                </c:pt>
                <c:pt idx="1300">
                  <c:v>1.7977859999999998E-2</c:v>
                </c:pt>
                <c:pt idx="1301">
                  <c:v>1.6909799999999999E-2</c:v>
                </c:pt>
                <c:pt idx="1302">
                  <c:v>1.032198E-2</c:v>
                </c:pt>
                <c:pt idx="1303">
                  <c:v>1.3213030000000001E-2</c:v>
                </c:pt>
                <c:pt idx="1304">
                  <c:v>1.363202E-2</c:v>
                </c:pt>
                <c:pt idx="1305">
                  <c:v>2.1420129999999999E-2</c:v>
                </c:pt>
                <c:pt idx="1306">
                  <c:v>1.6286740000000001E-2</c:v>
                </c:pt>
                <c:pt idx="1307">
                  <c:v>1.01674E-2</c:v>
                </c:pt>
                <c:pt idx="1308">
                  <c:v>1.1904710000000001E-2</c:v>
                </c:pt>
                <c:pt idx="1309">
                  <c:v>2.0786570000000001E-2</c:v>
                </c:pt>
                <c:pt idx="1310">
                  <c:v>1.047273E-2</c:v>
                </c:pt>
                <c:pt idx="1311">
                  <c:v>1.6744999999999999E-2</c:v>
                </c:pt>
                <c:pt idx="1312">
                  <c:v>1.27416E-2</c:v>
                </c:pt>
                <c:pt idx="1313">
                  <c:v>2.0918590000000001E-2</c:v>
                </c:pt>
                <c:pt idx="1314">
                  <c:v>2.0419900000000001E-2</c:v>
                </c:pt>
                <c:pt idx="1315">
                  <c:v>1.298295E-2</c:v>
                </c:pt>
                <c:pt idx="1316">
                  <c:v>1.629891E-2</c:v>
                </c:pt>
                <c:pt idx="1317">
                  <c:v>1.8005440000000001E-2</c:v>
                </c:pt>
                <c:pt idx="1318">
                  <c:v>1.642741E-2</c:v>
                </c:pt>
                <c:pt idx="1319">
                  <c:v>1.3931570000000001E-2</c:v>
                </c:pt>
                <c:pt idx="1320">
                  <c:v>1.457407E-2</c:v>
                </c:pt>
                <c:pt idx="1321">
                  <c:v>1.155722E-2</c:v>
                </c:pt>
                <c:pt idx="1322">
                  <c:v>1.24136E-2</c:v>
                </c:pt>
                <c:pt idx="1323">
                  <c:v>1.1407489999999999E-2</c:v>
                </c:pt>
                <c:pt idx="1324">
                  <c:v>1.108405E-2</c:v>
                </c:pt>
                <c:pt idx="1325">
                  <c:v>1.9856639999999998E-2</c:v>
                </c:pt>
                <c:pt idx="1326">
                  <c:v>1.1011740000000001E-2</c:v>
                </c:pt>
                <c:pt idx="1327">
                  <c:v>1.0950980000000001E-2</c:v>
                </c:pt>
                <c:pt idx="1328">
                  <c:v>2.066113E-2</c:v>
                </c:pt>
                <c:pt idx="1329">
                  <c:v>1.1038279999999999E-2</c:v>
                </c:pt>
                <c:pt idx="1330">
                  <c:v>1.7981549999999999E-2</c:v>
                </c:pt>
                <c:pt idx="1331">
                  <c:v>2.1187230000000001E-2</c:v>
                </c:pt>
                <c:pt idx="1332">
                  <c:v>1.0086319999999999E-2</c:v>
                </c:pt>
                <c:pt idx="1333">
                  <c:v>9.4858489999999993E-3</c:v>
                </c:pt>
                <c:pt idx="1334">
                  <c:v>1.3543309999999999E-2</c:v>
                </c:pt>
                <c:pt idx="1335">
                  <c:v>1.302422E-2</c:v>
                </c:pt>
                <c:pt idx="1336">
                  <c:v>1.7075949999999999E-2</c:v>
                </c:pt>
                <c:pt idx="1337">
                  <c:v>1.1893539999999999E-2</c:v>
                </c:pt>
                <c:pt idx="1338">
                  <c:v>1.154585E-2</c:v>
                </c:pt>
                <c:pt idx="1339">
                  <c:v>1.8413990000000002E-2</c:v>
                </c:pt>
                <c:pt idx="1340">
                  <c:v>1.256967E-2</c:v>
                </c:pt>
                <c:pt idx="1341">
                  <c:v>1.044541E-2</c:v>
                </c:pt>
                <c:pt idx="1342">
                  <c:v>2.266052E-2</c:v>
                </c:pt>
                <c:pt idx="1343">
                  <c:v>2.2593709999999999E-2</c:v>
                </c:pt>
                <c:pt idx="1344">
                  <c:v>8.0815969999999994E-3</c:v>
                </c:pt>
                <c:pt idx="1345">
                  <c:v>2.431353E-2</c:v>
                </c:pt>
                <c:pt idx="1346">
                  <c:v>1.677843E-2</c:v>
                </c:pt>
                <c:pt idx="1347">
                  <c:v>2.1607250000000001E-2</c:v>
                </c:pt>
                <c:pt idx="1348">
                  <c:v>2.15068E-2</c:v>
                </c:pt>
                <c:pt idx="1349">
                  <c:v>1.0528300000000001E-2</c:v>
                </c:pt>
                <c:pt idx="1350">
                  <c:v>2.0029680000000001E-2</c:v>
                </c:pt>
                <c:pt idx="1351">
                  <c:v>2.014548E-2</c:v>
                </c:pt>
                <c:pt idx="1352">
                  <c:v>1.6312259999999999E-2</c:v>
                </c:pt>
                <c:pt idx="1353">
                  <c:v>1.6946570000000001E-2</c:v>
                </c:pt>
                <c:pt idx="1354">
                  <c:v>1.9288019999999999E-2</c:v>
                </c:pt>
                <c:pt idx="1355">
                  <c:v>1.435408E-2</c:v>
                </c:pt>
                <c:pt idx="1356">
                  <c:v>1.9394809999999998E-2</c:v>
                </c:pt>
                <c:pt idx="1357">
                  <c:v>1.484282E-2</c:v>
                </c:pt>
                <c:pt idx="1358">
                  <c:v>2.2255460000000001E-2</c:v>
                </c:pt>
                <c:pt idx="1359">
                  <c:v>1.2598089999999999E-2</c:v>
                </c:pt>
                <c:pt idx="1360">
                  <c:v>1.8595210000000001E-2</c:v>
                </c:pt>
                <c:pt idx="1361">
                  <c:v>1.9017849999999999E-2</c:v>
                </c:pt>
                <c:pt idx="1362">
                  <c:v>1.1181409999999999E-2</c:v>
                </c:pt>
                <c:pt idx="1363">
                  <c:v>1.344626E-2</c:v>
                </c:pt>
                <c:pt idx="1364">
                  <c:v>9.7929890000000002E-3</c:v>
                </c:pt>
                <c:pt idx="1365">
                  <c:v>1.8651049999999999E-2</c:v>
                </c:pt>
                <c:pt idx="1366">
                  <c:v>1.1635370000000001E-2</c:v>
                </c:pt>
                <c:pt idx="1367">
                  <c:v>9.5764600000000002E-3</c:v>
                </c:pt>
                <c:pt idx="1368">
                  <c:v>1.0557850000000001E-2</c:v>
                </c:pt>
                <c:pt idx="1369">
                  <c:v>8.2240200000000003E-3</c:v>
                </c:pt>
                <c:pt idx="1370">
                  <c:v>1.0923739999999999E-2</c:v>
                </c:pt>
                <c:pt idx="1371">
                  <c:v>1.401428E-2</c:v>
                </c:pt>
                <c:pt idx="1372">
                  <c:v>1.9300910000000001E-2</c:v>
                </c:pt>
                <c:pt idx="1373">
                  <c:v>1.8218290000000002E-2</c:v>
                </c:pt>
                <c:pt idx="1374">
                  <c:v>1.034204E-2</c:v>
                </c:pt>
                <c:pt idx="1375">
                  <c:v>9.8120970000000005E-3</c:v>
                </c:pt>
                <c:pt idx="1376">
                  <c:v>1.219611E-2</c:v>
                </c:pt>
                <c:pt idx="1377">
                  <c:v>2.071638E-2</c:v>
                </c:pt>
                <c:pt idx="1378">
                  <c:v>1.3169230000000001E-2</c:v>
                </c:pt>
                <c:pt idx="1379">
                  <c:v>1.172305E-2</c:v>
                </c:pt>
                <c:pt idx="1380">
                  <c:v>8.636856E-3</c:v>
                </c:pt>
                <c:pt idx="1381">
                  <c:v>1.1725950000000001E-2</c:v>
                </c:pt>
                <c:pt idx="1382">
                  <c:v>9.1841570000000001E-3</c:v>
                </c:pt>
                <c:pt idx="1383">
                  <c:v>9.9743460000000003E-3</c:v>
                </c:pt>
                <c:pt idx="1384">
                  <c:v>1.7944539999999998E-2</c:v>
                </c:pt>
                <c:pt idx="1385">
                  <c:v>1.8977330000000001E-2</c:v>
                </c:pt>
                <c:pt idx="1386">
                  <c:v>1.2988950000000001E-2</c:v>
                </c:pt>
                <c:pt idx="1387">
                  <c:v>1.3862960000000001E-2</c:v>
                </c:pt>
                <c:pt idx="1388">
                  <c:v>1.234504E-2</c:v>
                </c:pt>
                <c:pt idx="1389">
                  <c:v>1.456967E-2</c:v>
                </c:pt>
                <c:pt idx="1390">
                  <c:v>9.6387460000000001E-3</c:v>
                </c:pt>
                <c:pt idx="1391">
                  <c:v>1.0095929999999999E-2</c:v>
                </c:pt>
                <c:pt idx="1392">
                  <c:v>1.8835669999999999E-2</c:v>
                </c:pt>
                <c:pt idx="1393">
                  <c:v>1.5968650000000001E-2</c:v>
                </c:pt>
                <c:pt idx="1394">
                  <c:v>1.216483E-2</c:v>
                </c:pt>
                <c:pt idx="1395">
                  <c:v>9.6502559999999994E-3</c:v>
                </c:pt>
                <c:pt idx="1396">
                  <c:v>1.459293E-2</c:v>
                </c:pt>
                <c:pt idx="1397">
                  <c:v>1.0431910000000001E-2</c:v>
                </c:pt>
                <c:pt idx="1398">
                  <c:v>1.131921E-2</c:v>
                </c:pt>
                <c:pt idx="1399">
                  <c:v>1.007651E-2</c:v>
                </c:pt>
                <c:pt idx="1400">
                  <c:v>1.9742869999999999E-2</c:v>
                </c:pt>
                <c:pt idx="1401">
                  <c:v>1.028314E-2</c:v>
                </c:pt>
                <c:pt idx="1402">
                  <c:v>1.757831E-2</c:v>
                </c:pt>
                <c:pt idx="1403">
                  <c:v>1.650683E-2</c:v>
                </c:pt>
                <c:pt idx="1404">
                  <c:v>1.753246E-2</c:v>
                </c:pt>
                <c:pt idx="1405">
                  <c:v>2.3035839999999998E-2</c:v>
                </c:pt>
                <c:pt idx="1406">
                  <c:v>1.4921500000000001E-2</c:v>
                </c:pt>
                <c:pt idx="1407">
                  <c:v>1.0372950000000001E-2</c:v>
                </c:pt>
                <c:pt idx="1408">
                  <c:v>1.931016E-2</c:v>
                </c:pt>
                <c:pt idx="1409">
                  <c:v>8.4425079999999996E-3</c:v>
                </c:pt>
                <c:pt idx="1410">
                  <c:v>1.7642560000000002E-2</c:v>
                </c:pt>
                <c:pt idx="1411">
                  <c:v>1.5274609999999999E-2</c:v>
                </c:pt>
                <c:pt idx="1412">
                  <c:v>2.4015720000000001E-2</c:v>
                </c:pt>
                <c:pt idx="1413">
                  <c:v>1.1459810000000001E-2</c:v>
                </c:pt>
                <c:pt idx="1414">
                  <c:v>1.391863E-2</c:v>
                </c:pt>
                <c:pt idx="1415">
                  <c:v>1.688771E-2</c:v>
                </c:pt>
                <c:pt idx="1416">
                  <c:v>1.967611E-2</c:v>
                </c:pt>
                <c:pt idx="1417">
                  <c:v>9.3400410000000003E-3</c:v>
                </c:pt>
                <c:pt idx="1418">
                  <c:v>1.0643049999999999E-2</c:v>
                </c:pt>
                <c:pt idx="1419">
                  <c:v>1.284681E-2</c:v>
                </c:pt>
                <c:pt idx="1420">
                  <c:v>1.838072E-2</c:v>
                </c:pt>
                <c:pt idx="1421">
                  <c:v>8.7045149999999995E-3</c:v>
                </c:pt>
                <c:pt idx="1422">
                  <c:v>1.5627289999999999E-2</c:v>
                </c:pt>
                <c:pt idx="1423">
                  <c:v>7.2381700000000004E-3</c:v>
                </c:pt>
                <c:pt idx="1424">
                  <c:v>1.1844459999999999E-2</c:v>
                </c:pt>
                <c:pt idx="1425">
                  <c:v>1.2742939999999999E-2</c:v>
                </c:pt>
                <c:pt idx="1426">
                  <c:v>1.237135E-2</c:v>
                </c:pt>
                <c:pt idx="1427">
                  <c:v>1.3079159999999999E-2</c:v>
                </c:pt>
                <c:pt idx="1428">
                  <c:v>8.7904929999999999E-3</c:v>
                </c:pt>
                <c:pt idx="1429">
                  <c:v>1.460556E-2</c:v>
                </c:pt>
                <c:pt idx="1430">
                  <c:v>1.331796E-2</c:v>
                </c:pt>
                <c:pt idx="1431">
                  <c:v>1.1306480000000001E-2</c:v>
                </c:pt>
                <c:pt idx="1432">
                  <c:v>1.8974899999999999E-2</c:v>
                </c:pt>
                <c:pt idx="1433">
                  <c:v>1.9755490000000001E-2</c:v>
                </c:pt>
                <c:pt idx="1434">
                  <c:v>1.8073140000000001E-2</c:v>
                </c:pt>
                <c:pt idx="1435">
                  <c:v>1.8965369999999999E-2</c:v>
                </c:pt>
                <c:pt idx="1436">
                  <c:v>1.768846E-2</c:v>
                </c:pt>
                <c:pt idx="1437">
                  <c:v>1.1084190000000001E-2</c:v>
                </c:pt>
                <c:pt idx="1438">
                  <c:v>1.1069600000000001E-2</c:v>
                </c:pt>
                <c:pt idx="1439">
                  <c:v>1.1669199999999999E-2</c:v>
                </c:pt>
                <c:pt idx="1440">
                  <c:v>1.174268E-2</c:v>
                </c:pt>
                <c:pt idx="1441">
                  <c:v>1.098732E-2</c:v>
                </c:pt>
                <c:pt idx="1442">
                  <c:v>1.472615E-2</c:v>
                </c:pt>
                <c:pt idx="1443">
                  <c:v>2.2212579999999999E-2</c:v>
                </c:pt>
                <c:pt idx="1444">
                  <c:v>2.2163780000000001E-2</c:v>
                </c:pt>
                <c:pt idx="1445">
                  <c:v>1.423027E-2</c:v>
                </c:pt>
                <c:pt idx="1446">
                  <c:v>1.450542E-2</c:v>
                </c:pt>
                <c:pt idx="1447">
                  <c:v>1.0453270000000001E-2</c:v>
                </c:pt>
                <c:pt idx="1448">
                  <c:v>1.853144E-2</c:v>
                </c:pt>
                <c:pt idx="1449">
                  <c:v>1.7547210000000001E-2</c:v>
                </c:pt>
                <c:pt idx="1450">
                  <c:v>1.3380349999999999E-2</c:v>
                </c:pt>
                <c:pt idx="1451">
                  <c:v>1.00366E-2</c:v>
                </c:pt>
                <c:pt idx="1452">
                  <c:v>1.1509439999999999E-2</c:v>
                </c:pt>
                <c:pt idx="1453">
                  <c:v>1.8949509999999999E-2</c:v>
                </c:pt>
                <c:pt idx="1454">
                  <c:v>9.6393490000000002E-3</c:v>
                </c:pt>
                <c:pt idx="1455">
                  <c:v>1.8521340000000001E-2</c:v>
                </c:pt>
                <c:pt idx="1456">
                  <c:v>1.510423E-2</c:v>
                </c:pt>
                <c:pt idx="1457">
                  <c:v>1.7404960000000001E-2</c:v>
                </c:pt>
                <c:pt idx="1458">
                  <c:v>1.2183599999999999E-2</c:v>
                </c:pt>
                <c:pt idx="1459">
                  <c:v>2.099591E-2</c:v>
                </c:pt>
                <c:pt idx="1460">
                  <c:v>1.12462E-2</c:v>
                </c:pt>
                <c:pt idx="1461">
                  <c:v>1.543813E-2</c:v>
                </c:pt>
                <c:pt idx="1462">
                  <c:v>1.7341760000000001E-2</c:v>
                </c:pt>
                <c:pt idx="1463">
                  <c:v>2.452122E-2</c:v>
                </c:pt>
                <c:pt idx="1464">
                  <c:v>2.014649E-2</c:v>
                </c:pt>
                <c:pt idx="1465">
                  <c:v>1.7504849999999999E-2</c:v>
                </c:pt>
                <c:pt idx="1466">
                  <c:v>1.638274E-2</c:v>
                </c:pt>
                <c:pt idx="1467">
                  <c:v>1.2465850000000001E-2</c:v>
                </c:pt>
                <c:pt idx="1468">
                  <c:v>1.3844250000000001E-2</c:v>
                </c:pt>
                <c:pt idx="1469">
                  <c:v>2.013508E-2</c:v>
                </c:pt>
                <c:pt idx="1470">
                  <c:v>9.9313960000000003E-3</c:v>
                </c:pt>
                <c:pt idx="1471">
                  <c:v>1.202161E-2</c:v>
                </c:pt>
                <c:pt idx="1472">
                  <c:v>1.445957E-2</c:v>
                </c:pt>
                <c:pt idx="1473">
                  <c:v>2.1943299999999999E-2</c:v>
                </c:pt>
                <c:pt idx="1474">
                  <c:v>1.3935680000000001E-2</c:v>
                </c:pt>
                <c:pt idx="1475">
                  <c:v>1.697763E-2</c:v>
                </c:pt>
                <c:pt idx="1476">
                  <c:v>8.2857769999999994E-3</c:v>
                </c:pt>
                <c:pt idx="1477">
                  <c:v>1.2754929999999999E-2</c:v>
                </c:pt>
                <c:pt idx="1478">
                  <c:v>1.0702949999999999E-2</c:v>
                </c:pt>
                <c:pt idx="1479">
                  <c:v>1.4189530000000001E-2</c:v>
                </c:pt>
                <c:pt idx="1480">
                  <c:v>1.24905E-2</c:v>
                </c:pt>
                <c:pt idx="1481">
                  <c:v>1.83608E-2</c:v>
                </c:pt>
                <c:pt idx="1482">
                  <c:v>1.258783E-2</c:v>
                </c:pt>
                <c:pt idx="1483">
                  <c:v>1.698239E-2</c:v>
                </c:pt>
                <c:pt idx="1484">
                  <c:v>1.1882220000000001E-2</c:v>
                </c:pt>
                <c:pt idx="1485">
                  <c:v>1.0227740000000001E-2</c:v>
                </c:pt>
                <c:pt idx="1486">
                  <c:v>1.229562E-2</c:v>
                </c:pt>
                <c:pt idx="1487">
                  <c:v>1.138233E-2</c:v>
                </c:pt>
                <c:pt idx="1488">
                  <c:v>2.1883920000000001E-2</c:v>
                </c:pt>
                <c:pt idx="1489">
                  <c:v>1.3770859999999999E-2</c:v>
                </c:pt>
                <c:pt idx="1490">
                  <c:v>1.7122450000000001E-2</c:v>
                </c:pt>
                <c:pt idx="1491">
                  <c:v>1.341765E-2</c:v>
                </c:pt>
                <c:pt idx="1492">
                  <c:v>1.2920340000000001E-2</c:v>
                </c:pt>
                <c:pt idx="1493">
                  <c:v>1.0424259999999999E-2</c:v>
                </c:pt>
                <c:pt idx="1494">
                  <c:v>8.3070390000000004E-3</c:v>
                </c:pt>
                <c:pt idx="1495">
                  <c:v>1.0851929999999999E-2</c:v>
                </c:pt>
                <c:pt idx="1496">
                  <c:v>1.527279E-2</c:v>
                </c:pt>
                <c:pt idx="1497">
                  <c:v>1.490872E-2</c:v>
                </c:pt>
                <c:pt idx="1498">
                  <c:v>1.118194E-2</c:v>
                </c:pt>
                <c:pt idx="1499">
                  <c:v>1.120755E-2</c:v>
                </c:pt>
                <c:pt idx="1500">
                  <c:v>1.142373E-2</c:v>
                </c:pt>
                <c:pt idx="1501">
                  <c:v>2.111888E-2</c:v>
                </c:pt>
                <c:pt idx="1502">
                  <c:v>1.0395740000000001E-2</c:v>
                </c:pt>
                <c:pt idx="1503">
                  <c:v>1.9998040000000002E-2</c:v>
                </c:pt>
                <c:pt idx="1504">
                  <c:v>1.0527180000000001E-2</c:v>
                </c:pt>
                <c:pt idx="1505">
                  <c:v>1.8845000000000001E-2</c:v>
                </c:pt>
                <c:pt idx="1506">
                  <c:v>1.1748369999999999E-2</c:v>
                </c:pt>
                <c:pt idx="1507">
                  <c:v>8.980666E-3</c:v>
                </c:pt>
                <c:pt idx="1508">
                  <c:v>2.1405770000000001E-2</c:v>
                </c:pt>
                <c:pt idx="1509">
                  <c:v>1.149475E-2</c:v>
                </c:pt>
                <c:pt idx="1510">
                  <c:v>2.0982580000000001E-2</c:v>
                </c:pt>
                <c:pt idx="1511">
                  <c:v>8.9200900000000003E-3</c:v>
                </c:pt>
                <c:pt idx="1512">
                  <c:v>1.8635479999999999E-2</c:v>
                </c:pt>
                <c:pt idx="1513">
                  <c:v>1.689825E-2</c:v>
                </c:pt>
                <c:pt idx="1514">
                  <c:v>1.320117E-2</c:v>
                </c:pt>
                <c:pt idx="1515">
                  <c:v>2.2188320000000001E-2</c:v>
                </c:pt>
                <c:pt idx="1516">
                  <c:v>1.1863820000000001E-2</c:v>
                </c:pt>
                <c:pt idx="1517">
                  <c:v>1.020593E-2</c:v>
                </c:pt>
                <c:pt idx="1518">
                  <c:v>1.7171829999999999E-2</c:v>
                </c:pt>
                <c:pt idx="1519">
                  <c:v>1.267239E-2</c:v>
                </c:pt>
                <c:pt idx="1520">
                  <c:v>2.2464089999999999E-2</c:v>
                </c:pt>
                <c:pt idx="1521">
                  <c:v>1.978479E-2</c:v>
                </c:pt>
                <c:pt idx="1522">
                  <c:v>1.396997E-2</c:v>
                </c:pt>
                <c:pt idx="1523">
                  <c:v>1.441304E-2</c:v>
                </c:pt>
                <c:pt idx="1524">
                  <c:v>9.2593650000000003E-3</c:v>
                </c:pt>
                <c:pt idx="1525">
                  <c:v>1.1721830000000001E-2</c:v>
                </c:pt>
                <c:pt idx="1526">
                  <c:v>1.340947E-2</c:v>
                </c:pt>
                <c:pt idx="1527">
                  <c:v>1.105625E-2</c:v>
                </c:pt>
                <c:pt idx="1528">
                  <c:v>1.069908E-2</c:v>
                </c:pt>
                <c:pt idx="1529">
                  <c:v>2.1709639999999999E-2</c:v>
                </c:pt>
                <c:pt idx="1530">
                  <c:v>9.5561940000000005E-3</c:v>
                </c:pt>
                <c:pt idx="1531">
                  <c:v>8.4921089999999994E-3</c:v>
                </c:pt>
                <c:pt idx="1532">
                  <c:v>1.092188E-2</c:v>
                </c:pt>
                <c:pt idx="1533">
                  <c:v>8.5657600000000004E-3</c:v>
                </c:pt>
                <c:pt idx="1534">
                  <c:v>1.5703789999999999E-2</c:v>
                </c:pt>
                <c:pt idx="1535">
                  <c:v>1.8651040000000001E-2</c:v>
                </c:pt>
                <c:pt idx="1536">
                  <c:v>1.1307670000000001E-2</c:v>
                </c:pt>
                <c:pt idx="1537">
                  <c:v>1.184877E-2</c:v>
                </c:pt>
                <c:pt idx="1538">
                  <c:v>8.4709590000000001E-3</c:v>
                </c:pt>
                <c:pt idx="1539">
                  <c:v>9.6260010000000003E-3</c:v>
                </c:pt>
                <c:pt idx="1540">
                  <c:v>2.147814E-2</c:v>
                </c:pt>
                <c:pt idx="1541">
                  <c:v>1.74243E-2</c:v>
                </c:pt>
                <c:pt idx="1542">
                  <c:v>1.2199389999999999E-2</c:v>
                </c:pt>
                <c:pt idx="1543">
                  <c:v>1.1254480000000001E-2</c:v>
                </c:pt>
                <c:pt idx="1544">
                  <c:v>1.451144E-2</c:v>
                </c:pt>
                <c:pt idx="1545">
                  <c:v>1.100654E-2</c:v>
                </c:pt>
                <c:pt idx="1546">
                  <c:v>1.035443E-2</c:v>
                </c:pt>
                <c:pt idx="1547">
                  <c:v>1.005873E-2</c:v>
                </c:pt>
                <c:pt idx="1548">
                  <c:v>1.222023E-2</c:v>
                </c:pt>
                <c:pt idx="1549">
                  <c:v>8.9887060000000008E-3</c:v>
                </c:pt>
                <c:pt idx="1550">
                  <c:v>1.5423320000000001E-2</c:v>
                </c:pt>
                <c:pt idx="1551">
                  <c:v>1.7800320000000001E-2</c:v>
                </c:pt>
                <c:pt idx="1552">
                  <c:v>1.580612E-2</c:v>
                </c:pt>
                <c:pt idx="1553">
                  <c:v>1.231572E-2</c:v>
                </c:pt>
                <c:pt idx="1554">
                  <c:v>9.2850910000000005E-3</c:v>
                </c:pt>
                <c:pt idx="1555">
                  <c:v>1.4984539999999999E-2</c:v>
                </c:pt>
                <c:pt idx="1556">
                  <c:v>1.3643600000000001E-2</c:v>
                </c:pt>
                <c:pt idx="1557">
                  <c:v>1.115705E-2</c:v>
                </c:pt>
                <c:pt idx="1558">
                  <c:v>1.5990939999999999E-2</c:v>
                </c:pt>
                <c:pt idx="1559">
                  <c:v>1.1030119999999999E-2</c:v>
                </c:pt>
                <c:pt idx="1560">
                  <c:v>1.269148E-2</c:v>
                </c:pt>
                <c:pt idx="1561">
                  <c:v>1.196903E-2</c:v>
                </c:pt>
                <c:pt idx="1562">
                  <c:v>1.1333970000000001E-2</c:v>
                </c:pt>
                <c:pt idx="1563">
                  <c:v>2.3973359999999999E-2</c:v>
                </c:pt>
                <c:pt idx="1564">
                  <c:v>1.5227589999999999E-2</c:v>
                </c:pt>
                <c:pt idx="1565">
                  <c:v>1.8670849999999999E-2</c:v>
                </c:pt>
                <c:pt idx="1566">
                  <c:v>1.1998989999999999E-2</c:v>
                </c:pt>
                <c:pt idx="1567">
                  <c:v>1.9550189999999999E-2</c:v>
                </c:pt>
                <c:pt idx="1568">
                  <c:v>1.1325999999999999E-2</c:v>
                </c:pt>
                <c:pt idx="1569">
                  <c:v>1.1412179999999999E-2</c:v>
                </c:pt>
                <c:pt idx="1570">
                  <c:v>1.0926780000000001E-2</c:v>
                </c:pt>
                <c:pt idx="1571">
                  <c:v>9.8885680000000004E-3</c:v>
                </c:pt>
                <c:pt idx="1572">
                  <c:v>2.040059E-2</c:v>
                </c:pt>
                <c:pt idx="1573">
                  <c:v>1.498181E-2</c:v>
                </c:pt>
                <c:pt idx="1574">
                  <c:v>8.5071969999999993E-3</c:v>
                </c:pt>
                <c:pt idx="1575">
                  <c:v>2.247466E-2</c:v>
                </c:pt>
                <c:pt idx="1576">
                  <c:v>1.354706E-2</c:v>
                </c:pt>
                <c:pt idx="1577">
                  <c:v>1.9598150000000002E-2</c:v>
                </c:pt>
                <c:pt idx="1578">
                  <c:v>1.2098299999999999E-2</c:v>
                </c:pt>
                <c:pt idx="1579">
                  <c:v>1.370031E-2</c:v>
                </c:pt>
                <c:pt idx="1580">
                  <c:v>1.8314710000000001E-2</c:v>
                </c:pt>
                <c:pt idx="1581">
                  <c:v>1.8659619999999998E-2</c:v>
                </c:pt>
                <c:pt idx="1582">
                  <c:v>1.450101E-2</c:v>
                </c:pt>
                <c:pt idx="1583">
                  <c:v>1.0121099999999999E-2</c:v>
                </c:pt>
                <c:pt idx="1584">
                  <c:v>1.4626470000000001E-2</c:v>
                </c:pt>
                <c:pt idx="1585">
                  <c:v>1.0863869999999999E-2</c:v>
                </c:pt>
                <c:pt idx="1586">
                  <c:v>2.4622999999999999E-2</c:v>
                </c:pt>
                <c:pt idx="1587">
                  <c:v>1.1847959999999999E-2</c:v>
                </c:pt>
                <c:pt idx="1588">
                  <c:v>1.1042039999999999E-2</c:v>
                </c:pt>
                <c:pt idx="1589">
                  <c:v>1.204383E-2</c:v>
                </c:pt>
                <c:pt idx="1590">
                  <c:v>1.508789E-2</c:v>
                </c:pt>
                <c:pt idx="1591">
                  <c:v>1.7543659999999999E-2</c:v>
                </c:pt>
                <c:pt idx="1592">
                  <c:v>1.3900340000000001E-2</c:v>
                </c:pt>
                <c:pt idx="1593">
                  <c:v>1.366497E-2</c:v>
                </c:pt>
                <c:pt idx="1594">
                  <c:v>1.5939849999999998E-2</c:v>
                </c:pt>
                <c:pt idx="1595">
                  <c:v>1.6422630000000001E-2</c:v>
                </c:pt>
                <c:pt idx="1596">
                  <c:v>9.0825880000000008E-3</c:v>
                </c:pt>
                <c:pt idx="1597">
                  <c:v>1.503553E-2</c:v>
                </c:pt>
                <c:pt idx="1598">
                  <c:v>1.476923E-2</c:v>
                </c:pt>
                <c:pt idx="1599">
                  <c:v>1.222233E-2</c:v>
                </c:pt>
                <c:pt idx="1600">
                  <c:v>1.9730770000000002E-2</c:v>
                </c:pt>
                <c:pt idx="1601">
                  <c:v>1.8637190000000001E-2</c:v>
                </c:pt>
                <c:pt idx="1602">
                  <c:v>1.2888749999999999E-2</c:v>
                </c:pt>
                <c:pt idx="1603">
                  <c:v>1.9232900000000001E-2</c:v>
                </c:pt>
                <c:pt idx="1604">
                  <c:v>1.6250799999999999E-2</c:v>
                </c:pt>
                <c:pt idx="1605">
                  <c:v>1.669876E-2</c:v>
                </c:pt>
                <c:pt idx="1606">
                  <c:v>9.4483689999999999E-3</c:v>
                </c:pt>
                <c:pt idx="1607">
                  <c:v>1.860444E-2</c:v>
                </c:pt>
                <c:pt idx="1608">
                  <c:v>9.9730570000000004E-3</c:v>
                </c:pt>
                <c:pt idx="1609">
                  <c:v>1.8118780000000001E-2</c:v>
                </c:pt>
                <c:pt idx="1610">
                  <c:v>1.496224E-2</c:v>
                </c:pt>
                <c:pt idx="1611">
                  <c:v>1.304371E-2</c:v>
                </c:pt>
                <c:pt idx="1612">
                  <c:v>9.7380810000000009E-3</c:v>
                </c:pt>
                <c:pt idx="1613">
                  <c:v>1.607132E-2</c:v>
                </c:pt>
                <c:pt idx="1614">
                  <c:v>1.43818E-2</c:v>
                </c:pt>
                <c:pt idx="1615">
                  <c:v>1.369357E-2</c:v>
                </c:pt>
                <c:pt idx="1616">
                  <c:v>1.097126E-2</c:v>
                </c:pt>
                <c:pt idx="1617">
                  <c:v>1.2861849999999999E-2</c:v>
                </c:pt>
                <c:pt idx="1618">
                  <c:v>1.114566E-2</c:v>
                </c:pt>
                <c:pt idx="1619">
                  <c:v>9.5232839999999999E-3</c:v>
                </c:pt>
                <c:pt idx="1620">
                  <c:v>2.0246009999999998E-2</c:v>
                </c:pt>
                <c:pt idx="1621">
                  <c:v>1.1402529999999999E-2</c:v>
                </c:pt>
                <c:pt idx="1622">
                  <c:v>1.996216E-2</c:v>
                </c:pt>
                <c:pt idx="1623">
                  <c:v>1.6747430000000001E-2</c:v>
                </c:pt>
                <c:pt idx="1624">
                  <c:v>1.116254E-2</c:v>
                </c:pt>
                <c:pt idx="1625">
                  <c:v>1.8169910000000001E-2</c:v>
                </c:pt>
                <c:pt idx="1626">
                  <c:v>9.9264620000000005E-3</c:v>
                </c:pt>
                <c:pt idx="1627">
                  <c:v>1.35567E-2</c:v>
                </c:pt>
                <c:pt idx="1628">
                  <c:v>1.0391259999999999E-2</c:v>
                </c:pt>
                <c:pt idx="1629">
                  <c:v>1.115876E-2</c:v>
                </c:pt>
                <c:pt idx="1630">
                  <c:v>1.9584750000000001E-2</c:v>
                </c:pt>
                <c:pt idx="1631">
                  <c:v>2.1984989999999999E-2</c:v>
                </c:pt>
                <c:pt idx="1632">
                  <c:v>1.091634E-2</c:v>
                </c:pt>
                <c:pt idx="1633">
                  <c:v>1.052959E-2</c:v>
                </c:pt>
                <c:pt idx="1634">
                  <c:v>1.7785949999999998E-2</c:v>
                </c:pt>
                <c:pt idx="1635">
                  <c:v>1.8678299999999998E-2</c:v>
                </c:pt>
                <c:pt idx="1636">
                  <c:v>1.8573059999999999E-2</c:v>
                </c:pt>
                <c:pt idx="1637">
                  <c:v>1.309946E-2</c:v>
                </c:pt>
                <c:pt idx="1638">
                  <c:v>8.3309009999999999E-3</c:v>
                </c:pt>
                <c:pt idx="1639">
                  <c:v>1.895496E-2</c:v>
                </c:pt>
                <c:pt idx="1640">
                  <c:v>8.6714789999999993E-3</c:v>
                </c:pt>
                <c:pt idx="1641">
                  <c:v>2.028495E-2</c:v>
                </c:pt>
                <c:pt idx="1642">
                  <c:v>1.18213E-2</c:v>
                </c:pt>
                <c:pt idx="1643">
                  <c:v>2.29111E-2</c:v>
                </c:pt>
                <c:pt idx="1644">
                  <c:v>7.837587E-3</c:v>
                </c:pt>
                <c:pt idx="1645">
                  <c:v>1.349173E-2</c:v>
                </c:pt>
                <c:pt idx="1646">
                  <c:v>2.0401909999999999E-2</c:v>
                </c:pt>
                <c:pt idx="1647">
                  <c:v>1.9480600000000001E-2</c:v>
                </c:pt>
                <c:pt idx="1648">
                  <c:v>1.3300289999999999E-2</c:v>
                </c:pt>
                <c:pt idx="1649">
                  <c:v>1.142985E-2</c:v>
                </c:pt>
                <c:pt idx="1650">
                  <c:v>1.5921870000000001E-2</c:v>
                </c:pt>
                <c:pt idx="1651">
                  <c:v>1.922018E-2</c:v>
                </c:pt>
                <c:pt idx="1652">
                  <c:v>1.265527E-2</c:v>
                </c:pt>
                <c:pt idx="1653">
                  <c:v>1.7060369999999998E-2</c:v>
                </c:pt>
                <c:pt idx="1654">
                  <c:v>1.032696E-2</c:v>
                </c:pt>
                <c:pt idx="1655">
                  <c:v>1.075801E-2</c:v>
                </c:pt>
                <c:pt idx="1656">
                  <c:v>1.195454E-2</c:v>
                </c:pt>
                <c:pt idx="1657">
                  <c:v>1.8826220000000001E-2</c:v>
                </c:pt>
                <c:pt idx="1658">
                  <c:v>1.4479189999999999E-2</c:v>
                </c:pt>
                <c:pt idx="1659">
                  <c:v>8.6049920000000005E-3</c:v>
                </c:pt>
                <c:pt idx="1660">
                  <c:v>1.389085E-2</c:v>
                </c:pt>
                <c:pt idx="1661">
                  <c:v>1.826537E-2</c:v>
                </c:pt>
                <c:pt idx="1662">
                  <c:v>1.3155419999999999E-2</c:v>
                </c:pt>
                <c:pt idx="1663">
                  <c:v>1.502211E-2</c:v>
                </c:pt>
                <c:pt idx="1664">
                  <c:v>9.8038329999999996E-3</c:v>
                </c:pt>
                <c:pt idx="1665">
                  <c:v>1.7495810000000001E-2</c:v>
                </c:pt>
                <c:pt idx="1666">
                  <c:v>1.756595E-2</c:v>
                </c:pt>
                <c:pt idx="1667">
                  <c:v>2.226964E-2</c:v>
                </c:pt>
                <c:pt idx="1668">
                  <c:v>1.074346E-2</c:v>
                </c:pt>
                <c:pt idx="1669">
                  <c:v>2.0500440000000002E-2</c:v>
                </c:pt>
                <c:pt idx="1670">
                  <c:v>9.2192769999999997E-3</c:v>
                </c:pt>
                <c:pt idx="1671">
                  <c:v>1.298325E-2</c:v>
                </c:pt>
                <c:pt idx="1672">
                  <c:v>1.0920880000000001E-2</c:v>
                </c:pt>
                <c:pt idx="1673">
                  <c:v>1.25545E-2</c:v>
                </c:pt>
                <c:pt idx="1674">
                  <c:v>1.37558E-2</c:v>
                </c:pt>
                <c:pt idx="1675">
                  <c:v>1.356863E-2</c:v>
                </c:pt>
                <c:pt idx="1676">
                  <c:v>1.0843510000000001E-2</c:v>
                </c:pt>
                <c:pt idx="1677">
                  <c:v>1.726339E-2</c:v>
                </c:pt>
                <c:pt idx="1678">
                  <c:v>1.9818780000000001E-2</c:v>
                </c:pt>
                <c:pt idx="1679">
                  <c:v>1.31965E-2</c:v>
                </c:pt>
                <c:pt idx="1680">
                  <c:v>1.5226430000000001E-2</c:v>
                </c:pt>
                <c:pt idx="1681">
                  <c:v>1.3667830000000001E-2</c:v>
                </c:pt>
                <c:pt idx="1682">
                  <c:v>1.201764E-2</c:v>
                </c:pt>
                <c:pt idx="1683">
                  <c:v>1.163957E-2</c:v>
                </c:pt>
                <c:pt idx="1684">
                  <c:v>1.486791E-2</c:v>
                </c:pt>
                <c:pt idx="1685">
                  <c:v>1.2546379999999999E-2</c:v>
                </c:pt>
                <c:pt idx="1686">
                  <c:v>1.637137E-2</c:v>
                </c:pt>
                <c:pt idx="1687">
                  <c:v>8.9709000000000004E-3</c:v>
                </c:pt>
                <c:pt idx="1688">
                  <c:v>1.7954910000000001E-2</c:v>
                </c:pt>
                <c:pt idx="1689">
                  <c:v>1.7641179999999999E-2</c:v>
                </c:pt>
                <c:pt idx="1690">
                  <c:v>1.178042E-2</c:v>
                </c:pt>
                <c:pt idx="1691">
                  <c:v>1.1957880000000001E-2</c:v>
                </c:pt>
                <c:pt idx="1692">
                  <c:v>1.8280979999999999E-2</c:v>
                </c:pt>
                <c:pt idx="1693">
                  <c:v>1.1345020000000001E-2</c:v>
                </c:pt>
                <c:pt idx="1694">
                  <c:v>1.448207E-2</c:v>
                </c:pt>
                <c:pt idx="1695">
                  <c:v>8.6006699999999995E-3</c:v>
                </c:pt>
                <c:pt idx="1696">
                  <c:v>1.319481E-2</c:v>
                </c:pt>
                <c:pt idx="1697">
                  <c:v>1.2922360000000001E-2</c:v>
                </c:pt>
                <c:pt idx="1698">
                  <c:v>8.559278E-3</c:v>
                </c:pt>
                <c:pt idx="1699">
                  <c:v>1.930892E-2</c:v>
                </c:pt>
                <c:pt idx="1700">
                  <c:v>2.207462E-2</c:v>
                </c:pt>
                <c:pt idx="1701">
                  <c:v>1.185988E-2</c:v>
                </c:pt>
                <c:pt idx="1702">
                  <c:v>1.6558280000000002E-2</c:v>
                </c:pt>
                <c:pt idx="1703">
                  <c:v>9.9341110000000007E-3</c:v>
                </c:pt>
                <c:pt idx="1704">
                  <c:v>1.2555139999999999E-2</c:v>
                </c:pt>
                <c:pt idx="1705">
                  <c:v>1.294419E-2</c:v>
                </c:pt>
                <c:pt idx="1706">
                  <c:v>1.9409490000000001E-2</c:v>
                </c:pt>
                <c:pt idx="1707">
                  <c:v>1.2241490000000001E-2</c:v>
                </c:pt>
                <c:pt idx="1708">
                  <c:v>1.352015E-2</c:v>
                </c:pt>
                <c:pt idx="1709">
                  <c:v>1.816854E-2</c:v>
                </c:pt>
                <c:pt idx="1710">
                  <c:v>9.4288730000000008E-3</c:v>
                </c:pt>
                <c:pt idx="1711">
                  <c:v>2.2161050000000002E-2</c:v>
                </c:pt>
                <c:pt idx="1712">
                  <c:v>2.161892E-2</c:v>
                </c:pt>
                <c:pt idx="1713">
                  <c:v>2.1149609999999999E-2</c:v>
                </c:pt>
                <c:pt idx="1714">
                  <c:v>2.3940389999999999E-2</c:v>
                </c:pt>
                <c:pt idx="1715">
                  <c:v>1.230945E-2</c:v>
                </c:pt>
                <c:pt idx="1716">
                  <c:v>1.513985E-2</c:v>
                </c:pt>
                <c:pt idx="1717">
                  <c:v>1.8378490000000001E-2</c:v>
                </c:pt>
                <c:pt idx="1718">
                  <c:v>1.324256E-2</c:v>
                </c:pt>
                <c:pt idx="1719">
                  <c:v>1.043843E-2</c:v>
                </c:pt>
                <c:pt idx="1720">
                  <c:v>1.720141E-2</c:v>
                </c:pt>
                <c:pt idx="1721">
                  <c:v>1.8422419999999998E-2</c:v>
                </c:pt>
                <c:pt idx="1722">
                  <c:v>1.6964690000000001E-2</c:v>
                </c:pt>
                <c:pt idx="1723">
                  <c:v>1.342963E-2</c:v>
                </c:pt>
                <c:pt idx="1724">
                  <c:v>9.8002230000000003E-3</c:v>
                </c:pt>
                <c:pt idx="1725">
                  <c:v>1.4760560000000001E-2</c:v>
                </c:pt>
                <c:pt idx="1726">
                  <c:v>1.339657E-2</c:v>
                </c:pt>
                <c:pt idx="1727">
                  <c:v>2.1180589999999999E-2</c:v>
                </c:pt>
                <c:pt idx="1728">
                  <c:v>1.6582510000000002E-2</c:v>
                </c:pt>
                <c:pt idx="1729">
                  <c:v>1.137782E-2</c:v>
                </c:pt>
                <c:pt idx="1730">
                  <c:v>8.2951210000000008E-3</c:v>
                </c:pt>
                <c:pt idx="1731">
                  <c:v>1.5167190000000001E-2</c:v>
                </c:pt>
                <c:pt idx="1732">
                  <c:v>1.8039179999999998E-2</c:v>
                </c:pt>
                <c:pt idx="1733">
                  <c:v>1.5650750000000001E-2</c:v>
                </c:pt>
                <c:pt idx="1734">
                  <c:v>1.70434E-2</c:v>
                </c:pt>
                <c:pt idx="1735">
                  <c:v>1.256635E-2</c:v>
                </c:pt>
                <c:pt idx="1736">
                  <c:v>1.308959E-2</c:v>
                </c:pt>
                <c:pt idx="1737">
                  <c:v>1.5639090000000001E-2</c:v>
                </c:pt>
                <c:pt idx="1738">
                  <c:v>1.165941E-2</c:v>
                </c:pt>
                <c:pt idx="1739">
                  <c:v>9.8143450000000004E-3</c:v>
                </c:pt>
                <c:pt idx="1740">
                  <c:v>1.8528369999999999E-2</c:v>
                </c:pt>
                <c:pt idx="1741">
                  <c:v>8.9032590000000002E-3</c:v>
                </c:pt>
                <c:pt idx="1742">
                  <c:v>1.6503049999999998E-2</c:v>
                </c:pt>
                <c:pt idx="1743">
                  <c:v>1.632689E-2</c:v>
                </c:pt>
                <c:pt idx="1744">
                  <c:v>1.0117569999999999E-2</c:v>
                </c:pt>
                <c:pt idx="1745">
                  <c:v>9.1853899999999999E-3</c:v>
                </c:pt>
                <c:pt idx="1746">
                  <c:v>2.0673830000000001E-2</c:v>
                </c:pt>
                <c:pt idx="1747">
                  <c:v>2.1800920000000001E-2</c:v>
                </c:pt>
                <c:pt idx="1748">
                  <c:v>1.3184120000000001E-2</c:v>
                </c:pt>
                <c:pt idx="1749">
                  <c:v>1.0071159999999999E-2</c:v>
                </c:pt>
                <c:pt idx="1750">
                  <c:v>2.1722040000000001E-2</c:v>
                </c:pt>
                <c:pt idx="1751">
                  <c:v>1.9316179999999999E-2</c:v>
                </c:pt>
                <c:pt idx="1752">
                  <c:v>2.0701870000000001E-2</c:v>
                </c:pt>
                <c:pt idx="1753">
                  <c:v>9.9180699999999993E-3</c:v>
                </c:pt>
                <c:pt idx="1754">
                  <c:v>1.200933E-2</c:v>
                </c:pt>
                <c:pt idx="1755">
                  <c:v>2.0312420000000001E-2</c:v>
                </c:pt>
                <c:pt idx="1756">
                  <c:v>1.8665609999999999E-2</c:v>
                </c:pt>
                <c:pt idx="1757">
                  <c:v>1.980258E-2</c:v>
                </c:pt>
                <c:pt idx="1758">
                  <c:v>1.000149E-2</c:v>
                </c:pt>
                <c:pt idx="1759">
                  <c:v>9.3575020000000002E-3</c:v>
                </c:pt>
                <c:pt idx="1760">
                  <c:v>1.868206E-2</c:v>
                </c:pt>
                <c:pt idx="1761">
                  <c:v>2.2634129999999999E-2</c:v>
                </c:pt>
                <c:pt idx="1762">
                  <c:v>2.3018670000000001E-2</c:v>
                </c:pt>
                <c:pt idx="1763">
                  <c:v>2.0172550000000001E-2</c:v>
                </c:pt>
                <c:pt idx="1764">
                  <c:v>1.8847550000000001E-2</c:v>
                </c:pt>
                <c:pt idx="1765">
                  <c:v>1.15487E-2</c:v>
                </c:pt>
                <c:pt idx="1766">
                  <c:v>1.2858639999999999E-2</c:v>
                </c:pt>
                <c:pt idx="1767">
                  <c:v>1.401414E-2</c:v>
                </c:pt>
                <c:pt idx="1768">
                  <c:v>1.2711409999999999E-2</c:v>
                </c:pt>
                <c:pt idx="1769">
                  <c:v>1.6146069999999998E-2</c:v>
                </c:pt>
                <c:pt idx="1770">
                  <c:v>1.9912320000000001E-2</c:v>
                </c:pt>
                <c:pt idx="1771">
                  <c:v>1.3441959999999999E-2</c:v>
                </c:pt>
                <c:pt idx="1772">
                  <c:v>2.09055E-2</c:v>
                </c:pt>
                <c:pt idx="1773">
                  <c:v>1.1226E-2</c:v>
                </c:pt>
                <c:pt idx="1774">
                  <c:v>9.6047900000000002E-3</c:v>
                </c:pt>
                <c:pt idx="1775">
                  <c:v>2.004361E-2</c:v>
                </c:pt>
                <c:pt idx="1776">
                  <c:v>1.8324989999999999E-2</c:v>
                </c:pt>
                <c:pt idx="1777">
                  <c:v>1.413181E-2</c:v>
                </c:pt>
                <c:pt idx="1778">
                  <c:v>1.4837660000000001E-2</c:v>
                </c:pt>
                <c:pt idx="1779">
                  <c:v>2.539017E-2</c:v>
                </c:pt>
                <c:pt idx="1780">
                  <c:v>1.1144070000000001E-2</c:v>
                </c:pt>
                <c:pt idx="1781">
                  <c:v>6.7711810000000002E-3</c:v>
                </c:pt>
                <c:pt idx="1782">
                  <c:v>1.6629870000000001E-2</c:v>
                </c:pt>
                <c:pt idx="1783">
                  <c:v>1.9322579999999999E-2</c:v>
                </c:pt>
                <c:pt idx="1784">
                  <c:v>1.358789E-2</c:v>
                </c:pt>
                <c:pt idx="1785">
                  <c:v>9.5689590000000001E-3</c:v>
                </c:pt>
                <c:pt idx="1786">
                  <c:v>7.8883730000000006E-3</c:v>
                </c:pt>
                <c:pt idx="1787">
                  <c:v>1.5952339999999999E-2</c:v>
                </c:pt>
                <c:pt idx="1788">
                  <c:v>1.167354E-2</c:v>
                </c:pt>
                <c:pt idx="1789">
                  <c:v>1.8363399999999998E-2</c:v>
                </c:pt>
                <c:pt idx="1790">
                  <c:v>1.1847359999999999E-2</c:v>
                </c:pt>
                <c:pt idx="1791">
                  <c:v>1.174731E-2</c:v>
                </c:pt>
                <c:pt idx="1792">
                  <c:v>9.5938359999999997E-3</c:v>
                </c:pt>
                <c:pt idx="1793">
                  <c:v>1.4193040000000001E-2</c:v>
                </c:pt>
                <c:pt idx="1794">
                  <c:v>1.8078830000000001E-2</c:v>
                </c:pt>
                <c:pt idx="1795">
                  <c:v>9.1623750000000004E-3</c:v>
                </c:pt>
                <c:pt idx="1796">
                  <c:v>1.9745120000000001E-2</c:v>
                </c:pt>
                <c:pt idx="1797">
                  <c:v>1.7405790000000001E-2</c:v>
                </c:pt>
                <c:pt idx="1798">
                  <c:v>1.327303E-2</c:v>
                </c:pt>
                <c:pt idx="1799">
                  <c:v>1.1678869999999999E-2</c:v>
                </c:pt>
                <c:pt idx="1800">
                  <c:v>8.9587650000000005E-3</c:v>
                </c:pt>
                <c:pt idx="1801">
                  <c:v>1.190824E-2</c:v>
                </c:pt>
                <c:pt idx="1802">
                  <c:v>1.215335E-2</c:v>
                </c:pt>
                <c:pt idx="1803">
                  <c:v>1.62729E-2</c:v>
                </c:pt>
                <c:pt idx="1804">
                  <c:v>9.2934520000000007E-3</c:v>
                </c:pt>
                <c:pt idx="1805">
                  <c:v>1.8990429999999999E-2</c:v>
                </c:pt>
                <c:pt idx="1806">
                  <c:v>1.338E-2</c:v>
                </c:pt>
                <c:pt idx="1807">
                  <c:v>1.013787E-2</c:v>
                </c:pt>
                <c:pt idx="1808">
                  <c:v>1.8045889999999998E-2</c:v>
                </c:pt>
                <c:pt idx="1809">
                  <c:v>1.357863E-2</c:v>
                </c:pt>
                <c:pt idx="1810">
                  <c:v>1.299229E-2</c:v>
                </c:pt>
                <c:pt idx="1811">
                  <c:v>1.2120209999999999E-2</c:v>
                </c:pt>
                <c:pt idx="1812">
                  <c:v>9.9901820000000002E-3</c:v>
                </c:pt>
                <c:pt idx="1813">
                  <c:v>9.7119270000000004E-3</c:v>
                </c:pt>
                <c:pt idx="1814">
                  <c:v>1.82825E-2</c:v>
                </c:pt>
                <c:pt idx="1815">
                  <c:v>1.31456E-2</c:v>
                </c:pt>
                <c:pt idx="1816">
                  <c:v>1.23315E-2</c:v>
                </c:pt>
                <c:pt idx="1817">
                  <c:v>2.224288E-2</c:v>
                </c:pt>
                <c:pt idx="1818">
                  <c:v>2.0084149999999999E-2</c:v>
                </c:pt>
                <c:pt idx="1819">
                  <c:v>1.145145E-2</c:v>
                </c:pt>
                <c:pt idx="1820">
                  <c:v>1.4137479999999999E-2</c:v>
                </c:pt>
                <c:pt idx="1821">
                  <c:v>1.171591E-2</c:v>
                </c:pt>
                <c:pt idx="1822">
                  <c:v>1.2094890000000001E-2</c:v>
                </c:pt>
                <c:pt idx="1823">
                  <c:v>9.8331229999999992E-3</c:v>
                </c:pt>
                <c:pt idx="1824">
                  <c:v>1.251026E-2</c:v>
                </c:pt>
                <c:pt idx="1825">
                  <c:v>1.6469069999999999E-2</c:v>
                </c:pt>
                <c:pt idx="1826">
                  <c:v>9.9586090000000002E-3</c:v>
                </c:pt>
                <c:pt idx="1827">
                  <c:v>1.09508E-2</c:v>
                </c:pt>
                <c:pt idx="1828">
                  <c:v>1.311027E-2</c:v>
                </c:pt>
                <c:pt idx="1829">
                  <c:v>7.0062079999999999E-3</c:v>
                </c:pt>
                <c:pt idx="1830">
                  <c:v>9.0667209999999998E-3</c:v>
                </c:pt>
                <c:pt idx="1831">
                  <c:v>1.7711950000000001E-2</c:v>
                </c:pt>
                <c:pt idx="1832">
                  <c:v>1.650805E-2</c:v>
                </c:pt>
                <c:pt idx="1833">
                  <c:v>1.6563250000000002E-2</c:v>
                </c:pt>
                <c:pt idx="1834">
                  <c:v>1.517661E-2</c:v>
                </c:pt>
                <c:pt idx="1835">
                  <c:v>1.7494340000000001E-2</c:v>
                </c:pt>
                <c:pt idx="1836">
                  <c:v>1.520446E-2</c:v>
                </c:pt>
                <c:pt idx="1837">
                  <c:v>1.10741E-2</c:v>
                </c:pt>
                <c:pt idx="1838">
                  <c:v>1.451261E-2</c:v>
                </c:pt>
                <c:pt idx="1839">
                  <c:v>1.035821E-2</c:v>
                </c:pt>
                <c:pt idx="1840">
                  <c:v>8.9444030000000001E-3</c:v>
                </c:pt>
                <c:pt idx="1841">
                  <c:v>1.6935169999999999E-2</c:v>
                </c:pt>
                <c:pt idx="1842">
                  <c:v>8.5924539999999994E-3</c:v>
                </c:pt>
                <c:pt idx="1843">
                  <c:v>2.0430449999999999E-2</c:v>
                </c:pt>
                <c:pt idx="1844">
                  <c:v>8.1777069999999993E-3</c:v>
                </c:pt>
                <c:pt idx="1845">
                  <c:v>1.257143E-2</c:v>
                </c:pt>
                <c:pt idx="1846">
                  <c:v>9.8366159999999994E-3</c:v>
                </c:pt>
                <c:pt idx="1847">
                  <c:v>1.355748E-2</c:v>
                </c:pt>
                <c:pt idx="1848">
                  <c:v>1.674521E-2</c:v>
                </c:pt>
                <c:pt idx="1849">
                  <c:v>8.9126759999999996E-3</c:v>
                </c:pt>
                <c:pt idx="1850">
                  <c:v>9.4560860000000007E-3</c:v>
                </c:pt>
                <c:pt idx="1851">
                  <c:v>1.1055209999999999E-2</c:v>
                </c:pt>
                <c:pt idx="1852">
                  <c:v>1.1292450000000001E-2</c:v>
                </c:pt>
                <c:pt idx="1853">
                  <c:v>1.9404029999999999E-2</c:v>
                </c:pt>
                <c:pt idx="1854">
                  <c:v>1.112224E-2</c:v>
                </c:pt>
                <c:pt idx="1855">
                  <c:v>8.1585679999999997E-3</c:v>
                </c:pt>
                <c:pt idx="1856">
                  <c:v>1.22804E-2</c:v>
                </c:pt>
                <c:pt idx="1857">
                  <c:v>1.179323E-2</c:v>
                </c:pt>
                <c:pt idx="1858">
                  <c:v>1.6550209999999999E-2</c:v>
                </c:pt>
                <c:pt idx="1859">
                  <c:v>1.8441280000000001E-2</c:v>
                </c:pt>
                <c:pt idx="1860">
                  <c:v>1.521758E-2</c:v>
                </c:pt>
                <c:pt idx="1861">
                  <c:v>6.3803710000000001E-3</c:v>
                </c:pt>
                <c:pt idx="1862">
                  <c:v>1.097886E-2</c:v>
                </c:pt>
                <c:pt idx="1863">
                  <c:v>1.132507E-2</c:v>
                </c:pt>
                <c:pt idx="1864">
                  <c:v>1.707084E-2</c:v>
                </c:pt>
                <c:pt idx="1865">
                  <c:v>8.6889989999999993E-3</c:v>
                </c:pt>
                <c:pt idx="1866">
                  <c:v>1.1328889999999999E-2</c:v>
                </c:pt>
                <c:pt idx="1867">
                  <c:v>8.9866019999999998E-3</c:v>
                </c:pt>
                <c:pt idx="1868">
                  <c:v>1.238117E-2</c:v>
                </c:pt>
                <c:pt idx="1869">
                  <c:v>1.2334380000000001E-2</c:v>
                </c:pt>
                <c:pt idx="1870">
                  <c:v>1.135301E-2</c:v>
                </c:pt>
                <c:pt idx="1871">
                  <c:v>1.1697600000000001E-2</c:v>
                </c:pt>
                <c:pt idx="1872">
                  <c:v>1.6096340000000001E-2</c:v>
                </c:pt>
                <c:pt idx="1873">
                  <c:v>9.2943829999999998E-3</c:v>
                </c:pt>
                <c:pt idx="1874">
                  <c:v>1.777273E-2</c:v>
                </c:pt>
                <c:pt idx="1875">
                  <c:v>1.8497240000000002E-2</c:v>
                </c:pt>
                <c:pt idx="1876">
                  <c:v>1.086966E-2</c:v>
                </c:pt>
                <c:pt idx="1877">
                  <c:v>9.1017689999999991E-3</c:v>
                </c:pt>
                <c:pt idx="1878">
                  <c:v>1.7706739999999999E-2</c:v>
                </c:pt>
                <c:pt idx="1879">
                  <c:v>1.3523779999999999E-2</c:v>
                </c:pt>
                <c:pt idx="1880">
                  <c:v>1.6062469999999999E-2</c:v>
                </c:pt>
                <c:pt idx="1881">
                  <c:v>1.71118E-2</c:v>
                </c:pt>
                <c:pt idx="1882">
                  <c:v>1.22486E-2</c:v>
                </c:pt>
                <c:pt idx="1883">
                  <c:v>9.4554140000000005E-3</c:v>
                </c:pt>
                <c:pt idx="1884">
                  <c:v>1.3115369999999999E-2</c:v>
                </c:pt>
                <c:pt idx="1885">
                  <c:v>1.6034639999999999E-2</c:v>
                </c:pt>
                <c:pt idx="1886">
                  <c:v>1.3503970000000001E-2</c:v>
                </c:pt>
                <c:pt idx="1887">
                  <c:v>1.129834E-2</c:v>
                </c:pt>
                <c:pt idx="1888">
                  <c:v>1.6716180000000001E-2</c:v>
                </c:pt>
                <c:pt idx="1889">
                  <c:v>1.0581149999999999E-2</c:v>
                </c:pt>
                <c:pt idx="1890">
                  <c:v>1.554901E-2</c:v>
                </c:pt>
                <c:pt idx="1891">
                  <c:v>1.1428829999999999E-2</c:v>
                </c:pt>
                <c:pt idx="1892">
                  <c:v>1.1817619999999999E-2</c:v>
                </c:pt>
                <c:pt idx="1893">
                  <c:v>1.3117739999999999E-2</c:v>
                </c:pt>
                <c:pt idx="1894">
                  <c:v>1.2873600000000001E-2</c:v>
                </c:pt>
                <c:pt idx="1895">
                  <c:v>1.053927E-2</c:v>
                </c:pt>
                <c:pt idx="1896">
                  <c:v>1.056E-2</c:v>
                </c:pt>
                <c:pt idx="1897">
                  <c:v>1.2192379999999999E-2</c:v>
                </c:pt>
                <c:pt idx="1898">
                  <c:v>1.1442219999999999E-2</c:v>
                </c:pt>
                <c:pt idx="1899">
                  <c:v>1.5343270000000001E-2</c:v>
                </c:pt>
                <c:pt idx="1900">
                  <c:v>1.279743E-2</c:v>
                </c:pt>
                <c:pt idx="1901">
                  <c:v>1.7513109999999998E-2</c:v>
                </c:pt>
                <c:pt idx="1902">
                  <c:v>8.4051960000000002E-3</c:v>
                </c:pt>
                <c:pt idx="1903">
                  <c:v>1.0967060000000001E-2</c:v>
                </c:pt>
                <c:pt idx="1904">
                  <c:v>1.6546100000000001E-2</c:v>
                </c:pt>
                <c:pt idx="1905">
                  <c:v>1.457524E-2</c:v>
                </c:pt>
                <c:pt idx="1906">
                  <c:v>1.2039680000000001E-2</c:v>
                </c:pt>
                <c:pt idx="1907">
                  <c:v>1.677323E-2</c:v>
                </c:pt>
                <c:pt idx="1908">
                  <c:v>1.9340199999999998E-2</c:v>
                </c:pt>
                <c:pt idx="1909">
                  <c:v>1.618149E-2</c:v>
                </c:pt>
                <c:pt idx="1910">
                  <c:v>1.19881E-2</c:v>
                </c:pt>
                <c:pt idx="1911">
                  <c:v>1.715465E-2</c:v>
                </c:pt>
                <c:pt idx="1912">
                  <c:v>1.12817E-2</c:v>
                </c:pt>
                <c:pt idx="1913">
                  <c:v>1.0036059999999999E-2</c:v>
                </c:pt>
                <c:pt idx="1914">
                  <c:v>1.6773819999999998E-2</c:v>
                </c:pt>
                <c:pt idx="1915">
                  <c:v>8.6961199999999999E-3</c:v>
                </c:pt>
                <c:pt idx="1916">
                  <c:v>1.625062E-2</c:v>
                </c:pt>
                <c:pt idx="1917">
                  <c:v>1.3219679999999999E-2</c:v>
                </c:pt>
                <c:pt idx="1918">
                  <c:v>1.0022120000000001E-2</c:v>
                </c:pt>
                <c:pt idx="1919">
                  <c:v>9.6927590000000004E-3</c:v>
                </c:pt>
                <c:pt idx="1920">
                  <c:v>6.9611509999999996E-3</c:v>
                </c:pt>
                <c:pt idx="1921">
                  <c:v>1.088122E-2</c:v>
                </c:pt>
                <c:pt idx="1922">
                  <c:v>1.014642E-2</c:v>
                </c:pt>
                <c:pt idx="1923">
                  <c:v>1.754439E-2</c:v>
                </c:pt>
                <c:pt idx="1924">
                  <c:v>1.8495640000000001E-2</c:v>
                </c:pt>
                <c:pt idx="1925">
                  <c:v>1.6204260000000002E-2</c:v>
                </c:pt>
                <c:pt idx="1926">
                  <c:v>1.3141959999999999E-2</c:v>
                </c:pt>
                <c:pt idx="1927">
                  <c:v>8.2564049999999996E-3</c:v>
                </c:pt>
                <c:pt idx="1928">
                  <c:v>1.7257629999999999E-2</c:v>
                </c:pt>
                <c:pt idx="1929">
                  <c:v>9.6614030000000007E-3</c:v>
                </c:pt>
                <c:pt idx="1930">
                  <c:v>1.7206519999999999E-2</c:v>
                </c:pt>
                <c:pt idx="1931">
                  <c:v>1.393573E-2</c:v>
                </c:pt>
                <c:pt idx="1932">
                  <c:v>1.1784029999999999E-2</c:v>
                </c:pt>
                <c:pt idx="1933">
                  <c:v>7.113772E-3</c:v>
                </c:pt>
                <c:pt idx="1934">
                  <c:v>1.049487E-2</c:v>
                </c:pt>
                <c:pt idx="1935">
                  <c:v>1.536073E-2</c:v>
                </c:pt>
                <c:pt idx="1936">
                  <c:v>2.040028E-2</c:v>
                </c:pt>
                <c:pt idx="1937">
                  <c:v>1.8049240000000001E-2</c:v>
                </c:pt>
                <c:pt idx="1938">
                  <c:v>1.0516609999999999E-2</c:v>
                </c:pt>
                <c:pt idx="1939">
                  <c:v>1.02167E-2</c:v>
                </c:pt>
                <c:pt idx="1940">
                  <c:v>9.4860650000000001E-3</c:v>
                </c:pt>
                <c:pt idx="1941">
                  <c:v>1.059038E-2</c:v>
                </c:pt>
                <c:pt idx="1942">
                  <c:v>1.0244329999999999E-2</c:v>
                </c:pt>
                <c:pt idx="1943">
                  <c:v>1.8512649999999999E-2</c:v>
                </c:pt>
                <c:pt idx="1944">
                  <c:v>1.38695E-2</c:v>
                </c:pt>
                <c:pt idx="1945">
                  <c:v>1.279604E-2</c:v>
                </c:pt>
                <c:pt idx="1946">
                  <c:v>1.183005E-2</c:v>
                </c:pt>
                <c:pt idx="1947">
                  <c:v>1.3058510000000001E-2</c:v>
                </c:pt>
                <c:pt idx="1948">
                  <c:v>1.7392810000000002E-2</c:v>
                </c:pt>
                <c:pt idx="1949">
                  <c:v>9.5764460000000006E-3</c:v>
                </c:pt>
                <c:pt idx="1950">
                  <c:v>2.0336799999999999E-2</c:v>
                </c:pt>
                <c:pt idx="1951">
                  <c:v>1.4617649999999999E-2</c:v>
                </c:pt>
                <c:pt idx="1952">
                  <c:v>1.190479E-2</c:v>
                </c:pt>
                <c:pt idx="1953">
                  <c:v>1.0608090000000001E-2</c:v>
                </c:pt>
                <c:pt idx="1954">
                  <c:v>9.8669010000000008E-3</c:v>
                </c:pt>
                <c:pt idx="1955">
                  <c:v>1.0227099999999999E-2</c:v>
                </c:pt>
                <c:pt idx="1956">
                  <c:v>9.9479800000000004E-3</c:v>
                </c:pt>
                <c:pt idx="1957">
                  <c:v>1.340237E-2</c:v>
                </c:pt>
                <c:pt idx="1958">
                  <c:v>1.007043E-2</c:v>
                </c:pt>
                <c:pt idx="1959">
                  <c:v>1.388267E-2</c:v>
                </c:pt>
                <c:pt idx="1960">
                  <c:v>1.1515299999999999E-2</c:v>
                </c:pt>
                <c:pt idx="1961">
                  <c:v>1.474232E-2</c:v>
                </c:pt>
                <c:pt idx="1962">
                  <c:v>8.0802389999999995E-3</c:v>
                </c:pt>
                <c:pt idx="1963">
                  <c:v>1.9637180000000001E-2</c:v>
                </c:pt>
                <c:pt idx="1964">
                  <c:v>1.3038950000000001E-2</c:v>
                </c:pt>
                <c:pt idx="1965">
                  <c:v>9.2249020000000001E-3</c:v>
                </c:pt>
                <c:pt idx="1966">
                  <c:v>1.091233E-2</c:v>
                </c:pt>
                <c:pt idx="1967">
                  <c:v>1.247705E-2</c:v>
                </c:pt>
                <c:pt idx="1968">
                  <c:v>2.106241E-2</c:v>
                </c:pt>
                <c:pt idx="1969">
                  <c:v>1.463711E-2</c:v>
                </c:pt>
                <c:pt idx="1970">
                  <c:v>1.3309730000000001E-2</c:v>
                </c:pt>
                <c:pt idx="1971">
                  <c:v>9.7356509999999997E-3</c:v>
                </c:pt>
                <c:pt idx="1972">
                  <c:v>1.4112700000000001E-2</c:v>
                </c:pt>
                <c:pt idx="1973">
                  <c:v>1.6473560000000002E-2</c:v>
                </c:pt>
                <c:pt idx="1974">
                  <c:v>9.2909930000000009E-3</c:v>
                </c:pt>
                <c:pt idx="1975">
                  <c:v>8.1001549999999995E-3</c:v>
                </c:pt>
                <c:pt idx="1976">
                  <c:v>1.1098790000000001E-2</c:v>
                </c:pt>
                <c:pt idx="1977">
                  <c:v>1.966006E-2</c:v>
                </c:pt>
                <c:pt idx="1978">
                  <c:v>1.3131540000000001E-2</c:v>
                </c:pt>
                <c:pt idx="1979">
                  <c:v>2.0141849999999999E-2</c:v>
                </c:pt>
                <c:pt idx="1980">
                  <c:v>1.003544E-2</c:v>
                </c:pt>
                <c:pt idx="1981">
                  <c:v>1.2935200000000001E-2</c:v>
                </c:pt>
                <c:pt idx="1982">
                  <c:v>1.552011E-2</c:v>
                </c:pt>
                <c:pt idx="1983">
                  <c:v>1.5040380000000001E-2</c:v>
                </c:pt>
                <c:pt idx="1984">
                  <c:v>2.0713550000000001E-2</c:v>
                </c:pt>
                <c:pt idx="1985">
                  <c:v>1.026914E-2</c:v>
                </c:pt>
                <c:pt idx="1986">
                  <c:v>1.8898499999999999E-2</c:v>
                </c:pt>
                <c:pt idx="1987">
                  <c:v>9.6215899999999993E-3</c:v>
                </c:pt>
                <c:pt idx="1988">
                  <c:v>1.229126E-2</c:v>
                </c:pt>
                <c:pt idx="1989">
                  <c:v>1.050036E-2</c:v>
                </c:pt>
                <c:pt idx="1990">
                  <c:v>1.1257939999999999E-2</c:v>
                </c:pt>
                <c:pt idx="1991">
                  <c:v>2.1101060000000001E-2</c:v>
                </c:pt>
                <c:pt idx="1992">
                  <c:v>1.049249E-2</c:v>
                </c:pt>
                <c:pt idx="1993">
                  <c:v>1.1148170000000001E-2</c:v>
                </c:pt>
                <c:pt idx="1994">
                  <c:v>1.337784E-2</c:v>
                </c:pt>
                <c:pt idx="1995">
                  <c:v>1.3403699999999999E-2</c:v>
                </c:pt>
                <c:pt idx="1996">
                  <c:v>9.7111160000000005E-3</c:v>
                </c:pt>
                <c:pt idx="1997">
                  <c:v>1.140207E-2</c:v>
                </c:pt>
                <c:pt idx="1998">
                  <c:v>1.506099E-2</c:v>
                </c:pt>
                <c:pt idx="1999">
                  <c:v>1.018112E-2</c:v>
                </c:pt>
                <c:pt idx="2000">
                  <c:v>1.309696E-2</c:v>
                </c:pt>
                <c:pt idx="2001">
                  <c:v>1.536154E-2</c:v>
                </c:pt>
                <c:pt idx="2002">
                  <c:v>1.518536E-2</c:v>
                </c:pt>
                <c:pt idx="2003">
                  <c:v>1.6742969999999999E-2</c:v>
                </c:pt>
                <c:pt idx="2004">
                  <c:v>8.1088960000000009E-3</c:v>
                </c:pt>
                <c:pt idx="2005">
                  <c:v>1.3692319999999999E-2</c:v>
                </c:pt>
                <c:pt idx="2006">
                  <c:v>9.981363E-3</c:v>
                </c:pt>
                <c:pt idx="2007">
                  <c:v>1.262424E-2</c:v>
                </c:pt>
                <c:pt idx="2008">
                  <c:v>1.083544E-2</c:v>
                </c:pt>
                <c:pt idx="2009">
                  <c:v>9.9873119999999999E-3</c:v>
                </c:pt>
                <c:pt idx="2010">
                  <c:v>1.275164E-2</c:v>
                </c:pt>
                <c:pt idx="2011">
                  <c:v>8.9196439999999991E-3</c:v>
                </c:pt>
                <c:pt idx="2012">
                  <c:v>1.8229829999999999E-2</c:v>
                </c:pt>
                <c:pt idx="2013">
                  <c:v>1.3021649999999999E-2</c:v>
                </c:pt>
                <c:pt idx="2014">
                  <c:v>1.460403E-2</c:v>
                </c:pt>
                <c:pt idx="2015">
                  <c:v>1.2426359999999999E-2</c:v>
                </c:pt>
                <c:pt idx="2016">
                  <c:v>9.4355199999999993E-3</c:v>
                </c:pt>
                <c:pt idx="2017">
                  <c:v>1.627673E-2</c:v>
                </c:pt>
                <c:pt idx="2018">
                  <c:v>1.1250049999999999E-2</c:v>
                </c:pt>
                <c:pt idx="2019">
                  <c:v>1.3518260000000001E-2</c:v>
                </c:pt>
                <c:pt idx="2020">
                  <c:v>1.955571E-2</c:v>
                </c:pt>
                <c:pt idx="2021">
                  <c:v>1.570562E-2</c:v>
                </c:pt>
                <c:pt idx="2022">
                  <c:v>1.212653E-2</c:v>
                </c:pt>
                <c:pt idx="2023">
                  <c:v>1.7971419999999998E-2</c:v>
                </c:pt>
                <c:pt idx="2024">
                  <c:v>9.2068210000000004E-3</c:v>
                </c:pt>
                <c:pt idx="2025">
                  <c:v>1.191088E-2</c:v>
                </c:pt>
                <c:pt idx="2026">
                  <c:v>1.5578939999999999E-2</c:v>
                </c:pt>
                <c:pt idx="2027">
                  <c:v>1.586827E-2</c:v>
                </c:pt>
                <c:pt idx="2028">
                  <c:v>9.1381799999999992E-3</c:v>
                </c:pt>
                <c:pt idx="2029">
                  <c:v>1.299936E-2</c:v>
                </c:pt>
                <c:pt idx="2030">
                  <c:v>1.013824E-2</c:v>
                </c:pt>
                <c:pt idx="2031">
                  <c:v>1.183766E-2</c:v>
                </c:pt>
                <c:pt idx="2032">
                  <c:v>1.1311180000000001E-2</c:v>
                </c:pt>
                <c:pt idx="2033">
                  <c:v>1.31223E-2</c:v>
                </c:pt>
                <c:pt idx="2034">
                  <c:v>1.2627920000000001E-2</c:v>
                </c:pt>
                <c:pt idx="2035">
                  <c:v>1.343228E-2</c:v>
                </c:pt>
                <c:pt idx="2036">
                  <c:v>1.8042720000000002E-2</c:v>
                </c:pt>
                <c:pt idx="2037">
                  <c:v>8.8135260000000003E-3</c:v>
                </c:pt>
                <c:pt idx="2038">
                  <c:v>1.9270349999999999E-2</c:v>
                </c:pt>
                <c:pt idx="2039">
                  <c:v>1.0932239999999999E-2</c:v>
                </c:pt>
                <c:pt idx="2040">
                  <c:v>2.0288489999999999E-2</c:v>
                </c:pt>
                <c:pt idx="2041">
                  <c:v>1.1132629999999999E-2</c:v>
                </c:pt>
                <c:pt idx="2042">
                  <c:v>1.25664E-2</c:v>
                </c:pt>
                <c:pt idx="2043">
                  <c:v>1.9088669999999999E-2</c:v>
                </c:pt>
                <c:pt idx="2044">
                  <c:v>1.25638E-2</c:v>
                </c:pt>
                <c:pt idx="2045">
                  <c:v>7.3029180000000003E-3</c:v>
                </c:pt>
                <c:pt idx="2046">
                  <c:v>1.6349140000000002E-2</c:v>
                </c:pt>
                <c:pt idx="2047">
                  <c:v>1.450385E-2</c:v>
                </c:pt>
                <c:pt idx="2048">
                  <c:v>1.089622E-2</c:v>
                </c:pt>
                <c:pt idx="2049">
                  <c:v>1.1418930000000001E-2</c:v>
                </c:pt>
                <c:pt idx="2050">
                  <c:v>1.2820109999999999E-2</c:v>
                </c:pt>
                <c:pt idx="2051">
                  <c:v>1.3436679999999999E-2</c:v>
                </c:pt>
                <c:pt idx="2052">
                  <c:v>1.2865400000000001E-2</c:v>
                </c:pt>
                <c:pt idx="2053">
                  <c:v>1.8774140000000002E-2</c:v>
                </c:pt>
                <c:pt idx="2054">
                  <c:v>1.018354E-2</c:v>
                </c:pt>
                <c:pt idx="2055">
                  <c:v>1.285421E-2</c:v>
                </c:pt>
                <c:pt idx="2056">
                  <c:v>1.4743829999999999E-2</c:v>
                </c:pt>
                <c:pt idx="2057">
                  <c:v>1.8245879999999999E-2</c:v>
                </c:pt>
                <c:pt idx="2058">
                  <c:v>1.25059E-2</c:v>
                </c:pt>
                <c:pt idx="2059">
                  <c:v>1.584605E-2</c:v>
                </c:pt>
                <c:pt idx="2060">
                  <c:v>8.6065129999999997E-3</c:v>
                </c:pt>
                <c:pt idx="2061">
                  <c:v>1.1314299999999999E-2</c:v>
                </c:pt>
                <c:pt idx="2062">
                  <c:v>1.924524E-2</c:v>
                </c:pt>
                <c:pt idx="2063">
                  <c:v>1.1729710000000001E-2</c:v>
                </c:pt>
                <c:pt idx="2064">
                  <c:v>1.7775599999999999E-2</c:v>
                </c:pt>
                <c:pt idx="2065">
                  <c:v>9.9001690000000003E-3</c:v>
                </c:pt>
                <c:pt idx="2066">
                  <c:v>1.4037620000000001E-2</c:v>
                </c:pt>
                <c:pt idx="2067">
                  <c:v>2.4047200000000001E-2</c:v>
                </c:pt>
                <c:pt idx="2068">
                  <c:v>1.4706260000000001E-2</c:v>
                </c:pt>
                <c:pt idx="2069">
                  <c:v>1.680073E-2</c:v>
                </c:pt>
                <c:pt idx="2070">
                  <c:v>9.7972770000000001E-3</c:v>
                </c:pt>
                <c:pt idx="2071">
                  <c:v>1.8127730000000002E-2</c:v>
                </c:pt>
                <c:pt idx="2072">
                  <c:v>1.3301479999999999E-2</c:v>
                </c:pt>
                <c:pt idx="2073">
                  <c:v>1.1359930000000001E-2</c:v>
                </c:pt>
                <c:pt idx="2074">
                  <c:v>1.8440020000000001E-2</c:v>
                </c:pt>
                <c:pt idx="2075">
                  <c:v>2.2859770000000001E-2</c:v>
                </c:pt>
                <c:pt idx="2076">
                  <c:v>1.308145E-2</c:v>
                </c:pt>
                <c:pt idx="2077">
                  <c:v>1.065581E-2</c:v>
                </c:pt>
                <c:pt idx="2078">
                  <c:v>1.334051E-2</c:v>
                </c:pt>
                <c:pt idx="2079">
                  <c:v>1.2758830000000001E-2</c:v>
                </c:pt>
                <c:pt idx="2080">
                  <c:v>1.906118E-2</c:v>
                </c:pt>
                <c:pt idx="2081">
                  <c:v>1.2957E-2</c:v>
                </c:pt>
                <c:pt idx="2082">
                  <c:v>2.221855E-2</c:v>
                </c:pt>
                <c:pt idx="2083">
                  <c:v>1.665637E-2</c:v>
                </c:pt>
                <c:pt idx="2084">
                  <c:v>1.3169699999999999E-2</c:v>
                </c:pt>
                <c:pt idx="2085">
                  <c:v>1.1086800000000001E-2</c:v>
                </c:pt>
                <c:pt idx="2086">
                  <c:v>1.844297E-2</c:v>
                </c:pt>
                <c:pt idx="2087">
                  <c:v>1.3990310000000001E-2</c:v>
                </c:pt>
                <c:pt idx="2088">
                  <c:v>1.561473E-2</c:v>
                </c:pt>
                <c:pt idx="2089">
                  <c:v>1.745468E-2</c:v>
                </c:pt>
                <c:pt idx="2090">
                  <c:v>1.2597779999999999E-2</c:v>
                </c:pt>
                <c:pt idx="2091">
                  <c:v>1.189727E-2</c:v>
                </c:pt>
                <c:pt idx="2092">
                  <c:v>1.170669E-2</c:v>
                </c:pt>
                <c:pt idx="2093">
                  <c:v>1.1264079999999999E-2</c:v>
                </c:pt>
                <c:pt idx="2094">
                  <c:v>1.061281E-2</c:v>
                </c:pt>
                <c:pt idx="2095">
                  <c:v>8.1274569999999994E-3</c:v>
                </c:pt>
                <c:pt idx="2096">
                  <c:v>1.010631E-2</c:v>
                </c:pt>
                <c:pt idx="2097">
                  <c:v>1.2596990000000001E-2</c:v>
                </c:pt>
                <c:pt idx="2098">
                  <c:v>1.1824579999999999E-2</c:v>
                </c:pt>
                <c:pt idx="2099">
                  <c:v>1.6682349999999999E-2</c:v>
                </c:pt>
                <c:pt idx="2100">
                  <c:v>1.3838029999999999E-2</c:v>
                </c:pt>
                <c:pt idx="2101">
                  <c:v>9.1165090000000001E-3</c:v>
                </c:pt>
                <c:pt idx="2102">
                  <c:v>1.358492E-2</c:v>
                </c:pt>
                <c:pt idx="2103">
                  <c:v>1.4312439999999999E-2</c:v>
                </c:pt>
                <c:pt idx="2104">
                  <c:v>2.0145340000000001E-2</c:v>
                </c:pt>
                <c:pt idx="2105">
                  <c:v>1.0489099999999999E-2</c:v>
                </c:pt>
                <c:pt idx="2106">
                  <c:v>1.503442E-2</c:v>
                </c:pt>
                <c:pt idx="2107">
                  <c:v>1.5239239999999999E-2</c:v>
                </c:pt>
                <c:pt idx="2108">
                  <c:v>1.739564E-2</c:v>
                </c:pt>
                <c:pt idx="2109">
                  <c:v>1.558418E-2</c:v>
                </c:pt>
                <c:pt idx="2110">
                  <c:v>9.5566369999999998E-3</c:v>
                </c:pt>
                <c:pt idx="2111">
                  <c:v>9.2810740000000003E-3</c:v>
                </c:pt>
                <c:pt idx="2112">
                  <c:v>1.2327930000000001E-2</c:v>
                </c:pt>
                <c:pt idx="2113">
                  <c:v>1.1695850000000001E-2</c:v>
                </c:pt>
                <c:pt idx="2114">
                  <c:v>1.278957E-2</c:v>
                </c:pt>
                <c:pt idx="2115">
                  <c:v>1.4489490000000001E-2</c:v>
                </c:pt>
                <c:pt idx="2116">
                  <c:v>8.9536719999999993E-3</c:v>
                </c:pt>
                <c:pt idx="2117">
                  <c:v>1.5394379999999999E-2</c:v>
                </c:pt>
                <c:pt idx="2118">
                  <c:v>1.226262E-2</c:v>
                </c:pt>
                <c:pt idx="2119">
                  <c:v>8.1574400000000002E-3</c:v>
                </c:pt>
                <c:pt idx="2120">
                  <c:v>9.2483689999999993E-3</c:v>
                </c:pt>
                <c:pt idx="2121">
                  <c:v>2.027553E-2</c:v>
                </c:pt>
                <c:pt idx="2122">
                  <c:v>1.463861E-2</c:v>
                </c:pt>
                <c:pt idx="2123">
                  <c:v>1.035763E-2</c:v>
                </c:pt>
                <c:pt idx="2124">
                  <c:v>1.4832140000000001E-2</c:v>
                </c:pt>
                <c:pt idx="2125">
                  <c:v>1.1878690000000001E-2</c:v>
                </c:pt>
                <c:pt idx="2126">
                  <c:v>1.163895E-2</c:v>
                </c:pt>
                <c:pt idx="2127">
                  <c:v>1.256701E-2</c:v>
                </c:pt>
                <c:pt idx="2128">
                  <c:v>1.135249E-2</c:v>
                </c:pt>
                <c:pt idx="2129">
                  <c:v>1.5878369999999999E-2</c:v>
                </c:pt>
                <c:pt idx="2130">
                  <c:v>1.2721089999999999E-2</c:v>
                </c:pt>
                <c:pt idx="2131">
                  <c:v>1.4548190000000001E-2</c:v>
                </c:pt>
                <c:pt idx="2132">
                  <c:v>1.5839599999999999E-2</c:v>
                </c:pt>
                <c:pt idx="2133">
                  <c:v>1.446705E-2</c:v>
                </c:pt>
                <c:pt idx="2134">
                  <c:v>1.7927080000000001E-2</c:v>
                </c:pt>
                <c:pt idx="2135">
                  <c:v>1.148012E-2</c:v>
                </c:pt>
                <c:pt idx="2136">
                  <c:v>1.3755109999999999E-2</c:v>
                </c:pt>
                <c:pt idx="2137">
                  <c:v>1.5901240000000001E-2</c:v>
                </c:pt>
                <c:pt idx="2138">
                  <c:v>1.116342E-2</c:v>
                </c:pt>
                <c:pt idx="2139">
                  <c:v>1.268538E-2</c:v>
                </c:pt>
                <c:pt idx="2140">
                  <c:v>1.7676810000000001E-2</c:v>
                </c:pt>
                <c:pt idx="2141">
                  <c:v>1.406636E-2</c:v>
                </c:pt>
                <c:pt idx="2142">
                  <c:v>1.306565E-2</c:v>
                </c:pt>
                <c:pt idx="2143">
                  <c:v>1.0983379999999999E-2</c:v>
                </c:pt>
                <c:pt idx="2144">
                  <c:v>1.1251590000000001E-2</c:v>
                </c:pt>
                <c:pt idx="2145">
                  <c:v>1.9612089999999999E-2</c:v>
                </c:pt>
                <c:pt idx="2146">
                  <c:v>1.489878E-2</c:v>
                </c:pt>
                <c:pt idx="2147">
                  <c:v>1.666639E-2</c:v>
                </c:pt>
                <c:pt idx="2148">
                  <c:v>1.894674E-2</c:v>
                </c:pt>
                <c:pt idx="2149">
                  <c:v>1.014732E-2</c:v>
                </c:pt>
                <c:pt idx="2150">
                  <c:v>1.20915E-2</c:v>
                </c:pt>
                <c:pt idx="2151">
                  <c:v>1.218238E-2</c:v>
                </c:pt>
                <c:pt idx="2152">
                  <c:v>1.1569319999999999E-2</c:v>
                </c:pt>
                <c:pt idx="2153">
                  <c:v>8.5202490000000006E-3</c:v>
                </c:pt>
                <c:pt idx="2154">
                  <c:v>1.133413E-2</c:v>
                </c:pt>
                <c:pt idx="2155">
                  <c:v>1.185598E-2</c:v>
                </c:pt>
                <c:pt idx="2156">
                  <c:v>1.8605400000000001E-2</c:v>
                </c:pt>
                <c:pt idx="2157">
                  <c:v>1.9351190000000001E-2</c:v>
                </c:pt>
                <c:pt idx="2158">
                  <c:v>1.8675420000000002E-2</c:v>
                </c:pt>
                <c:pt idx="2159">
                  <c:v>1.0231759999999999E-2</c:v>
                </c:pt>
                <c:pt idx="2160">
                  <c:v>1.7727940000000001E-2</c:v>
                </c:pt>
                <c:pt idx="2161">
                  <c:v>1.0835869999999999E-2</c:v>
                </c:pt>
                <c:pt idx="2162">
                  <c:v>1.5214439999999999E-2</c:v>
                </c:pt>
                <c:pt idx="2163">
                  <c:v>1.4533259999999999E-2</c:v>
                </c:pt>
                <c:pt idx="2164">
                  <c:v>1.711901E-2</c:v>
                </c:pt>
                <c:pt idx="2165">
                  <c:v>1.318211E-2</c:v>
                </c:pt>
                <c:pt idx="2166">
                  <c:v>8.7641190000000008E-3</c:v>
                </c:pt>
                <c:pt idx="2167">
                  <c:v>1.9667480000000001E-2</c:v>
                </c:pt>
                <c:pt idx="2168">
                  <c:v>1.6565360000000001E-2</c:v>
                </c:pt>
                <c:pt idx="2169">
                  <c:v>1.01782E-2</c:v>
                </c:pt>
                <c:pt idx="2170">
                  <c:v>1.1611109999999999E-2</c:v>
                </c:pt>
                <c:pt idx="2171">
                  <c:v>1.056203E-2</c:v>
                </c:pt>
                <c:pt idx="2172">
                  <c:v>1.678901E-2</c:v>
                </c:pt>
                <c:pt idx="2173">
                  <c:v>1.213493E-2</c:v>
                </c:pt>
                <c:pt idx="2174">
                  <c:v>1.41216E-2</c:v>
                </c:pt>
                <c:pt idx="2175">
                  <c:v>1.951698E-2</c:v>
                </c:pt>
                <c:pt idx="2176">
                  <c:v>9.7796589999999996E-3</c:v>
                </c:pt>
                <c:pt idx="2177">
                  <c:v>1.319187E-2</c:v>
                </c:pt>
                <c:pt idx="2178">
                  <c:v>1.5834319999999999E-2</c:v>
                </c:pt>
                <c:pt idx="2179">
                  <c:v>1.257E-2</c:v>
                </c:pt>
                <c:pt idx="2180">
                  <c:v>1.283052E-2</c:v>
                </c:pt>
                <c:pt idx="2181">
                  <c:v>1.5414219999999999E-2</c:v>
                </c:pt>
                <c:pt idx="2182">
                  <c:v>1.1443709999999999E-2</c:v>
                </c:pt>
                <c:pt idx="2183">
                  <c:v>1.4874739999999999E-2</c:v>
                </c:pt>
                <c:pt idx="2184">
                  <c:v>9.3943759999999994E-3</c:v>
                </c:pt>
                <c:pt idx="2185">
                  <c:v>1.9654789999999998E-2</c:v>
                </c:pt>
                <c:pt idx="2186">
                  <c:v>1.093101E-2</c:v>
                </c:pt>
                <c:pt idx="2187">
                  <c:v>6.5878600000000001E-3</c:v>
                </c:pt>
                <c:pt idx="2188">
                  <c:v>1.3430599999999999E-2</c:v>
                </c:pt>
                <c:pt idx="2189">
                  <c:v>8.6017070000000001E-3</c:v>
                </c:pt>
                <c:pt idx="2190">
                  <c:v>1.1941179999999999E-2</c:v>
                </c:pt>
                <c:pt idx="2191">
                  <c:v>1.1299450000000001E-2</c:v>
                </c:pt>
                <c:pt idx="2192">
                  <c:v>1.107576E-2</c:v>
                </c:pt>
                <c:pt idx="2193">
                  <c:v>1.260114E-2</c:v>
                </c:pt>
                <c:pt idx="2194">
                  <c:v>1.9291309999999999E-2</c:v>
                </c:pt>
                <c:pt idx="2195">
                  <c:v>9.5765550000000005E-3</c:v>
                </c:pt>
                <c:pt idx="2196">
                  <c:v>2.161944E-2</c:v>
                </c:pt>
                <c:pt idx="2197">
                  <c:v>1.134954E-2</c:v>
                </c:pt>
                <c:pt idx="2198">
                  <c:v>1.177544E-2</c:v>
                </c:pt>
                <c:pt idx="2199">
                  <c:v>9.8242390000000002E-3</c:v>
                </c:pt>
                <c:pt idx="2200">
                  <c:v>9.1775850000000003E-3</c:v>
                </c:pt>
                <c:pt idx="2201">
                  <c:v>2.1731179999999999E-2</c:v>
                </c:pt>
                <c:pt idx="2202">
                  <c:v>1.355335E-2</c:v>
                </c:pt>
                <c:pt idx="2203">
                  <c:v>1.1213880000000001E-2</c:v>
                </c:pt>
                <c:pt idx="2204">
                  <c:v>1.5708099999999999E-2</c:v>
                </c:pt>
                <c:pt idx="2205">
                  <c:v>1.0471660000000001E-2</c:v>
                </c:pt>
                <c:pt idx="2206">
                  <c:v>1.341875E-2</c:v>
                </c:pt>
                <c:pt idx="2207">
                  <c:v>1.171926E-2</c:v>
                </c:pt>
                <c:pt idx="2208">
                  <c:v>1.3420369999999999E-2</c:v>
                </c:pt>
                <c:pt idx="2209">
                  <c:v>1.7514410000000001E-2</c:v>
                </c:pt>
                <c:pt idx="2210">
                  <c:v>1.4618529999999999E-2</c:v>
                </c:pt>
                <c:pt idx="2211">
                  <c:v>2.2084309999999999E-2</c:v>
                </c:pt>
                <c:pt idx="2212">
                  <c:v>1.48255E-2</c:v>
                </c:pt>
                <c:pt idx="2213">
                  <c:v>1.3864019999999999E-2</c:v>
                </c:pt>
                <c:pt idx="2214">
                  <c:v>1.3694690000000001E-2</c:v>
                </c:pt>
                <c:pt idx="2215">
                  <c:v>1.004761E-2</c:v>
                </c:pt>
                <c:pt idx="2216">
                  <c:v>1.537899E-2</c:v>
                </c:pt>
                <c:pt idx="2217">
                  <c:v>1.133603E-2</c:v>
                </c:pt>
                <c:pt idx="2218">
                  <c:v>1.582457E-2</c:v>
                </c:pt>
                <c:pt idx="2219">
                  <c:v>1.5189650000000001E-2</c:v>
                </c:pt>
                <c:pt idx="2220">
                  <c:v>1.9598730000000002E-2</c:v>
                </c:pt>
                <c:pt idx="2221">
                  <c:v>1.1153400000000001E-2</c:v>
                </c:pt>
                <c:pt idx="2222">
                  <c:v>1.277963E-2</c:v>
                </c:pt>
                <c:pt idx="2223">
                  <c:v>1.2807850000000001E-2</c:v>
                </c:pt>
                <c:pt idx="2224">
                  <c:v>1.6633330000000002E-2</c:v>
                </c:pt>
                <c:pt idx="2225">
                  <c:v>1.5430610000000001E-2</c:v>
                </c:pt>
                <c:pt idx="2226">
                  <c:v>1.0694499999999999E-2</c:v>
                </c:pt>
                <c:pt idx="2227">
                  <c:v>2.0558119999999999E-2</c:v>
                </c:pt>
                <c:pt idx="2228">
                  <c:v>1.3010229999999999E-2</c:v>
                </c:pt>
                <c:pt idx="2229">
                  <c:v>2.241541E-2</c:v>
                </c:pt>
                <c:pt idx="2230">
                  <c:v>1.2235309999999999E-2</c:v>
                </c:pt>
                <c:pt idx="2231">
                  <c:v>1.7319810000000001E-2</c:v>
                </c:pt>
                <c:pt idx="2232">
                  <c:v>1.0089539999999999E-2</c:v>
                </c:pt>
                <c:pt idx="2233">
                  <c:v>1.195616E-2</c:v>
                </c:pt>
                <c:pt idx="2234">
                  <c:v>8.2485479999999996E-3</c:v>
                </c:pt>
                <c:pt idx="2235">
                  <c:v>1.2179519999999999E-2</c:v>
                </c:pt>
                <c:pt idx="2236">
                  <c:v>1.052028E-2</c:v>
                </c:pt>
                <c:pt idx="2237">
                  <c:v>1.4894879999999999E-2</c:v>
                </c:pt>
                <c:pt idx="2238">
                  <c:v>1.2163770000000001E-2</c:v>
                </c:pt>
                <c:pt idx="2239">
                  <c:v>1.579993E-2</c:v>
                </c:pt>
                <c:pt idx="2240">
                  <c:v>1.3470849999999999E-2</c:v>
                </c:pt>
                <c:pt idx="2241">
                  <c:v>8.8253840000000004E-3</c:v>
                </c:pt>
                <c:pt idx="2242">
                  <c:v>1.3770269999999999E-2</c:v>
                </c:pt>
                <c:pt idx="2243">
                  <c:v>1.1691379999999999E-2</c:v>
                </c:pt>
                <c:pt idx="2244">
                  <c:v>1.447038E-2</c:v>
                </c:pt>
                <c:pt idx="2245">
                  <c:v>1.141757E-2</c:v>
                </c:pt>
                <c:pt idx="2246">
                  <c:v>1.220414E-2</c:v>
                </c:pt>
                <c:pt idx="2247">
                  <c:v>1.48063E-2</c:v>
                </c:pt>
                <c:pt idx="2248">
                  <c:v>1.8321649999999998E-2</c:v>
                </c:pt>
                <c:pt idx="2249">
                  <c:v>1.5882239999999999E-2</c:v>
                </c:pt>
                <c:pt idx="2250">
                  <c:v>1.6397149999999999E-2</c:v>
                </c:pt>
                <c:pt idx="2251">
                  <c:v>1.4440089999999999E-2</c:v>
                </c:pt>
                <c:pt idx="2252">
                  <c:v>1.346526E-2</c:v>
                </c:pt>
                <c:pt idx="2253">
                  <c:v>1.315787E-2</c:v>
                </c:pt>
                <c:pt idx="2254">
                  <c:v>8.5313839999999995E-3</c:v>
                </c:pt>
                <c:pt idx="2255">
                  <c:v>1.0369130000000001E-2</c:v>
                </c:pt>
                <c:pt idx="2256">
                  <c:v>1.1706050000000001E-2</c:v>
                </c:pt>
                <c:pt idx="2257">
                  <c:v>2.0130950000000002E-2</c:v>
                </c:pt>
                <c:pt idx="2258">
                  <c:v>1.635433E-2</c:v>
                </c:pt>
                <c:pt idx="2259">
                  <c:v>1.184836E-2</c:v>
                </c:pt>
                <c:pt idx="2260">
                  <c:v>1.237916E-2</c:v>
                </c:pt>
                <c:pt idx="2261">
                  <c:v>1.8215729999999999E-2</c:v>
                </c:pt>
                <c:pt idx="2262">
                  <c:v>1.5724220000000001E-2</c:v>
                </c:pt>
                <c:pt idx="2263">
                  <c:v>1.0499690000000001E-2</c:v>
                </c:pt>
                <c:pt idx="2264">
                  <c:v>1.4223649999999999E-2</c:v>
                </c:pt>
                <c:pt idx="2265">
                  <c:v>1.311088E-2</c:v>
                </c:pt>
                <c:pt idx="2266">
                  <c:v>1.7442030000000001E-2</c:v>
                </c:pt>
                <c:pt idx="2267">
                  <c:v>1.490549E-2</c:v>
                </c:pt>
                <c:pt idx="2268">
                  <c:v>1.2730440000000001E-2</c:v>
                </c:pt>
                <c:pt idx="2269">
                  <c:v>1.102235E-2</c:v>
                </c:pt>
                <c:pt idx="2270">
                  <c:v>1.8131410000000001E-2</c:v>
                </c:pt>
                <c:pt idx="2271">
                  <c:v>8.6049709999999995E-3</c:v>
                </c:pt>
                <c:pt idx="2272">
                  <c:v>1.8453819999999999E-2</c:v>
                </c:pt>
                <c:pt idx="2273">
                  <c:v>1.179907E-2</c:v>
                </c:pt>
                <c:pt idx="2274">
                  <c:v>1.3212140000000001E-2</c:v>
                </c:pt>
                <c:pt idx="2275">
                  <c:v>2.0472299999999999E-2</c:v>
                </c:pt>
                <c:pt idx="2276">
                  <c:v>1.0858309999999999E-2</c:v>
                </c:pt>
                <c:pt idx="2277">
                  <c:v>1.164402E-2</c:v>
                </c:pt>
                <c:pt idx="2278">
                  <c:v>1.07788E-2</c:v>
                </c:pt>
                <c:pt idx="2279">
                  <c:v>1.2305E-2</c:v>
                </c:pt>
                <c:pt idx="2280">
                  <c:v>1.8110919999999999E-2</c:v>
                </c:pt>
                <c:pt idx="2281">
                  <c:v>8.2596600000000003E-3</c:v>
                </c:pt>
                <c:pt idx="2282">
                  <c:v>7.6027409999999997E-3</c:v>
                </c:pt>
                <c:pt idx="2283">
                  <c:v>1.6299620000000001E-2</c:v>
                </c:pt>
                <c:pt idx="2284">
                  <c:v>1.1340340000000001E-2</c:v>
                </c:pt>
                <c:pt idx="2285">
                  <c:v>1.7217119999999999E-2</c:v>
                </c:pt>
                <c:pt idx="2286">
                  <c:v>9.3226960000000001E-3</c:v>
                </c:pt>
                <c:pt idx="2287">
                  <c:v>1.0353609999999999E-2</c:v>
                </c:pt>
                <c:pt idx="2288">
                  <c:v>1.804658E-2</c:v>
                </c:pt>
                <c:pt idx="2289">
                  <c:v>1.269824E-2</c:v>
                </c:pt>
                <c:pt idx="2290">
                  <c:v>1.0206450000000001E-2</c:v>
                </c:pt>
                <c:pt idx="2291">
                  <c:v>1.479628E-2</c:v>
                </c:pt>
                <c:pt idx="2292">
                  <c:v>2.0208259999999999E-2</c:v>
                </c:pt>
                <c:pt idx="2293">
                  <c:v>8.5433709999999993E-3</c:v>
                </c:pt>
                <c:pt idx="2294">
                  <c:v>1.340768E-2</c:v>
                </c:pt>
                <c:pt idx="2295">
                  <c:v>1.325723E-2</c:v>
                </c:pt>
                <c:pt idx="2296">
                  <c:v>1.2991010000000001E-2</c:v>
                </c:pt>
                <c:pt idx="2297">
                  <c:v>1.034697E-2</c:v>
                </c:pt>
                <c:pt idx="2298">
                  <c:v>9.312842E-3</c:v>
                </c:pt>
                <c:pt idx="2299">
                  <c:v>1.4073550000000001E-2</c:v>
                </c:pt>
                <c:pt idx="2300">
                  <c:v>9.2871180000000005E-3</c:v>
                </c:pt>
                <c:pt idx="2301">
                  <c:v>1.4538769999999999E-2</c:v>
                </c:pt>
                <c:pt idx="2302">
                  <c:v>1.151865E-2</c:v>
                </c:pt>
                <c:pt idx="2303">
                  <c:v>2.192912E-2</c:v>
                </c:pt>
                <c:pt idx="2304">
                  <c:v>1.1663079999999999E-2</c:v>
                </c:pt>
                <c:pt idx="2305">
                  <c:v>1.172319E-2</c:v>
                </c:pt>
                <c:pt idx="2306">
                  <c:v>1.0159619999999999E-2</c:v>
                </c:pt>
                <c:pt idx="2307">
                  <c:v>1.310479E-2</c:v>
                </c:pt>
                <c:pt idx="2308">
                  <c:v>1.2533890000000001E-2</c:v>
                </c:pt>
                <c:pt idx="2309">
                  <c:v>1.938585E-2</c:v>
                </c:pt>
                <c:pt idx="2310">
                  <c:v>1.8181619999999999E-2</c:v>
                </c:pt>
                <c:pt idx="2311">
                  <c:v>1.423051E-2</c:v>
                </c:pt>
                <c:pt idx="2312">
                  <c:v>1.0696020000000001E-2</c:v>
                </c:pt>
                <c:pt idx="2313">
                  <c:v>1.2990420000000001E-2</c:v>
                </c:pt>
                <c:pt idx="2314">
                  <c:v>1.0062460000000001E-2</c:v>
                </c:pt>
                <c:pt idx="2315">
                  <c:v>9.1083190000000001E-3</c:v>
                </c:pt>
                <c:pt idx="2316">
                  <c:v>1.466023E-2</c:v>
                </c:pt>
                <c:pt idx="2317">
                  <c:v>1.697568E-2</c:v>
                </c:pt>
                <c:pt idx="2318">
                  <c:v>1.7508920000000001E-2</c:v>
                </c:pt>
                <c:pt idx="2319">
                  <c:v>1.584644E-2</c:v>
                </c:pt>
                <c:pt idx="2320">
                  <c:v>7.0034820000000001E-3</c:v>
                </c:pt>
                <c:pt idx="2321">
                  <c:v>2.1122459999999999E-2</c:v>
                </c:pt>
                <c:pt idx="2322">
                  <c:v>1.1293940000000001E-2</c:v>
                </c:pt>
                <c:pt idx="2323">
                  <c:v>1.1074820000000001E-2</c:v>
                </c:pt>
                <c:pt idx="2324">
                  <c:v>1.093335E-2</c:v>
                </c:pt>
                <c:pt idx="2325">
                  <c:v>1.5210909999999999E-2</c:v>
                </c:pt>
                <c:pt idx="2326">
                  <c:v>1.18329E-2</c:v>
                </c:pt>
                <c:pt idx="2327">
                  <c:v>1.8868389999999999E-2</c:v>
                </c:pt>
                <c:pt idx="2328">
                  <c:v>1.3613E-2</c:v>
                </c:pt>
                <c:pt idx="2329">
                  <c:v>1.028842E-2</c:v>
                </c:pt>
                <c:pt idx="2330">
                  <c:v>8.5659199999999994E-3</c:v>
                </c:pt>
                <c:pt idx="2331">
                  <c:v>1.0660090000000001E-2</c:v>
                </c:pt>
                <c:pt idx="2332">
                  <c:v>7.7709620000000002E-3</c:v>
                </c:pt>
                <c:pt idx="2333">
                  <c:v>1.8193190000000001E-2</c:v>
                </c:pt>
                <c:pt idx="2334">
                  <c:v>1.261139E-2</c:v>
                </c:pt>
                <c:pt idx="2335">
                  <c:v>1.11793E-2</c:v>
                </c:pt>
                <c:pt idx="2336">
                  <c:v>1.1544469999999999E-2</c:v>
                </c:pt>
                <c:pt idx="2337">
                  <c:v>7.527476E-3</c:v>
                </c:pt>
                <c:pt idx="2338">
                  <c:v>8.6839640000000006E-3</c:v>
                </c:pt>
                <c:pt idx="2339">
                  <c:v>1.3455409999999999E-2</c:v>
                </c:pt>
                <c:pt idx="2340">
                  <c:v>8.4298159999999997E-3</c:v>
                </c:pt>
                <c:pt idx="2341">
                  <c:v>1.2009199999999999E-2</c:v>
                </c:pt>
                <c:pt idx="2342">
                  <c:v>1.288682E-2</c:v>
                </c:pt>
                <c:pt idx="2343">
                  <c:v>1.8814549999999999E-2</c:v>
                </c:pt>
                <c:pt idx="2344">
                  <c:v>1.022725E-2</c:v>
                </c:pt>
                <c:pt idx="2345">
                  <c:v>9.0702939999999996E-3</c:v>
                </c:pt>
                <c:pt idx="2346">
                  <c:v>1.0774850000000001E-2</c:v>
                </c:pt>
                <c:pt idx="2347">
                  <c:v>1.3753929999999999E-2</c:v>
                </c:pt>
                <c:pt idx="2348">
                  <c:v>1.51399E-2</c:v>
                </c:pt>
                <c:pt idx="2349">
                  <c:v>1.6408490000000001E-2</c:v>
                </c:pt>
                <c:pt idx="2350">
                  <c:v>1.190833E-2</c:v>
                </c:pt>
                <c:pt idx="2351">
                  <c:v>1.030695E-2</c:v>
                </c:pt>
                <c:pt idx="2352">
                  <c:v>2.247186E-2</c:v>
                </c:pt>
                <c:pt idx="2353">
                  <c:v>1.454541E-2</c:v>
                </c:pt>
                <c:pt idx="2354">
                  <c:v>7.9065990000000003E-3</c:v>
                </c:pt>
                <c:pt idx="2355">
                  <c:v>1.3569680000000001E-2</c:v>
                </c:pt>
                <c:pt idx="2356">
                  <c:v>1.6474269999999999E-2</c:v>
                </c:pt>
                <c:pt idx="2357">
                  <c:v>1.374477E-2</c:v>
                </c:pt>
                <c:pt idx="2358">
                  <c:v>1.6158809999999999E-2</c:v>
                </c:pt>
                <c:pt idx="2359">
                  <c:v>1.7410470000000001E-2</c:v>
                </c:pt>
                <c:pt idx="2360">
                  <c:v>1.6075229999999999E-2</c:v>
                </c:pt>
                <c:pt idx="2361">
                  <c:v>1.7680069999999999E-2</c:v>
                </c:pt>
                <c:pt idx="2362">
                  <c:v>1.369034E-2</c:v>
                </c:pt>
                <c:pt idx="2363">
                  <c:v>8.9390660000000007E-3</c:v>
                </c:pt>
                <c:pt idx="2364">
                  <c:v>1.1512710000000001E-2</c:v>
                </c:pt>
                <c:pt idx="2365">
                  <c:v>1.012908E-2</c:v>
                </c:pt>
                <c:pt idx="2366">
                  <c:v>1.4926129999999999E-2</c:v>
                </c:pt>
                <c:pt idx="2367">
                  <c:v>1.5843590000000001E-2</c:v>
                </c:pt>
                <c:pt idx="2368">
                  <c:v>1.43173E-2</c:v>
                </c:pt>
                <c:pt idx="2369">
                  <c:v>1.402901E-2</c:v>
                </c:pt>
                <c:pt idx="2370">
                  <c:v>1.308954E-2</c:v>
                </c:pt>
                <c:pt idx="2371">
                  <c:v>6.3353949999999997E-3</c:v>
                </c:pt>
                <c:pt idx="2372">
                  <c:v>2.021305E-2</c:v>
                </c:pt>
                <c:pt idx="2373">
                  <c:v>1.860009E-2</c:v>
                </c:pt>
                <c:pt idx="2374">
                  <c:v>1.132525E-2</c:v>
                </c:pt>
                <c:pt idx="2375">
                  <c:v>1.829598E-2</c:v>
                </c:pt>
                <c:pt idx="2376">
                  <c:v>1.8016359999999999E-2</c:v>
                </c:pt>
                <c:pt idx="2377">
                  <c:v>9.1368820000000007E-3</c:v>
                </c:pt>
                <c:pt idx="2378">
                  <c:v>1.934377E-2</c:v>
                </c:pt>
                <c:pt idx="2379">
                  <c:v>1.3926869999999999E-2</c:v>
                </c:pt>
                <c:pt idx="2380">
                  <c:v>9.5799809999999996E-3</c:v>
                </c:pt>
                <c:pt idx="2381">
                  <c:v>1.938053E-2</c:v>
                </c:pt>
                <c:pt idx="2382">
                  <c:v>1.5257649999999999E-2</c:v>
                </c:pt>
                <c:pt idx="2383">
                  <c:v>1.531919E-2</c:v>
                </c:pt>
                <c:pt idx="2384">
                  <c:v>1.8100330000000001E-2</c:v>
                </c:pt>
                <c:pt idx="2385">
                  <c:v>1.13711E-2</c:v>
                </c:pt>
                <c:pt idx="2386">
                  <c:v>1.3806840000000001E-2</c:v>
                </c:pt>
                <c:pt idx="2387">
                  <c:v>1.0744449999999999E-2</c:v>
                </c:pt>
                <c:pt idx="2388">
                  <c:v>1.352631E-2</c:v>
                </c:pt>
                <c:pt idx="2389">
                  <c:v>6.7862590000000002E-3</c:v>
                </c:pt>
                <c:pt idx="2390">
                  <c:v>9.8862099999999994E-3</c:v>
                </c:pt>
                <c:pt idx="2391">
                  <c:v>8.3196659999999999E-3</c:v>
                </c:pt>
                <c:pt idx="2392">
                  <c:v>9.6690869999999998E-3</c:v>
                </c:pt>
                <c:pt idx="2393">
                  <c:v>1.959141E-2</c:v>
                </c:pt>
                <c:pt idx="2394">
                  <c:v>9.1134240000000002E-3</c:v>
                </c:pt>
                <c:pt idx="2395">
                  <c:v>1.2336990000000001E-2</c:v>
                </c:pt>
                <c:pt idx="2396">
                  <c:v>1.254512E-2</c:v>
                </c:pt>
                <c:pt idx="2397">
                  <c:v>1.675739E-2</c:v>
                </c:pt>
                <c:pt idx="2398">
                  <c:v>1.364834E-2</c:v>
                </c:pt>
                <c:pt idx="2399">
                  <c:v>1.5006769999999999E-2</c:v>
                </c:pt>
                <c:pt idx="2400">
                  <c:v>1.0958290000000001E-2</c:v>
                </c:pt>
                <c:pt idx="2401">
                  <c:v>1.074482E-2</c:v>
                </c:pt>
                <c:pt idx="2402">
                  <c:v>1.1306170000000001E-2</c:v>
                </c:pt>
                <c:pt idx="2403">
                  <c:v>1.3803019999999999E-2</c:v>
                </c:pt>
                <c:pt idx="2404">
                  <c:v>1.529644E-2</c:v>
                </c:pt>
                <c:pt idx="2405">
                  <c:v>9.834031E-3</c:v>
                </c:pt>
                <c:pt idx="2406">
                  <c:v>1.0417060000000001E-2</c:v>
                </c:pt>
                <c:pt idx="2407">
                  <c:v>1.2294650000000001E-2</c:v>
                </c:pt>
                <c:pt idx="2408">
                  <c:v>1.411038E-2</c:v>
                </c:pt>
                <c:pt idx="2409">
                  <c:v>1.6819850000000001E-2</c:v>
                </c:pt>
                <c:pt idx="2410">
                  <c:v>1.3870449999999999E-2</c:v>
                </c:pt>
                <c:pt idx="2411">
                  <c:v>1.3208299999999999E-2</c:v>
                </c:pt>
                <c:pt idx="2412">
                  <c:v>1.003924E-2</c:v>
                </c:pt>
                <c:pt idx="2413">
                  <c:v>9.7217899999999993E-3</c:v>
                </c:pt>
                <c:pt idx="2414">
                  <c:v>1.527537E-2</c:v>
                </c:pt>
                <c:pt idx="2415">
                  <c:v>1.0214279999999999E-2</c:v>
                </c:pt>
                <c:pt idx="2416">
                  <c:v>1.4645089999999999E-2</c:v>
                </c:pt>
                <c:pt idx="2417">
                  <c:v>1.196666E-2</c:v>
                </c:pt>
                <c:pt idx="2418">
                  <c:v>1.2924969999999999E-2</c:v>
                </c:pt>
                <c:pt idx="2419">
                  <c:v>1.023802E-2</c:v>
                </c:pt>
                <c:pt idx="2420">
                  <c:v>1.5805199999999998E-2</c:v>
                </c:pt>
                <c:pt idx="2421">
                  <c:v>1.402339E-2</c:v>
                </c:pt>
                <c:pt idx="2422">
                  <c:v>1.2080749999999999E-2</c:v>
                </c:pt>
                <c:pt idx="2423">
                  <c:v>1.1398490000000001E-2</c:v>
                </c:pt>
                <c:pt idx="2424">
                  <c:v>1.3015850000000001E-2</c:v>
                </c:pt>
                <c:pt idx="2425">
                  <c:v>1.287801E-2</c:v>
                </c:pt>
                <c:pt idx="2426">
                  <c:v>1.280857E-2</c:v>
                </c:pt>
                <c:pt idx="2427">
                  <c:v>1.1896759999999999E-2</c:v>
                </c:pt>
                <c:pt idx="2428">
                  <c:v>1.027555E-2</c:v>
                </c:pt>
                <c:pt idx="2429">
                  <c:v>1.108629E-2</c:v>
                </c:pt>
                <c:pt idx="2430">
                  <c:v>1.026358E-2</c:v>
                </c:pt>
                <c:pt idx="2431">
                  <c:v>1.314569E-2</c:v>
                </c:pt>
                <c:pt idx="2432">
                  <c:v>1.238595E-2</c:v>
                </c:pt>
                <c:pt idx="2433">
                  <c:v>1.9556810000000001E-2</c:v>
                </c:pt>
                <c:pt idx="2434">
                  <c:v>1.080651E-2</c:v>
                </c:pt>
                <c:pt idx="2435">
                  <c:v>1.066918E-2</c:v>
                </c:pt>
                <c:pt idx="2436">
                  <c:v>7.7582830000000004E-3</c:v>
                </c:pt>
                <c:pt idx="2437">
                  <c:v>1.0280320000000001E-2</c:v>
                </c:pt>
                <c:pt idx="2438">
                  <c:v>8.471414E-3</c:v>
                </c:pt>
                <c:pt idx="2439">
                  <c:v>1.4338760000000001E-2</c:v>
                </c:pt>
                <c:pt idx="2440">
                  <c:v>1.005705E-2</c:v>
                </c:pt>
                <c:pt idx="2441">
                  <c:v>1.5751769999999998E-2</c:v>
                </c:pt>
                <c:pt idx="2442">
                  <c:v>9.9775049999999994E-3</c:v>
                </c:pt>
                <c:pt idx="2443">
                  <c:v>9.9301779999999996E-3</c:v>
                </c:pt>
                <c:pt idx="2444">
                  <c:v>1.165423E-2</c:v>
                </c:pt>
                <c:pt idx="2445">
                  <c:v>8.3399430000000007E-3</c:v>
                </c:pt>
                <c:pt idx="2446">
                  <c:v>7.9565339999999995E-3</c:v>
                </c:pt>
                <c:pt idx="2447">
                  <c:v>9.7219609999999995E-3</c:v>
                </c:pt>
                <c:pt idx="2448">
                  <c:v>6.0407439999999998E-3</c:v>
                </c:pt>
                <c:pt idx="2449">
                  <c:v>1.1129480000000001E-2</c:v>
                </c:pt>
                <c:pt idx="2450">
                  <c:v>1.242847E-2</c:v>
                </c:pt>
                <c:pt idx="2451">
                  <c:v>1.008124E-2</c:v>
                </c:pt>
                <c:pt idx="2452">
                  <c:v>9.5482139999999993E-3</c:v>
                </c:pt>
                <c:pt idx="2453">
                  <c:v>1.1834910000000001E-2</c:v>
                </c:pt>
                <c:pt idx="2454">
                  <c:v>9.0240059999999993E-3</c:v>
                </c:pt>
                <c:pt idx="2455">
                  <c:v>1.29961E-2</c:v>
                </c:pt>
                <c:pt idx="2456">
                  <c:v>1.0058539999999999E-2</c:v>
                </c:pt>
                <c:pt idx="2457">
                  <c:v>8.0110700000000003E-3</c:v>
                </c:pt>
                <c:pt idx="2458">
                  <c:v>1.1561399999999999E-2</c:v>
                </c:pt>
                <c:pt idx="2459">
                  <c:v>8.7660410000000005E-3</c:v>
                </c:pt>
                <c:pt idx="2460">
                  <c:v>1.1848020000000001E-2</c:v>
                </c:pt>
                <c:pt idx="2461">
                  <c:v>8.8052519999999995E-3</c:v>
                </c:pt>
                <c:pt idx="2462">
                  <c:v>9.4612450000000001E-3</c:v>
                </c:pt>
                <c:pt idx="2463">
                  <c:v>9.9403740000000001E-3</c:v>
                </c:pt>
                <c:pt idx="2464">
                  <c:v>9.6438080000000002E-3</c:v>
                </c:pt>
                <c:pt idx="2465">
                  <c:v>1.281112E-2</c:v>
                </c:pt>
                <c:pt idx="2466">
                  <c:v>8.6058650000000007E-3</c:v>
                </c:pt>
                <c:pt idx="2467">
                  <c:v>1.1224670000000001E-2</c:v>
                </c:pt>
                <c:pt idx="2468">
                  <c:v>1.046362E-2</c:v>
                </c:pt>
                <c:pt idx="2469">
                  <c:v>8.6834019999999998E-3</c:v>
                </c:pt>
                <c:pt idx="2470">
                  <c:v>1.12771E-2</c:v>
                </c:pt>
                <c:pt idx="2471">
                  <c:v>1.154998E-2</c:v>
                </c:pt>
                <c:pt idx="2472">
                  <c:v>1.1680360000000001E-2</c:v>
                </c:pt>
                <c:pt idx="2473">
                  <c:v>1.008003E-2</c:v>
                </c:pt>
                <c:pt idx="2474">
                  <c:v>9.2621289999999992E-3</c:v>
                </c:pt>
                <c:pt idx="2475">
                  <c:v>8.6632529999999992E-3</c:v>
                </c:pt>
                <c:pt idx="2476">
                  <c:v>1.299468E-2</c:v>
                </c:pt>
                <c:pt idx="2477">
                  <c:v>9.4263249999999993E-3</c:v>
                </c:pt>
                <c:pt idx="2478">
                  <c:v>1.427863E-2</c:v>
                </c:pt>
                <c:pt idx="2479">
                  <c:v>1.160125E-2</c:v>
                </c:pt>
                <c:pt idx="2480">
                  <c:v>9.0012600000000005E-3</c:v>
                </c:pt>
                <c:pt idx="2481">
                  <c:v>1.082631E-2</c:v>
                </c:pt>
                <c:pt idx="2482">
                  <c:v>8.8141729999999998E-3</c:v>
                </c:pt>
                <c:pt idx="2483">
                  <c:v>1.1621670000000001E-2</c:v>
                </c:pt>
                <c:pt idx="2484">
                  <c:v>1.250033E-2</c:v>
                </c:pt>
                <c:pt idx="2485">
                  <c:v>1.135705E-2</c:v>
                </c:pt>
                <c:pt idx="2486">
                  <c:v>1.166645E-2</c:v>
                </c:pt>
                <c:pt idx="2487">
                  <c:v>9.7263120000000008E-3</c:v>
                </c:pt>
                <c:pt idx="2488">
                  <c:v>7.7108589999999996E-3</c:v>
                </c:pt>
                <c:pt idx="2489">
                  <c:v>9.6856440000000002E-3</c:v>
                </c:pt>
                <c:pt idx="2490">
                  <c:v>8.1465970000000002E-3</c:v>
                </c:pt>
                <c:pt idx="2491">
                  <c:v>8.6005820000000007E-3</c:v>
                </c:pt>
                <c:pt idx="2492">
                  <c:v>8.6850039999999996E-3</c:v>
                </c:pt>
                <c:pt idx="2493">
                  <c:v>7.7590289999999998E-3</c:v>
                </c:pt>
                <c:pt idx="2494">
                  <c:v>1.10277E-2</c:v>
                </c:pt>
                <c:pt idx="2495">
                  <c:v>9.2662349999999994E-3</c:v>
                </c:pt>
                <c:pt idx="2496">
                  <c:v>1.152389E-2</c:v>
                </c:pt>
                <c:pt idx="2497">
                  <c:v>9.0156190000000008E-3</c:v>
                </c:pt>
                <c:pt idx="2498">
                  <c:v>8.8970530000000003E-3</c:v>
                </c:pt>
                <c:pt idx="2499">
                  <c:v>1.154151E-2</c:v>
                </c:pt>
                <c:pt idx="2500">
                  <c:v>1.325234E-2</c:v>
                </c:pt>
                <c:pt idx="2501">
                  <c:v>9.6775260000000005E-3</c:v>
                </c:pt>
                <c:pt idx="2502">
                  <c:v>1.182647E-2</c:v>
                </c:pt>
                <c:pt idx="2503">
                  <c:v>8.9748729999999995E-3</c:v>
                </c:pt>
                <c:pt idx="2504">
                  <c:v>1.011462E-2</c:v>
                </c:pt>
                <c:pt idx="2505">
                  <c:v>1.018959E-2</c:v>
                </c:pt>
                <c:pt idx="2506">
                  <c:v>7.3575849999999998E-3</c:v>
                </c:pt>
                <c:pt idx="2507">
                  <c:v>1.08021E-2</c:v>
                </c:pt>
                <c:pt idx="2508">
                  <c:v>1.295409E-2</c:v>
                </c:pt>
                <c:pt idx="2509">
                  <c:v>9.9690219999999993E-3</c:v>
                </c:pt>
                <c:pt idx="2510">
                  <c:v>9.4118450000000003E-3</c:v>
                </c:pt>
                <c:pt idx="2511">
                  <c:v>1.323293E-2</c:v>
                </c:pt>
                <c:pt idx="2512">
                  <c:v>9.3723339999999995E-3</c:v>
                </c:pt>
                <c:pt idx="2513">
                  <c:v>1.265193E-2</c:v>
                </c:pt>
                <c:pt idx="2514">
                  <c:v>1.0840000000000001E-2</c:v>
                </c:pt>
                <c:pt idx="2515">
                  <c:v>7.797465E-3</c:v>
                </c:pt>
                <c:pt idx="2516">
                  <c:v>1.0621729999999999E-2</c:v>
                </c:pt>
                <c:pt idx="2517">
                  <c:v>8.6005309999999998E-3</c:v>
                </c:pt>
                <c:pt idx="2518">
                  <c:v>9.6504290000000003E-3</c:v>
                </c:pt>
                <c:pt idx="2519">
                  <c:v>1.205584E-2</c:v>
                </c:pt>
                <c:pt idx="2520">
                  <c:v>1.3264740000000001E-2</c:v>
                </c:pt>
                <c:pt idx="2521">
                  <c:v>1.1246890000000001E-2</c:v>
                </c:pt>
                <c:pt idx="2522">
                  <c:v>1.064786E-2</c:v>
                </c:pt>
                <c:pt idx="2523">
                  <c:v>1.000302E-2</c:v>
                </c:pt>
                <c:pt idx="2524">
                  <c:v>1.130394E-2</c:v>
                </c:pt>
                <c:pt idx="2525">
                  <c:v>1.1086769999999999E-2</c:v>
                </c:pt>
                <c:pt idx="2526">
                  <c:v>1.0101890000000001E-2</c:v>
                </c:pt>
                <c:pt idx="2527">
                  <c:v>1.0939819999999999E-2</c:v>
                </c:pt>
                <c:pt idx="2528">
                  <c:v>9.6293420000000008E-3</c:v>
                </c:pt>
                <c:pt idx="2529">
                  <c:v>1.177305E-2</c:v>
                </c:pt>
                <c:pt idx="2530">
                  <c:v>1.1647269999999999E-2</c:v>
                </c:pt>
                <c:pt idx="2531">
                  <c:v>1.236549E-2</c:v>
                </c:pt>
                <c:pt idx="2532">
                  <c:v>1.416483E-2</c:v>
                </c:pt>
                <c:pt idx="2533">
                  <c:v>1.005786E-2</c:v>
                </c:pt>
                <c:pt idx="2534">
                  <c:v>1.072914E-2</c:v>
                </c:pt>
                <c:pt idx="2535">
                  <c:v>1.159104E-2</c:v>
                </c:pt>
                <c:pt idx="2536">
                  <c:v>8.3857729999999991E-3</c:v>
                </c:pt>
                <c:pt idx="2537">
                  <c:v>1.4034929999999999E-2</c:v>
                </c:pt>
                <c:pt idx="2538">
                  <c:v>1.173681E-2</c:v>
                </c:pt>
                <c:pt idx="2539">
                  <c:v>1.386715E-2</c:v>
                </c:pt>
                <c:pt idx="2540">
                  <c:v>1.5678939999999999E-2</c:v>
                </c:pt>
                <c:pt idx="2541">
                  <c:v>1.157798E-2</c:v>
                </c:pt>
                <c:pt idx="2542">
                  <c:v>1.2462859999999999E-2</c:v>
                </c:pt>
                <c:pt idx="2543">
                  <c:v>1.50574E-2</c:v>
                </c:pt>
                <c:pt idx="2544">
                  <c:v>1.028637E-2</c:v>
                </c:pt>
                <c:pt idx="2545">
                  <c:v>1.2871270000000001E-2</c:v>
                </c:pt>
                <c:pt idx="2546">
                  <c:v>1.424718E-2</c:v>
                </c:pt>
                <c:pt idx="2547">
                  <c:v>1.144881E-2</c:v>
                </c:pt>
                <c:pt idx="2548">
                  <c:v>1.3283690000000001E-2</c:v>
                </c:pt>
                <c:pt idx="2549">
                  <c:v>1.075693E-2</c:v>
                </c:pt>
                <c:pt idx="2550">
                  <c:v>1.3209220000000001E-2</c:v>
                </c:pt>
                <c:pt idx="2551">
                  <c:v>1.311847E-2</c:v>
                </c:pt>
                <c:pt idx="2552">
                  <c:v>1.131472E-2</c:v>
                </c:pt>
                <c:pt idx="2553">
                  <c:v>1.144009E-2</c:v>
                </c:pt>
                <c:pt idx="2554">
                  <c:v>8.9068529999999993E-3</c:v>
                </c:pt>
                <c:pt idx="2555">
                  <c:v>1.1122399999999999E-2</c:v>
                </c:pt>
                <c:pt idx="2556">
                  <c:v>1.5678210000000001E-2</c:v>
                </c:pt>
                <c:pt idx="2557">
                  <c:v>9.0437680000000006E-3</c:v>
                </c:pt>
                <c:pt idx="2558">
                  <c:v>9.5476020000000005E-3</c:v>
                </c:pt>
                <c:pt idx="2559">
                  <c:v>1.029884E-2</c:v>
                </c:pt>
                <c:pt idx="2560">
                  <c:v>1.225353E-2</c:v>
                </c:pt>
                <c:pt idx="2561">
                  <c:v>9.909981E-3</c:v>
                </c:pt>
                <c:pt idx="2562">
                  <c:v>1.1171189999999999E-2</c:v>
                </c:pt>
                <c:pt idx="2563">
                  <c:v>1.2334009999999999E-2</c:v>
                </c:pt>
                <c:pt idx="2564">
                  <c:v>1.020601E-2</c:v>
                </c:pt>
                <c:pt idx="2565">
                  <c:v>1.0470190000000001E-2</c:v>
                </c:pt>
                <c:pt idx="2566">
                  <c:v>1.3211560000000001E-2</c:v>
                </c:pt>
                <c:pt idx="2567">
                  <c:v>1.0653620000000001E-2</c:v>
                </c:pt>
                <c:pt idx="2568">
                  <c:v>1.1101369999999999E-2</c:v>
                </c:pt>
                <c:pt idx="2569">
                  <c:v>1.1097320000000001E-2</c:v>
                </c:pt>
                <c:pt idx="2570">
                  <c:v>1.392036E-2</c:v>
                </c:pt>
                <c:pt idx="2571">
                  <c:v>1.1368710000000001E-2</c:v>
                </c:pt>
                <c:pt idx="2572">
                  <c:v>9.7585829999999995E-3</c:v>
                </c:pt>
                <c:pt idx="2573">
                  <c:v>8.2608490000000007E-3</c:v>
                </c:pt>
                <c:pt idx="2574">
                  <c:v>1.6646310000000001E-2</c:v>
                </c:pt>
                <c:pt idx="2575">
                  <c:v>7.4088909999999999E-3</c:v>
                </c:pt>
                <c:pt idx="2576">
                  <c:v>8.5374079999999998E-3</c:v>
                </c:pt>
                <c:pt idx="2577">
                  <c:v>1.105891E-2</c:v>
                </c:pt>
                <c:pt idx="2578">
                  <c:v>7.7424E-3</c:v>
                </c:pt>
                <c:pt idx="2579">
                  <c:v>2.0571969999999998E-2</c:v>
                </c:pt>
                <c:pt idx="2580">
                  <c:v>1.004681E-2</c:v>
                </c:pt>
                <c:pt idx="2581">
                  <c:v>1.2432790000000001E-2</c:v>
                </c:pt>
                <c:pt idx="2582">
                  <c:v>1.9744689999999999E-2</c:v>
                </c:pt>
                <c:pt idx="2583">
                  <c:v>8.8449510000000002E-3</c:v>
                </c:pt>
                <c:pt idx="2584">
                  <c:v>9.5231320000000001E-3</c:v>
                </c:pt>
                <c:pt idx="2585">
                  <c:v>1.1085930000000001E-2</c:v>
                </c:pt>
                <c:pt idx="2586">
                  <c:v>1.1345879999999999E-2</c:v>
                </c:pt>
                <c:pt idx="2587">
                  <c:v>1.0254320000000001E-2</c:v>
                </c:pt>
                <c:pt idx="2588">
                  <c:v>1.500755E-2</c:v>
                </c:pt>
                <c:pt idx="2589">
                  <c:v>1.151137E-2</c:v>
                </c:pt>
                <c:pt idx="2590">
                  <c:v>1.1302899999999999E-2</c:v>
                </c:pt>
                <c:pt idx="2591">
                  <c:v>1.303319E-2</c:v>
                </c:pt>
                <c:pt idx="2592">
                  <c:v>1.8068669999999998E-2</c:v>
                </c:pt>
                <c:pt idx="2593">
                  <c:v>1.9150420000000001E-2</c:v>
                </c:pt>
                <c:pt idx="2594">
                  <c:v>1.517808E-2</c:v>
                </c:pt>
                <c:pt idx="2595">
                  <c:v>1.2941390000000001E-2</c:v>
                </c:pt>
                <c:pt idx="2596">
                  <c:v>1.240342E-2</c:v>
                </c:pt>
                <c:pt idx="2597">
                  <c:v>8.3947109999999991E-3</c:v>
                </c:pt>
                <c:pt idx="2598">
                  <c:v>7.1939769999999998E-3</c:v>
                </c:pt>
                <c:pt idx="2599">
                  <c:v>1.0388939999999999E-2</c:v>
                </c:pt>
                <c:pt idx="2600">
                  <c:v>9.0375490000000006E-3</c:v>
                </c:pt>
                <c:pt idx="2601">
                  <c:v>1.116822E-2</c:v>
                </c:pt>
                <c:pt idx="2602">
                  <c:v>1.0049779999999999E-2</c:v>
                </c:pt>
                <c:pt idx="2603">
                  <c:v>1.7833430000000001E-2</c:v>
                </c:pt>
                <c:pt idx="2604">
                  <c:v>1.0466899999999999E-2</c:v>
                </c:pt>
                <c:pt idx="2605">
                  <c:v>1.234358E-2</c:v>
                </c:pt>
                <c:pt idx="2606">
                  <c:v>1.1074530000000001E-2</c:v>
                </c:pt>
                <c:pt idx="2607">
                  <c:v>9.9703320000000002E-3</c:v>
                </c:pt>
                <c:pt idx="2608">
                  <c:v>7.5378119999999996E-3</c:v>
                </c:pt>
                <c:pt idx="2609">
                  <c:v>1.050179E-2</c:v>
                </c:pt>
                <c:pt idx="2610">
                  <c:v>7.6053759999999996E-3</c:v>
                </c:pt>
                <c:pt idx="2611">
                  <c:v>9.9371170000000005E-3</c:v>
                </c:pt>
                <c:pt idx="2612">
                  <c:v>1.3128570000000001E-2</c:v>
                </c:pt>
                <c:pt idx="2613">
                  <c:v>1.054371E-2</c:v>
                </c:pt>
                <c:pt idx="2614">
                  <c:v>1.6700639999999999E-2</c:v>
                </c:pt>
                <c:pt idx="2615">
                  <c:v>1.9407379999999998E-2</c:v>
                </c:pt>
                <c:pt idx="2616">
                  <c:v>1.63109E-2</c:v>
                </c:pt>
                <c:pt idx="2617">
                  <c:v>1.1043519999999999E-2</c:v>
                </c:pt>
                <c:pt idx="2618">
                  <c:v>2.1061320000000001E-2</c:v>
                </c:pt>
                <c:pt idx="2619">
                  <c:v>1.1658419999999999E-2</c:v>
                </c:pt>
                <c:pt idx="2620">
                  <c:v>1.3796630000000001E-2</c:v>
                </c:pt>
                <c:pt idx="2621">
                  <c:v>1.620506E-2</c:v>
                </c:pt>
                <c:pt idx="2622">
                  <c:v>9.9283189999999997E-3</c:v>
                </c:pt>
                <c:pt idx="2623">
                  <c:v>1.213353E-2</c:v>
                </c:pt>
                <c:pt idx="2624">
                  <c:v>1.5718860000000001E-2</c:v>
                </c:pt>
                <c:pt idx="2625">
                  <c:v>1.6343460000000001E-2</c:v>
                </c:pt>
                <c:pt idx="2626">
                  <c:v>9.5392789999999995E-3</c:v>
                </c:pt>
                <c:pt idx="2627">
                  <c:v>1.7857149999999999E-2</c:v>
                </c:pt>
                <c:pt idx="2628">
                  <c:v>1.0846440000000001E-2</c:v>
                </c:pt>
                <c:pt idx="2629">
                  <c:v>1.472363E-2</c:v>
                </c:pt>
                <c:pt idx="2630">
                  <c:v>1.5596260000000001E-2</c:v>
                </c:pt>
                <c:pt idx="2631">
                  <c:v>1.3049069999999999E-2</c:v>
                </c:pt>
                <c:pt idx="2632">
                  <c:v>1.207514E-2</c:v>
                </c:pt>
                <c:pt idx="2633">
                  <c:v>1.496227E-2</c:v>
                </c:pt>
                <c:pt idx="2634">
                  <c:v>1.04954E-2</c:v>
                </c:pt>
                <c:pt idx="2635">
                  <c:v>1.2722580000000001E-2</c:v>
                </c:pt>
                <c:pt idx="2636">
                  <c:v>9.5903840000000004E-3</c:v>
                </c:pt>
                <c:pt idx="2637">
                  <c:v>1.0231209999999999E-2</c:v>
                </c:pt>
                <c:pt idx="2638">
                  <c:v>1.039823E-2</c:v>
                </c:pt>
                <c:pt idx="2639">
                  <c:v>2.049277E-2</c:v>
                </c:pt>
                <c:pt idx="2640">
                  <c:v>1.7690549999999999E-2</c:v>
                </c:pt>
                <c:pt idx="2641">
                  <c:v>7.692071E-3</c:v>
                </c:pt>
                <c:pt idx="2642">
                  <c:v>2.1011200000000001E-2</c:v>
                </c:pt>
                <c:pt idx="2643">
                  <c:v>1.326099E-2</c:v>
                </c:pt>
                <c:pt idx="2644">
                  <c:v>9.5590129999999999E-3</c:v>
                </c:pt>
                <c:pt idx="2645">
                  <c:v>8.7625110000000006E-3</c:v>
                </c:pt>
                <c:pt idx="2646">
                  <c:v>1.7566120000000001E-2</c:v>
                </c:pt>
                <c:pt idx="2647">
                  <c:v>1.5910779999999999E-2</c:v>
                </c:pt>
                <c:pt idx="2648">
                  <c:v>1.2595200000000001E-2</c:v>
                </c:pt>
                <c:pt idx="2649">
                  <c:v>1.135658E-2</c:v>
                </c:pt>
                <c:pt idx="2650">
                  <c:v>1.502335E-2</c:v>
                </c:pt>
                <c:pt idx="2651">
                  <c:v>8.5831369999999994E-3</c:v>
                </c:pt>
                <c:pt idx="2652">
                  <c:v>1.915588E-2</c:v>
                </c:pt>
                <c:pt idx="2653">
                  <c:v>1.1016969999999999E-2</c:v>
                </c:pt>
                <c:pt idx="2654">
                  <c:v>1.1543339999999999E-2</c:v>
                </c:pt>
                <c:pt idx="2655">
                  <c:v>7.3012440000000001E-3</c:v>
                </c:pt>
                <c:pt idx="2656">
                  <c:v>1.549128E-2</c:v>
                </c:pt>
                <c:pt idx="2657">
                  <c:v>2.197588E-2</c:v>
                </c:pt>
                <c:pt idx="2658">
                  <c:v>1.5364879999999999E-2</c:v>
                </c:pt>
                <c:pt idx="2659">
                  <c:v>1.240722E-2</c:v>
                </c:pt>
                <c:pt idx="2660">
                  <c:v>1.071796E-2</c:v>
                </c:pt>
                <c:pt idx="2661">
                  <c:v>1.560517E-2</c:v>
                </c:pt>
                <c:pt idx="2662">
                  <c:v>2.2588960000000002E-2</c:v>
                </c:pt>
                <c:pt idx="2663">
                  <c:v>1.5763780000000002E-2</c:v>
                </c:pt>
                <c:pt idx="2664">
                  <c:v>1.4097810000000001E-2</c:v>
                </c:pt>
                <c:pt idx="2665">
                  <c:v>1.4476569999999999E-2</c:v>
                </c:pt>
                <c:pt idx="2666">
                  <c:v>1.166704E-2</c:v>
                </c:pt>
                <c:pt idx="2667">
                  <c:v>1.212537E-2</c:v>
                </c:pt>
                <c:pt idx="2668">
                  <c:v>1.0938450000000001E-2</c:v>
                </c:pt>
                <c:pt idx="2669">
                  <c:v>1.399095E-2</c:v>
                </c:pt>
                <c:pt idx="2670">
                  <c:v>1.6935499999999999E-2</c:v>
                </c:pt>
                <c:pt idx="2671">
                  <c:v>1.359644E-2</c:v>
                </c:pt>
                <c:pt idx="2672">
                  <c:v>1.0580289999999999E-2</c:v>
                </c:pt>
                <c:pt idx="2673">
                  <c:v>1.3639750000000001E-2</c:v>
                </c:pt>
                <c:pt idx="2674">
                  <c:v>1.090562E-2</c:v>
                </c:pt>
                <c:pt idx="2675">
                  <c:v>8.2458930000000007E-3</c:v>
                </c:pt>
                <c:pt idx="2676">
                  <c:v>1.398305E-2</c:v>
                </c:pt>
                <c:pt idx="2677">
                  <c:v>1.9422490000000001E-2</c:v>
                </c:pt>
                <c:pt idx="2678">
                  <c:v>1.8840880000000001E-2</c:v>
                </c:pt>
                <c:pt idx="2679">
                  <c:v>1.7564730000000001E-2</c:v>
                </c:pt>
                <c:pt idx="2680">
                  <c:v>9.0964129999999994E-3</c:v>
                </c:pt>
                <c:pt idx="2681">
                  <c:v>7.4354479999999999E-3</c:v>
                </c:pt>
                <c:pt idx="2682">
                  <c:v>1.6558440000000001E-2</c:v>
                </c:pt>
                <c:pt idx="2683">
                  <c:v>1.6448979999999998E-2</c:v>
                </c:pt>
                <c:pt idx="2684">
                  <c:v>1.074634E-2</c:v>
                </c:pt>
                <c:pt idx="2685">
                  <c:v>1.3499219999999999E-2</c:v>
                </c:pt>
                <c:pt idx="2686">
                  <c:v>1.5975329999999999E-2</c:v>
                </c:pt>
                <c:pt idx="2687">
                  <c:v>1.009408E-2</c:v>
                </c:pt>
                <c:pt idx="2688">
                  <c:v>1.6825509999999998E-2</c:v>
                </c:pt>
                <c:pt idx="2689">
                  <c:v>1.226844E-2</c:v>
                </c:pt>
                <c:pt idx="2690">
                  <c:v>1.6161809999999999E-2</c:v>
                </c:pt>
                <c:pt idx="2691">
                  <c:v>1.7145150000000001E-2</c:v>
                </c:pt>
                <c:pt idx="2692">
                  <c:v>1.675633E-2</c:v>
                </c:pt>
                <c:pt idx="2693">
                  <c:v>1.353332E-2</c:v>
                </c:pt>
                <c:pt idx="2694">
                  <c:v>1.6434919999999999E-2</c:v>
                </c:pt>
                <c:pt idx="2695">
                  <c:v>8.3941160000000001E-3</c:v>
                </c:pt>
                <c:pt idx="2696">
                  <c:v>1.971732E-2</c:v>
                </c:pt>
                <c:pt idx="2697">
                  <c:v>2.2725970000000002E-2</c:v>
                </c:pt>
                <c:pt idx="2698">
                  <c:v>1.7754059999999999E-2</c:v>
                </c:pt>
                <c:pt idx="2699">
                  <c:v>1.7603540000000001E-2</c:v>
                </c:pt>
                <c:pt idx="2700">
                  <c:v>1.7223209999999999E-2</c:v>
                </c:pt>
                <c:pt idx="2701">
                  <c:v>1.4527E-2</c:v>
                </c:pt>
                <c:pt idx="2702">
                  <c:v>1.151659E-2</c:v>
                </c:pt>
                <c:pt idx="2703">
                  <c:v>1.864006E-2</c:v>
                </c:pt>
                <c:pt idx="2704">
                  <c:v>1.3503899999999999E-2</c:v>
                </c:pt>
                <c:pt idx="2705">
                  <c:v>1.3998709999999999E-2</c:v>
                </c:pt>
                <c:pt idx="2706">
                  <c:v>1.1302950000000001E-2</c:v>
                </c:pt>
                <c:pt idx="2707">
                  <c:v>1.7955169999999999E-2</c:v>
                </c:pt>
                <c:pt idx="2708">
                  <c:v>1.2799319999999999E-2</c:v>
                </c:pt>
                <c:pt idx="2709">
                  <c:v>1.5245959999999999E-2</c:v>
                </c:pt>
                <c:pt idx="2710">
                  <c:v>1.8648479999999999E-2</c:v>
                </c:pt>
                <c:pt idx="2711">
                  <c:v>1.3700159999999999E-2</c:v>
                </c:pt>
                <c:pt idx="2712">
                  <c:v>9.9861159999999997E-3</c:v>
                </c:pt>
                <c:pt idx="2713">
                  <c:v>1.4651340000000001E-2</c:v>
                </c:pt>
                <c:pt idx="2714">
                  <c:v>1.9789580000000001E-2</c:v>
                </c:pt>
                <c:pt idx="2715">
                  <c:v>1.8605E-2</c:v>
                </c:pt>
                <c:pt idx="2716">
                  <c:v>1.31564E-2</c:v>
                </c:pt>
                <c:pt idx="2717">
                  <c:v>1.7301850000000001E-2</c:v>
                </c:pt>
                <c:pt idx="2718">
                  <c:v>1.8906880000000001E-2</c:v>
                </c:pt>
                <c:pt idx="2719">
                  <c:v>2.482007E-2</c:v>
                </c:pt>
                <c:pt idx="2720">
                  <c:v>1.8745589999999999E-2</c:v>
                </c:pt>
                <c:pt idx="2721">
                  <c:v>2.2827610000000002E-2</c:v>
                </c:pt>
                <c:pt idx="2722">
                  <c:v>2.043215E-2</c:v>
                </c:pt>
                <c:pt idx="2723">
                  <c:v>1.874054E-2</c:v>
                </c:pt>
                <c:pt idx="2724">
                  <c:v>1.2253770000000001E-2</c:v>
                </c:pt>
                <c:pt idx="2725">
                  <c:v>1.104275E-2</c:v>
                </c:pt>
                <c:pt idx="2726">
                  <c:v>1.7644489999999999E-2</c:v>
                </c:pt>
                <c:pt idx="2727">
                  <c:v>1.5647350000000001E-2</c:v>
                </c:pt>
                <c:pt idx="2728">
                  <c:v>2.0977989999999998E-2</c:v>
                </c:pt>
                <c:pt idx="2729">
                  <c:v>1.6996859999999999E-2</c:v>
                </c:pt>
                <c:pt idx="2730">
                  <c:v>1.041709E-2</c:v>
                </c:pt>
                <c:pt idx="2731">
                  <c:v>1.8670140000000002E-2</c:v>
                </c:pt>
                <c:pt idx="2732">
                  <c:v>1.5911379999999999E-2</c:v>
                </c:pt>
                <c:pt idx="2733">
                  <c:v>1.6094520000000001E-2</c:v>
                </c:pt>
                <c:pt idx="2734">
                  <c:v>1.412922E-2</c:v>
                </c:pt>
                <c:pt idx="2735">
                  <c:v>9.9979790000000006E-3</c:v>
                </c:pt>
                <c:pt idx="2736">
                  <c:v>2.0478880000000001E-2</c:v>
                </c:pt>
                <c:pt idx="2737">
                  <c:v>1.363294E-2</c:v>
                </c:pt>
                <c:pt idx="2738">
                  <c:v>2.018269E-2</c:v>
                </c:pt>
                <c:pt idx="2739">
                  <c:v>1.498683E-2</c:v>
                </c:pt>
                <c:pt idx="2740">
                  <c:v>1.8658190000000002E-2</c:v>
                </c:pt>
                <c:pt idx="2741">
                  <c:v>1.275914E-2</c:v>
                </c:pt>
                <c:pt idx="2742">
                  <c:v>1.5736839999999998E-2</c:v>
                </c:pt>
                <c:pt idx="2743">
                  <c:v>1.311268E-2</c:v>
                </c:pt>
                <c:pt idx="2744">
                  <c:v>8.8792639999999996E-3</c:v>
                </c:pt>
                <c:pt idx="2745">
                  <c:v>1.0528320000000001E-2</c:v>
                </c:pt>
                <c:pt idx="2746">
                  <c:v>1.5489040000000001E-2</c:v>
                </c:pt>
                <c:pt idx="2747">
                  <c:v>9.2464399999999999E-3</c:v>
                </c:pt>
                <c:pt idx="2748">
                  <c:v>1.0991880000000001E-2</c:v>
                </c:pt>
                <c:pt idx="2749">
                  <c:v>1.5748959999999999E-2</c:v>
                </c:pt>
                <c:pt idx="2750">
                  <c:v>2.307062E-2</c:v>
                </c:pt>
                <c:pt idx="2751">
                  <c:v>2.0414649999999999E-2</c:v>
                </c:pt>
                <c:pt idx="2752">
                  <c:v>1.2929080000000001E-2</c:v>
                </c:pt>
                <c:pt idx="2753">
                  <c:v>1.8197339999999999E-2</c:v>
                </c:pt>
                <c:pt idx="2754">
                  <c:v>1.72759E-2</c:v>
                </c:pt>
                <c:pt idx="2755">
                  <c:v>9.5899539999999995E-3</c:v>
                </c:pt>
                <c:pt idx="2756">
                  <c:v>1.9054379999999999E-2</c:v>
                </c:pt>
                <c:pt idx="2757">
                  <c:v>1.151951E-2</c:v>
                </c:pt>
                <c:pt idx="2758">
                  <c:v>1.912428E-2</c:v>
                </c:pt>
                <c:pt idx="2759">
                  <c:v>1.1961360000000001E-2</c:v>
                </c:pt>
                <c:pt idx="2760">
                  <c:v>1.6351790000000001E-2</c:v>
                </c:pt>
                <c:pt idx="2761">
                  <c:v>1.251505E-2</c:v>
                </c:pt>
                <c:pt idx="2762">
                  <c:v>1.4732200000000001E-2</c:v>
                </c:pt>
                <c:pt idx="2763">
                  <c:v>9.5219699999999994E-3</c:v>
                </c:pt>
                <c:pt idx="2764">
                  <c:v>1.188491E-2</c:v>
                </c:pt>
                <c:pt idx="2765">
                  <c:v>1.437249E-2</c:v>
                </c:pt>
                <c:pt idx="2766">
                  <c:v>1.7961629999999999E-2</c:v>
                </c:pt>
                <c:pt idx="2767">
                  <c:v>1.8967959999999999E-2</c:v>
                </c:pt>
                <c:pt idx="2768">
                  <c:v>8.8834180000000006E-3</c:v>
                </c:pt>
                <c:pt idx="2769">
                  <c:v>1.1693129999999999E-2</c:v>
                </c:pt>
                <c:pt idx="2770">
                  <c:v>1.240016E-2</c:v>
                </c:pt>
                <c:pt idx="2771">
                  <c:v>1.7967219999999999E-2</c:v>
                </c:pt>
                <c:pt idx="2772">
                  <c:v>1.086144E-2</c:v>
                </c:pt>
                <c:pt idx="2773">
                  <c:v>1.4753850000000001E-2</c:v>
                </c:pt>
                <c:pt idx="2774">
                  <c:v>1.308114E-2</c:v>
                </c:pt>
                <c:pt idx="2775">
                  <c:v>1.465056E-2</c:v>
                </c:pt>
                <c:pt idx="2776">
                  <c:v>1.839756E-2</c:v>
                </c:pt>
                <c:pt idx="2777">
                  <c:v>1.4058330000000001E-2</c:v>
                </c:pt>
                <c:pt idx="2778">
                  <c:v>2.0150999999999999E-2</c:v>
                </c:pt>
                <c:pt idx="2779">
                  <c:v>1.8535030000000001E-2</c:v>
                </c:pt>
                <c:pt idx="2780">
                  <c:v>1.272743E-2</c:v>
                </c:pt>
                <c:pt idx="2781">
                  <c:v>1.480776E-2</c:v>
                </c:pt>
                <c:pt idx="2782">
                  <c:v>1.2426410000000001E-2</c:v>
                </c:pt>
                <c:pt idx="2783">
                  <c:v>2.057614E-2</c:v>
                </c:pt>
                <c:pt idx="2784">
                  <c:v>9.0076819999999995E-3</c:v>
                </c:pt>
                <c:pt idx="2785">
                  <c:v>1.583905E-2</c:v>
                </c:pt>
                <c:pt idx="2786">
                  <c:v>1.495934E-2</c:v>
                </c:pt>
                <c:pt idx="2787">
                  <c:v>1.619901E-2</c:v>
                </c:pt>
                <c:pt idx="2788">
                  <c:v>1.4946950000000001E-2</c:v>
                </c:pt>
                <c:pt idx="2789">
                  <c:v>1.3216550000000001E-2</c:v>
                </c:pt>
                <c:pt idx="2790">
                  <c:v>1.3903560000000001E-2</c:v>
                </c:pt>
                <c:pt idx="2791">
                  <c:v>1.27993E-2</c:v>
                </c:pt>
                <c:pt idx="2792">
                  <c:v>1.7894549999999999E-2</c:v>
                </c:pt>
                <c:pt idx="2793">
                  <c:v>1.9609649999999999E-2</c:v>
                </c:pt>
                <c:pt idx="2794">
                  <c:v>1.9530100000000002E-2</c:v>
                </c:pt>
                <c:pt idx="2795">
                  <c:v>9.1927750000000003E-3</c:v>
                </c:pt>
                <c:pt idx="2796">
                  <c:v>1.3858540000000001E-2</c:v>
                </c:pt>
                <c:pt idx="2797">
                  <c:v>1.0728069999999999E-2</c:v>
                </c:pt>
                <c:pt idx="2798">
                  <c:v>1.656181E-2</c:v>
                </c:pt>
                <c:pt idx="2799">
                  <c:v>1.3784650000000001E-2</c:v>
                </c:pt>
                <c:pt idx="2800">
                  <c:v>1.1274060000000001E-2</c:v>
                </c:pt>
                <c:pt idx="2801">
                  <c:v>9.5652250000000001E-3</c:v>
                </c:pt>
                <c:pt idx="2802">
                  <c:v>1.076964E-2</c:v>
                </c:pt>
                <c:pt idx="2803">
                  <c:v>9.022413E-3</c:v>
                </c:pt>
                <c:pt idx="2804">
                  <c:v>1.9303520000000001E-2</c:v>
                </c:pt>
                <c:pt idx="2805">
                  <c:v>1.5543609999999999E-2</c:v>
                </c:pt>
                <c:pt idx="2806">
                  <c:v>1.06988E-2</c:v>
                </c:pt>
                <c:pt idx="2807">
                  <c:v>2.008679E-2</c:v>
                </c:pt>
                <c:pt idx="2808">
                  <c:v>2.0151800000000001E-2</c:v>
                </c:pt>
                <c:pt idx="2809">
                  <c:v>1.326887E-2</c:v>
                </c:pt>
                <c:pt idx="2810">
                  <c:v>1.1127450000000001E-2</c:v>
                </c:pt>
                <c:pt idx="2811">
                  <c:v>1.542343E-2</c:v>
                </c:pt>
                <c:pt idx="2812">
                  <c:v>2.272544E-2</c:v>
                </c:pt>
                <c:pt idx="2813">
                  <c:v>1.0087560000000001E-2</c:v>
                </c:pt>
                <c:pt idx="2814">
                  <c:v>2.1405779999999999E-2</c:v>
                </c:pt>
                <c:pt idx="2815">
                  <c:v>2.2960879999999999E-2</c:v>
                </c:pt>
                <c:pt idx="2816">
                  <c:v>1.755433E-2</c:v>
                </c:pt>
                <c:pt idx="2817">
                  <c:v>2.1030070000000001E-2</c:v>
                </c:pt>
                <c:pt idx="2818">
                  <c:v>1.688688E-2</c:v>
                </c:pt>
                <c:pt idx="2819">
                  <c:v>1.521541E-2</c:v>
                </c:pt>
                <c:pt idx="2820">
                  <c:v>1.994377E-2</c:v>
                </c:pt>
                <c:pt idx="2821">
                  <c:v>1.431647E-2</c:v>
                </c:pt>
                <c:pt idx="2822">
                  <c:v>1.747135E-2</c:v>
                </c:pt>
                <c:pt idx="2823">
                  <c:v>1.453255E-2</c:v>
                </c:pt>
                <c:pt idx="2824">
                  <c:v>2.338283E-2</c:v>
                </c:pt>
                <c:pt idx="2825">
                  <c:v>2.4272910000000002E-2</c:v>
                </c:pt>
                <c:pt idx="2826">
                  <c:v>2.128039E-2</c:v>
                </c:pt>
                <c:pt idx="2827">
                  <c:v>1.0079370000000001E-2</c:v>
                </c:pt>
                <c:pt idx="2828">
                  <c:v>2.1566800000000001E-2</c:v>
                </c:pt>
                <c:pt idx="2829">
                  <c:v>1.029864E-2</c:v>
                </c:pt>
                <c:pt idx="2830">
                  <c:v>1.3112540000000001E-2</c:v>
                </c:pt>
                <c:pt idx="2831">
                  <c:v>1.764226E-2</c:v>
                </c:pt>
                <c:pt idx="2832">
                  <c:v>2.0977389999999999E-2</c:v>
                </c:pt>
                <c:pt idx="2833">
                  <c:v>7.6085609999999998E-3</c:v>
                </c:pt>
                <c:pt idx="2834">
                  <c:v>2.0507299999999999E-2</c:v>
                </c:pt>
                <c:pt idx="2835">
                  <c:v>1.21669E-2</c:v>
                </c:pt>
                <c:pt idx="2836">
                  <c:v>2.4218320000000002E-2</c:v>
                </c:pt>
                <c:pt idx="2837">
                  <c:v>1.3295589999999999E-2</c:v>
                </c:pt>
                <c:pt idx="2838">
                  <c:v>1.4919689999999999E-2</c:v>
                </c:pt>
                <c:pt idx="2839">
                  <c:v>2.0085160000000001E-2</c:v>
                </c:pt>
                <c:pt idx="2840">
                  <c:v>2.0290550000000001E-2</c:v>
                </c:pt>
                <c:pt idx="2841">
                  <c:v>8.4461999999999992E-3</c:v>
                </c:pt>
                <c:pt idx="2842">
                  <c:v>1.7439039999999999E-2</c:v>
                </c:pt>
                <c:pt idx="2843">
                  <c:v>1.925456E-2</c:v>
                </c:pt>
                <c:pt idx="2844">
                  <c:v>1.087638E-2</c:v>
                </c:pt>
                <c:pt idx="2845">
                  <c:v>1.6533510000000001E-2</c:v>
                </c:pt>
                <c:pt idx="2846">
                  <c:v>1.50873E-2</c:v>
                </c:pt>
                <c:pt idx="2847">
                  <c:v>1.09275E-2</c:v>
                </c:pt>
                <c:pt idx="2848">
                  <c:v>1.0715179999999999E-2</c:v>
                </c:pt>
                <c:pt idx="2849">
                  <c:v>1.0716730000000001E-2</c:v>
                </c:pt>
                <c:pt idx="2850">
                  <c:v>8.1430589999999994E-3</c:v>
                </c:pt>
                <c:pt idx="2851">
                  <c:v>1.867659E-2</c:v>
                </c:pt>
                <c:pt idx="2852">
                  <c:v>1.2102160000000001E-2</c:v>
                </c:pt>
                <c:pt idx="2853">
                  <c:v>1.2319800000000001E-2</c:v>
                </c:pt>
                <c:pt idx="2854">
                  <c:v>2.119008E-2</c:v>
                </c:pt>
                <c:pt idx="2855">
                  <c:v>9.5433010000000006E-3</c:v>
                </c:pt>
                <c:pt idx="2856">
                  <c:v>1.267921E-2</c:v>
                </c:pt>
                <c:pt idx="2857">
                  <c:v>9.0687860000000006E-3</c:v>
                </c:pt>
                <c:pt idx="2858">
                  <c:v>1.3348270000000001E-2</c:v>
                </c:pt>
                <c:pt idx="2859">
                  <c:v>7.0416640000000004E-3</c:v>
                </c:pt>
                <c:pt idx="2860">
                  <c:v>1.093206E-2</c:v>
                </c:pt>
              </c:numCache>
            </c:numRef>
          </c:yVal>
        </c:ser>
        <c:axId val="67705472"/>
        <c:axId val="67733760"/>
      </c:scatterChart>
      <c:valAx>
        <c:axId val="67705472"/>
        <c:scaling>
          <c:orientation val="minMax"/>
        </c:scaling>
        <c:axPos val="b"/>
        <c:tickLblPos val="nextTo"/>
        <c:crossAx val="67733760"/>
        <c:crosses val="autoZero"/>
        <c:crossBetween val="midCat"/>
      </c:valAx>
      <c:valAx>
        <c:axId val="67733760"/>
        <c:scaling>
          <c:orientation val="minMax"/>
          <c:max val="0.14000000000000001"/>
        </c:scaling>
        <c:axPos val="l"/>
        <c:majorGridlines/>
        <c:numFmt formatCode="0.000" sourceLinked="1"/>
        <c:tickLblPos val="nextTo"/>
        <c:crossAx val="67705472"/>
        <c:crosses val="autoZero"/>
        <c:crossBetween val="midCat"/>
      </c:valAx>
    </c:plotArea>
    <c:plotVisOnly val="1"/>
  </c:chart>
  <c:spPr>
    <a:noFill/>
    <a:ln>
      <a:solidFill>
        <a:prstClr val="black"/>
      </a:solidFill>
    </a:ln>
  </c:spPr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title>
      <c:tx>
        <c:rich>
          <a:bodyPr/>
          <a:lstStyle/>
          <a:p>
            <a:pPr>
              <a:defRPr/>
            </a:pPr>
            <a:r>
              <a:rPr lang="en-US"/>
              <a:t>#520, Tag 25, RMS(cw/ccw)</a:t>
            </a:r>
          </a:p>
        </c:rich>
      </c:tx>
      <c:layout/>
    </c:title>
    <c:plotArea>
      <c:layout/>
      <c:scatterChart>
        <c:scatterStyle val="lineMarker"/>
        <c:ser>
          <c:idx val="1"/>
          <c:order val="1"/>
          <c:tx>
            <c:strRef>
              <c:f>'520_2018_06 25 A)'!$E$1:$E$2</c:f>
              <c:strCache>
                <c:ptCount val="1"/>
                <c:pt idx="0">
                  <c:v>Tester Judgment mm/s rms</c:v>
                </c:pt>
              </c:strCache>
            </c:strRef>
          </c:tx>
          <c:marker>
            <c:symbol val="none"/>
          </c:marker>
          <c:yVal>
            <c:numRef>
              <c:f>'520_2018_06 25 A)'!$E$3:$E$2102</c:f>
              <c:numCache>
                <c:formatCode>0.000</c:formatCode>
                <c:ptCount val="2100"/>
                <c:pt idx="0">
                  <c:v>0.1233518</c:v>
                </c:pt>
                <c:pt idx="1">
                  <c:v>0.1185403</c:v>
                </c:pt>
                <c:pt idx="2">
                  <c:v>0.1202908</c:v>
                </c:pt>
                <c:pt idx="3">
                  <c:v>0.1206049</c:v>
                </c:pt>
                <c:pt idx="4">
                  <c:v>0.1183599</c:v>
                </c:pt>
                <c:pt idx="5">
                  <c:v>0.12198390000000001</c:v>
                </c:pt>
                <c:pt idx="6">
                  <c:v>0.11920070000000001</c:v>
                </c:pt>
                <c:pt idx="7">
                  <c:v>0.118952</c:v>
                </c:pt>
                <c:pt idx="8">
                  <c:v>0.1195626</c:v>
                </c:pt>
                <c:pt idx="9">
                  <c:v>0.1199866</c:v>
                </c:pt>
                <c:pt idx="10">
                  <c:v>0.11876349999999999</c:v>
                </c:pt>
                <c:pt idx="11">
                  <c:v>0.1173672</c:v>
                </c:pt>
                <c:pt idx="12">
                  <c:v>0.1192353</c:v>
                </c:pt>
                <c:pt idx="13">
                  <c:v>0.1203162</c:v>
                </c:pt>
                <c:pt idx="14">
                  <c:v>0.1227762</c:v>
                </c:pt>
                <c:pt idx="15">
                  <c:v>0.12196899999999999</c:v>
                </c:pt>
                <c:pt idx="16">
                  <c:v>0.12184689999999999</c:v>
                </c:pt>
                <c:pt idx="17">
                  <c:v>0.1186265</c:v>
                </c:pt>
                <c:pt idx="18">
                  <c:v>0.1182619</c:v>
                </c:pt>
                <c:pt idx="19">
                  <c:v>0.1203608</c:v>
                </c:pt>
                <c:pt idx="20">
                  <c:v>0.1209315</c:v>
                </c:pt>
                <c:pt idx="21">
                  <c:v>0.1187482</c:v>
                </c:pt>
                <c:pt idx="22">
                  <c:v>0.1196256</c:v>
                </c:pt>
                <c:pt idx="23">
                  <c:v>0.1194814</c:v>
                </c:pt>
                <c:pt idx="24">
                  <c:v>0.11990919999999999</c:v>
                </c:pt>
                <c:pt idx="25">
                  <c:v>0.1193925</c:v>
                </c:pt>
                <c:pt idx="26">
                  <c:v>0.12127540000000001</c:v>
                </c:pt>
                <c:pt idx="27">
                  <c:v>0.1197261</c:v>
                </c:pt>
                <c:pt idx="28">
                  <c:v>0.11955109999999999</c:v>
                </c:pt>
                <c:pt idx="29">
                  <c:v>0.118385</c:v>
                </c:pt>
                <c:pt idx="30">
                  <c:v>0.1196986</c:v>
                </c:pt>
                <c:pt idx="31">
                  <c:v>0.11768380000000001</c:v>
                </c:pt>
                <c:pt idx="32">
                  <c:v>0.11963509999999999</c:v>
                </c:pt>
                <c:pt idx="33">
                  <c:v>0.12018669999999999</c:v>
                </c:pt>
                <c:pt idx="34">
                  <c:v>0.1219568</c:v>
                </c:pt>
                <c:pt idx="35">
                  <c:v>0.11835909999999999</c:v>
                </c:pt>
                <c:pt idx="36">
                  <c:v>0.1210894</c:v>
                </c:pt>
                <c:pt idx="37">
                  <c:v>0.1194538</c:v>
                </c:pt>
                <c:pt idx="38">
                  <c:v>0.1171437</c:v>
                </c:pt>
                <c:pt idx="39">
                  <c:v>0.12273820000000001</c:v>
                </c:pt>
                <c:pt idx="40">
                  <c:v>0.11860229999999999</c:v>
                </c:pt>
                <c:pt idx="41">
                  <c:v>0.121145</c:v>
                </c:pt>
                <c:pt idx="42">
                  <c:v>0.12142840000000001</c:v>
                </c:pt>
                <c:pt idx="43">
                  <c:v>0.1198921</c:v>
                </c:pt>
                <c:pt idx="44">
                  <c:v>0.11635810000000001</c:v>
                </c:pt>
                <c:pt idx="45">
                  <c:v>0.1209851</c:v>
                </c:pt>
                <c:pt idx="46">
                  <c:v>0.1182503</c:v>
                </c:pt>
                <c:pt idx="47">
                  <c:v>0.1226602</c:v>
                </c:pt>
                <c:pt idx="48">
                  <c:v>0.12138549999999999</c:v>
                </c:pt>
                <c:pt idx="49">
                  <c:v>0.12045980000000001</c:v>
                </c:pt>
                <c:pt idx="50">
                  <c:v>0.1207072</c:v>
                </c:pt>
                <c:pt idx="51">
                  <c:v>0.1182298</c:v>
                </c:pt>
                <c:pt idx="52">
                  <c:v>0.11997380000000001</c:v>
                </c:pt>
                <c:pt idx="53">
                  <c:v>0.1192993</c:v>
                </c:pt>
                <c:pt idx="54">
                  <c:v>0.1195619</c:v>
                </c:pt>
                <c:pt idx="55">
                  <c:v>0.11811430000000001</c:v>
                </c:pt>
                <c:pt idx="56">
                  <c:v>0.12035510000000001</c:v>
                </c:pt>
                <c:pt idx="57">
                  <c:v>0.1218661</c:v>
                </c:pt>
                <c:pt idx="58">
                  <c:v>0.118256</c:v>
                </c:pt>
                <c:pt idx="59">
                  <c:v>0.1181029</c:v>
                </c:pt>
                <c:pt idx="60">
                  <c:v>0.1218052</c:v>
                </c:pt>
                <c:pt idx="61">
                  <c:v>0.1200562</c:v>
                </c:pt>
                <c:pt idx="62">
                  <c:v>0.1193442</c:v>
                </c:pt>
                <c:pt idx="63">
                  <c:v>0.1212135</c:v>
                </c:pt>
                <c:pt idx="64">
                  <c:v>0.1211955</c:v>
                </c:pt>
                <c:pt idx="65">
                  <c:v>0.1197298</c:v>
                </c:pt>
                <c:pt idx="66">
                  <c:v>0.123833</c:v>
                </c:pt>
                <c:pt idx="67">
                  <c:v>0.12095640000000001</c:v>
                </c:pt>
                <c:pt idx="68">
                  <c:v>0.12084209999999999</c:v>
                </c:pt>
                <c:pt idx="69">
                  <c:v>0.1219247</c:v>
                </c:pt>
                <c:pt idx="70">
                  <c:v>0.1198023</c:v>
                </c:pt>
                <c:pt idx="71">
                  <c:v>0.1221426</c:v>
                </c:pt>
                <c:pt idx="72">
                  <c:v>0.1225999</c:v>
                </c:pt>
                <c:pt idx="73">
                  <c:v>0.1221501</c:v>
                </c:pt>
                <c:pt idx="74">
                  <c:v>0.12003129999999999</c:v>
                </c:pt>
                <c:pt idx="75">
                  <c:v>0.1193355</c:v>
                </c:pt>
                <c:pt idx="76">
                  <c:v>0.1182887</c:v>
                </c:pt>
                <c:pt idx="77">
                  <c:v>0.1207539</c:v>
                </c:pt>
                <c:pt idx="78">
                  <c:v>0.1197327</c:v>
                </c:pt>
                <c:pt idx="79">
                  <c:v>0.1204863</c:v>
                </c:pt>
                <c:pt idx="80">
                  <c:v>0.1170696</c:v>
                </c:pt>
                <c:pt idx="81">
                  <c:v>0.1190541</c:v>
                </c:pt>
                <c:pt idx="82">
                  <c:v>0.1182448</c:v>
                </c:pt>
                <c:pt idx="83">
                  <c:v>0.1215087</c:v>
                </c:pt>
                <c:pt idx="84">
                  <c:v>0.12087630000000001</c:v>
                </c:pt>
                <c:pt idx="85">
                  <c:v>0.1173868</c:v>
                </c:pt>
                <c:pt idx="86">
                  <c:v>0.12218859999999999</c:v>
                </c:pt>
                <c:pt idx="87">
                  <c:v>0.1200536</c:v>
                </c:pt>
                <c:pt idx="88">
                  <c:v>0.1167127</c:v>
                </c:pt>
                <c:pt idx="89">
                  <c:v>0.12043089999999999</c:v>
                </c:pt>
                <c:pt idx="90">
                  <c:v>0.1167666</c:v>
                </c:pt>
                <c:pt idx="91">
                  <c:v>0.1200809</c:v>
                </c:pt>
                <c:pt idx="92">
                  <c:v>0.1209324</c:v>
                </c:pt>
                <c:pt idx="93">
                  <c:v>0.12057519999999999</c:v>
                </c:pt>
                <c:pt idx="94">
                  <c:v>0.1226087</c:v>
                </c:pt>
                <c:pt idx="95">
                  <c:v>0.1179538</c:v>
                </c:pt>
                <c:pt idx="96">
                  <c:v>0.1231384</c:v>
                </c:pt>
                <c:pt idx="97">
                  <c:v>0.1199052</c:v>
                </c:pt>
                <c:pt idx="98">
                  <c:v>0.1190623</c:v>
                </c:pt>
                <c:pt idx="99">
                  <c:v>0.12393469999999999</c:v>
                </c:pt>
                <c:pt idx="100">
                  <c:v>0.11464539999999999</c:v>
                </c:pt>
                <c:pt idx="101">
                  <c:v>0.11985419999999999</c:v>
                </c:pt>
                <c:pt idx="102">
                  <c:v>0.122539</c:v>
                </c:pt>
                <c:pt idx="103">
                  <c:v>0.1200806</c:v>
                </c:pt>
                <c:pt idx="104">
                  <c:v>0.1208682</c:v>
                </c:pt>
                <c:pt idx="105">
                  <c:v>0.1204672</c:v>
                </c:pt>
                <c:pt idx="106">
                  <c:v>0.12139759999999999</c:v>
                </c:pt>
                <c:pt idx="107">
                  <c:v>0.1175715</c:v>
                </c:pt>
                <c:pt idx="108">
                  <c:v>0.12186909999999999</c:v>
                </c:pt>
                <c:pt idx="109">
                  <c:v>0.1184481</c:v>
                </c:pt>
                <c:pt idx="110">
                  <c:v>0.1194204</c:v>
                </c:pt>
                <c:pt idx="111">
                  <c:v>0.1200541</c:v>
                </c:pt>
                <c:pt idx="112">
                  <c:v>0.1201985</c:v>
                </c:pt>
                <c:pt idx="113">
                  <c:v>0.1217646</c:v>
                </c:pt>
                <c:pt idx="114">
                  <c:v>0.122419</c:v>
                </c:pt>
                <c:pt idx="115">
                  <c:v>0.12059599999999999</c:v>
                </c:pt>
                <c:pt idx="116">
                  <c:v>0.11922820000000001</c:v>
                </c:pt>
                <c:pt idx="117">
                  <c:v>0.120364</c:v>
                </c:pt>
                <c:pt idx="118">
                  <c:v>0.1178158</c:v>
                </c:pt>
                <c:pt idx="119">
                  <c:v>0.11938650000000001</c:v>
                </c:pt>
                <c:pt idx="120">
                  <c:v>0.1183211</c:v>
                </c:pt>
                <c:pt idx="121">
                  <c:v>0.1200884</c:v>
                </c:pt>
                <c:pt idx="122">
                  <c:v>0.1178767</c:v>
                </c:pt>
                <c:pt idx="123">
                  <c:v>0.1209249</c:v>
                </c:pt>
                <c:pt idx="124">
                  <c:v>0.1170065</c:v>
                </c:pt>
                <c:pt idx="125">
                  <c:v>0.12180779999999999</c:v>
                </c:pt>
                <c:pt idx="126">
                  <c:v>0.11817850000000001</c:v>
                </c:pt>
                <c:pt idx="127">
                  <c:v>0.1190619</c:v>
                </c:pt>
                <c:pt idx="128">
                  <c:v>0.1189841</c:v>
                </c:pt>
                <c:pt idx="129">
                  <c:v>0.11850579999999999</c:v>
                </c:pt>
                <c:pt idx="130">
                  <c:v>0.11720899999999999</c:v>
                </c:pt>
                <c:pt idx="131">
                  <c:v>0.11979040000000001</c:v>
                </c:pt>
                <c:pt idx="132">
                  <c:v>0.11929240000000001</c:v>
                </c:pt>
                <c:pt idx="133">
                  <c:v>0.1229335</c:v>
                </c:pt>
                <c:pt idx="134">
                  <c:v>0.1180549</c:v>
                </c:pt>
                <c:pt idx="135">
                  <c:v>0.1205476</c:v>
                </c:pt>
                <c:pt idx="136">
                  <c:v>0.1206937</c:v>
                </c:pt>
                <c:pt idx="137">
                  <c:v>0.11583640000000001</c:v>
                </c:pt>
                <c:pt idx="138">
                  <c:v>0.1190906</c:v>
                </c:pt>
                <c:pt idx="139">
                  <c:v>0.1202406</c:v>
                </c:pt>
                <c:pt idx="140">
                  <c:v>0.1182576</c:v>
                </c:pt>
                <c:pt idx="141">
                  <c:v>0.1175943</c:v>
                </c:pt>
                <c:pt idx="142">
                  <c:v>0.1229444</c:v>
                </c:pt>
                <c:pt idx="143">
                  <c:v>0.1206726</c:v>
                </c:pt>
                <c:pt idx="144">
                  <c:v>0.12017410000000001</c:v>
                </c:pt>
                <c:pt idx="145">
                  <c:v>0.117155</c:v>
                </c:pt>
                <c:pt idx="146">
                  <c:v>0.1231664</c:v>
                </c:pt>
                <c:pt idx="147">
                  <c:v>0.1204428</c:v>
                </c:pt>
                <c:pt idx="148">
                  <c:v>0.1188487</c:v>
                </c:pt>
                <c:pt idx="149">
                  <c:v>0.12105680000000001</c:v>
                </c:pt>
                <c:pt idx="150">
                  <c:v>0.1164906</c:v>
                </c:pt>
                <c:pt idx="151">
                  <c:v>0.12168859999999999</c:v>
                </c:pt>
                <c:pt idx="152">
                  <c:v>0.1206221</c:v>
                </c:pt>
                <c:pt idx="153">
                  <c:v>0.1176268</c:v>
                </c:pt>
                <c:pt idx="154">
                  <c:v>0.12241009999999999</c:v>
                </c:pt>
                <c:pt idx="155">
                  <c:v>0.1210022</c:v>
                </c:pt>
                <c:pt idx="156">
                  <c:v>0.1180634</c:v>
                </c:pt>
                <c:pt idx="157">
                  <c:v>0.1234155</c:v>
                </c:pt>
                <c:pt idx="158">
                  <c:v>0.1167185</c:v>
                </c:pt>
                <c:pt idx="159">
                  <c:v>0.1191228</c:v>
                </c:pt>
                <c:pt idx="160">
                  <c:v>0.1204364</c:v>
                </c:pt>
                <c:pt idx="161">
                  <c:v>0.1203019</c:v>
                </c:pt>
                <c:pt idx="162">
                  <c:v>0.1161027</c:v>
                </c:pt>
                <c:pt idx="163">
                  <c:v>0.12289079999999999</c:v>
                </c:pt>
                <c:pt idx="164">
                  <c:v>0.12089999999999999</c:v>
                </c:pt>
                <c:pt idx="165">
                  <c:v>0.1196554</c:v>
                </c:pt>
                <c:pt idx="166">
                  <c:v>0.1193009</c:v>
                </c:pt>
                <c:pt idx="167">
                  <c:v>0.1206633</c:v>
                </c:pt>
                <c:pt idx="168">
                  <c:v>0.1218297</c:v>
                </c:pt>
                <c:pt idx="169">
                  <c:v>0.11808100000000001</c:v>
                </c:pt>
                <c:pt idx="170">
                  <c:v>0.12123440000000001</c:v>
                </c:pt>
                <c:pt idx="171">
                  <c:v>0.1198215</c:v>
                </c:pt>
                <c:pt idx="172">
                  <c:v>0.11653289999999999</c:v>
                </c:pt>
                <c:pt idx="173">
                  <c:v>0.1180262</c:v>
                </c:pt>
                <c:pt idx="174">
                  <c:v>0.116926</c:v>
                </c:pt>
                <c:pt idx="175">
                  <c:v>0.1179581</c:v>
                </c:pt>
                <c:pt idx="176">
                  <c:v>0.1232847</c:v>
                </c:pt>
                <c:pt idx="177">
                  <c:v>0.11827799999999999</c:v>
                </c:pt>
                <c:pt idx="178">
                  <c:v>0.1199918</c:v>
                </c:pt>
                <c:pt idx="179">
                  <c:v>0.1203644</c:v>
                </c:pt>
                <c:pt idx="180">
                  <c:v>0.1190751</c:v>
                </c:pt>
                <c:pt idx="181">
                  <c:v>0.12037639999999999</c:v>
                </c:pt>
                <c:pt idx="182">
                  <c:v>0.1217213</c:v>
                </c:pt>
                <c:pt idx="183">
                  <c:v>0.11799279999999999</c:v>
                </c:pt>
                <c:pt idx="184">
                  <c:v>0.1201406</c:v>
                </c:pt>
                <c:pt idx="185">
                  <c:v>0.1222044</c:v>
                </c:pt>
                <c:pt idx="186">
                  <c:v>0.1189014</c:v>
                </c:pt>
                <c:pt idx="187">
                  <c:v>0.1222582</c:v>
                </c:pt>
                <c:pt idx="188">
                  <c:v>0.1183882</c:v>
                </c:pt>
                <c:pt idx="189">
                  <c:v>0.12005390000000001</c:v>
                </c:pt>
                <c:pt idx="190">
                  <c:v>0.1193039</c:v>
                </c:pt>
                <c:pt idx="191">
                  <c:v>0.12291580000000001</c:v>
                </c:pt>
                <c:pt idx="192">
                  <c:v>0.1232225</c:v>
                </c:pt>
                <c:pt idx="193">
                  <c:v>0.122184</c:v>
                </c:pt>
                <c:pt idx="194">
                  <c:v>0.12056740000000001</c:v>
                </c:pt>
                <c:pt idx="195">
                  <c:v>0.1215001</c:v>
                </c:pt>
                <c:pt idx="196">
                  <c:v>0.1184569</c:v>
                </c:pt>
                <c:pt idx="197">
                  <c:v>0.12363399999999999</c:v>
                </c:pt>
                <c:pt idx="198">
                  <c:v>0.11948110000000001</c:v>
                </c:pt>
                <c:pt idx="199">
                  <c:v>0.1145581</c:v>
                </c:pt>
                <c:pt idx="200">
                  <c:v>0.11971130000000001</c:v>
                </c:pt>
                <c:pt idx="201">
                  <c:v>0.116509</c:v>
                </c:pt>
                <c:pt idx="202">
                  <c:v>0.1190811</c:v>
                </c:pt>
                <c:pt idx="203">
                  <c:v>0.1222534</c:v>
                </c:pt>
                <c:pt idx="204">
                  <c:v>0.1208856</c:v>
                </c:pt>
                <c:pt idx="205">
                  <c:v>0.12016449999999999</c:v>
                </c:pt>
                <c:pt idx="206">
                  <c:v>0.1189066</c:v>
                </c:pt>
                <c:pt idx="207">
                  <c:v>0.1184684</c:v>
                </c:pt>
                <c:pt idx="208">
                  <c:v>0.1178588</c:v>
                </c:pt>
                <c:pt idx="209">
                  <c:v>0.1235023</c:v>
                </c:pt>
                <c:pt idx="210">
                  <c:v>0.1185785</c:v>
                </c:pt>
                <c:pt idx="211">
                  <c:v>0.1207974</c:v>
                </c:pt>
                <c:pt idx="212">
                  <c:v>0.12046850000000001</c:v>
                </c:pt>
                <c:pt idx="213">
                  <c:v>0.117687</c:v>
                </c:pt>
                <c:pt idx="214">
                  <c:v>0.1175657</c:v>
                </c:pt>
                <c:pt idx="215">
                  <c:v>0.1201116</c:v>
                </c:pt>
                <c:pt idx="216">
                  <c:v>0.1209351</c:v>
                </c:pt>
                <c:pt idx="217">
                  <c:v>0.1215908</c:v>
                </c:pt>
                <c:pt idx="218">
                  <c:v>0.11979040000000001</c:v>
                </c:pt>
                <c:pt idx="219">
                  <c:v>0.12008770000000001</c:v>
                </c:pt>
                <c:pt idx="220">
                  <c:v>0.1166519</c:v>
                </c:pt>
                <c:pt idx="221">
                  <c:v>0.1192347</c:v>
                </c:pt>
                <c:pt idx="222">
                  <c:v>0.1181989</c:v>
                </c:pt>
                <c:pt idx="223">
                  <c:v>0.11564670000000001</c:v>
                </c:pt>
                <c:pt idx="224">
                  <c:v>0.1186376</c:v>
                </c:pt>
                <c:pt idx="225">
                  <c:v>0.1182414</c:v>
                </c:pt>
                <c:pt idx="226">
                  <c:v>0.119925</c:v>
                </c:pt>
                <c:pt idx="227">
                  <c:v>0.1195973</c:v>
                </c:pt>
                <c:pt idx="228">
                  <c:v>0.1242548</c:v>
                </c:pt>
                <c:pt idx="229">
                  <c:v>0.1195749</c:v>
                </c:pt>
                <c:pt idx="230">
                  <c:v>0.1164157</c:v>
                </c:pt>
                <c:pt idx="231">
                  <c:v>0.1214557</c:v>
                </c:pt>
                <c:pt idx="232">
                  <c:v>0.1162054</c:v>
                </c:pt>
                <c:pt idx="233">
                  <c:v>0.1195836</c:v>
                </c:pt>
                <c:pt idx="234">
                  <c:v>0.11699560000000001</c:v>
                </c:pt>
                <c:pt idx="235">
                  <c:v>0.1203298</c:v>
                </c:pt>
                <c:pt idx="236">
                  <c:v>0.1189317</c:v>
                </c:pt>
                <c:pt idx="237">
                  <c:v>0.1223384</c:v>
                </c:pt>
                <c:pt idx="238">
                  <c:v>0.1220864</c:v>
                </c:pt>
                <c:pt idx="239">
                  <c:v>0.1188961</c:v>
                </c:pt>
                <c:pt idx="240">
                  <c:v>0.1217336</c:v>
                </c:pt>
                <c:pt idx="241">
                  <c:v>0.1194996</c:v>
                </c:pt>
                <c:pt idx="242">
                  <c:v>0.1183545</c:v>
                </c:pt>
                <c:pt idx="243">
                  <c:v>0.1168975</c:v>
                </c:pt>
                <c:pt idx="244">
                  <c:v>0.120477</c:v>
                </c:pt>
                <c:pt idx="245">
                  <c:v>0.1208148</c:v>
                </c:pt>
                <c:pt idx="246">
                  <c:v>0.1229973</c:v>
                </c:pt>
                <c:pt idx="247">
                  <c:v>0.1218447</c:v>
                </c:pt>
                <c:pt idx="248">
                  <c:v>0.1199865</c:v>
                </c:pt>
                <c:pt idx="249">
                  <c:v>0.1163198</c:v>
                </c:pt>
                <c:pt idx="250">
                  <c:v>0.12070450000000001</c:v>
                </c:pt>
                <c:pt idx="251">
                  <c:v>0.1185793</c:v>
                </c:pt>
                <c:pt idx="252">
                  <c:v>0.11823740000000001</c:v>
                </c:pt>
                <c:pt idx="253">
                  <c:v>0.1140919</c:v>
                </c:pt>
                <c:pt idx="254">
                  <c:v>0.122029</c:v>
                </c:pt>
                <c:pt idx="255">
                  <c:v>0.1199301</c:v>
                </c:pt>
                <c:pt idx="256">
                  <c:v>0.1194895</c:v>
                </c:pt>
                <c:pt idx="257">
                  <c:v>0.1217078</c:v>
                </c:pt>
                <c:pt idx="258">
                  <c:v>0.1194548</c:v>
                </c:pt>
                <c:pt idx="259">
                  <c:v>0.11948830000000001</c:v>
                </c:pt>
                <c:pt idx="260">
                  <c:v>0.1207831</c:v>
                </c:pt>
                <c:pt idx="261">
                  <c:v>0.11835569999999999</c:v>
                </c:pt>
                <c:pt idx="262">
                  <c:v>0.1214061</c:v>
                </c:pt>
                <c:pt idx="263">
                  <c:v>0.1192391</c:v>
                </c:pt>
                <c:pt idx="264">
                  <c:v>0.11655069999999999</c:v>
                </c:pt>
                <c:pt idx="265">
                  <c:v>0.1214457</c:v>
                </c:pt>
                <c:pt idx="266">
                  <c:v>0.118566</c:v>
                </c:pt>
                <c:pt idx="267">
                  <c:v>0.12096510000000001</c:v>
                </c:pt>
                <c:pt idx="268">
                  <c:v>0.1204456</c:v>
                </c:pt>
                <c:pt idx="269">
                  <c:v>0.11695270000000001</c:v>
                </c:pt>
                <c:pt idx="270">
                  <c:v>0.119741</c:v>
                </c:pt>
                <c:pt idx="271">
                  <c:v>0.1193625</c:v>
                </c:pt>
                <c:pt idx="272">
                  <c:v>0.11425059999999999</c:v>
                </c:pt>
                <c:pt idx="273">
                  <c:v>0.1209776</c:v>
                </c:pt>
                <c:pt idx="274">
                  <c:v>0.1194532</c:v>
                </c:pt>
                <c:pt idx="275">
                  <c:v>0.1143661</c:v>
                </c:pt>
                <c:pt idx="276">
                  <c:v>0.1200754</c:v>
                </c:pt>
                <c:pt idx="277">
                  <c:v>0.1185551</c:v>
                </c:pt>
                <c:pt idx="278">
                  <c:v>0.1173703</c:v>
                </c:pt>
                <c:pt idx="279">
                  <c:v>0.1196657</c:v>
                </c:pt>
                <c:pt idx="280">
                  <c:v>0.11851100000000001</c:v>
                </c:pt>
                <c:pt idx="281">
                  <c:v>0.1164843</c:v>
                </c:pt>
                <c:pt idx="282">
                  <c:v>0.11895550000000001</c:v>
                </c:pt>
                <c:pt idx="283">
                  <c:v>0.1181799</c:v>
                </c:pt>
                <c:pt idx="284">
                  <c:v>0.11911629999999999</c:v>
                </c:pt>
                <c:pt idx="285">
                  <c:v>0.1200368</c:v>
                </c:pt>
                <c:pt idx="286">
                  <c:v>0.1219831</c:v>
                </c:pt>
                <c:pt idx="287">
                  <c:v>0.1184491</c:v>
                </c:pt>
                <c:pt idx="288">
                  <c:v>0.1193318</c:v>
                </c:pt>
                <c:pt idx="289">
                  <c:v>0.1222429</c:v>
                </c:pt>
                <c:pt idx="290">
                  <c:v>0.1187208</c:v>
                </c:pt>
                <c:pt idx="291">
                  <c:v>0.1186116</c:v>
                </c:pt>
                <c:pt idx="292">
                  <c:v>0.1195682</c:v>
                </c:pt>
                <c:pt idx="293">
                  <c:v>0.1173395</c:v>
                </c:pt>
                <c:pt idx="294">
                  <c:v>0.1205854</c:v>
                </c:pt>
                <c:pt idx="295">
                  <c:v>0.12210459999999999</c:v>
                </c:pt>
                <c:pt idx="296">
                  <c:v>0.1190515</c:v>
                </c:pt>
                <c:pt idx="297">
                  <c:v>0.1209218</c:v>
                </c:pt>
                <c:pt idx="298">
                  <c:v>0.1221824</c:v>
                </c:pt>
                <c:pt idx="299">
                  <c:v>0.1171074</c:v>
                </c:pt>
                <c:pt idx="300">
                  <c:v>0.1182005</c:v>
                </c:pt>
                <c:pt idx="301">
                  <c:v>0.11867709999999999</c:v>
                </c:pt>
                <c:pt idx="302">
                  <c:v>0.1151258</c:v>
                </c:pt>
                <c:pt idx="303">
                  <c:v>0.1185684</c:v>
                </c:pt>
                <c:pt idx="304">
                  <c:v>0.1207414</c:v>
                </c:pt>
                <c:pt idx="305">
                  <c:v>0.1188729</c:v>
                </c:pt>
                <c:pt idx="306">
                  <c:v>0.1214925</c:v>
                </c:pt>
                <c:pt idx="307">
                  <c:v>0.1203494</c:v>
                </c:pt>
                <c:pt idx="308">
                  <c:v>0.1199711</c:v>
                </c:pt>
                <c:pt idx="309">
                  <c:v>0.11946519999999999</c:v>
                </c:pt>
                <c:pt idx="310">
                  <c:v>0.12210310000000001</c:v>
                </c:pt>
                <c:pt idx="311">
                  <c:v>0.1223219</c:v>
                </c:pt>
                <c:pt idx="312">
                  <c:v>0.1170942</c:v>
                </c:pt>
                <c:pt idx="313">
                  <c:v>0.1198843</c:v>
                </c:pt>
                <c:pt idx="314">
                  <c:v>0.1166422</c:v>
                </c:pt>
                <c:pt idx="315">
                  <c:v>0.12000479999999999</c:v>
                </c:pt>
                <c:pt idx="316">
                  <c:v>0.12021510000000001</c:v>
                </c:pt>
                <c:pt idx="317">
                  <c:v>0.1195102</c:v>
                </c:pt>
                <c:pt idx="318">
                  <c:v>0.1199924</c:v>
                </c:pt>
                <c:pt idx="319">
                  <c:v>0.1178096</c:v>
                </c:pt>
                <c:pt idx="320">
                  <c:v>0.1239417</c:v>
                </c:pt>
                <c:pt idx="321">
                  <c:v>0.119337</c:v>
                </c:pt>
                <c:pt idx="322">
                  <c:v>0.1179441</c:v>
                </c:pt>
                <c:pt idx="323">
                  <c:v>0.121031</c:v>
                </c:pt>
                <c:pt idx="324">
                  <c:v>0.1188664</c:v>
                </c:pt>
                <c:pt idx="325">
                  <c:v>0.1226178</c:v>
                </c:pt>
                <c:pt idx="326">
                  <c:v>0.12461899999999999</c:v>
                </c:pt>
                <c:pt idx="327">
                  <c:v>0.1223376</c:v>
                </c:pt>
                <c:pt idx="328">
                  <c:v>0.12068039999999999</c:v>
                </c:pt>
                <c:pt idx="329">
                  <c:v>0.1200022</c:v>
                </c:pt>
                <c:pt idx="330">
                  <c:v>0.11859509999999999</c:v>
                </c:pt>
                <c:pt idx="331">
                  <c:v>0.11954480000000001</c:v>
                </c:pt>
                <c:pt idx="332">
                  <c:v>0.1219755</c:v>
                </c:pt>
                <c:pt idx="333">
                  <c:v>0.1225873</c:v>
                </c:pt>
                <c:pt idx="334">
                  <c:v>0.1179682</c:v>
                </c:pt>
                <c:pt idx="335">
                  <c:v>0.1196468</c:v>
                </c:pt>
                <c:pt idx="336">
                  <c:v>0.11776</c:v>
                </c:pt>
                <c:pt idx="337">
                  <c:v>0.11975470000000001</c:v>
                </c:pt>
                <c:pt idx="338">
                  <c:v>0.12202499999999999</c:v>
                </c:pt>
                <c:pt idx="339">
                  <c:v>0.11784840000000001</c:v>
                </c:pt>
                <c:pt idx="340">
                  <c:v>0.1238418</c:v>
                </c:pt>
                <c:pt idx="341">
                  <c:v>0.1226693</c:v>
                </c:pt>
                <c:pt idx="342">
                  <c:v>0.1228814</c:v>
                </c:pt>
                <c:pt idx="343">
                  <c:v>0.1193859</c:v>
                </c:pt>
                <c:pt idx="344">
                  <c:v>0.12397900000000001</c:v>
                </c:pt>
                <c:pt idx="345">
                  <c:v>0.1239398</c:v>
                </c:pt>
                <c:pt idx="346">
                  <c:v>0.1195732</c:v>
                </c:pt>
                <c:pt idx="347">
                  <c:v>0.1248025</c:v>
                </c:pt>
                <c:pt idx="348">
                  <c:v>0.11478770000000001</c:v>
                </c:pt>
                <c:pt idx="349">
                  <c:v>0.1159994</c:v>
                </c:pt>
                <c:pt idx="350">
                  <c:v>0.121854</c:v>
                </c:pt>
                <c:pt idx="351">
                  <c:v>0.1192532</c:v>
                </c:pt>
                <c:pt idx="352">
                  <c:v>0.12046279999999999</c:v>
                </c:pt>
                <c:pt idx="353">
                  <c:v>0.1216131</c:v>
                </c:pt>
                <c:pt idx="354">
                  <c:v>0.120143</c:v>
                </c:pt>
                <c:pt idx="355">
                  <c:v>0.12396450000000001</c:v>
                </c:pt>
                <c:pt idx="356">
                  <c:v>0.1191646</c:v>
                </c:pt>
                <c:pt idx="357">
                  <c:v>0.1195234</c:v>
                </c:pt>
                <c:pt idx="358">
                  <c:v>0.1230885</c:v>
                </c:pt>
                <c:pt idx="359">
                  <c:v>0.1176089</c:v>
                </c:pt>
                <c:pt idx="360">
                  <c:v>0.118267</c:v>
                </c:pt>
                <c:pt idx="361">
                  <c:v>0.1183681</c:v>
                </c:pt>
                <c:pt idx="362">
                  <c:v>0.1229011</c:v>
                </c:pt>
                <c:pt idx="363">
                  <c:v>0.120071</c:v>
                </c:pt>
                <c:pt idx="364">
                  <c:v>0.11891110000000001</c:v>
                </c:pt>
                <c:pt idx="365">
                  <c:v>0.1229613</c:v>
                </c:pt>
                <c:pt idx="366">
                  <c:v>0.1201541</c:v>
                </c:pt>
                <c:pt idx="367">
                  <c:v>0.1196562</c:v>
                </c:pt>
                <c:pt idx="368">
                  <c:v>0.12258139999999999</c:v>
                </c:pt>
                <c:pt idx="369">
                  <c:v>0.1219611</c:v>
                </c:pt>
                <c:pt idx="370">
                  <c:v>0.1181836</c:v>
                </c:pt>
                <c:pt idx="371">
                  <c:v>0.11933820000000001</c:v>
                </c:pt>
                <c:pt idx="372">
                  <c:v>0.1207293</c:v>
                </c:pt>
                <c:pt idx="373">
                  <c:v>0.117727</c:v>
                </c:pt>
                <c:pt idx="374">
                  <c:v>0.1206231</c:v>
                </c:pt>
                <c:pt idx="375">
                  <c:v>0.1205297</c:v>
                </c:pt>
                <c:pt idx="376">
                  <c:v>0.1226072</c:v>
                </c:pt>
                <c:pt idx="377">
                  <c:v>0.1211101</c:v>
                </c:pt>
                <c:pt idx="378">
                  <c:v>0.11741989999999999</c:v>
                </c:pt>
                <c:pt idx="379">
                  <c:v>0.1212483</c:v>
                </c:pt>
                <c:pt idx="380">
                  <c:v>0.12474399999999999</c:v>
                </c:pt>
                <c:pt idx="381">
                  <c:v>0.1224137</c:v>
                </c:pt>
                <c:pt idx="382">
                  <c:v>0.1221377</c:v>
                </c:pt>
                <c:pt idx="383">
                  <c:v>0.1175002</c:v>
                </c:pt>
                <c:pt idx="384">
                  <c:v>0.120127</c:v>
                </c:pt>
                <c:pt idx="385">
                  <c:v>0.12095740000000001</c:v>
                </c:pt>
                <c:pt idx="386">
                  <c:v>0.12120880000000001</c:v>
                </c:pt>
                <c:pt idx="387">
                  <c:v>0.1216602</c:v>
                </c:pt>
                <c:pt idx="388">
                  <c:v>0.11754299999999999</c:v>
                </c:pt>
                <c:pt idx="389">
                  <c:v>0.1185697</c:v>
                </c:pt>
                <c:pt idx="390">
                  <c:v>0.1200991</c:v>
                </c:pt>
                <c:pt idx="391">
                  <c:v>0.119099</c:v>
                </c:pt>
                <c:pt idx="392">
                  <c:v>0.120084</c:v>
                </c:pt>
                <c:pt idx="393">
                  <c:v>0.1213506</c:v>
                </c:pt>
                <c:pt idx="394">
                  <c:v>0.121721</c:v>
                </c:pt>
                <c:pt idx="395">
                  <c:v>0.1212927</c:v>
                </c:pt>
                <c:pt idx="396">
                  <c:v>0.123042</c:v>
                </c:pt>
                <c:pt idx="397">
                  <c:v>0.1232375</c:v>
                </c:pt>
                <c:pt idx="398">
                  <c:v>0.11865299999999999</c:v>
                </c:pt>
                <c:pt idx="399">
                  <c:v>0.12429709999999999</c:v>
                </c:pt>
                <c:pt idx="400">
                  <c:v>0.1208666</c:v>
                </c:pt>
                <c:pt idx="401">
                  <c:v>0.118127</c:v>
                </c:pt>
                <c:pt idx="402">
                  <c:v>0.1206643</c:v>
                </c:pt>
                <c:pt idx="403">
                  <c:v>0.1191769</c:v>
                </c:pt>
                <c:pt idx="404">
                  <c:v>0.1236836</c:v>
                </c:pt>
                <c:pt idx="405">
                  <c:v>0.1217042</c:v>
                </c:pt>
                <c:pt idx="406">
                  <c:v>0.12003080000000001</c:v>
                </c:pt>
                <c:pt idx="407">
                  <c:v>0.11877550000000001</c:v>
                </c:pt>
                <c:pt idx="408">
                  <c:v>0.11942120000000001</c:v>
                </c:pt>
                <c:pt idx="409">
                  <c:v>0.11951440000000001</c:v>
                </c:pt>
                <c:pt idx="410">
                  <c:v>0.1190995</c:v>
                </c:pt>
                <c:pt idx="411">
                  <c:v>0.1169683</c:v>
                </c:pt>
                <c:pt idx="412">
                  <c:v>0.1212598</c:v>
                </c:pt>
                <c:pt idx="413">
                  <c:v>0.1200397</c:v>
                </c:pt>
                <c:pt idx="414">
                  <c:v>0.11915249999999999</c:v>
                </c:pt>
                <c:pt idx="415">
                  <c:v>0.1217538</c:v>
                </c:pt>
                <c:pt idx="416">
                  <c:v>0.12145839999999999</c:v>
                </c:pt>
                <c:pt idx="417">
                  <c:v>0.12140919999999999</c:v>
                </c:pt>
                <c:pt idx="418">
                  <c:v>0.1198398</c:v>
                </c:pt>
                <c:pt idx="419">
                  <c:v>0.1186851</c:v>
                </c:pt>
                <c:pt idx="420">
                  <c:v>0.1213849</c:v>
                </c:pt>
                <c:pt idx="421">
                  <c:v>0.1189747</c:v>
                </c:pt>
                <c:pt idx="422">
                  <c:v>0.1200398</c:v>
                </c:pt>
                <c:pt idx="423">
                  <c:v>0.1211482</c:v>
                </c:pt>
                <c:pt idx="424">
                  <c:v>0.1166418</c:v>
                </c:pt>
                <c:pt idx="425">
                  <c:v>0.1191391</c:v>
                </c:pt>
                <c:pt idx="426">
                  <c:v>0.1208767</c:v>
                </c:pt>
                <c:pt idx="427">
                  <c:v>0.11991979999999999</c:v>
                </c:pt>
                <c:pt idx="428">
                  <c:v>0.1176475</c:v>
                </c:pt>
                <c:pt idx="429">
                  <c:v>0.1168589</c:v>
                </c:pt>
                <c:pt idx="430">
                  <c:v>0.12067319999999999</c:v>
                </c:pt>
                <c:pt idx="431">
                  <c:v>0.1175789</c:v>
                </c:pt>
                <c:pt idx="432">
                  <c:v>0.1181849</c:v>
                </c:pt>
                <c:pt idx="433">
                  <c:v>0.1193867</c:v>
                </c:pt>
                <c:pt idx="434">
                  <c:v>0.1195697</c:v>
                </c:pt>
                <c:pt idx="435">
                  <c:v>0.118865</c:v>
                </c:pt>
                <c:pt idx="436">
                  <c:v>0.12010850000000001</c:v>
                </c:pt>
                <c:pt idx="437">
                  <c:v>0.1205846</c:v>
                </c:pt>
                <c:pt idx="438">
                  <c:v>0.1221622</c:v>
                </c:pt>
                <c:pt idx="439">
                  <c:v>0.1213664</c:v>
                </c:pt>
                <c:pt idx="440">
                  <c:v>0.1171948</c:v>
                </c:pt>
                <c:pt idx="441">
                  <c:v>0.1194712</c:v>
                </c:pt>
                <c:pt idx="442">
                  <c:v>0.11998830000000001</c:v>
                </c:pt>
                <c:pt idx="443">
                  <c:v>0.11805599999999999</c:v>
                </c:pt>
                <c:pt idx="444">
                  <c:v>0.11892709999999999</c:v>
                </c:pt>
                <c:pt idx="445">
                  <c:v>0.1201488</c:v>
                </c:pt>
                <c:pt idx="446">
                  <c:v>0.11952110000000001</c:v>
                </c:pt>
                <c:pt idx="447">
                  <c:v>0.11610910000000001</c:v>
                </c:pt>
                <c:pt idx="448">
                  <c:v>0.118342</c:v>
                </c:pt>
                <c:pt idx="449">
                  <c:v>0.12048970000000001</c:v>
                </c:pt>
                <c:pt idx="450">
                  <c:v>0.1148723</c:v>
                </c:pt>
                <c:pt idx="451">
                  <c:v>0.11996370000000001</c:v>
                </c:pt>
                <c:pt idx="452">
                  <c:v>0.11986280000000001</c:v>
                </c:pt>
                <c:pt idx="453">
                  <c:v>0.1183705</c:v>
                </c:pt>
                <c:pt idx="454">
                  <c:v>0.1178598</c:v>
                </c:pt>
                <c:pt idx="455">
                  <c:v>0.1211575</c:v>
                </c:pt>
                <c:pt idx="456">
                  <c:v>0.11892519999999999</c:v>
                </c:pt>
                <c:pt idx="457">
                  <c:v>0.1222673</c:v>
                </c:pt>
                <c:pt idx="458">
                  <c:v>0.120741</c:v>
                </c:pt>
                <c:pt idx="459">
                  <c:v>0.1167613</c:v>
                </c:pt>
                <c:pt idx="460">
                  <c:v>0.1202372</c:v>
                </c:pt>
                <c:pt idx="461">
                  <c:v>0.11779870000000001</c:v>
                </c:pt>
                <c:pt idx="462">
                  <c:v>0.11994340000000001</c:v>
                </c:pt>
                <c:pt idx="463">
                  <c:v>0.1225951</c:v>
                </c:pt>
                <c:pt idx="464">
                  <c:v>0.1165774</c:v>
                </c:pt>
                <c:pt idx="465">
                  <c:v>0.1170498</c:v>
                </c:pt>
                <c:pt idx="466">
                  <c:v>0.1186682</c:v>
                </c:pt>
                <c:pt idx="467">
                  <c:v>0.1197454</c:v>
                </c:pt>
                <c:pt idx="468">
                  <c:v>0.117005</c:v>
                </c:pt>
                <c:pt idx="469">
                  <c:v>0.1213043</c:v>
                </c:pt>
                <c:pt idx="470">
                  <c:v>0.1205449</c:v>
                </c:pt>
                <c:pt idx="471">
                  <c:v>0.120347</c:v>
                </c:pt>
                <c:pt idx="472">
                  <c:v>0.1161809</c:v>
                </c:pt>
                <c:pt idx="473">
                  <c:v>0.1186313</c:v>
                </c:pt>
                <c:pt idx="474">
                  <c:v>0.1201</c:v>
                </c:pt>
                <c:pt idx="475">
                  <c:v>0.11913269999999999</c:v>
                </c:pt>
                <c:pt idx="476">
                  <c:v>0.1173613</c:v>
                </c:pt>
                <c:pt idx="477">
                  <c:v>0.1185073</c:v>
                </c:pt>
                <c:pt idx="478">
                  <c:v>0.11592239999999999</c:v>
                </c:pt>
                <c:pt idx="479">
                  <c:v>0.11687599999999999</c:v>
                </c:pt>
                <c:pt idx="480">
                  <c:v>0.119254</c:v>
                </c:pt>
                <c:pt idx="481">
                  <c:v>0.1197942</c:v>
                </c:pt>
                <c:pt idx="482">
                  <c:v>0.1231093</c:v>
                </c:pt>
                <c:pt idx="483">
                  <c:v>0.1203615</c:v>
                </c:pt>
                <c:pt idx="484">
                  <c:v>0.1158457</c:v>
                </c:pt>
                <c:pt idx="485">
                  <c:v>0.11780880000000001</c:v>
                </c:pt>
                <c:pt idx="486">
                  <c:v>0.1200345</c:v>
                </c:pt>
                <c:pt idx="487">
                  <c:v>0.1173623</c:v>
                </c:pt>
                <c:pt idx="488">
                  <c:v>0.1159414</c:v>
                </c:pt>
                <c:pt idx="489">
                  <c:v>0.1156686</c:v>
                </c:pt>
                <c:pt idx="490">
                  <c:v>0.1172531</c:v>
                </c:pt>
                <c:pt idx="491">
                  <c:v>0.1134028</c:v>
                </c:pt>
                <c:pt idx="492">
                  <c:v>0.1180311</c:v>
                </c:pt>
                <c:pt idx="493">
                  <c:v>0.1142475</c:v>
                </c:pt>
                <c:pt idx="494">
                  <c:v>0.1166237</c:v>
                </c:pt>
                <c:pt idx="495">
                  <c:v>0.11701689999999999</c:v>
                </c:pt>
                <c:pt idx="496">
                  <c:v>0.1167694</c:v>
                </c:pt>
                <c:pt idx="497">
                  <c:v>0.11869970000000001</c:v>
                </c:pt>
                <c:pt idx="498">
                  <c:v>0.1186533</c:v>
                </c:pt>
                <c:pt idx="499">
                  <c:v>0.1176246</c:v>
                </c:pt>
                <c:pt idx="500">
                  <c:v>0.11748069999999999</c:v>
                </c:pt>
                <c:pt idx="501">
                  <c:v>0.1191219</c:v>
                </c:pt>
                <c:pt idx="502">
                  <c:v>0.11744540000000001</c:v>
                </c:pt>
                <c:pt idx="503">
                  <c:v>0.11605409999999999</c:v>
                </c:pt>
                <c:pt idx="504">
                  <c:v>0.1165897</c:v>
                </c:pt>
                <c:pt idx="505">
                  <c:v>0.11906600000000001</c:v>
                </c:pt>
                <c:pt idx="506">
                  <c:v>0.1153264</c:v>
                </c:pt>
                <c:pt idx="507">
                  <c:v>0.1190729</c:v>
                </c:pt>
                <c:pt idx="508">
                  <c:v>0.1159879</c:v>
                </c:pt>
                <c:pt idx="509">
                  <c:v>0.1153817</c:v>
                </c:pt>
                <c:pt idx="510">
                  <c:v>0.11817279999999999</c:v>
                </c:pt>
                <c:pt idx="511">
                  <c:v>0.1166184</c:v>
                </c:pt>
                <c:pt idx="512">
                  <c:v>0.11584940000000001</c:v>
                </c:pt>
                <c:pt idx="513">
                  <c:v>0.1171587</c:v>
                </c:pt>
                <c:pt idx="514">
                  <c:v>0.116171</c:v>
                </c:pt>
                <c:pt idx="515">
                  <c:v>0.1176796</c:v>
                </c:pt>
                <c:pt idx="516">
                  <c:v>0.1165783</c:v>
                </c:pt>
                <c:pt idx="517">
                  <c:v>0.1174447</c:v>
                </c:pt>
                <c:pt idx="518">
                  <c:v>0.1150593</c:v>
                </c:pt>
                <c:pt idx="519">
                  <c:v>0.11584650000000001</c:v>
                </c:pt>
                <c:pt idx="520">
                  <c:v>0.1179246</c:v>
                </c:pt>
                <c:pt idx="521">
                  <c:v>0.1173197</c:v>
                </c:pt>
                <c:pt idx="522">
                  <c:v>0.1177224</c:v>
                </c:pt>
                <c:pt idx="523">
                  <c:v>0.1208726</c:v>
                </c:pt>
                <c:pt idx="524">
                  <c:v>0.1161766</c:v>
                </c:pt>
                <c:pt idx="525">
                  <c:v>0.1171726</c:v>
                </c:pt>
                <c:pt idx="526">
                  <c:v>0.1208196</c:v>
                </c:pt>
                <c:pt idx="527">
                  <c:v>0.1174713</c:v>
                </c:pt>
                <c:pt idx="528">
                  <c:v>0.11702120000000001</c:v>
                </c:pt>
                <c:pt idx="529">
                  <c:v>0.1206168</c:v>
                </c:pt>
                <c:pt idx="530">
                  <c:v>0.116273</c:v>
                </c:pt>
                <c:pt idx="531">
                  <c:v>0.1168778</c:v>
                </c:pt>
                <c:pt idx="532">
                  <c:v>0.1191734</c:v>
                </c:pt>
                <c:pt idx="533">
                  <c:v>0.1179361</c:v>
                </c:pt>
                <c:pt idx="534">
                  <c:v>0.1184224</c:v>
                </c:pt>
                <c:pt idx="535">
                  <c:v>0.1205141</c:v>
                </c:pt>
                <c:pt idx="536">
                  <c:v>0.115845</c:v>
                </c:pt>
                <c:pt idx="537">
                  <c:v>0.11754489999999999</c:v>
                </c:pt>
                <c:pt idx="538">
                  <c:v>0.1196272</c:v>
                </c:pt>
                <c:pt idx="539">
                  <c:v>0.12211379999999999</c:v>
                </c:pt>
                <c:pt idx="540">
                  <c:v>0.1197372</c:v>
                </c:pt>
                <c:pt idx="541">
                  <c:v>0.1157161</c:v>
                </c:pt>
                <c:pt idx="542">
                  <c:v>0.1211532</c:v>
                </c:pt>
                <c:pt idx="543">
                  <c:v>0.11475490000000001</c:v>
                </c:pt>
                <c:pt idx="544">
                  <c:v>0.1181296</c:v>
                </c:pt>
                <c:pt idx="545">
                  <c:v>0.12004239999999999</c:v>
                </c:pt>
                <c:pt idx="546">
                  <c:v>0.11628289999999999</c:v>
                </c:pt>
                <c:pt idx="547">
                  <c:v>0.12141349999999999</c:v>
                </c:pt>
                <c:pt idx="548">
                  <c:v>0.1161198</c:v>
                </c:pt>
                <c:pt idx="549">
                  <c:v>0.11640440000000001</c:v>
                </c:pt>
                <c:pt idx="550">
                  <c:v>0.1186091</c:v>
                </c:pt>
                <c:pt idx="551">
                  <c:v>0.115077</c:v>
                </c:pt>
                <c:pt idx="552">
                  <c:v>0.117381</c:v>
                </c:pt>
                <c:pt idx="553">
                  <c:v>0.1205981</c:v>
                </c:pt>
                <c:pt idx="554">
                  <c:v>0.1169283</c:v>
                </c:pt>
                <c:pt idx="555">
                  <c:v>0.120216</c:v>
                </c:pt>
                <c:pt idx="556">
                  <c:v>0.1152354</c:v>
                </c:pt>
                <c:pt idx="557">
                  <c:v>0.1202227</c:v>
                </c:pt>
                <c:pt idx="558">
                  <c:v>0.11761820000000001</c:v>
                </c:pt>
                <c:pt idx="559">
                  <c:v>0.1171454</c:v>
                </c:pt>
                <c:pt idx="560">
                  <c:v>0.1188965</c:v>
                </c:pt>
                <c:pt idx="561">
                  <c:v>0.1196579</c:v>
                </c:pt>
                <c:pt idx="562">
                  <c:v>0.1189524</c:v>
                </c:pt>
                <c:pt idx="563">
                  <c:v>0.115338</c:v>
                </c:pt>
                <c:pt idx="564">
                  <c:v>0.1173555</c:v>
                </c:pt>
                <c:pt idx="565">
                  <c:v>0.11288040000000001</c:v>
                </c:pt>
                <c:pt idx="566">
                  <c:v>0.11549520000000001</c:v>
                </c:pt>
                <c:pt idx="567">
                  <c:v>0.1183497</c:v>
                </c:pt>
                <c:pt idx="568">
                  <c:v>0.1176898</c:v>
                </c:pt>
                <c:pt idx="569">
                  <c:v>0.1161576</c:v>
                </c:pt>
                <c:pt idx="570">
                  <c:v>0.1195312</c:v>
                </c:pt>
                <c:pt idx="571">
                  <c:v>0.1149342</c:v>
                </c:pt>
                <c:pt idx="572">
                  <c:v>0.1216016</c:v>
                </c:pt>
                <c:pt idx="573">
                  <c:v>0.11904000000000001</c:v>
                </c:pt>
                <c:pt idx="574">
                  <c:v>0.1159369</c:v>
                </c:pt>
                <c:pt idx="575">
                  <c:v>0.1187048</c:v>
                </c:pt>
                <c:pt idx="576">
                  <c:v>0.119392</c:v>
                </c:pt>
                <c:pt idx="577">
                  <c:v>0.1179163</c:v>
                </c:pt>
                <c:pt idx="578">
                  <c:v>0.1177786</c:v>
                </c:pt>
                <c:pt idx="579">
                  <c:v>0.12054719999999999</c:v>
                </c:pt>
                <c:pt idx="580">
                  <c:v>0.1162585</c:v>
                </c:pt>
                <c:pt idx="581">
                  <c:v>0.1234695</c:v>
                </c:pt>
                <c:pt idx="582">
                  <c:v>0.1227046</c:v>
                </c:pt>
                <c:pt idx="583">
                  <c:v>0.1182748</c:v>
                </c:pt>
                <c:pt idx="584">
                  <c:v>0.12098589999999999</c:v>
                </c:pt>
                <c:pt idx="585">
                  <c:v>0.1206179</c:v>
                </c:pt>
                <c:pt idx="586">
                  <c:v>0.12179810000000001</c:v>
                </c:pt>
                <c:pt idx="587">
                  <c:v>0.118907</c:v>
                </c:pt>
                <c:pt idx="588">
                  <c:v>0.1163744</c:v>
                </c:pt>
                <c:pt idx="589">
                  <c:v>0.1191459</c:v>
                </c:pt>
                <c:pt idx="590">
                  <c:v>0.11723989999999999</c:v>
                </c:pt>
                <c:pt idx="591">
                  <c:v>0.11817130000000001</c:v>
                </c:pt>
                <c:pt idx="592">
                  <c:v>0.1198818</c:v>
                </c:pt>
                <c:pt idx="593">
                  <c:v>0.1133253</c:v>
                </c:pt>
                <c:pt idx="594">
                  <c:v>0.11941590000000001</c:v>
                </c:pt>
                <c:pt idx="595">
                  <c:v>0.120618</c:v>
                </c:pt>
                <c:pt idx="596">
                  <c:v>0.1184234</c:v>
                </c:pt>
                <c:pt idx="597">
                  <c:v>0.11790490000000001</c:v>
                </c:pt>
                <c:pt idx="598">
                  <c:v>0.122367</c:v>
                </c:pt>
                <c:pt idx="599">
                  <c:v>0.1164487</c:v>
                </c:pt>
                <c:pt idx="600">
                  <c:v>0.1228973</c:v>
                </c:pt>
                <c:pt idx="601">
                  <c:v>0.1180557</c:v>
                </c:pt>
                <c:pt idx="602">
                  <c:v>0.1178206</c:v>
                </c:pt>
                <c:pt idx="603">
                  <c:v>0.12069589999999999</c:v>
                </c:pt>
                <c:pt idx="604">
                  <c:v>0.1235641</c:v>
                </c:pt>
                <c:pt idx="605">
                  <c:v>0.1161213</c:v>
                </c:pt>
                <c:pt idx="606">
                  <c:v>0.1196393</c:v>
                </c:pt>
                <c:pt idx="607">
                  <c:v>0.1176956</c:v>
                </c:pt>
                <c:pt idx="608">
                  <c:v>0.1207278</c:v>
                </c:pt>
                <c:pt idx="609">
                  <c:v>0.117954</c:v>
                </c:pt>
                <c:pt idx="610">
                  <c:v>0.121793</c:v>
                </c:pt>
                <c:pt idx="611">
                  <c:v>0.119758</c:v>
                </c:pt>
                <c:pt idx="612">
                  <c:v>0.1174592</c:v>
                </c:pt>
                <c:pt idx="613">
                  <c:v>0.1202826</c:v>
                </c:pt>
                <c:pt idx="614">
                  <c:v>0.12041689999999999</c:v>
                </c:pt>
                <c:pt idx="615">
                  <c:v>0.1187135</c:v>
                </c:pt>
                <c:pt idx="616">
                  <c:v>0.1186384</c:v>
                </c:pt>
                <c:pt idx="617">
                  <c:v>0.12465279999999999</c:v>
                </c:pt>
                <c:pt idx="618">
                  <c:v>0.11603869999999999</c:v>
                </c:pt>
                <c:pt idx="619">
                  <c:v>0.1201657</c:v>
                </c:pt>
                <c:pt idx="620">
                  <c:v>0.1243846</c:v>
                </c:pt>
                <c:pt idx="621">
                  <c:v>0.1206049</c:v>
                </c:pt>
                <c:pt idx="622">
                  <c:v>0.1220358</c:v>
                </c:pt>
                <c:pt idx="623">
                  <c:v>0.11841</c:v>
                </c:pt>
                <c:pt idx="624">
                  <c:v>0.11560230000000001</c:v>
                </c:pt>
                <c:pt idx="625">
                  <c:v>0.1165843</c:v>
                </c:pt>
                <c:pt idx="626">
                  <c:v>0.11953519999999999</c:v>
                </c:pt>
                <c:pt idx="627">
                  <c:v>0.1185785</c:v>
                </c:pt>
                <c:pt idx="628">
                  <c:v>0.1180638</c:v>
                </c:pt>
                <c:pt idx="629">
                  <c:v>0.11985179999999999</c:v>
                </c:pt>
                <c:pt idx="630">
                  <c:v>0.1210297</c:v>
                </c:pt>
                <c:pt idx="631">
                  <c:v>0.1158346</c:v>
                </c:pt>
                <c:pt idx="632">
                  <c:v>0.1187812</c:v>
                </c:pt>
                <c:pt idx="633">
                  <c:v>0.12171650000000001</c:v>
                </c:pt>
                <c:pt idx="634">
                  <c:v>0.12010800000000001</c:v>
                </c:pt>
                <c:pt idx="635">
                  <c:v>0.11554689999999999</c:v>
                </c:pt>
                <c:pt idx="636">
                  <c:v>0.1175254</c:v>
                </c:pt>
                <c:pt idx="637">
                  <c:v>0.1171156</c:v>
                </c:pt>
                <c:pt idx="638">
                  <c:v>0.1173598</c:v>
                </c:pt>
                <c:pt idx="639">
                  <c:v>0.12060559999999999</c:v>
                </c:pt>
                <c:pt idx="640">
                  <c:v>0.1175901</c:v>
                </c:pt>
                <c:pt idx="641">
                  <c:v>0.1199001</c:v>
                </c:pt>
                <c:pt idx="642">
                  <c:v>0.11941880000000001</c:v>
                </c:pt>
                <c:pt idx="643">
                  <c:v>0.12141399999999999</c:v>
                </c:pt>
                <c:pt idx="644">
                  <c:v>0.1182048</c:v>
                </c:pt>
                <c:pt idx="645">
                  <c:v>0.1237873</c:v>
                </c:pt>
                <c:pt idx="646">
                  <c:v>0.120348</c:v>
                </c:pt>
                <c:pt idx="647">
                  <c:v>0.1147705</c:v>
                </c:pt>
                <c:pt idx="648">
                  <c:v>0.11658930000000001</c:v>
                </c:pt>
                <c:pt idx="649">
                  <c:v>0.11955780000000001</c:v>
                </c:pt>
                <c:pt idx="650">
                  <c:v>0.11776789999999999</c:v>
                </c:pt>
                <c:pt idx="651">
                  <c:v>0.1187018</c:v>
                </c:pt>
                <c:pt idx="652">
                  <c:v>0.12027259999999999</c:v>
                </c:pt>
                <c:pt idx="653">
                  <c:v>0.1184769</c:v>
                </c:pt>
                <c:pt idx="654">
                  <c:v>0.1181488</c:v>
                </c:pt>
                <c:pt idx="655">
                  <c:v>0.1229402</c:v>
                </c:pt>
                <c:pt idx="656">
                  <c:v>0.1170438</c:v>
                </c:pt>
                <c:pt idx="657">
                  <c:v>0.118251</c:v>
                </c:pt>
                <c:pt idx="658">
                  <c:v>0.117312</c:v>
                </c:pt>
                <c:pt idx="659">
                  <c:v>0.1206956</c:v>
                </c:pt>
                <c:pt idx="660">
                  <c:v>0.11910569999999999</c:v>
                </c:pt>
                <c:pt idx="661">
                  <c:v>0.11838170000000001</c:v>
                </c:pt>
                <c:pt idx="662">
                  <c:v>0.12026340000000001</c:v>
                </c:pt>
                <c:pt idx="663">
                  <c:v>0.1165752</c:v>
                </c:pt>
                <c:pt idx="664">
                  <c:v>0.12058389999999999</c:v>
                </c:pt>
                <c:pt idx="665">
                  <c:v>0.1211318</c:v>
                </c:pt>
                <c:pt idx="666">
                  <c:v>0.1210339</c:v>
                </c:pt>
                <c:pt idx="667">
                  <c:v>0.12036620000000001</c:v>
                </c:pt>
                <c:pt idx="668">
                  <c:v>0.1209739</c:v>
                </c:pt>
                <c:pt idx="669">
                  <c:v>0.1169101</c:v>
                </c:pt>
                <c:pt idx="670">
                  <c:v>0.1151942</c:v>
                </c:pt>
                <c:pt idx="671">
                  <c:v>0.11897729999999999</c:v>
                </c:pt>
                <c:pt idx="672">
                  <c:v>0.11909459999999999</c:v>
                </c:pt>
                <c:pt idx="673">
                  <c:v>0.1161934</c:v>
                </c:pt>
                <c:pt idx="674">
                  <c:v>0.118121</c:v>
                </c:pt>
                <c:pt idx="675">
                  <c:v>0.120411</c:v>
                </c:pt>
                <c:pt idx="676">
                  <c:v>0.1208497</c:v>
                </c:pt>
                <c:pt idx="677">
                  <c:v>0.1206001</c:v>
                </c:pt>
                <c:pt idx="678">
                  <c:v>0.1176413</c:v>
                </c:pt>
                <c:pt idx="679">
                  <c:v>0.1195398</c:v>
                </c:pt>
                <c:pt idx="680">
                  <c:v>0.11674180000000001</c:v>
                </c:pt>
                <c:pt idx="681">
                  <c:v>0.11745700000000001</c:v>
                </c:pt>
                <c:pt idx="682">
                  <c:v>0.12100859999999999</c:v>
                </c:pt>
                <c:pt idx="683">
                  <c:v>0.11980499999999999</c:v>
                </c:pt>
                <c:pt idx="684">
                  <c:v>0.1162663</c:v>
                </c:pt>
                <c:pt idx="685">
                  <c:v>0.1216845</c:v>
                </c:pt>
                <c:pt idx="686">
                  <c:v>0.1218274</c:v>
                </c:pt>
                <c:pt idx="687">
                  <c:v>0.1177676</c:v>
                </c:pt>
                <c:pt idx="688">
                  <c:v>0.11638660000000001</c:v>
                </c:pt>
                <c:pt idx="689">
                  <c:v>0.1206526</c:v>
                </c:pt>
                <c:pt idx="690">
                  <c:v>0.1195175</c:v>
                </c:pt>
                <c:pt idx="691">
                  <c:v>0.11810229999999999</c:v>
                </c:pt>
                <c:pt idx="692">
                  <c:v>0.11912970000000001</c:v>
                </c:pt>
                <c:pt idx="693">
                  <c:v>0.1192197</c:v>
                </c:pt>
                <c:pt idx="694">
                  <c:v>0.11593290000000001</c:v>
                </c:pt>
                <c:pt idx="695">
                  <c:v>0.1199057</c:v>
                </c:pt>
                <c:pt idx="696">
                  <c:v>0.11964900000000001</c:v>
                </c:pt>
                <c:pt idx="697">
                  <c:v>0.1165268</c:v>
                </c:pt>
                <c:pt idx="698">
                  <c:v>0.121457</c:v>
                </c:pt>
                <c:pt idx="699">
                  <c:v>0.11713369999999999</c:v>
                </c:pt>
                <c:pt idx="700">
                  <c:v>0.11551889999999999</c:v>
                </c:pt>
                <c:pt idx="701">
                  <c:v>0.1161934</c:v>
                </c:pt>
                <c:pt idx="702">
                  <c:v>0.1206893</c:v>
                </c:pt>
                <c:pt idx="703">
                  <c:v>0.1185991</c:v>
                </c:pt>
                <c:pt idx="704">
                  <c:v>0.11917850000000001</c:v>
                </c:pt>
                <c:pt idx="705">
                  <c:v>0.11849270000000001</c:v>
                </c:pt>
                <c:pt idx="706">
                  <c:v>0.1159144</c:v>
                </c:pt>
                <c:pt idx="707">
                  <c:v>0.11297980000000001</c:v>
                </c:pt>
                <c:pt idx="708">
                  <c:v>0.1162482</c:v>
                </c:pt>
                <c:pt idx="709">
                  <c:v>0.11523750000000001</c:v>
                </c:pt>
                <c:pt idx="710">
                  <c:v>0.1156769</c:v>
                </c:pt>
                <c:pt idx="711">
                  <c:v>0.11503190000000001</c:v>
                </c:pt>
                <c:pt idx="712">
                  <c:v>0.11621629999999999</c:v>
                </c:pt>
                <c:pt idx="713">
                  <c:v>0.117475</c:v>
                </c:pt>
                <c:pt idx="714">
                  <c:v>0.1172115</c:v>
                </c:pt>
                <c:pt idx="715">
                  <c:v>0.12075959999999999</c:v>
                </c:pt>
                <c:pt idx="716">
                  <c:v>0.11919100000000001</c:v>
                </c:pt>
                <c:pt idx="717">
                  <c:v>0.12006849999999999</c:v>
                </c:pt>
                <c:pt idx="718">
                  <c:v>0.1189808</c:v>
                </c:pt>
                <c:pt idx="719">
                  <c:v>0.1176263</c:v>
                </c:pt>
                <c:pt idx="720">
                  <c:v>0.11330990000000001</c:v>
                </c:pt>
                <c:pt idx="721">
                  <c:v>0.1194901</c:v>
                </c:pt>
                <c:pt idx="722">
                  <c:v>0.1176845</c:v>
                </c:pt>
                <c:pt idx="723">
                  <c:v>0.117019</c:v>
                </c:pt>
                <c:pt idx="724">
                  <c:v>0.116468</c:v>
                </c:pt>
                <c:pt idx="725">
                  <c:v>0.1187057</c:v>
                </c:pt>
                <c:pt idx="726">
                  <c:v>0.1178056</c:v>
                </c:pt>
                <c:pt idx="727">
                  <c:v>0.1144854</c:v>
                </c:pt>
                <c:pt idx="728">
                  <c:v>0.11866359999999999</c:v>
                </c:pt>
                <c:pt idx="729">
                  <c:v>0.1187213</c:v>
                </c:pt>
                <c:pt idx="730">
                  <c:v>0.1214059</c:v>
                </c:pt>
                <c:pt idx="731">
                  <c:v>0.11994340000000001</c:v>
                </c:pt>
                <c:pt idx="732">
                  <c:v>0.11742610000000001</c:v>
                </c:pt>
                <c:pt idx="733">
                  <c:v>0.1231889</c:v>
                </c:pt>
                <c:pt idx="734">
                  <c:v>0.1201782</c:v>
                </c:pt>
                <c:pt idx="735">
                  <c:v>0.1167475</c:v>
                </c:pt>
                <c:pt idx="736">
                  <c:v>0.1199868</c:v>
                </c:pt>
                <c:pt idx="737">
                  <c:v>0.116011</c:v>
                </c:pt>
                <c:pt idx="738">
                  <c:v>0.1200672</c:v>
                </c:pt>
                <c:pt idx="739">
                  <c:v>0.1203753</c:v>
                </c:pt>
                <c:pt idx="740">
                  <c:v>0.1190036</c:v>
                </c:pt>
                <c:pt idx="741">
                  <c:v>0.1173969</c:v>
                </c:pt>
                <c:pt idx="742">
                  <c:v>0.1212192</c:v>
                </c:pt>
                <c:pt idx="743">
                  <c:v>0.1200001</c:v>
                </c:pt>
                <c:pt idx="744">
                  <c:v>0.1162165</c:v>
                </c:pt>
                <c:pt idx="745">
                  <c:v>0.1228436</c:v>
                </c:pt>
                <c:pt idx="746">
                  <c:v>0.1182342</c:v>
                </c:pt>
                <c:pt idx="747">
                  <c:v>0.1170441</c:v>
                </c:pt>
                <c:pt idx="748">
                  <c:v>0.12157759999999999</c:v>
                </c:pt>
                <c:pt idx="749">
                  <c:v>0.11927599999999999</c:v>
                </c:pt>
                <c:pt idx="750">
                  <c:v>0.11514870000000001</c:v>
                </c:pt>
                <c:pt idx="751">
                  <c:v>0.11806510000000001</c:v>
                </c:pt>
                <c:pt idx="752">
                  <c:v>0.1176666</c:v>
                </c:pt>
                <c:pt idx="753">
                  <c:v>0.1168608</c:v>
                </c:pt>
                <c:pt idx="754">
                  <c:v>0.116178</c:v>
                </c:pt>
                <c:pt idx="755">
                  <c:v>0.1185136</c:v>
                </c:pt>
                <c:pt idx="756">
                  <c:v>0.1176218</c:v>
                </c:pt>
                <c:pt idx="757">
                  <c:v>0.1201222</c:v>
                </c:pt>
                <c:pt idx="758">
                  <c:v>0.1193922</c:v>
                </c:pt>
                <c:pt idx="759">
                  <c:v>0.1156296</c:v>
                </c:pt>
                <c:pt idx="760">
                  <c:v>0.1210344</c:v>
                </c:pt>
                <c:pt idx="761">
                  <c:v>0.1184031</c:v>
                </c:pt>
                <c:pt idx="762">
                  <c:v>0.11917460000000001</c:v>
                </c:pt>
                <c:pt idx="763">
                  <c:v>0.1159115</c:v>
                </c:pt>
                <c:pt idx="764">
                  <c:v>0.1180036</c:v>
                </c:pt>
                <c:pt idx="765">
                  <c:v>0.118177</c:v>
                </c:pt>
                <c:pt idx="766">
                  <c:v>0.1203105</c:v>
                </c:pt>
                <c:pt idx="767">
                  <c:v>0.1192236</c:v>
                </c:pt>
                <c:pt idx="768">
                  <c:v>0.1181232</c:v>
                </c:pt>
                <c:pt idx="769">
                  <c:v>0.1165544</c:v>
                </c:pt>
                <c:pt idx="770">
                  <c:v>0.1193751</c:v>
                </c:pt>
                <c:pt idx="771">
                  <c:v>0.120139</c:v>
                </c:pt>
                <c:pt idx="772">
                  <c:v>0.11977930000000001</c:v>
                </c:pt>
                <c:pt idx="773">
                  <c:v>0.1174301</c:v>
                </c:pt>
                <c:pt idx="774">
                  <c:v>0.1171302</c:v>
                </c:pt>
                <c:pt idx="775">
                  <c:v>0.11872240000000001</c:v>
                </c:pt>
                <c:pt idx="776">
                  <c:v>0.1217183</c:v>
                </c:pt>
                <c:pt idx="777">
                  <c:v>0.1214239</c:v>
                </c:pt>
                <c:pt idx="778">
                  <c:v>0.1190551</c:v>
                </c:pt>
                <c:pt idx="779">
                  <c:v>0.1190367</c:v>
                </c:pt>
                <c:pt idx="780">
                  <c:v>0.11959599999999999</c:v>
                </c:pt>
                <c:pt idx="781">
                  <c:v>0.1194052</c:v>
                </c:pt>
                <c:pt idx="782">
                  <c:v>0.11861439999999999</c:v>
                </c:pt>
                <c:pt idx="783">
                  <c:v>0.11952790000000001</c:v>
                </c:pt>
                <c:pt idx="784">
                  <c:v>0.11671280000000001</c:v>
                </c:pt>
                <c:pt idx="785">
                  <c:v>0.1197975</c:v>
                </c:pt>
                <c:pt idx="786">
                  <c:v>0.11456570000000001</c:v>
                </c:pt>
                <c:pt idx="787">
                  <c:v>0.114437</c:v>
                </c:pt>
                <c:pt idx="788">
                  <c:v>0.1151451</c:v>
                </c:pt>
                <c:pt idx="789">
                  <c:v>0.119908</c:v>
                </c:pt>
                <c:pt idx="790">
                  <c:v>0.120229</c:v>
                </c:pt>
                <c:pt idx="791">
                  <c:v>0.1190753</c:v>
                </c:pt>
                <c:pt idx="792">
                  <c:v>0.1178264</c:v>
                </c:pt>
                <c:pt idx="793">
                  <c:v>0.1200291</c:v>
                </c:pt>
                <c:pt idx="794">
                  <c:v>0.1149017</c:v>
                </c:pt>
                <c:pt idx="795">
                  <c:v>0.1204476</c:v>
                </c:pt>
                <c:pt idx="796">
                  <c:v>0.1163241</c:v>
                </c:pt>
                <c:pt idx="797">
                  <c:v>0.116607</c:v>
                </c:pt>
                <c:pt idx="798">
                  <c:v>0.1216291</c:v>
                </c:pt>
                <c:pt idx="799">
                  <c:v>0.1161973</c:v>
                </c:pt>
                <c:pt idx="800">
                  <c:v>0.1201714</c:v>
                </c:pt>
                <c:pt idx="801">
                  <c:v>0.1209553</c:v>
                </c:pt>
                <c:pt idx="802">
                  <c:v>0.1197377</c:v>
                </c:pt>
                <c:pt idx="803">
                  <c:v>0.1195879</c:v>
                </c:pt>
                <c:pt idx="804">
                  <c:v>0.1191218</c:v>
                </c:pt>
                <c:pt idx="805">
                  <c:v>0.1184839</c:v>
                </c:pt>
                <c:pt idx="806">
                  <c:v>0.1175752</c:v>
                </c:pt>
                <c:pt idx="807">
                  <c:v>0.1230989</c:v>
                </c:pt>
                <c:pt idx="808">
                  <c:v>0.1208518</c:v>
                </c:pt>
                <c:pt idx="809">
                  <c:v>0.1142687</c:v>
                </c:pt>
                <c:pt idx="810">
                  <c:v>0.12511920000000001</c:v>
                </c:pt>
                <c:pt idx="811">
                  <c:v>0.1170461</c:v>
                </c:pt>
                <c:pt idx="812">
                  <c:v>0.1183724</c:v>
                </c:pt>
                <c:pt idx="813">
                  <c:v>0.1207664</c:v>
                </c:pt>
                <c:pt idx="814">
                  <c:v>0.1220284</c:v>
                </c:pt>
                <c:pt idx="815">
                  <c:v>0.1182938</c:v>
                </c:pt>
                <c:pt idx="816">
                  <c:v>0.1180035</c:v>
                </c:pt>
                <c:pt idx="817">
                  <c:v>0.1211257</c:v>
                </c:pt>
                <c:pt idx="818">
                  <c:v>0.1179598</c:v>
                </c:pt>
                <c:pt idx="819">
                  <c:v>0.1168294</c:v>
                </c:pt>
                <c:pt idx="820">
                  <c:v>0.1220329</c:v>
                </c:pt>
                <c:pt idx="821">
                  <c:v>0.1163975</c:v>
                </c:pt>
                <c:pt idx="822">
                  <c:v>0.12120549999999999</c:v>
                </c:pt>
                <c:pt idx="823">
                  <c:v>0.11745070000000001</c:v>
                </c:pt>
                <c:pt idx="824">
                  <c:v>0.122266</c:v>
                </c:pt>
                <c:pt idx="825">
                  <c:v>0.1213043</c:v>
                </c:pt>
                <c:pt idx="826">
                  <c:v>0.11792809999999999</c:v>
                </c:pt>
                <c:pt idx="827">
                  <c:v>0.11537799999999999</c:v>
                </c:pt>
                <c:pt idx="828">
                  <c:v>0.1180488</c:v>
                </c:pt>
                <c:pt idx="829">
                  <c:v>0.1189738</c:v>
                </c:pt>
                <c:pt idx="830">
                  <c:v>0.1213376</c:v>
                </c:pt>
                <c:pt idx="831">
                  <c:v>0.1208983</c:v>
                </c:pt>
                <c:pt idx="832">
                  <c:v>0.11923159999999999</c:v>
                </c:pt>
                <c:pt idx="833">
                  <c:v>0.12048300000000001</c:v>
                </c:pt>
                <c:pt idx="834">
                  <c:v>0.1201338</c:v>
                </c:pt>
                <c:pt idx="835">
                  <c:v>0.11899650000000001</c:v>
                </c:pt>
                <c:pt idx="836">
                  <c:v>0.1183916</c:v>
                </c:pt>
                <c:pt idx="837">
                  <c:v>0.1165249</c:v>
                </c:pt>
                <c:pt idx="838">
                  <c:v>0.1165593</c:v>
                </c:pt>
                <c:pt idx="839">
                  <c:v>0.11495759999999999</c:v>
                </c:pt>
                <c:pt idx="840">
                  <c:v>0.1180914</c:v>
                </c:pt>
                <c:pt idx="841">
                  <c:v>0.1188155</c:v>
                </c:pt>
                <c:pt idx="842">
                  <c:v>0.11907189999999999</c:v>
                </c:pt>
                <c:pt idx="843">
                  <c:v>0.1196998</c:v>
                </c:pt>
                <c:pt idx="844">
                  <c:v>0.1184383</c:v>
                </c:pt>
                <c:pt idx="845">
                  <c:v>0.1172188</c:v>
                </c:pt>
                <c:pt idx="846">
                  <c:v>0.1196108</c:v>
                </c:pt>
                <c:pt idx="847">
                  <c:v>0.1182448</c:v>
                </c:pt>
                <c:pt idx="848">
                  <c:v>0.11672879999999999</c:v>
                </c:pt>
                <c:pt idx="849">
                  <c:v>0.1161541</c:v>
                </c:pt>
                <c:pt idx="850">
                  <c:v>0.11737309999999999</c:v>
                </c:pt>
                <c:pt idx="851">
                  <c:v>0.1209779</c:v>
                </c:pt>
                <c:pt idx="852">
                  <c:v>0.1174075</c:v>
                </c:pt>
                <c:pt idx="853">
                  <c:v>0.11687839999999999</c:v>
                </c:pt>
                <c:pt idx="854">
                  <c:v>0.1205377</c:v>
                </c:pt>
                <c:pt idx="855">
                  <c:v>0.1160385</c:v>
                </c:pt>
                <c:pt idx="856">
                  <c:v>0.11841400000000001</c:v>
                </c:pt>
                <c:pt idx="857">
                  <c:v>0.11996329999999999</c:v>
                </c:pt>
                <c:pt idx="858">
                  <c:v>0.11930590000000001</c:v>
                </c:pt>
                <c:pt idx="859">
                  <c:v>0.11988559999999999</c:v>
                </c:pt>
                <c:pt idx="860">
                  <c:v>0.11734989999999999</c:v>
                </c:pt>
                <c:pt idx="861">
                  <c:v>0.1152348</c:v>
                </c:pt>
                <c:pt idx="862">
                  <c:v>0.1192531</c:v>
                </c:pt>
                <c:pt idx="863">
                  <c:v>0.1179013</c:v>
                </c:pt>
                <c:pt idx="864">
                  <c:v>0.122049</c:v>
                </c:pt>
                <c:pt idx="865">
                  <c:v>0.11579159999999999</c:v>
                </c:pt>
                <c:pt idx="866">
                  <c:v>0.11608690000000001</c:v>
                </c:pt>
                <c:pt idx="867">
                  <c:v>0.116456</c:v>
                </c:pt>
                <c:pt idx="868">
                  <c:v>0.1179211</c:v>
                </c:pt>
                <c:pt idx="869">
                  <c:v>0.11737400000000001</c:v>
                </c:pt>
                <c:pt idx="870">
                  <c:v>0.11765780000000001</c:v>
                </c:pt>
                <c:pt idx="871">
                  <c:v>0.11837839999999999</c:v>
                </c:pt>
                <c:pt idx="872">
                  <c:v>0.1165042</c:v>
                </c:pt>
                <c:pt idx="873">
                  <c:v>0.12226910000000001</c:v>
                </c:pt>
                <c:pt idx="874">
                  <c:v>0.1154329</c:v>
                </c:pt>
                <c:pt idx="875">
                  <c:v>0.1194096</c:v>
                </c:pt>
                <c:pt idx="876">
                  <c:v>0.11748210000000001</c:v>
                </c:pt>
                <c:pt idx="877">
                  <c:v>0.115053</c:v>
                </c:pt>
                <c:pt idx="878">
                  <c:v>0.1161084</c:v>
                </c:pt>
                <c:pt idx="879">
                  <c:v>0.12188300000000001</c:v>
                </c:pt>
                <c:pt idx="880">
                  <c:v>0.11912830000000001</c:v>
                </c:pt>
                <c:pt idx="881">
                  <c:v>0.12029620000000001</c:v>
                </c:pt>
                <c:pt idx="882">
                  <c:v>0.1152818</c:v>
                </c:pt>
                <c:pt idx="883">
                  <c:v>0.11787839999999999</c:v>
                </c:pt>
                <c:pt idx="884">
                  <c:v>0.1161997</c:v>
                </c:pt>
                <c:pt idx="885">
                  <c:v>0.1148522</c:v>
                </c:pt>
                <c:pt idx="886">
                  <c:v>0.1168112</c:v>
                </c:pt>
                <c:pt idx="887">
                  <c:v>0.1150576</c:v>
                </c:pt>
                <c:pt idx="888">
                  <c:v>0.119064</c:v>
                </c:pt>
                <c:pt idx="889">
                  <c:v>0.1211352</c:v>
                </c:pt>
                <c:pt idx="890">
                  <c:v>0.1185151</c:v>
                </c:pt>
                <c:pt idx="891">
                  <c:v>0.11560090000000001</c:v>
                </c:pt>
                <c:pt idx="892">
                  <c:v>0.1177835</c:v>
                </c:pt>
                <c:pt idx="893">
                  <c:v>0.11542719999999999</c:v>
                </c:pt>
                <c:pt idx="894">
                  <c:v>0.1189153</c:v>
                </c:pt>
                <c:pt idx="895">
                  <c:v>0.1199123</c:v>
                </c:pt>
                <c:pt idx="896">
                  <c:v>0.1175071</c:v>
                </c:pt>
                <c:pt idx="897">
                  <c:v>0.11696189999999999</c:v>
                </c:pt>
                <c:pt idx="898">
                  <c:v>0.1190256</c:v>
                </c:pt>
                <c:pt idx="899">
                  <c:v>0.1219071</c:v>
                </c:pt>
                <c:pt idx="900">
                  <c:v>0.1155315</c:v>
                </c:pt>
                <c:pt idx="901">
                  <c:v>0.11806369999999999</c:v>
                </c:pt>
                <c:pt idx="902">
                  <c:v>0.1211391</c:v>
                </c:pt>
                <c:pt idx="903">
                  <c:v>0.1181017</c:v>
                </c:pt>
                <c:pt idx="904">
                  <c:v>0.11509560000000001</c:v>
                </c:pt>
                <c:pt idx="905">
                  <c:v>0.1202792</c:v>
                </c:pt>
                <c:pt idx="906">
                  <c:v>0.1181816</c:v>
                </c:pt>
                <c:pt idx="907">
                  <c:v>0.1146817</c:v>
                </c:pt>
                <c:pt idx="908">
                  <c:v>0.12028700000000001</c:v>
                </c:pt>
                <c:pt idx="909">
                  <c:v>0.1176633</c:v>
                </c:pt>
                <c:pt idx="910">
                  <c:v>0.11965389999999999</c:v>
                </c:pt>
                <c:pt idx="911">
                  <c:v>0.11754000000000001</c:v>
                </c:pt>
                <c:pt idx="912">
                  <c:v>0.1158042</c:v>
                </c:pt>
                <c:pt idx="913">
                  <c:v>0.1230142</c:v>
                </c:pt>
                <c:pt idx="914">
                  <c:v>0.1155254</c:v>
                </c:pt>
                <c:pt idx="915">
                  <c:v>0.119439</c:v>
                </c:pt>
                <c:pt idx="916">
                  <c:v>0.12249549999999999</c:v>
                </c:pt>
                <c:pt idx="917">
                  <c:v>0.1192455</c:v>
                </c:pt>
                <c:pt idx="918">
                  <c:v>0.11584609999999999</c:v>
                </c:pt>
                <c:pt idx="919">
                  <c:v>0.1218885</c:v>
                </c:pt>
                <c:pt idx="920">
                  <c:v>0.1153993</c:v>
                </c:pt>
                <c:pt idx="921">
                  <c:v>0.1189622</c:v>
                </c:pt>
                <c:pt idx="922">
                  <c:v>0.1178613</c:v>
                </c:pt>
                <c:pt idx="923">
                  <c:v>0.1159264</c:v>
                </c:pt>
                <c:pt idx="924">
                  <c:v>0.1177861</c:v>
                </c:pt>
                <c:pt idx="925">
                  <c:v>0.1216232</c:v>
                </c:pt>
                <c:pt idx="926">
                  <c:v>0.1151471</c:v>
                </c:pt>
                <c:pt idx="927">
                  <c:v>0.11861099999999999</c:v>
                </c:pt>
                <c:pt idx="928">
                  <c:v>0.12141399999999999</c:v>
                </c:pt>
                <c:pt idx="929">
                  <c:v>0.1184408</c:v>
                </c:pt>
                <c:pt idx="930">
                  <c:v>0.1122541</c:v>
                </c:pt>
                <c:pt idx="931">
                  <c:v>0.1159816</c:v>
                </c:pt>
                <c:pt idx="932">
                  <c:v>0.1166997</c:v>
                </c:pt>
                <c:pt idx="933">
                  <c:v>0.118774</c:v>
                </c:pt>
                <c:pt idx="934">
                  <c:v>0.1179568</c:v>
                </c:pt>
                <c:pt idx="935">
                  <c:v>0.1171127</c:v>
                </c:pt>
                <c:pt idx="936">
                  <c:v>0.1165983</c:v>
                </c:pt>
                <c:pt idx="937">
                  <c:v>0.1180218</c:v>
                </c:pt>
                <c:pt idx="938">
                  <c:v>0.1192255</c:v>
                </c:pt>
                <c:pt idx="939">
                  <c:v>0.1159159</c:v>
                </c:pt>
                <c:pt idx="940">
                  <c:v>0.11995020000000001</c:v>
                </c:pt>
                <c:pt idx="941">
                  <c:v>0.1126905</c:v>
                </c:pt>
                <c:pt idx="942">
                  <c:v>0.12145980000000001</c:v>
                </c:pt>
                <c:pt idx="943">
                  <c:v>0.1189245</c:v>
                </c:pt>
                <c:pt idx="944">
                  <c:v>0.1182932</c:v>
                </c:pt>
                <c:pt idx="945">
                  <c:v>0.1160407</c:v>
                </c:pt>
                <c:pt idx="946">
                  <c:v>0.11737400000000001</c:v>
                </c:pt>
                <c:pt idx="947">
                  <c:v>0.1174842</c:v>
                </c:pt>
                <c:pt idx="948">
                  <c:v>0.1195929</c:v>
                </c:pt>
                <c:pt idx="949">
                  <c:v>0.1160626</c:v>
                </c:pt>
                <c:pt idx="950">
                  <c:v>0.1187024</c:v>
                </c:pt>
                <c:pt idx="951">
                  <c:v>0.11695029999999999</c:v>
                </c:pt>
                <c:pt idx="952">
                  <c:v>0.1194118</c:v>
                </c:pt>
                <c:pt idx="953">
                  <c:v>0.1164311</c:v>
                </c:pt>
                <c:pt idx="954">
                  <c:v>0.1183915</c:v>
                </c:pt>
                <c:pt idx="955">
                  <c:v>0.1184216</c:v>
                </c:pt>
                <c:pt idx="956">
                  <c:v>0.118128</c:v>
                </c:pt>
                <c:pt idx="957">
                  <c:v>0.1187839</c:v>
                </c:pt>
                <c:pt idx="958">
                  <c:v>0.1188386</c:v>
                </c:pt>
                <c:pt idx="959">
                  <c:v>0.1146692</c:v>
                </c:pt>
                <c:pt idx="960">
                  <c:v>0.11874179999999999</c:v>
                </c:pt>
                <c:pt idx="961">
                  <c:v>0.1162154</c:v>
                </c:pt>
                <c:pt idx="962">
                  <c:v>0.1156401</c:v>
                </c:pt>
                <c:pt idx="963">
                  <c:v>0.12041250000000001</c:v>
                </c:pt>
                <c:pt idx="964">
                  <c:v>0.1190079</c:v>
                </c:pt>
                <c:pt idx="965">
                  <c:v>0.1165906</c:v>
                </c:pt>
                <c:pt idx="966">
                  <c:v>0.11412070000000001</c:v>
                </c:pt>
                <c:pt idx="967">
                  <c:v>0.1177546</c:v>
                </c:pt>
                <c:pt idx="968">
                  <c:v>0.1176698</c:v>
                </c:pt>
                <c:pt idx="969">
                  <c:v>0.1141977</c:v>
                </c:pt>
                <c:pt idx="970">
                  <c:v>0.11620030000000001</c:v>
                </c:pt>
                <c:pt idx="971">
                  <c:v>0.1153706</c:v>
                </c:pt>
                <c:pt idx="972">
                  <c:v>0.1191786</c:v>
                </c:pt>
                <c:pt idx="973">
                  <c:v>0.11880640000000001</c:v>
                </c:pt>
                <c:pt idx="974">
                  <c:v>0.1159278</c:v>
                </c:pt>
                <c:pt idx="975">
                  <c:v>0.1176132</c:v>
                </c:pt>
                <c:pt idx="976">
                  <c:v>0.12110219999999999</c:v>
                </c:pt>
                <c:pt idx="977">
                  <c:v>0.11961769999999999</c:v>
                </c:pt>
                <c:pt idx="978">
                  <c:v>0.1181579</c:v>
                </c:pt>
                <c:pt idx="979">
                  <c:v>0.1180747</c:v>
                </c:pt>
                <c:pt idx="980">
                  <c:v>0.11862490000000001</c:v>
                </c:pt>
                <c:pt idx="981">
                  <c:v>0.1173717</c:v>
                </c:pt>
                <c:pt idx="982">
                  <c:v>0.11578479999999999</c:v>
                </c:pt>
                <c:pt idx="983">
                  <c:v>0.11335099999999999</c:v>
                </c:pt>
                <c:pt idx="984">
                  <c:v>0.1144738</c:v>
                </c:pt>
                <c:pt idx="985">
                  <c:v>0.1182589</c:v>
                </c:pt>
                <c:pt idx="986">
                  <c:v>0.1143478</c:v>
                </c:pt>
                <c:pt idx="987">
                  <c:v>0.1188043</c:v>
                </c:pt>
                <c:pt idx="988">
                  <c:v>0.1206916</c:v>
                </c:pt>
                <c:pt idx="989">
                  <c:v>0.1157765</c:v>
                </c:pt>
                <c:pt idx="990">
                  <c:v>0.12201770000000001</c:v>
                </c:pt>
                <c:pt idx="991">
                  <c:v>0.12028220000000001</c:v>
                </c:pt>
                <c:pt idx="992">
                  <c:v>0.12065629999999999</c:v>
                </c:pt>
                <c:pt idx="993">
                  <c:v>0.1165489</c:v>
                </c:pt>
                <c:pt idx="994">
                  <c:v>0.11960709999999999</c:v>
                </c:pt>
                <c:pt idx="995">
                  <c:v>0.1168216</c:v>
                </c:pt>
                <c:pt idx="996">
                  <c:v>0.1167009</c:v>
                </c:pt>
                <c:pt idx="997">
                  <c:v>0.11930780000000001</c:v>
                </c:pt>
                <c:pt idx="998">
                  <c:v>0.1211078</c:v>
                </c:pt>
                <c:pt idx="999">
                  <c:v>0.11798989999999999</c:v>
                </c:pt>
                <c:pt idx="1000">
                  <c:v>0.11668149999999999</c:v>
                </c:pt>
                <c:pt idx="1001">
                  <c:v>0.11760089999999999</c:v>
                </c:pt>
                <c:pt idx="1002">
                  <c:v>0.11869159999999999</c:v>
                </c:pt>
                <c:pt idx="1003">
                  <c:v>0.11571960000000001</c:v>
                </c:pt>
                <c:pt idx="1004">
                  <c:v>0.1153238</c:v>
                </c:pt>
                <c:pt idx="1005">
                  <c:v>0.1172178</c:v>
                </c:pt>
                <c:pt idx="1006">
                  <c:v>0.11956410000000001</c:v>
                </c:pt>
                <c:pt idx="1007">
                  <c:v>0.119282</c:v>
                </c:pt>
                <c:pt idx="1008">
                  <c:v>0.11948739999999999</c:v>
                </c:pt>
                <c:pt idx="1009">
                  <c:v>0.1147183</c:v>
                </c:pt>
                <c:pt idx="1010">
                  <c:v>0.1166711</c:v>
                </c:pt>
                <c:pt idx="1011">
                  <c:v>0.11956269999999999</c:v>
                </c:pt>
                <c:pt idx="1012">
                  <c:v>0.11601069999999999</c:v>
                </c:pt>
                <c:pt idx="1013">
                  <c:v>0.1157884</c:v>
                </c:pt>
                <c:pt idx="1014">
                  <c:v>0.11660139999999999</c:v>
                </c:pt>
                <c:pt idx="1015">
                  <c:v>0.1160514</c:v>
                </c:pt>
                <c:pt idx="1016">
                  <c:v>0.1164172</c:v>
                </c:pt>
                <c:pt idx="1017">
                  <c:v>0.11890920000000001</c:v>
                </c:pt>
                <c:pt idx="1018">
                  <c:v>0.1187281</c:v>
                </c:pt>
                <c:pt idx="1019">
                  <c:v>0.1183345</c:v>
                </c:pt>
                <c:pt idx="1020">
                  <c:v>0.1189953</c:v>
                </c:pt>
                <c:pt idx="1021">
                  <c:v>0.11810759999999999</c:v>
                </c:pt>
                <c:pt idx="1022">
                  <c:v>0.11621040000000001</c:v>
                </c:pt>
                <c:pt idx="1023">
                  <c:v>0.1196179</c:v>
                </c:pt>
                <c:pt idx="1024">
                  <c:v>0.1184002</c:v>
                </c:pt>
                <c:pt idx="1025">
                  <c:v>0.117244</c:v>
                </c:pt>
                <c:pt idx="1026">
                  <c:v>0.1159799</c:v>
                </c:pt>
                <c:pt idx="1027">
                  <c:v>0.1202603</c:v>
                </c:pt>
                <c:pt idx="1028">
                  <c:v>0.1165349</c:v>
                </c:pt>
                <c:pt idx="1029">
                  <c:v>0.1232085</c:v>
                </c:pt>
                <c:pt idx="1030">
                  <c:v>0.1153648</c:v>
                </c:pt>
                <c:pt idx="1031">
                  <c:v>0.1143632</c:v>
                </c:pt>
                <c:pt idx="1032">
                  <c:v>0.11983870000000001</c:v>
                </c:pt>
                <c:pt idx="1033">
                  <c:v>0.11527080000000001</c:v>
                </c:pt>
                <c:pt idx="1034">
                  <c:v>0.11753769999999999</c:v>
                </c:pt>
                <c:pt idx="1035">
                  <c:v>0.12040380000000001</c:v>
                </c:pt>
                <c:pt idx="1036">
                  <c:v>0.11721860000000001</c:v>
                </c:pt>
                <c:pt idx="1037">
                  <c:v>0.1180633</c:v>
                </c:pt>
                <c:pt idx="1038">
                  <c:v>0.11696910000000001</c:v>
                </c:pt>
                <c:pt idx="1039">
                  <c:v>0.1143711</c:v>
                </c:pt>
                <c:pt idx="1040">
                  <c:v>0.11709600000000001</c:v>
                </c:pt>
                <c:pt idx="1041">
                  <c:v>0.1175701</c:v>
                </c:pt>
                <c:pt idx="1042">
                  <c:v>0.12013799999999999</c:v>
                </c:pt>
                <c:pt idx="1043">
                  <c:v>0.12228</c:v>
                </c:pt>
                <c:pt idx="1044">
                  <c:v>0.12057279999999999</c:v>
                </c:pt>
                <c:pt idx="1045">
                  <c:v>0.1169745</c:v>
                </c:pt>
                <c:pt idx="1046">
                  <c:v>0.1173138</c:v>
                </c:pt>
                <c:pt idx="1047">
                  <c:v>0.1180727</c:v>
                </c:pt>
                <c:pt idx="1048">
                  <c:v>0.1151845</c:v>
                </c:pt>
                <c:pt idx="1049">
                  <c:v>0.1195036</c:v>
                </c:pt>
                <c:pt idx="1050">
                  <c:v>0.1191296</c:v>
                </c:pt>
                <c:pt idx="1051">
                  <c:v>0.1154669</c:v>
                </c:pt>
                <c:pt idx="1052">
                  <c:v>0.1161814</c:v>
                </c:pt>
                <c:pt idx="1053">
                  <c:v>0.1218776</c:v>
                </c:pt>
                <c:pt idx="1054">
                  <c:v>0.11573269999999999</c:v>
                </c:pt>
                <c:pt idx="1055">
                  <c:v>0.12012349999999999</c:v>
                </c:pt>
                <c:pt idx="1056">
                  <c:v>0.1225752</c:v>
                </c:pt>
                <c:pt idx="1057">
                  <c:v>0.1137526</c:v>
                </c:pt>
                <c:pt idx="1058">
                  <c:v>0.11635089999999999</c:v>
                </c:pt>
                <c:pt idx="1059">
                  <c:v>0.1166827</c:v>
                </c:pt>
                <c:pt idx="1060">
                  <c:v>0.1175585</c:v>
                </c:pt>
                <c:pt idx="1061">
                  <c:v>0.11340740000000001</c:v>
                </c:pt>
                <c:pt idx="1062">
                  <c:v>0.1192014</c:v>
                </c:pt>
                <c:pt idx="1063">
                  <c:v>0.1164041</c:v>
                </c:pt>
                <c:pt idx="1064">
                  <c:v>0.1195864</c:v>
                </c:pt>
                <c:pt idx="1065">
                  <c:v>0.1210555</c:v>
                </c:pt>
                <c:pt idx="1066">
                  <c:v>0.1171729</c:v>
                </c:pt>
                <c:pt idx="1067">
                  <c:v>0.12044249999999999</c:v>
                </c:pt>
                <c:pt idx="1068">
                  <c:v>0.1184274</c:v>
                </c:pt>
                <c:pt idx="1069">
                  <c:v>0.12457799999999999</c:v>
                </c:pt>
                <c:pt idx="1070">
                  <c:v>0.11824229999999999</c:v>
                </c:pt>
                <c:pt idx="1071">
                  <c:v>0.1186666</c:v>
                </c:pt>
                <c:pt idx="1072">
                  <c:v>0.1196078</c:v>
                </c:pt>
                <c:pt idx="1073">
                  <c:v>0.1183432</c:v>
                </c:pt>
                <c:pt idx="1074">
                  <c:v>0.123268</c:v>
                </c:pt>
                <c:pt idx="1075">
                  <c:v>0.1196443</c:v>
                </c:pt>
                <c:pt idx="1076">
                  <c:v>0.1155446</c:v>
                </c:pt>
                <c:pt idx="1077">
                  <c:v>0.1153996</c:v>
                </c:pt>
                <c:pt idx="1078">
                  <c:v>0.117908</c:v>
                </c:pt>
                <c:pt idx="1079">
                  <c:v>0.1220787</c:v>
                </c:pt>
                <c:pt idx="1080">
                  <c:v>0.1155528</c:v>
                </c:pt>
                <c:pt idx="1081">
                  <c:v>0.1191154</c:v>
                </c:pt>
                <c:pt idx="1082">
                  <c:v>0.11515010000000001</c:v>
                </c:pt>
                <c:pt idx="1083">
                  <c:v>0.1171793</c:v>
                </c:pt>
                <c:pt idx="1084">
                  <c:v>0.12007569999999999</c:v>
                </c:pt>
                <c:pt idx="1085">
                  <c:v>0.11789860000000001</c:v>
                </c:pt>
                <c:pt idx="1086">
                  <c:v>0.11514530000000001</c:v>
                </c:pt>
                <c:pt idx="1087">
                  <c:v>0.1198215</c:v>
                </c:pt>
                <c:pt idx="1088">
                  <c:v>0.12277440000000001</c:v>
                </c:pt>
                <c:pt idx="1089">
                  <c:v>0.1150019</c:v>
                </c:pt>
                <c:pt idx="1090">
                  <c:v>0.1148733</c:v>
                </c:pt>
                <c:pt idx="1091">
                  <c:v>0.1164816</c:v>
                </c:pt>
                <c:pt idx="1092">
                  <c:v>0.1172605</c:v>
                </c:pt>
                <c:pt idx="1093">
                  <c:v>0.11758879999999999</c:v>
                </c:pt>
                <c:pt idx="1094">
                  <c:v>0.1215647</c:v>
                </c:pt>
                <c:pt idx="1095">
                  <c:v>0.119642</c:v>
                </c:pt>
                <c:pt idx="1096">
                  <c:v>0.118737</c:v>
                </c:pt>
                <c:pt idx="1097">
                  <c:v>0.1167145</c:v>
                </c:pt>
                <c:pt idx="1098">
                  <c:v>0.1149033</c:v>
                </c:pt>
                <c:pt idx="1099">
                  <c:v>0.1124917</c:v>
                </c:pt>
                <c:pt idx="1100">
                  <c:v>0.1187947</c:v>
                </c:pt>
                <c:pt idx="1101">
                  <c:v>0.1172459</c:v>
                </c:pt>
                <c:pt idx="1102">
                  <c:v>0.118756</c:v>
                </c:pt>
                <c:pt idx="1103">
                  <c:v>0.1177517</c:v>
                </c:pt>
                <c:pt idx="1104">
                  <c:v>0.1185247</c:v>
                </c:pt>
                <c:pt idx="1105">
                  <c:v>0.1142209</c:v>
                </c:pt>
                <c:pt idx="1106">
                  <c:v>0.11458649999999999</c:v>
                </c:pt>
                <c:pt idx="1107">
                  <c:v>0.1220371</c:v>
                </c:pt>
                <c:pt idx="1108">
                  <c:v>0.1183332</c:v>
                </c:pt>
                <c:pt idx="1109">
                  <c:v>0.1186543</c:v>
                </c:pt>
                <c:pt idx="1110">
                  <c:v>0.11610570000000001</c:v>
                </c:pt>
                <c:pt idx="1111">
                  <c:v>0.1170466</c:v>
                </c:pt>
                <c:pt idx="1112">
                  <c:v>0.1205947</c:v>
                </c:pt>
                <c:pt idx="1113">
                  <c:v>0.1198356</c:v>
                </c:pt>
                <c:pt idx="1114">
                  <c:v>0.11676830000000001</c:v>
                </c:pt>
                <c:pt idx="1115">
                  <c:v>0.1164906</c:v>
                </c:pt>
                <c:pt idx="1116">
                  <c:v>0.1217502</c:v>
                </c:pt>
                <c:pt idx="1117">
                  <c:v>0.1211047</c:v>
                </c:pt>
                <c:pt idx="1118">
                  <c:v>0.1167927</c:v>
                </c:pt>
                <c:pt idx="1119">
                  <c:v>0.118852</c:v>
                </c:pt>
                <c:pt idx="1120">
                  <c:v>0.1171131</c:v>
                </c:pt>
                <c:pt idx="1121">
                  <c:v>0.1171879</c:v>
                </c:pt>
                <c:pt idx="1122">
                  <c:v>0.1184431</c:v>
                </c:pt>
                <c:pt idx="1123">
                  <c:v>0.1184798</c:v>
                </c:pt>
                <c:pt idx="1124">
                  <c:v>0.11718249999999999</c:v>
                </c:pt>
                <c:pt idx="1125">
                  <c:v>0.1199815</c:v>
                </c:pt>
                <c:pt idx="1126">
                  <c:v>0.1183332</c:v>
                </c:pt>
                <c:pt idx="1127">
                  <c:v>0.1176705</c:v>
                </c:pt>
                <c:pt idx="1128">
                  <c:v>0.1201074</c:v>
                </c:pt>
                <c:pt idx="1129">
                  <c:v>0.1197416</c:v>
                </c:pt>
                <c:pt idx="1130">
                  <c:v>0.1203738</c:v>
                </c:pt>
                <c:pt idx="1131">
                  <c:v>0.1193101</c:v>
                </c:pt>
                <c:pt idx="1132">
                  <c:v>0.1204451</c:v>
                </c:pt>
                <c:pt idx="1133">
                  <c:v>0.1165844</c:v>
                </c:pt>
                <c:pt idx="1134">
                  <c:v>0.1199913</c:v>
                </c:pt>
                <c:pt idx="1135">
                  <c:v>0.1194313</c:v>
                </c:pt>
                <c:pt idx="1136">
                  <c:v>0.1164413</c:v>
                </c:pt>
                <c:pt idx="1137">
                  <c:v>0.1191045</c:v>
                </c:pt>
                <c:pt idx="1138">
                  <c:v>0.1231097</c:v>
                </c:pt>
                <c:pt idx="1139">
                  <c:v>0.1153926</c:v>
                </c:pt>
                <c:pt idx="1140">
                  <c:v>0.1161594</c:v>
                </c:pt>
                <c:pt idx="1141">
                  <c:v>0.1172048</c:v>
                </c:pt>
                <c:pt idx="1142">
                  <c:v>0.11773459999999999</c:v>
                </c:pt>
                <c:pt idx="1143">
                  <c:v>0.1153226</c:v>
                </c:pt>
                <c:pt idx="1144">
                  <c:v>0.1194067</c:v>
                </c:pt>
                <c:pt idx="1145">
                  <c:v>0.1187438</c:v>
                </c:pt>
                <c:pt idx="1146">
                  <c:v>0.11817850000000001</c:v>
                </c:pt>
                <c:pt idx="1147">
                  <c:v>0.12015000000000001</c:v>
                </c:pt>
                <c:pt idx="1148">
                  <c:v>0.1177935</c:v>
                </c:pt>
                <c:pt idx="1149">
                  <c:v>0.1225753</c:v>
                </c:pt>
                <c:pt idx="1150">
                  <c:v>0.1205524</c:v>
                </c:pt>
                <c:pt idx="1151">
                  <c:v>0.1198733</c:v>
                </c:pt>
                <c:pt idx="1152">
                  <c:v>0.1172513</c:v>
                </c:pt>
                <c:pt idx="1153">
                  <c:v>0.1178288</c:v>
                </c:pt>
                <c:pt idx="1154">
                  <c:v>0.124433</c:v>
                </c:pt>
                <c:pt idx="1155">
                  <c:v>0.11594690000000001</c:v>
                </c:pt>
                <c:pt idx="1156">
                  <c:v>0.11631039999999999</c:v>
                </c:pt>
                <c:pt idx="1157">
                  <c:v>0.1154013</c:v>
                </c:pt>
                <c:pt idx="1158">
                  <c:v>0.1169357</c:v>
                </c:pt>
                <c:pt idx="1159">
                  <c:v>0.11376799999999999</c:v>
                </c:pt>
                <c:pt idx="1160">
                  <c:v>0.1174326</c:v>
                </c:pt>
                <c:pt idx="1161">
                  <c:v>0.1179986</c:v>
                </c:pt>
                <c:pt idx="1162">
                  <c:v>0.117133</c:v>
                </c:pt>
                <c:pt idx="1163">
                  <c:v>0.11955739999999999</c:v>
                </c:pt>
                <c:pt idx="1164">
                  <c:v>0.1150996</c:v>
                </c:pt>
                <c:pt idx="1165">
                  <c:v>0.11852749999999999</c:v>
                </c:pt>
                <c:pt idx="1166">
                  <c:v>0.1178616</c:v>
                </c:pt>
                <c:pt idx="1167">
                  <c:v>0.1173925</c:v>
                </c:pt>
                <c:pt idx="1168">
                  <c:v>0.1157663</c:v>
                </c:pt>
                <c:pt idx="1169">
                  <c:v>0.118731</c:v>
                </c:pt>
                <c:pt idx="1170">
                  <c:v>0.1180263</c:v>
                </c:pt>
                <c:pt idx="1171">
                  <c:v>0.11562600000000001</c:v>
                </c:pt>
                <c:pt idx="1172">
                  <c:v>0.119404</c:v>
                </c:pt>
                <c:pt idx="1173">
                  <c:v>0.1195668</c:v>
                </c:pt>
                <c:pt idx="1174">
                  <c:v>0.1174772</c:v>
                </c:pt>
                <c:pt idx="1175">
                  <c:v>0.1190421</c:v>
                </c:pt>
                <c:pt idx="1176">
                  <c:v>0.1174169</c:v>
                </c:pt>
                <c:pt idx="1177">
                  <c:v>0.1149107</c:v>
                </c:pt>
                <c:pt idx="1178">
                  <c:v>0.11469550000000001</c:v>
                </c:pt>
                <c:pt idx="1179">
                  <c:v>0.1202891</c:v>
                </c:pt>
                <c:pt idx="1180">
                  <c:v>0.1173935</c:v>
                </c:pt>
                <c:pt idx="1181">
                  <c:v>0.11527229999999999</c:v>
                </c:pt>
                <c:pt idx="1182">
                  <c:v>0.11794250000000001</c:v>
                </c:pt>
                <c:pt idx="1183">
                  <c:v>0.11498360000000001</c:v>
                </c:pt>
                <c:pt idx="1184">
                  <c:v>0.11440649999999999</c:v>
                </c:pt>
                <c:pt idx="1185">
                  <c:v>0.12138839999999999</c:v>
                </c:pt>
                <c:pt idx="1186">
                  <c:v>0.1173971</c:v>
                </c:pt>
                <c:pt idx="1187">
                  <c:v>0.1184936</c:v>
                </c:pt>
                <c:pt idx="1188">
                  <c:v>0.1197666</c:v>
                </c:pt>
                <c:pt idx="1189">
                  <c:v>0.11567280000000001</c:v>
                </c:pt>
                <c:pt idx="1190">
                  <c:v>0.116245</c:v>
                </c:pt>
                <c:pt idx="1191">
                  <c:v>0.1167691</c:v>
                </c:pt>
                <c:pt idx="1192">
                  <c:v>0.11814379999999999</c:v>
                </c:pt>
                <c:pt idx="1193">
                  <c:v>0.1161621</c:v>
                </c:pt>
                <c:pt idx="1194">
                  <c:v>0.1213587</c:v>
                </c:pt>
                <c:pt idx="1195">
                  <c:v>0.11755889999999999</c:v>
                </c:pt>
                <c:pt idx="1196">
                  <c:v>0.115018</c:v>
                </c:pt>
                <c:pt idx="1197">
                  <c:v>0.1176547</c:v>
                </c:pt>
                <c:pt idx="1198">
                  <c:v>0.1159304</c:v>
                </c:pt>
                <c:pt idx="1199">
                  <c:v>0.1170784</c:v>
                </c:pt>
                <c:pt idx="1200">
                  <c:v>0.1154854</c:v>
                </c:pt>
                <c:pt idx="1201">
                  <c:v>0.1151938</c:v>
                </c:pt>
                <c:pt idx="1202">
                  <c:v>0.1165923</c:v>
                </c:pt>
                <c:pt idx="1203">
                  <c:v>0.11563950000000001</c:v>
                </c:pt>
                <c:pt idx="1204">
                  <c:v>0.118732</c:v>
                </c:pt>
                <c:pt idx="1205">
                  <c:v>0.113901</c:v>
                </c:pt>
                <c:pt idx="1206">
                  <c:v>0.1198771</c:v>
                </c:pt>
                <c:pt idx="1207">
                  <c:v>0.1173609</c:v>
                </c:pt>
                <c:pt idx="1208">
                  <c:v>0.1205893</c:v>
                </c:pt>
                <c:pt idx="1209">
                  <c:v>0.11394509999999999</c:v>
                </c:pt>
                <c:pt idx="1210">
                  <c:v>0.11800579999999999</c:v>
                </c:pt>
                <c:pt idx="1211">
                  <c:v>0.1161528</c:v>
                </c:pt>
                <c:pt idx="1212">
                  <c:v>0.1156117</c:v>
                </c:pt>
                <c:pt idx="1213">
                  <c:v>0.1188816</c:v>
                </c:pt>
                <c:pt idx="1214">
                  <c:v>0.1173112</c:v>
                </c:pt>
                <c:pt idx="1215">
                  <c:v>0.1172844</c:v>
                </c:pt>
                <c:pt idx="1216">
                  <c:v>0.1188143</c:v>
                </c:pt>
                <c:pt idx="1217">
                  <c:v>0.1137446</c:v>
                </c:pt>
                <c:pt idx="1218">
                  <c:v>0.1200017</c:v>
                </c:pt>
                <c:pt idx="1219">
                  <c:v>0.11859649999999999</c:v>
                </c:pt>
                <c:pt idx="1220">
                  <c:v>0.1129435</c:v>
                </c:pt>
                <c:pt idx="1221">
                  <c:v>0.11929770000000001</c:v>
                </c:pt>
                <c:pt idx="1222">
                  <c:v>0.1182415</c:v>
                </c:pt>
                <c:pt idx="1223">
                  <c:v>0.1163569</c:v>
                </c:pt>
                <c:pt idx="1224">
                  <c:v>0.1173231</c:v>
                </c:pt>
                <c:pt idx="1225">
                  <c:v>0.1176739</c:v>
                </c:pt>
                <c:pt idx="1226">
                  <c:v>0.1201353</c:v>
                </c:pt>
                <c:pt idx="1227">
                  <c:v>0.11941499999999999</c:v>
                </c:pt>
                <c:pt idx="1228">
                  <c:v>0.1200432</c:v>
                </c:pt>
                <c:pt idx="1229">
                  <c:v>0.114912</c:v>
                </c:pt>
                <c:pt idx="1230">
                  <c:v>0.11684410000000001</c:v>
                </c:pt>
                <c:pt idx="1231">
                  <c:v>0.11809219999999999</c:v>
                </c:pt>
                <c:pt idx="1232">
                  <c:v>0.11570130000000001</c:v>
                </c:pt>
                <c:pt idx="1233">
                  <c:v>0.11576699999999999</c:v>
                </c:pt>
                <c:pt idx="1234">
                  <c:v>0.1178275</c:v>
                </c:pt>
                <c:pt idx="1235">
                  <c:v>0.1161126</c:v>
                </c:pt>
                <c:pt idx="1236">
                  <c:v>0.12056020000000001</c:v>
                </c:pt>
                <c:pt idx="1237">
                  <c:v>0.117354</c:v>
                </c:pt>
                <c:pt idx="1238">
                  <c:v>0.11646819999999999</c:v>
                </c:pt>
                <c:pt idx="1239">
                  <c:v>0.11863070000000001</c:v>
                </c:pt>
                <c:pt idx="1240">
                  <c:v>0.12083869999999999</c:v>
                </c:pt>
                <c:pt idx="1241">
                  <c:v>0.116948</c:v>
                </c:pt>
                <c:pt idx="1242">
                  <c:v>0.1155986</c:v>
                </c:pt>
                <c:pt idx="1243">
                  <c:v>0.1182192</c:v>
                </c:pt>
                <c:pt idx="1244">
                  <c:v>0.1195625</c:v>
                </c:pt>
                <c:pt idx="1245">
                  <c:v>0.1178464</c:v>
                </c:pt>
                <c:pt idx="1246">
                  <c:v>0.1215758</c:v>
                </c:pt>
                <c:pt idx="1247">
                  <c:v>0.1219619</c:v>
                </c:pt>
                <c:pt idx="1248">
                  <c:v>0.1189157</c:v>
                </c:pt>
                <c:pt idx="1249">
                  <c:v>0.1192801</c:v>
                </c:pt>
                <c:pt idx="1250">
                  <c:v>0.1184383</c:v>
                </c:pt>
                <c:pt idx="1251">
                  <c:v>0.12435930000000001</c:v>
                </c:pt>
                <c:pt idx="1252">
                  <c:v>0.1205664</c:v>
                </c:pt>
                <c:pt idx="1253">
                  <c:v>0.1218026</c:v>
                </c:pt>
                <c:pt idx="1254">
                  <c:v>0.1157656</c:v>
                </c:pt>
                <c:pt idx="1255">
                  <c:v>0.116646</c:v>
                </c:pt>
                <c:pt idx="1256">
                  <c:v>0.12061429999999999</c:v>
                </c:pt>
                <c:pt idx="1257">
                  <c:v>0.11477229999999999</c:v>
                </c:pt>
                <c:pt idx="1258">
                  <c:v>0.1179779</c:v>
                </c:pt>
                <c:pt idx="1259">
                  <c:v>0.11631180000000001</c:v>
                </c:pt>
                <c:pt idx="1260">
                  <c:v>0.117405</c:v>
                </c:pt>
                <c:pt idx="1261">
                  <c:v>0.1181135</c:v>
                </c:pt>
                <c:pt idx="1262">
                  <c:v>0.1171256</c:v>
                </c:pt>
                <c:pt idx="1263">
                  <c:v>0.11770600000000001</c:v>
                </c:pt>
                <c:pt idx="1264">
                  <c:v>0.11429300000000001</c:v>
                </c:pt>
                <c:pt idx="1265">
                  <c:v>0.119449</c:v>
                </c:pt>
                <c:pt idx="1266">
                  <c:v>0.11586299999999999</c:v>
                </c:pt>
                <c:pt idx="1267">
                  <c:v>0.1186517</c:v>
                </c:pt>
                <c:pt idx="1268">
                  <c:v>0.1186204</c:v>
                </c:pt>
                <c:pt idx="1269">
                  <c:v>0.1169834</c:v>
                </c:pt>
                <c:pt idx="1270">
                  <c:v>0.1164437</c:v>
                </c:pt>
                <c:pt idx="1271">
                  <c:v>0.114063</c:v>
                </c:pt>
                <c:pt idx="1272">
                  <c:v>0.1179313</c:v>
                </c:pt>
                <c:pt idx="1273">
                  <c:v>0.1191402</c:v>
                </c:pt>
                <c:pt idx="1274">
                  <c:v>0.1182773</c:v>
                </c:pt>
                <c:pt idx="1275">
                  <c:v>0.1168854</c:v>
                </c:pt>
                <c:pt idx="1276">
                  <c:v>0.11628049999999999</c:v>
                </c:pt>
                <c:pt idx="1277">
                  <c:v>0.1178004</c:v>
                </c:pt>
                <c:pt idx="1278">
                  <c:v>0.1156783</c:v>
                </c:pt>
                <c:pt idx="1279">
                  <c:v>0.1166184</c:v>
                </c:pt>
                <c:pt idx="1280">
                  <c:v>0.11442239999999999</c:v>
                </c:pt>
                <c:pt idx="1281">
                  <c:v>0.11294029999999999</c:v>
                </c:pt>
                <c:pt idx="1282">
                  <c:v>0.1163531</c:v>
                </c:pt>
                <c:pt idx="1283">
                  <c:v>0.1142543</c:v>
                </c:pt>
                <c:pt idx="1284">
                  <c:v>0.11527610000000001</c:v>
                </c:pt>
                <c:pt idx="1285">
                  <c:v>0.11978469999999999</c:v>
                </c:pt>
                <c:pt idx="1286">
                  <c:v>0.11545900000000001</c:v>
                </c:pt>
                <c:pt idx="1287">
                  <c:v>0.1163327</c:v>
                </c:pt>
                <c:pt idx="1288">
                  <c:v>0.11883150000000001</c:v>
                </c:pt>
                <c:pt idx="1289">
                  <c:v>0.1172467</c:v>
                </c:pt>
                <c:pt idx="1290">
                  <c:v>0.1198914</c:v>
                </c:pt>
                <c:pt idx="1291">
                  <c:v>0.1166729</c:v>
                </c:pt>
                <c:pt idx="1292">
                  <c:v>0.11604390000000001</c:v>
                </c:pt>
                <c:pt idx="1293">
                  <c:v>0.115616</c:v>
                </c:pt>
                <c:pt idx="1294">
                  <c:v>0.1193192</c:v>
                </c:pt>
                <c:pt idx="1295">
                  <c:v>0.1203516</c:v>
                </c:pt>
                <c:pt idx="1296">
                  <c:v>0.1212486</c:v>
                </c:pt>
                <c:pt idx="1297">
                  <c:v>0.116217</c:v>
                </c:pt>
                <c:pt idx="1298">
                  <c:v>0.1184375</c:v>
                </c:pt>
                <c:pt idx="1299">
                  <c:v>0.12021859999999999</c:v>
                </c:pt>
                <c:pt idx="1300">
                  <c:v>0.114867</c:v>
                </c:pt>
                <c:pt idx="1301">
                  <c:v>0.1208243</c:v>
                </c:pt>
                <c:pt idx="1302">
                  <c:v>0.1175823</c:v>
                </c:pt>
                <c:pt idx="1303">
                  <c:v>0.1183709</c:v>
                </c:pt>
                <c:pt idx="1304">
                  <c:v>0.1172323</c:v>
                </c:pt>
                <c:pt idx="1305">
                  <c:v>0.12043139999999999</c:v>
                </c:pt>
                <c:pt idx="1306">
                  <c:v>0.1177306</c:v>
                </c:pt>
                <c:pt idx="1307">
                  <c:v>0.11468100000000001</c:v>
                </c:pt>
                <c:pt idx="1308">
                  <c:v>0.12023780000000001</c:v>
                </c:pt>
                <c:pt idx="1309">
                  <c:v>0.1197155</c:v>
                </c:pt>
                <c:pt idx="1310">
                  <c:v>0.118379</c:v>
                </c:pt>
                <c:pt idx="1311">
                  <c:v>0.1156715</c:v>
                </c:pt>
                <c:pt idx="1312">
                  <c:v>0.1182691</c:v>
                </c:pt>
                <c:pt idx="1313">
                  <c:v>0.1145666</c:v>
                </c:pt>
                <c:pt idx="1314">
                  <c:v>0.1156398</c:v>
                </c:pt>
                <c:pt idx="1315">
                  <c:v>0.11949319999999999</c:v>
                </c:pt>
                <c:pt idx="1316">
                  <c:v>0.1128807</c:v>
                </c:pt>
                <c:pt idx="1317">
                  <c:v>0.11658490000000001</c:v>
                </c:pt>
                <c:pt idx="1318">
                  <c:v>0.11509610000000001</c:v>
                </c:pt>
                <c:pt idx="1319">
                  <c:v>0.1191339</c:v>
                </c:pt>
                <c:pt idx="1320">
                  <c:v>0.11490400000000001</c:v>
                </c:pt>
                <c:pt idx="1321">
                  <c:v>0.1193786</c:v>
                </c:pt>
                <c:pt idx="1322">
                  <c:v>0.1172081</c:v>
                </c:pt>
                <c:pt idx="1323">
                  <c:v>0.11301310000000001</c:v>
                </c:pt>
                <c:pt idx="1324">
                  <c:v>0.1183902</c:v>
                </c:pt>
                <c:pt idx="1325">
                  <c:v>0.1175151</c:v>
                </c:pt>
                <c:pt idx="1326">
                  <c:v>0.1180349</c:v>
                </c:pt>
                <c:pt idx="1327">
                  <c:v>0.11563039999999999</c:v>
                </c:pt>
                <c:pt idx="1328">
                  <c:v>0.1200782</c:v>
                </c:pt>
                <c:pt idx="1329">
                  <c:v>0.11780400000000001</c:v>
                </c:pt>
                <c:pt idx="1330">
                  <c:v>0.1183222</c:v>
                </c:pt>
                <c:pt idx="1331">
                  <c:v>0.1204408</c:v>
                </c:pt>
                <c:pt idx="1332">
                  <c:v>0.11868040000000001</c:v>
                </c:pt>
                <c:pt idx="1333">
                  <c:v>0.1185877</c:v>
                </c:pt>
                <c:pt idx="1334">
                  <c:v>0.1178621</c:v>
                </c:pt>
                <c:pt idx="1335">
                  <c:v>0.1141911</c:v>
                </c:pt>
                <c:pt idx="1336">
                  <c:v>0.1162918</c:v>
                </c:pt>
                <c:pt idx="1337">
                  <c:v>0.11895799999999999</c:v>
                </c:pt>
                <c:pt idx="1338">
                  <c:v>0.1210956</c:v>
                </c:pt>
                <c:pt idx="1339">
                  <c:v>0.1180735</c:v>
                </c:pt>
                <c:pt idx="1340">
                  <c:v>0.1187318</c:v>
                </c:pt>
                <c:pt idx="1341">
                  <c:v>0.1201243</c:v>
                </c:pt>
                <c:pt idx="1342">
                  <c:v>0.11669019999999999</c:v>
                </c:pt>
                <c:pt idx="1343">
                  <c:v>0.1162871</c:v>
                </c:pt>
                <c:pt idx="1344">
                  <c:v>0.12171609999999999</c:v>
                </c:pt>
                <c:pt idx="1345">
                  <c:v>0.1213429</c:v>
                </c:pt>
                <c:pt idx="1346">
                  <c:v>0.11568390000000001</c:v>
                </c:pt>
                <c:pt idx="1347">
                  <c:v>0.1218129</c:v>
                </c:pt>
                <c:pt idx="1348">
                  <c:v>0.1187131</c:v>
                </c:pt>
                <c:pt idx="1349">
                  <c:v>0.1175572</c:v>
                </c:pt>
                <c:pt idx="1350">
                  <c:v>0.1214816</c:v>
                </c:pt>
                <c:pt idx="1351">
                  <c:v>0.1215349</c:v>
                </c:pt>
                <c:pt idx="1352">
                  <c:v>0.1157326</c:v>
                </c:pt>
                <c:pt idx="1353">
                  <c:v>0.1222948</c:v>
                </c:pt>
                <c:pt idx="1354">
                  <c:v>0.1172169</c:v>
                </c:pt>
                <c:pt idx="1355">
                  <c:v>0.1194653</c:v>
                </c:pt>
                <c:pt idx="1356">
                  <c:v>0.1129508</c:v>
                </c:pt>
                <c:pt idx="1357">
                  <c:v>0.11506710000000001</c:v>
                </c:pt>
                <c:pt idx="1358">
                  <c:v>0.1171816</c:v>
                </c:pt>
                <c:pt idx="1359">
                  <c:v>0.11390160000000001</c:v>
                </c:pt>
                <c:pt idx="1360">
                  <c:v>0.1221322</c:v>
                </c:pt>
                <c:pt idx="1361">
                  <c:v>0.11796479999999999</c:v>
                </c:pt>
                <c:pt idx="1362">
                  <c:v>0.11828619999999999</c:v>
                </c:pt>
                <c:pt idx="1363">
                  <c:v>0.1173561</c:v>
                </c:pt>
                <c:pt idx="1364">
                  <c:v>0.1198018</c:v>
                </c:pt>
                <c:pt idx="1365">
                  <c:v>0.1155605</c:v>
                </c:pt>
                <c:pt idx="1366">
                  <c:v>0.1165765</c:v>
                </c:pt>
                <c:pt idx="1367">
                  <c:v>0.1170157</c:v>
                </c:pt>
                <c:pt idx="1368">
                  <c:v>0.1213452</c:v>
                </c:pt>
                <c:pt idx="1369">
                  <c:v>0.1173944</c:v>
                </c:pt>
                <c:pt idx="1370">
                  <c:v>0.1182521</c:v>
                </c:pt>
                <c:pt idx="1371">
                  <c:v>0.1166512</c:v>
                </c:pt>
                <c:pt idx="1372">
                  <c:v>0.1173983</c:v>
                </c:pt>
                <c:pt idx="1373">
                  <c:v>0.1186716</c:v>
                </c:pt>
                <c:pt idx="1374">
                  <c:v>0.1180187</c:v>
                </c:pt>
                <c:pt idx="1375">
                  <c:v>0.1226897</c:v>
                </c:pt>
                <c:pt idx="1376">
                  <c:v>0.1188901</c:v>
                </c:pt>
                <c:pt idx="1377">
                  <c:v>0.1162102</c:v>
                </c:pt>
                <c:pt idx="1378">
                  <c:v>0.11913799999999999</c:v>
                </c:pt>
                <c:pt idx="1379">
                  <c:v>0.1185663</c:v>
                </c:pt>
                <c:pt idx="1380">
                  <c:v>0.1203176</c:v>
                </c:pt>
                <c:pt idx="1381">
                  <c:v>0.1227631</c:v>
                </c:pt>
                <c:pt idx="1382">
                  <c:v>0.11994440000000001</c:v>
                </c:pt>
                <c:pt idx="1383">
                  <c:v>0.1170804</c:v>
                </c:pt>
                <c:pt idx="1384">
                  <c:v>0.11721289999999999</c:v>
                </c:pt>
                <c:pt idx="1385">
                  <c:v>0.11518630000000001</c:v>
                </c:pt>
                <c:pt idx="1386">
                  <c:v>0.1194794</c:v>
                </c:pt>
                <c:pt idx="1387">
                  <c:v>0.1181233</c:v>
                </c:pt>
                <c:pt idx="1388">
                  <c:v>0.11455120000000001</c:v>
                </c:pt>
                <c:pt idx="1389">
                  <c:v>0.1207437</c:v>
                </c:pt>
                <c:pt idx="1390">
                  <c:v>0.1225407</c:v>
                </c:pt>
                <c:pt idx="1391">
                  <c:v>0.1213896</c:v>
                </c:pt>
                <c:pt idx="1392">
                  <c:v>0.117544</c:v>
                </c:pt>
                <c:pt idx="1393">
                  <c:v>0.1157928</c:v>
                </c:pt>
                <c:pt idx="1394">
                  <c:v>0.1185385</c:v>
                </c:pt>
                <c:pt idx="1395">
                  <c:v>0.11430709999999999</c:v>
                </c:pt>
                <c:pt idx="1396">
                  <c:v>0.1222994</c:v>
                </c:pt>
                <c:pt idx="1397">
                  <c:v>0.1169298</c:v>
                </c:pt>
                <c:pt idx="1398">
                  <c:v>0.1180351</c:v>
                </c:pt>
                <c:pt idx="1399">
                  <c:v>0.1174153</c:v>
                </c:pt>
                <c:pt idx="1400">
                  <c:v>0.120839</c:v>
                </c:pt>
                <c:pt idx="1401">
                  <c:v>0.1117891</c:v>
                </c:pt>
                <c:pt idx="1402">
                  <c:v>0.1192525</c:v>
                </c:pt>
                <c:pt idx="1403">
                  <c:v>0.1170176</c:v>
                </c:pt>
                <c:pt idx="1404">
                  <c:v>0.11574379999999999</c:v>
                </c:pt>
                <c:pt idx="1405">
                  <c:v>0.121048</c:v>
                </c:pt>
                <c:pt idx="1406">
                  <c:v>0.1177595</c:v>
                </c:pt>
                <c:pt idx="1407">
                  <c:v>0.11225599999999999</c:v>
                </c:pt>
                <c:pt idx="1408">
                  <c:v>0.1173719</c:v>
                </c:pt>
                <c:pt idx="1409">
                  <c:v>0.11800430000000001</c:v>
                </c:pt>
                <c:pt idx="1410">
                  <c:v>0.1168824</c:v>
                </c:pt>
                <c:pt idx="1411">
                  <c:v>0.1170625</c:v>
                </c:pt>
                <c:pt idx="1412">
                  <c:v>0.1125905</c:v>
                </c:pt>
                <c:pt idx="1413">
                  <c:v>0.1218451</c:v>
                </c:pt>
                <c:pt idx="1414">
                  <c:v>0.1153774</c:v>
                </c:pt>
                <c:pt idx="1415">
                  <c:v>0.11733879999999999</c:v>
                </c:pt>
                <c:pt idx="1416">
                  <c:v>0.1177655</c:v>
                </c:pt>
                <c:pt idx="1417">
                  <c:v>0.1140345</c:v>
                </c:pt>
                <c:pt idx="1418">
                  <c:v>0.11810859999999999</c:v>
                </c:pt>
                <c:pt idx="1419">
                  <c:v>0.1168723</c:v>
                </c:pt>
                <c:pt idx="1420">
                  <c:v>0.1164654</c:v>
                </c:pt>
                <c:pt idx="1421">
                  <c:v>0.1195693</c:v>
                </c:pt>
                <c:pt idx="1422">
                  <c:v>0.11983770000000001</c:v>
                </c:pt>
                <c:pt idx="1423">
                  <c:v>0.1186822</c:v>
                </c:pt>
                <c:pt idx="1424">
                  <c:v>0.114638</c:v>
                </c:pt>
                <c:pt idx="1425">
                  <c:v>0.1193393</c:v>
                </c:pt>
                <c:pt idx="1426">
                  <c:v>0.11945</c:v>
                </c:pt>
                <c:pt idx="1427">
                  <c:v>0.1182083</c:v>
                </c:pt>
                <c:pt idx="1428">
                  <c:v>0.11821180000000001</c:v>
                </c:pt>
                <c:pt idx="1429">
                  <c:v>0.1146771</c:v>
                </c:pt>
                <c:pt idx="1430">
                  <c:v>0.11745800000000001</c:v>
                </c:pt>
                <c:pt idx="1431">
                  <c:v>0.1182486</c:v>
                </c:pt>
                <c:pt idx="1432">
                  <c:v>0.1154926</c:v>
                </c:pt>
                <c:pt idx="1433">
                  <c:v>0.1137986</c:v>
                </c:pt>
                <c:pt idx="1434">
                  <c:v>0.11457150000000001</c:v>
                </c:pt>
                <c:pt idx="1435">
                  <c:v>0.1153859</c:v>
                </c:pt>
                <c:pt idx="1436">
                  <c:v>0.1158633</c:v>
                </c:pt>
                <c:pt idx="1437">
                  <c:v>0.1142435</c:v>
                </c:pt>
                <c:pt idx="1438">
                  <c:v>0.1159736</c:v>
                </c:pt>
                <c:pt idx="1439">
                  <c:v>0.1157417</c:v>
                </c:pt>
                <c:pt idx="1440">
                  <c:v>0.1163742</c:v>
                </c:pt>
                <c:pt idx="1441">
                  <c:v>0.11379880000000001</c:v>
                </c:pt>
                <c:pt idx="1442">
                  <c:v>0.1176489</c:v>
                </c:pt>
                <c:pt idx="1443">
                  <c:v>0.1151934</c:v>
                </c:pt>
                <c:pt idx="1444">
                  <c:v>0.1137886</c:v>
                </c:pt>
                <c:pt idx="1445">
                  <c:v>0.1143811</c:v>
                </c:pt>
                <c:pt idx="1446">
                  <c:v>0.113387</c:v>
                </c:pt>
                <c:pt idx="1447">
                  <c:v>0.11271440000000001</c:v>
                </c:pt>
                <c:pt idx="1448">
                  <c:v>0.1169076</c:v>
                </c:pt>
                <c:pt idx="1449">
                  <c:v>0.1125173</c:v>
                </c:pt>
                <c:pt idx="1450">
                  <c:v>0.1194977</c:v>
                </c:pt>
                <c:pt idx="1451">
                  <c:v>0.1179268</c:v>
                </c:pt>
                <c:pt idx="1452">
                  <c:v>0.11712119999999999</c:v>
                </c:pt>
                <c:pt idx="1453">
                  <c:v>0.1198885</c:v>
                </c:pt>
                <c:pt idx="1454">
                  <c:v>0.1171036</c:v>
                </c:pt>
                <c:pt idx="1455">
                  <c:v>0.1156157</c:v>
                </c:pt>
                <c:pt idx="1456">
                  <c:v>0.11739620000000001</c:v>
                </c:pt>
                <c:pt idx="1457">
                  <c:v>0.11823060000000001</c:v>
                </c:pt>
                <c:pt idx="1458">
                  <c:v>0.1196807</c:v>
                </c:pt>
                <c:pt idx="1459">
                  <c:v>0.1183656</c:v>
                </c:pt>
                <c:pt idx="1460">
                  <c:v>0.1171933</c:v>
                </c:pt>
                <c:pt idx="1461">
                  <c:v>0.1162072</c:v>
                </c:pt>
                <c:pt idx="1462">
                  <c:v>0.1187531</c:v>
                </c:pt>
                <c:pt idx="1463">
                  <c:v>0.1168579</c:v>
                </c:pt>
                <c:pt idx="1464">
                  <c:v>0.11576119999999999</c:v>
                </c:pt>
                <c:pt idx="1465">
                  <c:v>0.1147352</c:v>
                </c:pt>
                <c:pt idx="1466">
                  <c:v>0.1143064</c:v>
                </c:pt>
                <c:pt idx="1467">
                  <c:v>0.117727</c:v>
                </c:pt>
                <c:pt idx="1468">
                  <c:v>0.12008249999999999</c:v>
                </c:pt>
                <c:pt idx="1469">
                  <c:v>0.1136407</c:v>
                </c:pt>
                <c:pt idx="1470">
                  <c:v>0.11604100000000001</c:v>
                </c:pt>
                <c:pt idx="1471">
                  <c:v>0.12074989999999999</c:v>
                </c:pt>
                <c:pt idx="1472">
                  <c:v>0.12051439999999999</c:v>
                </c:pt>
                <c:pt idx="1473">
                  <c:v>0.1162816</c:v>
                </c:pt>
                <c:pt idx="1474">
                  <c:v>0.1204047</c:v>
                </c:pt>
                <c:pt idx="1475">
                  <c:v>0.1188453</c:v>
                </c:pt>
                <c:pt idx="1476">
                  <c:v>0.11527419999999999</c:v>
                </c:pt>
                <c:pt idx="1477">
                  <c:v>0.11913310000000001</c:v>
                </c:pt>
                <c:pt idx="1478">
                  <c:v>0.11733780000000001</c:v>
                </c:pt>
                <c:pt idx="1479">
                  <c:v>0.1192454</c:v>
                </c:pt>
                <c:pt idx="1480">
                  <c:v>0.1184714</c:v>
                </c:pt>
                <c:pt idx="1481">
                  <c:v>0.1179345</c:v>
                </c:pt>
                <c:pt idx="1482">
                  <c:v>0.1164751</c:v>
                </c:pt>
                <c:pt idx="1483">
                  <c:v>0.1202346</c:v>
                </c:pt>
                <c:pt idx="1484">
                  <c:v>0.1183294</c:v>
                </c:pt>
                <c:pt idx="1485">
                  <c:v>0.1211565</c:v>
                </c:pt>
                <c:pt idx="1486">
                  <c:v>0.119787</c:v>
                </c:pt>
                <c:pt idx="1487">
                  <c:v>0.11706850000000001</c:v>
                </c:pt>
                <c:pt idx="1488">
                  <c:v>0.11631569999999999</c:v>
                </c:pt>
                <c:pt idx="1489">
                  <c:v>0.1191287</c:v>
                </c:pt>
                <c:pt idx="1490">
                  <c:v>0.11944970000000001</c:v>
                </c:pt>
                <c:pt idx="1491">
                  <c:v>0.1149958</c:v>
                </c:pt>
                <c:pt idx="1492">
                  <c:v>0.11738709999999999</c:v>
                </c:pt>
                <c:pt idx="1493">
                  <c:v>0.1186508</c:v>
                </c:pt>
                <c:pt idx="1494">
                  <c:v>0.11957909999999999</c:v>
                </c:pt>
                <c:pt idx="1495">
                  <c:v>0.11660180000000001</c:v>
                </c:pt>
                <c:pt idx="1496">
                  <c:v>0.117575</c:v>
                </c:pt>
                <c:pt idx="1497">
                  <c:v>0.1178694</c:v>
                </c:pt>
                <c:pt idx="1498">
                  <c:v>0.11924079999999999</c:v>
                </c:pt>
                <c:pt idx="1499">
                  <c:v>0.1154657</c:v>
                </c:pt>
                <c:pt idx="1500">
                  <c:v>0.11723790000000001</c:v>
                </c:pt>
                <c:pt idx="1501">
                  <c:v>0.1186753</c:v>
                </c:pt>
                <c:pt idx="1502">
                  <c:v>0.1142977</c:v>
                </c:pt>
                <c:pt idx="1503">
                  <c:v>0.1171107</c:v>
                </c:pt>
                <c:pt idx="1504">
                  <c:v>0.11427809999999999</c:v>
                </c:pt>
                <c:pt idx="1505">
                  <c:v>0.1175175</c:v>
                </c:pt>
                <c:pt idx="1506">
                  <c:v>0.1169524</c:v>
                </c:pt>
                <c:pt idx="1507">
                  <c:v>0.1183319</c:v>
                </c:pt>
                <c:pt idx="1508">
                  <c:v>0.1224005</c:v>
                </c:pt>
                <c:pt idx="1509">
                  <c:v>0.1189293</c:v>
                </c:pt>
                <c:pt idx="1510">
                  <c:v>0.1186847</c:v>
                </c:pt>
                <c:pt idx="1511">
                  <c:v>0.1198153</c:v>
                </c:pt>
                <c:pt idx="1512">
                  <c:v>0.114455</c:v>
                </c:pt>
                <c:pt idx="1513">
                  <c:v>0.1172783</c:v>
                </c:pt>
                <c:pt idx="1514">
                  <c:v>0.11382829999999999</c:v>
                </c:pt>
                <c:pt idx="1515">
                  <c:v>0.1201252</c:v>
                </c:pt>
                <c:pt idx="1516">
                  <c:v>0.1211861</c:v>
                </c:pt>
                <c:pt idx="1517">
                  <c:v>0.1198148</c:v>
                </c:pt>
                <c:pt idx="1518">
                  <c:v>0.1183676</c:v>
                </c:pt>
                <c:pt idx="1519">
                  <c:v>0.12232</c:v>
                </c:pt>
                <c:pt idx="1520">
                  <c:v>0.1187738</c:v>
                </c:pt>
                <c:pt idx="1521">
                  <c:v>0.1178149</c:v>
                </c:pt>
                <c:pt idx="1522">
                  <c:v>0.11941060000000001</c:v>
                </c:pt>
                <c:pt idx="1523">
                  <c:v>0.11602170000000001</c:v>
                </c:pt>
                <c:pt idx="1524">
                  <c:v>0.1158252</c:v>
                </c:pt>
                <c:pt idx="1525">
                  <c:v>0.1172705</c:v>
                </c:pt>
                <c:pt idx="1526">
                  <c:v>0.1165929</c:v>
                </c:pt>
                <c:pt idx="1527">
                  <c:v>0.1162937</c:v>
                </c:pt>
                <c:pt idx="1528">
                  <c:v>0.1177429</c:v>
                </c:pt>
                <c:pt idx="1529">
                  <c:v>0.1169997</c:v>
                </c:pt>
                <c:pt idx="1530">
                  <c:v>0.123264</c:v>
                </c:pt>
                <c:pt idx="1531">
                  <c:v>0.1175865</c:v>
                </c:pt>
                <c:pt idx="1532">
                  <c:v>0.1177718</c:v>
                </c:pt>
                <c:pt idx="1533">
                  <c:v>0.1145128</c:v>
                </c:pt>
                <c:pt idx="1534">
                  <c:v>0.1218065</c:v>
                </c:pt>
                <c:pt idx="1535">
                  <c:v>0.116937</c:v>
                </c:pt>
                <c:pt idx="1536">
                  <c:v>0.1203613</c:v>
                </c:pt>
                <c:pt idx="1537">
                  <c:v>0.1179038</c:v>
                </c:pt>
                <c:pt idx="1538">
                  <c:v>0.11839139999999999</c:v>
                </c:pt>
                <c:pt idx="1539">
                  <c:v>0.1184699</c:v>
                </c:pt>
                <c:pt idx="1540">
                  <c:v>0.1150224</c:v>
                </c:pt>
                <c:pt idx="1541">
                  <c:v>0.1163404</c:v>
                </c:pt>
                <c:pt idx="1542">
                  <c:v>0.11574230000000001</c:v>
                </c:pt>
                <c:pt idx="1543">
                  <c:v>0.11813750000000001</c:v>
                </c:pt>
                <c:pt idx="1544">
                  <c:v>0.123031</c:v>
                </c:pt>
                <c:pt idx="1545">
                  <c:v>0.1198391</c:v>
                </c:pt>
                <c:pt idx="1546">
                  <c:v>0.1161469</c:v>
                </c:pt>
                <c:pt idx="1547">
                  <c:v>0.116344</c:v>
                </c:pt>
                <c:pt idx="1548">
                  <c:v>0.1141056</c:v>
                </c:pt>
                <c:pt idx="1549">
                  <c:v>0.11943090000000001</c:v>
                </c:pt>
                <c:pt idx="1550">
                  <c:v>0.11545469999999999</c:v>
                </c:pt>
                <c:pt idx="1551">
                  <c:v>0.1162006</c:v>
                </c:pt>
                <c:pt idx="1552">
                  <c:v>0.116934</c:v>
                </c:pt>
                <c:pt idx="1553">
                  <c:v>0.1189079</c:v>
                </c:pt>
                <c:pt idx="1554">
                  <c:v>0.1177338</c:v>
                </c:pt>
                <c:pt idx="1555">
                  <c:v>0.1170009</c:v>
                </c:pt>
                <c:pt idx="1556">
                  <c:v>0.1181261</c:v>
                </c:pt>
                <c:pt idx="1557">
                  <c:v>0.1164939</c:v>
                </c:pt>
                <c:pt idx="1558">
                  <c:v>0.11769880000000001</c:v>
                </c:pt>
                <c:pt idx="1559">
                  <c:v>0.12000039999999999</c:v>
                </c:pt>
                <c:pt idx="1560">
                  <c:v>0.1193833</c:v>
                </c:pt>
                <c:pt idx="1561">
                  <c:v>0.11659700000000001</c:v>
                </c:pt>
                <c:pt idx="1562">
                  <c:v>0.118869</c:v>
                </c:pt>
                <c:pt idx="1563">
                  <c:v>0.1166929</c:v>
                </c:pt>
                <c:pt idx="1564">
                  <c:v>0.1161512</c:v>
                </c:pt>
                <c:pt idx="1565">
                  <c:v>0.118219</c:v>
                </c:pt>
                <c:pt idx="1566">
                  <c:v>0.1160819</c:v>
                </c:pt>
                <c:pt idx="1567">
                  <c:v>0.1192068</c:v>
                </c:pt>
                <c:pt idx="1568">
                  <c:v>0.118105</c:v>
                </c:pt>
                <c:pt idx="1569">
                  <c:v>0.11798</c:v>
                </c:pt>
                <c:pt idx="1570">
                  <c:v>0.11976729999999999</c:v>
                </c:pt>
                <c:pt idx="1571">
                  <c:v>0.1168937</c:v>
                </c:pt>
                <c:pt idx="1572">
                  <c:v>0.1226373</c:v>
                </c:pt>
                <c:pt idx="1573">
                  <c:v>0.11833780000000001</c:v>
                </c:pt>
                <c:pt idx="1574">
                  <c:v>0.118412</c:v>
                </c:pt>
                <c:pt idx="1575">
                  <c:v>0.1204201</c:v>
                </c:pt>
                <c:pt idx="1576">
                  <c:v>0.1168539</c:v>
                </c:pt>
                <c:pt idx="1577">
                  <c:v>0.11932189999999999</c:v>
                </c:pt>
                <c:pt idx="1578">
                  <c:v>0.1189674</c:v>
                </c:pt>
                <c:pt idx="1579">
                  <c:v>0.1145529</c:v>
                </c:pt>
                <c:pt idx="1580">
                  <c:v>0.1181243</c:v>
                </c:pt>
                <c:pt idx="1581">
                  <c:v>0.1183966</c:v>
                </c:pt>
                <c:pt idx="1582">
                  <c:v>0.1171089</c:v>
                </c:pt>
                <c:pt idx="1583">
                  <c:v>0.11550009999999999</c:v>
                </c:pt>
                <c:pt idx="1584">
                  <c:v>0.11661249999999999</c:v>
                </c:pt>
                <c:pt idx="1585">
                  <c:v>0.11633640000000001</c:v>
                </c:pt>
                <c:pt idx="1586">
                  <c:v>0.1177824</c:v>
                </c:pt>
                <c:pt idx="1587">
                  <c:v>0.11542760000000001</c:v>
                </c:pt>
                <c:pt idx="1588">
                  <c:v>0.1137551</c:v>
                </c:pt>
                <c:pt idx="1589">
                  <c:v>0.11918579999999999</c:v>
                </c:pt>
                <c:pt idx="1590">
                  <c:v>0.1219703</c:v>
                </c:pt>
                <c:pt idx="1591">
                  <c:v>0.1193641</c:v>
                </c:pt>
                <c:pt idx="1592">
                  <c:v>0.1144883</c:v>
                </c:pt>
                <c:pt idx="1593">
                  <c:v>0.1149246</c:v>
                </c:pt>
                <c:pt idx="1594">
                  <c:v>0.1169318</c:v>
                </c:pt>
                <c:pt idx="1595">
                  <c:v>0.1181813</c:v>
                </c:pt>
                <c:pt idx="1596">
                  <c:v>0.11940919999999999</c:v>
                </c:pt>
                <c:pt idx="1597">
                  <c:v>0.1158713</c:v>
                </c:pt>
                <c:pt idx="1598">
                  <c:v>0.11545</c:v>
                </c:pt>
                <c:pt idx="1599">
                  <c:v>0.1156257</c:v>
                </c:pt>
                <c:pt idx="1600">
                  <c:v>0.1153343</c:v>
                </c:pt>
                <c:pt idx="1601">
                  <c:v>0.11432150000000001</c:v>
                </c:pt>
                <c:pt idx="1602">
                  <c:v>0.1205362</c:v>
                </c:pt>
                <c:pt idx="1603">
                  <c:v>0.1129829</c:v>
                </c:pt>
                <c:pt idx="1604">
                  <c:v>0.1183172</c:v>
                </c:pt>
                <c:pt idx="1605">
                  <c:v>0.1178652</c:v>
                </c:pt>
                <c:pt idx="1606">
                  <c:v>0.11451790000000001</c:v>
                </c:pt>
                <c:pt idx="1607">
                  <c:v>0.1145409</c:v>
                </c:pt>
                <c:pt idx="1608">
                  <c:v>0.1165957</c:v>
                </c:pt>
                <c:pt idx="1609">
                  <c:v>0.1160727</c:v>
                </c:pt>
                <c:pt idx="1610">
                  <c:v>0.1176106</c:v>
                </c:pt>
                <c:pt idx="1611">
                  <c:v>0.12004720000000001</c:v>
                </c:pt>
                <c:pt idx="1612">
                  <c:v>0.11722490000000001</c:v>
                </c:pt>
                <c:pt idx="1613">
                  <c:v>0.119364</c:v>
                </c:pt>
                <c:pt idx="1614">
                  <c:v>0.1169954</c:v>
                </c:pt>
                <c:pt idx="1615">
                  <c:v>0.1142996</c:v>
                </c:pt>
                <c:pt idx="1616">
                  <c:v>0.1167762</c:v>
                </c:pt>
                <c:pt idx="1617">
                  <c:v>0.12165289999999999</c:v>
                </c:pt>
                <c:pt idx="1618">
                  <c:v>0.1189625</c:v>
                </c:pt>
                <c:pt idx="1619">
                  <c:v>0.1195591</c:v>
                </c:pt>
                <c:pt idx="1620">
                  <c:v>0.116205</c:v>
                </c:pt>
                <c:pt idx="1621">
                  <c:v>0.1171777</c:v>
                </c:pt>
                <c:pt idx="1622">
                  <c:v>0.11600920000000001</c:v>
                </c:pt>
                <c:pt idx="1623">
                  <c:v>0.1196007</c:v>
                </c:pt>
                <c:pt idx="1624">
                  <c:v>0.1164195</c:v>
                </c:pt>
                <c:pt idx="1625">
                  <c:v>0.1156971</c:v>
                </c:pt>
                <c:pt idx="1626">
                  <c:v>0.1192973</c:v>
                </c:pt>
                <c:pt idx="1627">
                  <c:v>0.1198095</c:v>
                </c:pt>
                <c:pt idx="1628">
                  <c:v>0.12214849999999999</c:v>
                </c:pt>
                <c:pt idx="1629">
                  <c:v>0.1184149</c:v>
                </c:pt>
                <c:pt idx="1630">
                  <c:v>0.1173035</c:v>
                </c:pt>
                <c:pt idx="1631">
                  <c:v>0.1166358</c:v>
                </c:pt>
                <c:pt idx="1632">
                  <c:v>0.1180732</c:v>
                </c:pt>
                <c:pt idx="1633">
                  <c:v>0.1177102</c:v>
                </c:pt>
                <c:pt idx="1634">
                  <c:v>0.1186383</c:v>
                </c:pt>
                <c:pt idx="1635">
                  <c:v>0.11876009999999999</c:v>
                </c:pt>
                <c:pt idx="1636">
                  <c:v>0.1146268</c:v>
                </c:pt>
                <c:pt idx="1637">
                  <c:v>0.11690689999999999</c:v>
                </c:pt>
                <c:pt idx="1638">
                  <c:v>0.1196025</c:v>
                </c:pt>
                <c:pt idx="1639">
                  <c:v>0.1153141</c:v>
                </c:pt>
                <c:pt idx="1640">
                  <c:v>0.1189596</c:v>
                </c:pt>
                <c:pt idx="1641">
                  <c:v>0.1142903</c:v>
                </c:pt>
                <c:pt idx="1642">
                  <c:v>0.1189245</c:v>
                </c:pt>
                <c:pt idx="1643">
                  <c:v>0.1145554</c:v>
                </c:pt>
                <c:pt idx="1644">
                  <c:v>0.11816450000000001</c:v>
                </c:pt>
                <c:pt idx="1645">
                  <c:v>0.11592089999999999</c:v>
                </c:pt>
                <c:pt idx="1646">
                  <c:v>0.11487749999999999</c:v>
                </c:pt>
                <c:pt idx="1647">
                  <c:v>0.1206781</c:v>
                </c:pt>
                <c:pt idx="1648">
                  <c:v>0.1187743</c:v>
                </c:pt>
                <c:pt idx="1649">
                  <c:v>0.1201705</c:v>
                </c:pt>
                <c:pt idx="1650">
                  <c:v>0.1185828</c:v>
                </c:pt>
                <c:pt idx="1651">
                  <c:v>0.1208596</c:v>
                </c:pt>
                <c:pt idx="1652">
                  <c:v>0.119252</c:v>
                </c:pt>
                <c:pt idx="1653">
                  <c:v>0.1164847</c:v>
                </c:pt>
                <c:pt idx="1654">
                  <c:v>0.1185822</c:v>
                </c:pt>
                <c:pt idx="1655">
                  <c:v>0.118379</c:v>
                </c:pt>
                <c:pt idx="1656">
                  <c:v>0.11586349999999999</c:v>
                </c:pt>
                <c:pt idx="1657">
                  <c:v>0.11550050000000001</c:v>
                </c:pt>
                <c:pt idx="1658">
                  <c:v>0.11387460000000001</c:v>
                </c:pt>
                <c:pt idx="1659">
                  <c:v>0.11323229999999999</c:v>
                </c:pt>
                <c:pt idx="1660">
                  <c:v>0.1166408</c:v>
                </c:pt>
                <c:pt idx="1661">
                  <c:v>0.1143015</c:v>
                </c:pt>
                <c:pt idx="1662">
                  <c:v>0.11707480000000001</c:v>
                </c:pt>
                <c:pt idx="1663">
                  <c:v>0.11525349999999999</c:v>
                </c:pt>
                <c:pt idx="1664">
                  <c:v>0.1135702</c:v>
                </c:pt>
                <c:pt idx="1665">
                  <c:v>0.1162584</c:v>
                </c:pt>
                <c:pt idx="1666">
                  <c:v>0.1175948</c:v>
                </c:pt>
                <c:pt idx="1667">
                  <c:v>0.1163626</c:v>
                </c:pt>
                <c:pt idx="1668">
                  <c:v>0.1128335</c:v>
                </c:pt>
                <c:pt idx="1669">
                  <c:v>0.11581180000000001</c:v>
                </c:pt>
                <c:pt idx="1670">
                  <c:v>0.11351169999999999</c:v>
                </c:pt>
                <c:pt idx="1671">
                  <c:v>0.11864</c:v>
                </c:pt>
                <c:pt idx="1672">
                  <c:v>0.1182207</c:v>
                </c:pt>
                <c:pt idx="1673">
                  <c:v>0.1161604</c:v>
                </c:pt>
                <c:pt idx="1674">
                  <c:v>0.1173689</c:v>
                </c:pt>
                <c:pt idx="1675">
                  <c:v>0.1183683</c:v>
                </c:pt>
                <c:pt idx="1676">
                  <c:v>0.119158</c:v>
                </c:pt>
                <c:pt idx="1677">
                  <c:v>0.12129959999999999</c:v>
                </c:pt>
                <c:pt idx="1678">
                  <c:v>0.11725099999999999</c:v>
                </c:pt>
                <c:pt idx="1679">
                  <c:v>0.11602270000000001</c:v>
                </c:pt>
                <c:pt idx="1680">
                  <c:v>0.1175509</c:v>
                </c:pt>
                <c:pt idx="1681">
                  <c:v>0.1196222</c:v>
                </c:pt>
                <c:pt idx="1682">
                  <c:v>0.1197677</c:v>
                </c:pt>
                <c:pt idx="1683">
                  <c:v>0.1197713</c:v>
                </c:pt>
                <c:pt idx="1684">
                  <c:v>0.1185203</c:v>
                </c:pt>
                <c:pt idx="1685">
                  <c:v>0.1188529</c:v>
                </c:pt>
                <c:pt idx="1686">
                  <c:v>0.1225767</c:v>
                </c:pt>
                <c:pt idx="1687">
                  <c:v>0.11574810000000001</c:v>
                </c:pt>
                <c:pt idx="1688">
                  <c:v>0.1172221</c:v>
                </c:pt>
                <c:pt idx="1689">
                  <c:v>0.1187144</c:v>
                </c:pt>
                <c:pt idx="1690">
                  <c:v>0.1174292</c:v>
                </c:pt>
                <c:pt idx="1691">
                  <c:v>0.1185758</c:v>
                </c:pt>
                <c:pt idx="1692">
                  <c:v>0.11738609999999999</c:v>
                </c:pt>
                <c:pt idx="1693">
                  <c:v>0.1199394</c:v>
                </c:pt>
                <c:pt idx="1694">
                  <c:v>0.1186301</c:v>
                </c:pt>
                <c:pt idx="1695">
                  <c:v>0.1190089</c:v>
                </c:pt>
                <c:pt idx="1696">
                  <c:v>0.1134497</c:v>
                </c:pt>
                <c:pt idx="1697">
                  <c:v>0.1209493</c:v>
                </c:pt>
                <c:pt idx="1698">
                  <c:v>0.11782960000000001</c:v>
                </c:pt>
                <c:pt idx="1699">
                  <c:v>0.1144855</c:v>
                </c:pt>
                <c:pt idx="1700">
                  <c:v>0.1231317</c:v>
                </c:pt>
                <c:pt idx="1701">
                  <c:v>0.12000230000000001</c:v>
                </c:pt>
                <c:pt idx="1702">
                  <c:v>0.1192421</c:v>
                </c:pt>
                <c:pt idx="1703">
                  <c:v>0.1190952</c:v>
                </c:pt>
                <c:pt idx="1704">
                  <c:v>0.1204399</c:v>
                </c:pt>
                <c:pt idx="1705">
                  <c:v>0.119148</c:v>
                </c:pt>
                <c:pt idx="1706">
                  <c:v>0.1251457</c:v>
                </c:pt>
                <c:pt idx="1707">
                  <c:v>0.117798</c:v>
                </c:pt>
                <c:pt idx="1708">
                  <c:v>0.1175895</c:v>
                </c:pt>
                <c:pt idx="1709">
                  <c:v>0.1203065</c:v>
                </c:pt>
                <c:pt idx="1710">
                  <c:v>0.1199635</c:v>
                </c:pt>
                <c:pt idx="1711">
                  <c:v>0.11670659999999999</c:v>
                </c:pt>
                <c:pt idx="1712">
                  <c:v>0.1164477</c:v>
                </c:pt>
                <c:pt idx="1713">
                  <c:v>0.1210123</c:v>
                </c:pt>
                <c:pt idx="1714">
                  <c:v>0.1176606</c:v>
                </c:pt>
                <c:pt idx="1715">
                  <c:v>0.11456959999999999</c:v>
                </c:pt>
                <c:pt idx="1716">
                  <c:v>0.1189542</c:v>
                </c:pt>
                <c:pt idx="1717">
                  <c:v>0.1228484</c:v>
                </c:pt>
                <c:pt idx="1718">
                  <c:v>0.1156807</c:v>
                </c:pt>
                <c:pt idx="1719">
                  <c:v>0.1143808</c:v>
                </c:pt>
                <c:pt idx="1720">
                  <c:v>0.1180187</c:v>
                </c:pt>
                <c:pt idx="1721">
                  <c:v>0.12063169999999999</c:v>
                </c:pt>
                <c:pt idx="1722">
                  <c:v>0.1170356</c:v>
                </c:pt>
                <c:pt idx="1723">
                  <c:v>0.1163511</c:v>
                </c:pt>
                <c:pt idx="1724">
                  <c:v>0.1161996</c:v>
                </c:pt>
                <c:pt idx="1725">
                  <c:v>0.117093</c:v>
                </c:pt>
                <c:pt idx="1726">
                  <c:v>0.1167323</c:v>
                </c:pt>
                <c:pt idx="1727">
                  <c:v>0.1170653</c:v>
                </c:pt>
                <c:pt idx="1728">
                  <c:v>0.11644880000000001</c:v>
                </c:pt>
                <c:pt idx="1729">
                  <c:v>0.1167633</c:v>
                </c:pt>
                <c:pt idx="1730">
                  <c:v>0.1167213</c:v>
                </c:pt>
                <c:pt idx="1731">
                  <c:v>0.12155390000000001</c:v>
                </c:pt>
                <c:pt idx="1732">
                  <c:v>0.1219662</c:v>
                </c:pt>
                <c:pt idx="1733">
                  <c:v>0.1147995</c:v>
                </c:pt>
                <c:pt idx="1734">
                  <c:v>0.1178752</c:v>
                </c:pt>
                <c:pt idx="1735">
                  <c:v>0.11834409999999999</c:v>
                </c:pt>
                <c:pt idx="1736">
                  <c:v>0.1183766</c:v>
                </c:pt>
                <c:pt idx="1737">
                  <c:v>0.1170467</c:v>
                </c:pt>
                <c:pt idx="1738">
                  <c:v>0.1221256</c:v>
                </c:pt>
                <c:pt idx="1739">
                  <c:v>0.1152334</c:v>
                </c:pt>
                <c:pt idx="1740">
                  <c:v>0.1161073</c:v>
                </c:pt>
                <c:pt idx="1741">
                  <c:v>0.1206257</c:v>
                </c:pt>
                <c:pt idx="1742">
                  <c:v>0.1182071</c:v>
                </c:pt>
                <c:pt idx="1743">
                  <c:v>0.1148517</c:v>
                </c:pt>
                <c:pt idx="1744">
                  <c:v>0.11873740000000001</c:v>
                </c:pt>
                <c:pt idx="1745">
                  <c:v>0.1173125</c:v>
                </c:pt>
                <c:pt idx="1746">
                  <c:v>0.1203094</c:v>
                </c:pt>
                <c:pt idx="1747">
                  <c:v>0.1206742</c:v>
                </c:pt>
                <c:pt idx="1748">
                  <c:v>0.120141</c:v>
                </c:pt>
                <c:pt idx="1749">
                  <c:v>0.1174524</c:v>
                </c:pt>
                <c:pt idx="1750">
                  <c:v>0.1222057</c:v>
                </c:pt>
                <c:pt idx="1751">
                  <c:v>0.11701019999999999</c:v>
                </c:pt>
                <c:pt idx="1752">
                  <c:v>0.1183563</c:v>
                </c:pt>
                <c:pt idx="1753">
                  <c:v>0.11921710000000001</c:v>
                </c:pt>
                <c:pt idx="1754">
                  <c:v>0.1163783</c:v>
                </c:pt>
                <c:pt idx="1755">
                  <c:v>0.11977210000000001</c:v>
                </c:pt>
                <c:pt idx="1756">
                  <c:v>0.11402039999999999</c:v>
                </c:pt>
                <c:pt idx="1757">
                  <c:v>0.1185899</c:v>
                </c:pt>
                <c:pt idx="1758">
                  <c:v>0.1213837</c:v>
                </c:pt>
                <c:pt idx="1759">
                  <c:v>0.11952359999999999</c:v>
                </c:pt>
                <c:pt idx="1760">
                  <c:v>0.1203169</c:v>
                </c:pt>
                <c:pt idx="1761">
                  <c:v>0.1143884</c:v>
                </c:pt>
                <c:pt idx="1762">
                  <c:v>0.1179043</c:v>
                </c:pt>
                <c:pt idx="1763">
                  <c:v>0.11514539999999999</c:v>
                </c:pt>
                <c:pt idx="1764">
                  <c:v>0.1161934</c:v>
                </c:pt>
                <c:pt idx="1765">
                  <c:v>0.1189413</c:v>
                </c:pt>
                <c:pt idx="1766">
                  <c:v>0.11841939999999999</c:v>
                </c:pt>
                <c:pt idx="1767">
                  <c:v>0.11846760000000001</c:v>
                </c:pt>
                <c:pt idx="1768">
                  <c:v>0.1161613</c:v>
                </c:pt>
                <c:pt idx="1769">
                  <c:v>0.1198737</c:v>
                </c:pt>
                <c:pt idx="1770">
                  <c:v>0.1197396</c:v>
                </c:pt>
                <c:pt idx="1771">
                  <c:v>0.11978519999999999</c:v>
                </c:pt>
                <c:pt idx="1772">
                  <c:v>0.1185674</c:v>
                </c:pt>
                <c:pt idx="1773">
                  <c:v>0.11908390000000001</c:v>
                </c:pt>
                <c:pt idx="1774">
                  <c:v>0.1183255</c:v>
                </c:pt>
                <c:pt idx="1775">
                  <c:v>0.11962730000000001</c:v>
                </c:pt>
                <c:pt idx="1776">
                  <c:v>0.1187732</c:v>
                </c:pt>
                <c:pt idx="1777">
                  <c:v>0.1208393</c:v>
                </c:pt>
                <c:pt idx="1778">
                  <c:v>0.1169974</c:v>
                </c:pt>
                <c:pt idx="1779">
                  <c:v>0.1170093</c:v>
                </c:pt>
                <c:pt idx="1780">
                  <c:v>0.1163665</c:v>
                </c:pt>
                <c:pt idx="1781">
                  <c:v>0.1189479</c:v>
                </c:pt>
                <c:pt idx="1782">
                  <c:v>0.1184118</c:v>
                </c:pt>
                <c:pt idx="1783">
                  <c:v>0.11962730000000001</c:v>
                </c:pt>
                <c:pt idx="1784">
                  <c:v>0.1195943</c:v>
                </c:pt>
                <c:pt idx="1785">
                  <c:v>0.1168657</c:v>
                </c:pt>
                <c:pt idx="1786">
                  <c:v>0.1199485</c:v>
                </c:pt>
                <c:pt idx="1787">
                  <c:v>0.1174154</c:v>
                </c:pt>
                <c:pt idx="1788">
                  <c:v>0.1150587</c:v>
                </c:pt>
                <c:pt idx="1789">
                  <c:v>0.1206774</c:v>
                </c:pt>
                <c:pt idx="1790">
                  <c:v>0.1188462</c:v>
                </c:pt>
                <c:pt idx="1791">
                  <c:v>0.1179875</c:v>
                </c:pt>
                <c:pt idx="1792">
                  <c:v>0.1254615</c:v>
                </c:pt>
                <c:pt idx="1793">
                  <c:v>0.1159403</c:v>
                </c:pt>
                <c:pt idx="1794">
                  <c:v>0.1194967</c:v>
                </c:pt>
                <c:pt idx="1795">
                  <c:v>0.1203195</c:v>
                </c:pt>
                <c:pt idx="1796">
                  <c:v>0.1188631</c:v>
                </c:pt>
                <c:pt idx="1797">
                  <c:v>0.1166204</c:v>
                </c:pt>
                <c:pt idx="1798">
                  <c:v>0.1195929</c:v>
                </c:pt>
                <c:pt idx="1799">
                  <c:v>0.11869979999999999</c:v>
                </c:pt>
                <c:pt idx="1800">
                  <c:v>0.11626259999999999</c:v>
                </c:pt>
                <c:pt idx="1801">
                  <c:v>0.11937680000000001</c:v>
                </c:pt>
                <c:pt idx="1802">
                  <c:v>0.1166721</c:v>
                </c:pt>
                <c:pt idx="1803">
                  <c:v>0.1200561</c:v>
                </c:pt>
                <c:pt idx="1804">
                  <c:v>0.1160429</c:v>
                </c:pt>
                <c:pt idx="1805">
                  <c:v>0.117218</c:v>
                </c:pt>
                <c:pt idx="1806">
                  <c:v>0.1163532</c:v>
                </c:pt>
                <c:pt idx="1807">
                  <c:v>0.11743290000000001</c:v>
                </c:pt>
                <c:pt idx="1808">
                  <c:v>0.1194385</c:v>
                </c:pt>
                <c:pt idx="1809">
                  <c:v>0.1190509</c:v>
                </c:pt>
                <c:pt idx="1810">
                  <c:v>0.1201916</c:v>
                </c:pt>
                <c:pt idx="1811">
                  <c:v>0.118045</c:v>
                </c:pt>
                <c:pt idx="1812">
                  <c:v>0.1217337</c:v>
                </c:pt>
                <c:pt idx="1813">
                  <c:v>0.1188651</c:v>
                </c:pt>
                <c:pt idx="1814">
                  <c:v>0.1178727</c:v>
                </c:pt>
                <c:pt idx="1815">
                  <c:v>0.1198066</c:v>
                </c:pt>
                <c:pt idx="1816">
                  <c:v>0.114218</c:v>
                </c:pt>
                <c:pt idx="1817">
                  <c:v>0.1199644</c:v>
                </c:pt>
                <c:pt idx="1818">
                  <c:v>0.11660619999999999</c:v>
                </c:pt>
                <c:pt idx="1819">
                  <c:v>0.11495859999999999</c:v>
                </c:pt>
                <c:pt idx="1820">
                  <c:v>0.1164492</c:v>
                </c:pt>
                <c:pt idx="1821">
                  <c:v>0.1159676</c:v>
                </c:pt>
                <c:pt idx="1822">
                  <c:v>0.1183797</c:v>
                </c:pt>
                <c:pt idx="1823">
                  <c:v>0.11869349999999999</c:v>
                </c:pt>
                <c:pt idx="1824">
                  <c:v>0.1177757</c:v>
                </c:pt>
                <c:pt idx="1825">
                  <c:v>0.1153672</c:v>
                </c:pt>
                <c:pt idx="1826">
                  <c:v>0.11700389999999999</c:v>
                </c:pt>
                <c:pt idx="1827">
                  <c:v>0.118662</c:v>
                </c:pt>
                <c:pt idx="1828">
                  <c:v>0.1202923</c:v>
                </c:pt>
                <c:pt idx="1829">
                  <c:v>0.11975379999999999</c:v>
                </c:pt>
                <c:pt idx="1830">
                  <c:v>0.1189698</c:v>
                </c:pt>
                <c:pt idx="1831">
                  <c:v>0.12272859999999999</c:v>
                </c:pt>
                <c:pt idx="1832">
                  <c:v>0.1171174</c:v>
                </c:pt>
                <c:pt idx="1833">
                  <c:v>0.1172087</c:v>
                </c:pt>
                <c:pt idx="1834">
                  <c:v>0.115636</c:v>
                </c:pt>
                <c:pt idx="1835">
                  <c:v>0.1224769</c:v>
                </c:pt>
                <c:pt idx="1836">
                  <c:v>0.1168757</c:v>
                </c:pt>
                <c:pt idx="1837">
                  <c:v>0.11424380000000001</c:v>
                </c:pt>
                <c:pt idx="1838">
                  <c:v>0.11533889999999999</c:v>
                </c:pt>
                <c:pt idx="1839">
                  <c:v>0.11732380000000001</c:v>
                </c:pt>
                <c:pt idx="1840">
                  <c:v>0.11694309999999999</c:v>
                </c:pt>
                <c:pt idx="1841">
                  <c:v>0.1184307</c:v>
                </c:pt>
                <c:pt idx="1842">
                  <c:v>0.1197192</c:v>
                </c:pt>
                <c:pt idx="1843">
                  <c:v>0.11630509999999999</c:v>
                </c:pt>
                <c:pt idx="1844">
                  <c:v>0.1148284</c:v>
                </c:pt>
                <c:pt idx="1845">
                  <c:v>0.1168942</c:v>
                </c:pt>
                <c:pt idx="1846">
                  <c:v>0.1164794</c:v>
                </c:pt>
                <c:pt idx="1847">
                  <c:v>0.1208113</c:v>
                </c:pt>
                <c:pt idx="1848">
                  <c:v>0.115399</c:v>
                </c:pt>
                <c:pt idx="1849">
                  <c:v>0.116407</c:v>
                </c:pt>
                <c:pt idx="1850">
                  <c:v>0.11526019999999999</c:v>
                </c:pt>
                <c:pt idx="1851">
                  <c:v>0.11922389999999999</c:v>
                </c:pt>
                <c:pt idx="1852">
                  <c:v>0.1153266</c:v>
                </c:pt>
                <c:pt idx="1853">
                  <c:v>0.1152629</c:v>
                </c:pt>
                <c:pt idx="1854">
                  <c:v>0.11557580000000001</c:v>
                </c:pt>
                <c:pt idx="1855">
                  <c:v>0.11605790000000001</c:v>
                </c:pt>
                <c:pt idx="1856">
                  <c:v>0.1150398</c:v>
                </c:pt>
                <c:pt idx="1857">
                  <c:v>0.1146404</c:v>
                </c:pt>
                <c:pt idx="1858">
                  <c:v>0.12141490000000001</c:v>
                </c:pt>
                <c:pt idx="1859">
                  <c:v>0.1215755</c:v>
                </c:pt>
                <c:pt idx="1860">
                  <c:v>0.11672970000000001</c:v>
                </c:pt>
                <c:pt idx="1861">
                  <c:v>0.1147768</c:v>
                </c:pt>
                <c:pt idx="1862">
                  <c:v>0.11488420000000001</c:v>
                </c:pt>
                <c:pt idx="1863">
                  <c:v>0.1176705</c:v>
                </c:pt>
                <c:pt idx="1864">
                  <c:v>0.1182327</c:v>
                </c:pt>
                <c:pt idx="1865">
                  <c:v>0.11513959999999999</c:v>
                </c:pt>
                <c:pt idx="1866">
                  <c:v>0.1156761</c:v>
                </c:pt>
                <c:pt idx="1867">
                  <c:v>0.11884840000000001</c:v>
                </c:pt>
                <c:pt idx="1868">
                  <c:v>0.1149308</c:v>
                </c:pt>
                <c:pt idx="1869">
                  <c:v>0.1215328</c:v>
                </c:pt>
                <c:pt idx="1870">
                  <c:v>0.1150328</c:v>
                </c:pt>
                <c:pt idx="1871">
                  <c:v>0.1123103</c:v>
                </c:pt>
                <c:pt idx="1872">
                  <c:v>0.116607</c:v>
                </c:pt>
                <c:pt idx="1873">
                  <c:v>0.115105</c:v>
                </c:pt>
                <c:pt idx="1874">
                  <c:v>0.1164906</c:v>
                </c:pt>
                <c:pt idx="1875">
                  <c:v>0.1164253</c:v>
                </c:pt>
                <c:pt idx="1876">
                  <c:v>0.1170344</c:v>
                </c:pt>
                <c:pt idx="1877">
                  <c:v>0.1173447</c:v>
                </c:pt>
                <c:pt idx="1878">
                  <c:v>0.1176132</c:v>
                </c:pt>
                <c:pt idx="1879">
                  <c:v>0.1205085</c:v>
                </c:pt>
                <c:pt idx="1880">
                  <c:v>0.1146718</c:v>
                </c:pt>
                <c:pt idx="1881">
                  <c:v>0.11586970000000001</c:v>
                </c:pt>
                <c:pt idx="1882">
                  <c:v>0.1193625</c:v>
                </c:pt>
                <c:pt idx="1883">
                  <c:v>0.1181189</c:v>
                </c:pt>
                <c:pt idx="1884">
                  <c:v>0.1151504</c:v>
                </c:pt>
                <c:pt idx="1885">
                  <c:v>0.1179186</c:v>
                </c:pt>
                <c:pt idx="1886">
                  <c:v>0.1173715</c:v>
                </c:pt>
                <c:pt idx="1887">
                  <c:v>0.1150323</c:v>
                </c:pt>
                <c:pt idx="1888">
                  <c:v>0.12005150000000001</c:v>
                </c:pt>
                <c:pt idx="1889">
                  <c:v>0.11695850000000001</c:v>
                </c:pt>
                <c:pt idx="1890">
                  <c:v>0.11986040000000001</c:v>
                </c:pt>
                <c:pt idx="1891">
                  <c:v>0.1162277</c:v>
                </c:pt>
                <c:pt idx="1892">
                  <c:v>0.1178135</c:v>
                </c:pt>
                <c:pt idx="1893">
                  <c:v>0.1178505</c:v>
                </c:pt>
                <c:pt idx="1894">
                  <c:v>0.1177189</c:v>
                </c:pt>
                <c:pt idx="1895">
                  <c:v>0.11674909999999999</c:v>
                </c:pt>
                <c:pt idx="1896">
                  <c:v>0.1168444</c:v>
                </c:pt>
                <c:pt idx="1897">
                  <c:v>0.11820799999999999</c:v>
                </c:pt>
                <c:pt idx="1898">
                  <c:v>0.12007089999999999</c:v>
                </c:pt>
                <c:pt idx="1899">
                  <c:v>0.11908879999999999</c:v>
                </c:pt>
                <c:pt idx="1900">
                  <c:v>0.116122</c:v>
                </c:pt>
                <c:pt idx="1901">
                  <c:v>0.1155987</c:v>
                </c:pt>
                <c:pt idx="1902">
                  <c:v>0.1159482</c:v>
                </c:pt>
                <c:pt idx="1903">
                  <c:v>0.1192387</c:v>
                </c:pt>
                <c:pt idx="1904">
                  <c:v>0.11595660000000001</c:v>
                </c:pt>
                <c:pt idx="1905">
                  <c:v>0.1187141</c:v>
                </c:pt>
                <c:pt idx="1906">
                  <c:v>0.1156209</c:v>
                </c:pt>
                <c:pt idx="1907">
                  <c:v>0.115823</c:v>
                </c:pt>
                <c:pt idx="1908">
                  <c:v>0.11620900000000001</c:v>
                </c:pt>
                <c:pt idx="1909">
                  <c:v>0.1151214</c:v>
                </c:pt>
                <c:pt idx="1910">
                  <c:v>0.1150712</c:v>
                </c:pt>
                <c:pt idx="1911">
                  <c:v>0.1196127</c:v>
                </c:pt>
                <c:pt idx="1912">
                  <c:v>0.116218</c:v>
                </c:pt>
                <c:pt idx="1913">
                  <c:v>0.11527660000000001</c:v>
                </c:pt>
                <c:pt idx="1914">
                  <c:v>0.11835080000000001</c:v>
                </c:pt>
                <c:pt idx="1915">
                  <c:v>0.1162922</c:v>
                </c:pt>
                <c:pt idx="1916">
                  <c:v>0.11621040000000001</c:v>
                </c:pt>
                <c:pt idx="1917">
                  <c:v>0.11538809999999999</c:v>
                </c:pt>
                <c:pt idx="1918">
                  <c:v>0.1174728</c:v>
                </c:pt>
                <c:pt idx="1919">
                  <c:v>0.1168497</c:v>
                </c:pt>
                <c:pt idx="1920">
                  <c:v>0.117219</c:v>
                </c:pt>
                <c:pt idx="1921">
                  <c:v>0.11312419999999999</c:v>
                </c:pt>
                <c:pt idx="1922">
                  <c:v>0.1184675</c:v>
                </c:pt>
                <c:pt idx="1923">
                  <c:v>0.1135673</c:v>
                </c:pt>
                <c:pt idx="1924">
                  <c:v>0.1199325</c:v>
                </c:pt>
                <c:pt idx="1925">
                  <c:v>0.1179385</c:v>
                </c:pt>
                <c:pt idx="1926">
                  <c:v>0.1187613</c:v>
                </c:pt>
                <c:pt idx="1927">
                  <c:v>0.1170993</c:v>
                </c:pt>
                <c:pt idx="1928">
                  <c:v>0.114583</c:v>
                </c:pt>
                <c:pt idx="1929">
                  <c:v>0.1161977</c:v>
                </c:pt>
                <c:pt idx="1930">
                  <c:v>0.11861289999999999</c:v>
                </c:pt>
                <c:pt idx="1931">
                  <c:v>0.11697970000000001</c:v>
                </c:pt>
                <c:pt idx="1932">
                  <c:v>0.1176261</c:v>
                </c:pt>
                <c:pt idx="1933">
                  <c:v>0.11951580000000001</c:v>
                </c:pt>
                <c:pt idx="1934">
                  <c:v>0.1182821</c:v>
                </c:pt>
                <c:pt idx="1935">
                  <c:v>0.1188414</c:v>
                </c:pt>
                <c:pt idx="1936">
                  <c:v>0.1167985</c:v>
                </c:pt>
                <c:pt idx="1937">
                  <c:v>0.11588610000000001</c:v>
                </c:pt>
                <c:pt idx="1938">
                  <c:v>0.114352</c:v>
                </c:pt>
                <c:pt idx="1939">
                  <c:v>0.1137639</c:v>
                </c:pt>
                <c:pt idx="1940">
                  <c:v>0.1182637</c:v>
                </c:pt>
                <c:pt idx="1941">
                  <c:v>0.1168416</c:v>
                </c:pt>
                <c:pt idx="1942">
                  <c:v>0.116746</c:v>
                </c:pt>
                <c:pt idx="1943">
                  <c:v>0.1190591</c:v>
                </c:pt>
                <c:pt idx="1944">
                  <c:v>0.1153463</c:v>
                </c:pt>
                <c:pt idx="1945">
                  <c:v>0.1178859</c:v>
                </c:pt>
                <c:pt idx="1946">
                  <c:v>0.11686149999999999</c:v>
                </c:pt>
                <c:pt idx="1947">
                  <c:v>0.1137176</c:v>
                </c:pt>
                <c:pt idx="1948">
                  <c:v>0.1199977</c:v>
                </c:pt>
                <c:pt idx="1949">
                  <c:v>0.1156625</c:v>
                </c:pt>
                <c:pt idx="1950">
                  <c:v>0.1155934</c:v>
                </c:pt>
                <c:pt idx="1951">
                  <c:v>0.1173597</c:v>
                </c:pt>
                <c:pt idx="1952">
                  <c:v>0.11435620000000001</c:v>
                </c:pt>
                <c:pt idx="1953">
                  <c:v>0.1173348</c:v>
                </c:pt>
                <c:pt idx="1954">
                  <c:v>0.1153342</c:v>
                </c:pt>
                <c:pt idx="1955">
                  <c:v>0.1145033</c:v>
                </c:pt>
                <c:pt idx="1956">
                  <c:v>0.114874</c:v>
                </c:pt>
                <c:pt idx="1957">
                  <c:v>0.1141765</c:v>
                </c:pt>
                <c:pt idx="1958">
                  <c:v>0.1158211</c:v>
                </c:pt>
                <c:pt idx="1959">
                  <c:v>0.1178666</c:v>
                </c:pt>
                <c:pt idx="1960">
                  <c:v>0.1149669</c:v>
                </c:pt>
                <c:pt idx="1961">
                  <c:v>0.1177658</c:v>
                </c:pt>
                <c:pt idx="1962">
                  <c:v>0.1148875</c:v>
                </c:pt>
                <c:pt idx="1963">
                  <c:v>0.11781519999999999</c:v>
                </c:pt>
                <c:pt idx="1964">
                  <c:v>0.1150137</c:v>
                </c:pt>
                <c:pt idx="1965">
                  <c:v>0.1179999</c:v>
                </c:pt>
                <c:pt idx="1966">
                  <c:v>0.12180199999999999</c:v>
                </c:pt>
                <c:pt idx="1967">
                  <c:v>0.11907239999999999</c:v>
                </c:pt>
                <c:pt idx="1968">
                  <c:v>0.11420130000000001</c:v>
                </c:pt>
                <c:pt idx="1969">
                  <c:v>0.1176319</c:v>
                </c:pt>
                <c:pt idx="1970">
                  <c:v>0.12178</c:v>
                </c:pt>
                <c:pt idx="1971">
                  <c:v>0.1183179</c:v>
                </c:pt>
                <c:pt idx="1972">
                  <c:v>0.1200246</c:v>
                </c:pt>
                <c:pt idx="1973">
                  <c:v>0.11421539999999999</c:v>
                </c:pt>
                <c:pt idx="1974">
                  <c:v>0.1165832</c:v>
                </c:pt>
                <c:pt idx="1975">
                  <c:v>0.1144346</c:v>
                </c:pt>
                <c:pt idx="1976">
                  <c:v>0.11626649999999999</c:v>
                </c:pt>
                <c:pt idx="1977">
                  <c:v>0.1146168</c:v>
                </c:pt>
                <c:pt idx="1978">
                  <c:v>0.11543870000000001</c:v>
                </c:pt>
                <c:pt idx="1979">
                  <c:v>0.11463950000000001</c:v>
                </c:pt>
                <c:pt idx="1980">
                  <c:v>0.1173449</c:v>
                </c:pt>
                <c:pt idx="1981">
                  <c:v>0.118823</c:v>
                </c:pt>
                <c:pt idx="1982">
                  <c:v>0.1194698</c:v>
                </c:pt>
                <c:pt idx="1983">
                  <c:v>0.1185481</c:v>
                </c:pt>
                <c:pt idx="1984">
                  <c:v>0.11226650000000001</c:v>
                </c:pt>
                <c:pt idx="1985">
                  <c:v>0.11710039999999999</c:v>
                </c:pt>
                <c:pt idx="1986">
                  <c:v>0.11696479999999999</c:v>
                </c:pt>
                <c:pt idx="1987">
                  <c:v>0.1184322</c:v>
                </c:pt>
                <c:pt idx="1988">
                  <c:v>0.1145163</c:v>
                </c:pt>
                <c:pt idx="1989">
                  <c:v>0.1160173</c:v>
                </c:pt>
                <c:pt idx="1990">
                  <c:v>0.11818289999999999</c:v>
                </c:pt>
                <c:pt idx="1991">
                  <c:v>0.1201576</c:v>
                </c:pt>
                <c:pt idx="1992">
                  <c:v>0.11859749999999999</c:v>
                </c:pt>
                <c:pt idx="1993">
                  <c:v>0.11632869999999999</c:v>
                </c:pt>
                <c:pt idx="1994">
                  <c:v>0.12004380000000001</c:v>
                </c:pt>
                <c:pt idx="1995">
                  <c:v>0.1174732</c:v>
                </c:pt>
                <c:pt idx="1996">
                  <c:v>0.1172551</c:v>
                </c:pt>
                <c:pt idx="1997">
                  <c:v>0.11977839999999999</c:v>
                </c:pt>
                <c:pt idx="1998">
                  <c:v>0.1200108</c:v>
                </c:pt>
                <c:pt idx="1999">
                  <c:v>0.1179856</c:v>
                </c:pt>
                <c:pt idx="2000">
                  <c:v>0.1198805</c:v>
                </c:pt>
                <c:pt idx="2001">
                  <c:v>0.1171601</c:v>
                </c:pt>
                <c:pt idx="2002">
                  <c:v>0.11731229999999999</c:v>
                </c:pt>
                <c:pt idx="2003">
                  <c:v>0.11629349999999999</c:v>
                </c:pt>
                <c:pt idx="2004">
                  <c:v>0.1170621</c:v>
                </c:pt>
                <c:pt idx="2005">
                  <c:v>0.1144915</c:v>
                </c:pt>
                <c:pt idx="2006">
                  <c:v>0.11560769999999999</c:v>
                </c:pt>
                <c:pt idx="2007">
                  <c:v>0.1158373</c:v>
                </c:pt>
                <c:pt idx="2008">
                  <c:v>0.1153749</c:v>
                </c:pt>
                <c:pt idx="2009">
                  <c:v>0.1177026</c:v>
                </c:pt>
                <c:pt idx="2010">
                  <c:v>0.11670999999999999</c:v>
                </c:pt>
                <c:pt idx="2011">
                  <c:v>0.1136812</c:v>
                </c:pt>
                <c:pt idx="2012">
                  <c:v>0.1222543</c:v>
                </c:pt>
                <c:pt idx="2013">
                  <c:v>0.11722150000000001</c:v>
                </c:pt>
                <c:pt idx="2014">
                  <c:v>0.11435720000000001</c:v>
                </c:pt>
                <c:pt idx="2015">
                  <c:v>0.11844209999999999</c:v>
                </c:pt>
                <c:pt idx="2016">
                  <c:v>0.1170987</c:v>
                </c:pt>
                <c:pt idx="2017">
                  <c:v>0.1203693</c:v>
                </c:pt>
                <c:pt idx="2018">
                  <c:v>0.1184929</c:v>
                </c:pt>
                <c:pt idx="2019">
                  <c:v>0.1223611</c:v>
                </c:pt>
                <c:pt idx="2020">
                  <c:v>0.11465450000000001</c:v>
                </c:pt>
                <c:pt idx="2021">
                  <c:v>0.1162059</c:v>
                </c:pt>
                <c:pt idx="2022">
                  <c:v>0.11677070000000001</c:v>
                </c:pt>
                <c:pt idx="2023">
                  <c:v>0.11559800000000001</c:v>
                </c:pt>
                <c:pt idx="2024">
                  <c:v>0.11478480000000001</c:v>
                </c:pt>
                <c:pt idx="2025">
                  <c:v>0.1229092</c:v>
                </c:pt>
                <c:pt idx="2026">
                  <c:v>0.1168748</c:v>
                </c:pt>
                <c:pt idx="2027">
                  <c:v>0.1185664</c:v>
                </c:pt>
                <c:pt idx="2028">
                  <c:v>0.1143154</c:v>
                </c:pt>
                <c:pt idx="2029">
                  <c:v>0.1176184</c:v>
                </c:pt>
                <c:pt idx="2030">
                  <c:v>0.1160118</c:v>
                </c:pt>
                <c:pt idx="2031">
                  <c:v>0.12091590000000001</c:v>
                </c:pt>
                <c:pt idx="2032">
                  <c:v>0.12025189999999999</c:v>
                </c:pt>
                <c:pt idx="2033">
                  <c:v>0.12052450000000001</c:v>
                </c:pt>
                <c:pt idx="2034">
                  <c:v>0.1181016</c:v>
                </c:pt>
                <c:pt idx="2035">
                  <c:v>0.1170351</c:v>
                </c:pt>
                <c:pt idx="2036">
                  <c:v>0.1181135</c:v>
                </c:pt>
                <c:pt idx="2037">
                  <c:v>0.1206311</c:v>
                </c:pt>
                <c:pt idx="2038">
                  <c:v>0.11930689999999999</c:v>
                </c:pt>
                <c:pt idx="2039">
                  <c:v>0.1157446</c:v>
                </c:pt>
                <c:pt idx="2040">
                  <c:v>0.1144593</c:v>
                </c:pt>
                <c:pt idx="2041">
                  <c:v>0.11968529999999999</c:v>
                </c:pt>
                <c:pt idx="2042">
                  <c:v>0.1169545</c:v>
                </c:pt>
                <c:pt idx="2043">
                  <c:v>0.1195039</c:v>
                </c:pt>
                <c:pt idx="2044">
                  <c:v>0.11616899999999999</c:v>
                </c:pt>
                <c:pt idx="2045">
                  <c:v>0.1177308</c:v>
                </c:pt>
                <c:pt idx="2046">
                  <c:v>0.1177436</c:v>
                </c:pt>
                <c:pt idx="2047">
                  <c:v>0.1188271</c:v>
                </c:pt>
                <c:pt idx="2048">
                  <c:v>0.1161556</c:v>
                </c:pt>
                <c:pt idx="2049">
                  <c:v>0.1197363</c:v>
                </c:pt>
                <c:pt idx="2050">
                  <c:v>0.1173276</c:v>
                </c:pt>
                <c:pt idx="2051">
                  <c:v>0.1202786</c:v>
                </c:pt>
                <c:pt idx="2052">
                  <c:v>0.12086909999999999</c:v>
                </c:pt>
                <c:pt idx="2053">
                  <c:v>0.1181937</c:v>
                </c:pt>
                <c:pt idx="2054">
                  <c:v>0.1173799</c:v>
                </c:pt>
                <c:pt idx="2055">
                  <c:v>0.1186299</c:v>
                </c:pt>
                <c:pt idx="2056">
                  <c:v>0.115749</c:v>
                </c:pt>
                <c:pt idx="2057">
                  <c:v>0.1226183</c:v>
                </c:pt>
                <c:pt idx="2058">
                  <c:v>0.116998</c:v>
                </c:pt>
                <c:pt idx="2059">
                  <c:v>0.1183274</c:v>
                </c:pt>
                <c:pt idx="2060">
                  <c:v>0.1192375</c:v>
                </c:pt>
                <c:pt idx="2061">
                  <c:v>0.11947099999999999</c:v>
                </c:pt>
                <c:pt idx="2062">
                  <c:v>0.120711</c:v>
                </c:pt>
                <c:pt idx="2063">
                  <c:v>0.1195708</c:v>
                </c:pt>
                <c:pt idx="2064">
                  <c:v>0.11876829999999999</c:v>
                </c:pt>
                <c:pt idx="2065">
                  <c:v>0.11758639999999999</c:v>
                </c:pt>
                <c:pt idx="2066">
                  <c:v>0.1178198</c:v>
                </c:pt>
                <c:pt idx="2067">
                  <c:v>0.1189205</c:v>
                </c:pt>
                <c:pt idx="2068">
                  <c:v>0.11587219999999999</c:v>
                </c:pt>
                <c:pt idx="2069">
                  <c:v>0.1217686</c:v>
                </c:pt>
                <c:pt idx="2070">
                  <c:v>0.1179457</c:v>
                </c:pt>
                <c:pt idx="2071">
                  <c:v>0.1125951</c:v>
                </c:pt>
                <c:pt idx="2072">
                  <c:v>0.1192675</c:v>
                </c:pt>
                <c:pt idx="2073">
                  <c:v>0.11879969999999999</c:v>
                </c:pt>
                <c:pt idx="2074">
                  <c:v>0.1193866</c:v>
                </c:pt>
                <c:pt idx="2075">
                  <c:v>0.1174491</c:v>
                </c:pt>
                <c:pt idx="2076">
                  <c:v>0.1172917</c:v>
                </c:pt>
                <c:pt idx="2077">
                  <c:v>0.1134337</c:v>
                </c:pt>
                <c:pt idx="2078">
                  <c:v>0.1145288</c:v>
                </c:pt>
                <c:pt idx="2079">
                  <c:v>0.1152239</c:v>
                </c:pt>
                <c:pt idx="2080">
                  <c:v>0.1176494</c:v>
                </c:pt>
                <c:pt idx="2081">
                  <c:v>0.1158226</c:v>
                </c:pt>
                <c:pt idx="2082">
                  <c:v>0.1149635</c:v>
                </c:pt>
                <c:pt idx="2083">
                  <c:v>0.11500199999999999</c:v>
                </c:pt>
                <c:pt idx="2084">
                  <c:v>0.1171058</c:v>
                </c:pt>
                <c:pt idx="2085">
                  <c:v>0.11451310000000001</c:v>
                </c:pt>
                <c:pt idx="2086">
                  <c:v>0.11862780000000001</c:v>
                </c:pt>
                <c:pt idx="2087">
                  <c:v>0.1157251</c:v>
                </c:pt>
                <c:pt idx="2088">
                  <c:v>0.1175614</c:v>
                </c:pt>
                <c:pt idx="2089">
                  <c:v>0.1180992</c:v>
                </c:pt>
                <c:pt idx="2090">
                  <c:v>0.114167</c:v>
                </c:pt>
                <c:pt idx="2091">
                  <c:v>0.1190309</c:v>
                </c:pt>
                <c:pt idx="2092">
                  <c:v>0.1185392</c:v>
                </c:pt>
                <c:pt idx="2093">
                  <c:v>0.1176652</c:v>
                </c:pt>
                <c:pt idx="2094">
                  <c:v>0.1176609</c:v>
                </c:pt>
                <c:pt idx="2095">
                  <c:v>0.11599</c:v>
                </c:pt>
                <c:pt idx="2096">
                  <c:v>0.1172306</c:v>
                </c:pt>
                <c:pt idx="2097">
                  <c:v>0.1200846</c:v>
                </c:pt>
                <c:pt idx="2098">
                  <c:v>0.1171029</c:v>
                </c:pt>
                <c:pt idx="2099">
                  <c:v>0.12625910000000001</c:v>
                </c:pt>
              </c:numCache>
            </c:numRef>
          </c:yVal>
        </c:ser>
        <c:ser>
          <c:idx val="0"/>
          <c:order val="0"/>
          <c:tx>
            <c:strRef>
              <c:f>'520_2018_06 25 A)'!$E$1:$E$2</c:f>
              <c:strCache>
                <c:ptCount val="1"/>
                <c:pt idx="0">
                  <c:v>Tester Judgment mm/s rms</c:v>
                </c:pt>
              </c:strCache>
            </c:strRef>
          </c:tx>
          <c:marker>
            <c:symbol val="none"/>
          </c:marker>
          <c:yVal>
            <c:numRef>
              <c:f>'520_2018_06 25 A)'!$E$2103:$E$4200</c:f>
              <c:numCache>
                <c:formatCode>0.000</c:formatCode>
                <c:ptCount val="2098"/>
                <c:pt idx="0">
                  <c:v>0.1235465</c:v>
                </c:pt>
                <c:pt idx="1">
                  <c:v>0.1301226</c:v>
                </c:pt>
                <c:pt idx="2">
                  <c:v>0.12775510000000001</c:v>
                </c:pt>
                <c:pt idx="3">
                  <c:v>0.12613530000000001</c:v>
                </c:pt>
                <c:pt idx="4">
                  <c:v>0.1320749</c:v>
                </c:pt>
                <c:pt idx="5">
                  <c:v>0.1280589</c:v>
                </c:pt>
                <c:pt idx="6">
                  <c:v>0.12618860000000001</c:v>
                </c:pt>
                <c:pt idx="7">
                  <c:v>0.12984370000000001</c:v>
                </c:pt>
                <c:pt idx="8">
                  <c:v>0.12190479999999999</c:v>
                </c:pt>
                <c:pt idx="9">
                  <c:v>0.1242193</c:v>
                </c:pt>
                <c:pt idx="10">
                  <c:v>0.12516369999999999</c:v>
                </c:pt>
                <c:pt idx="11">
                  <c:v>0.12939899999999999</c:v>
                </c:pt>
                <c:pt idx="12">
                  <c:v>0.1243809</c:v>
                </c:pt>
                <c:pt idx="13">
                  <c:v>0.1276745</c:v>
                </c:pt>
                <c:pt idx="14">
                  <c:v>0.12730140000000001</c:v>
                </c:pt>
                <c:pt idx="15">
                  <c:v>0.1271719</c:v>
                </c:pt>
                <c:pt idx="16">
                  <c:v>0.12718380000000001</c:v>
                </c:pt>
                <c:pt idx="17">
                  <c:v>0.13296140000000001</c:v>
                </c:pt>
                <c:pt idx="18">
                  <c:v>0.1246572</c:v>
                </c:pt>
                <c:pt idx="19">
                  <c:v>0.1243884</c:v>
                </c:pt>
                <c:pt idx="20">
                  <c:v>0.12585550000000001</c:v>
                </c:pt>
                <c:pt idx="21">
                  <c:v>0.12694929999999999</c:v>
                </c:pt>
                <c:pt idx="22">
                  <c:v>0.123199</c:v>
                </c:pt>
                <c:pt idx="23">
                  <c:v>0.1272334</c:v>
                </c:pt>
                <c:pt idx="24">
                  <c:v>0.12573619999999999</c:v>
                </c:pt>
                <c:pt idx="25">
                  <c:v>0.1238928</c:v>
                </c:pt>
                <c:pt idx="26">
                  <c:v>0.12552859999999999</c:v>
                </c:pt>
                <c:pt idx="27">
                  <c:v>0.1251999</c:v>
                </c:pt>
                <c:pt idx="28">
                  <c:v>0.1294121</c:v>
                </c:pt>
                <c:pt idx="29">
                  <c:v>0.1246811</c:v>
                </c:pt>
                <c:pt idx="30">
                  <c:v>0.12507879999999999</c:v>
                </c:pt>
                <c:pt idx="31">
                  <c:v>0.1311321</c:v>
                </c:pt>
                <c:pt idx="32">
                  <c:v>0.12697829999999999</c:v>
                </c:pt>
                <c:pt idx="33">
                  <c:v>0.12694620000000001</c:v>
                </c:pt>
                <c:pt idx="34">
                  <c:v>0.12864200000000001</c:v>
                </c:pt>
                <c:pt idx="35">
                  <c:v>0.12702340000000001</c:v>
                </c:pt>
                <c:pt idx="36">
                  <c:v>0.1253589</c:v>
                </c:pt>
                <c:pt idx="37">
                  <c:v>0.12968489999999999</c:v>
                </c:pt>
                <c:pt idx="38">
                  <c:v>0.1249777</c:v>
                </c:pt>
                <c:pt idx="39">
                  <c:v>0.1256535</c:v>
                </c:pt>
                <c:pt idx="40">
                  <c:v>0.13009979999999999</c:v>
                </c:pt>
                <c:pt idx="41">
                  <c:v>0.129077</c:v>
                </c:pt>
                <c:pt idx="42">
                  <c:v>0.12723029999999999</c:v>
                </c:pt>
                <c:pt idx="43">
                  <c:v>0.1219331</c:v>
                </c:pt>
                <c:pt idx="44">
                  <c:v>0.12592329999999999</c:v>
                </c:pt>
                <c:pt idx="45">
                  <c:v>0.1247129</c:v>
                </c:pt>
                <c:pt idx="46">
                  <c:v>0.12698960000000001</c:v>
                </c:pt>
                <c:pt idx="47">
                  <c:v>0.12634480000000001</c:v>
                </c:pt>
                <c:pt idx="48">
                  <c:v>0.1229875</c:v>
                </c:pt>
                <c:pt idx="49">
                  <c:v>0.123111</c:v>
                </c:pt>
                <c:pt idx="50">
                  <c:v>0.12637570000000001</c:v>
                </c:pt>
                <c:pt idx="51">
                  <c:v>0.1281265</c:v>
                </c:pt>
                <c:pt idx="52">
                  <c:v>0.1270173</c:v>
                </c:pt>
                <c:pt idx="53">
                  <c:v>0.13083149999999999</c:v>
                </c:pt>
                <c:pt idx="54">
                  <c:v>0.12660199999999999</c:v>
                </c:pt>
                <c:pt idx="55">
                  <c:v>0.1295866</c:v>
                </c:pt>
                <c:pt idx="56">
                  <c:v>0.1246709</c:v>
                </c:pt>
                <c:pt idx="57">
                  <c:v>0.124043</c:v>
                </c:pt>
                <c:pt idx="58">
                  <c:v>0.12759570000000001</c:v>
                </c:pt>
                <c:pt idx="59">
                  <c:v>0.13081090000000001</c:v>
                </c:pt>
                <c:pt idx="60">
                  <c:v>0.12765480000000001</c:v>
                </c:pt>
                <c:pt idx="61">
                  <c:v>0.12678980000000001</c:v>
                </c:pt>
                <c:pt idx="62">
                  <c:v>0.12628449999999999</c:v>
                </c:pt>
                <c:pt idx="63">
                  <c:v>0.1253495</c:v>
                </c:pt>
                <c:pt idx="64">
                  <c:v>0.1269971</c:v>
                </c:pt>
                <c:pt idx="65">
                  <c:v>0.12643489999999999</c:v>
                </c:pt>
                <c:pt idx="66">
                  <c:v>0.12813450000000001</c:v>
                </c:pt>
                <c:pt idx="67">
                  <c:v>0.1244977</c:v>
                </c:pt>
                <c:pt idx="68">
                  <c:v>0.12818460000000001</c:v>
                </c:pt>
                <c:pt idx="69">
                  <c:v>0.1263001</c:v>
                </c:pt>
                <c:pt idx="70">
                  <c:v>0.12619369999999999</c:v>
                </c:pt>
                <c:pt idx="71">
                  <c:v>0.1266419</c:v>
                </c:pt>
                <c:pt idx="72">
                  <c:v>0.12631020000000001</c:v>
                </c:pt>
                <c:pt idx="73">
                  <c:v>0.12606249999999999</c:v>
                </c:pt>
                <c:pt idx="74">
                  <c:v>0.1303106</c:v>
                </c:pt>
                <c:pt idx="75">
                  <c:v>0.12646869999999999</c:v>
                </c:pt>
                <c:pt idx="76">
                  <c:v>0.12688669999999999</c:v>
                </c:pt>
                <c:pt idx="77">
                  <c:v>0.13026599999999999</c:v>
                </c:pt>
                <c:pt idx="78">
                  <c:v>0.1258668</c:v>
                </c:pt>
                <c:pt idx="79">
                  <c:v>0.1259209</c:v>
                </c:pt>
                <c:pt idx="80">
                  <c:v>0.12448480000000001</c:v>
                </c:pt>
                <c:pt idx="81">
                  <c:v>0.12925429999999999</c:v>
                </c:pt>
                <c:pt idx="82">
                  <c:v>0.12945190000000001</c:v>
                </c:pt>
                <c:pt idx="83">
                  <c:v>0.12684880000000001</c:v>
                </c:pt>
                <c:pt idx="84">
                  <c:v>0.12591830000000001</c:v>
                </c:pt>
                <c:pt idx="85">
                  <c:v>0.12645149999999999</c:v>
                </c:pt>
                <c:pt idx="86">
                  <c:v>0.12809970000000001</c:v>
                </c:pt>
                <c:pt idx="87">
                  <c:v>0.1229654</c:v>
                </c:pt>
                <c:pt idx="88">
                  <c:v>0.1260056</c:v>
                </c:pt>
                <c:pt idx="89">
                  <c:v>0.1263483</c:v>
                </c:pt>
                <c:pt idx="90">
                  <c:v>0.12566530000000001</c:v>
                </c:pt>
                <c:pt idx="91">
                  <c:v>0.12665850000000001</c:v>
                </c:pt>
                <c:pt idx="92">
                  <c:v>0.1246791</c:v>
                </c:pt>
                <c:pt idx="93">
                  <c:v>0.12392350000000001</c:v>
                </c:pt>
                <c:pt idx="94">
                  <c:v>0.12684290000000001</c:v>
                </c:pt>
                <c:pt idx="95">
                  <c:v>0.12609390000000001</c:v>
                </c:pt>
                <c:pt idx="96">
                  <c:v>0.1266341</c:v>
                </c:pt>
                <c:pt idx="97">
                  <c:v>0.12857099999999999</c:v>
                </c:pt>
                <c:pt idx="98">
                  <c:v>0.12510779999999999</c:v>
                </c:pt>
                <c:pt idx="99">
                  <c:v>0.12580150000000001</c:v>
                </c:pt>
                <c:pt idx="100">
                  <c:v>0.124511</c:v>
                </c:pt>
                <c:pt idx="101">
                  <c:v>0.12503839999999999</c:v>
                </c:pt>
                <c:pt idx="102">
                  <c:v>0.1243929</c:v>
                </c:pt>
                <c:pt idx="103">
                  <c:v>0.12748809999999999</c:v>
                </c:pt>
                <c:pt idx="104">
                  <c:v>0.12879550000000001</c:v>
                </c:pt>
                <c:pt idx="105">
                  <c:v>0.1224001</c:v>
                </c:pt>
                <c:pt idx="106">
                  <c:v>0.1263029</c:v>
                </c:pt>
                <c:pt idx="107">
                  <c:v>0.12625610000000001</c:v>
                </c:pt>
                <c:pt idx="108">
                  <c:v>0.1221575</c:v>
                </c:pt>
                <c:pt idx="109">
                  <c:v>0.127612</c:v>
                </c:pt>
                <c:pt idx="110">
                  <c:v>0.1235021</c:v>
                </c:pt>
                <c:pt idx="111">
                  <c:v>0.12523400000000001</c:v>
                </c:pt>
                <c:pt idx="112">
                  <c:v>0.1228921</c:v>
                </c:pt>
                <c:pt idx="113">
                  <c:v>0.12480579999999999</c:v>
                </c:pt>
                <c:pt idx="114">
                  <c:v>0.12811600000000001</c:v>
                </c:pt>
                <c:pt idx="115">
                  <c:v>0.12863669999999999</c:v>
                </c:pt>
                <c:pt idx="116">
                  <c:v>0.12612699999999999</c:v>
                </c:pt>
                <c:pt idx="117">
                  <c:v>0.12882489999999999</c:v>
                </c:pt>
                <c:pt idx="118">
                  <c:v>0.12508920000000001</c:v>
                </c:pt>
                <c:pt idx="119">
                  <c:v>0.12536720000000001</c:v>
                </c:pt>
                <c:pt idx="120">
                  <c:v>0.12349019999999999</c:v>
                </c:pt>
                <c:pt idx="121">
                  <c:v>0.1225487</c:v>
                </c:pt>
                <c:pt idx="122">
                  <c:v>0.1225744</c:v>
                </c:pt>
                <c:pt idx="123">
                  <c:v>0.12542130000000001</c:v>
                </c:pt>
                <c:pt idx="124">
                  <c:v>0.12845110000000001</c:v>
                </c:pt>
                <c:pt idx="125">
                  <c:v>0.131077</c:v>
                </c:pt>
                <c:pt idx="126">
                  <c:v>0.12387040000000001</c:v>
                </c:pt>
                <c:pt idx="127">
                  <c:v>0.123227</c:v>
                </c:pt>
                <c:pt idx="128">
                  <c:v>0.1245878</c:v>
                </c:pt>
                <c:pt idx="129">
                  <c:v>0.1266157</c:v>
                </c:pt>
                <c:pt idx="130">
                  <c:v>0.12446409999999999</c:v>
                </c:pt>
                <c:pt idx="131">
                  <c:v>0.12749369999999999</c:v>
                </c:pt>
                <c:pt idx="132">
                  <c:v>0.12561349999999999</c:v>
                </c:pt>
                <c:pt idx="133">
                  <c:v>0.1247639</c:v>
                </c:pt>
                <c:pt idx="134">
                  <c:v>0.12770889999999999</c:v>
                </c:pt>
                <c:pt idx="135">
                  <c:v>0.12718289999999999</c:v>
                </c:pt>
                <c:pt idx="136">
                  <c:v>0.12292889999999999</c:v>
                </c:pt>
                <c:pt idx="137">
                  <c:v>0.12572259999999999</c:v>
                </c:pt>
                <c:pt idx="138">
                  <c:v>0.12507960000000001</c:v>
                </c:pt>
                <c:pt idx="139">
                  <c:v>0.12544240000000001</c:v>
                </c:pt>
                <c:pt idx="140">
                  <c:v>0.12555259999999999</c:v>
                </c:pt>
                <c:pt idx="141">
                  <c:v>0.12797320000000001</c:v>
                </c:pt>
                <c:pt idx="142">
                  <c:v>0.12593209999999999</c:v>
                </c:pt>
                <c:pt idx="143">
                  <c:v>0.12369479999999999</c:v>
                </c:pt>
                <c:pt idx="144">
                  <c:v>0.1251418</c:v>
                </c:pt>
                <c:pt idx="145">
                  <c:v>0.12722820000000001</c:v>
                </c:pt>
                <c:pt idx="146">
                  <c:v>0.12562590000000001</c:v>
                </c:pt>
                <c:pt idx="147">
                  <c:v>0.12967129999999999</c:v>
                </c:pt>
                <c:pt idx="148">
                  <c:v>0.12739300000000001</c:v>
                </c:pt>
                <c:pt idx="149">
                  <c:v>0.12565009999999999</c:v>
                </c:pt>
                <c:pt idx="150">
                  <c:v>0.12669269999999999</c:v>
                </c:pt>
                <c:pt idx="151">
                  <c:v>0.1230093</c:v>
                </c:pt>
                <c:pt idx="152">
                  <c:v>0.12697330000000001</c:v>
                </c:pt>
                <c:pt idx="153">
                  <c:v>0.12692139999999999</c:v>
                </c:pt>
                <c:pt idx="154">
                  <c:v>0.12554180000000001</c:v>
                </c:pt>
                <c:pt idx="155">
                  <c:v>0.1252267</c:v>
                </c:pt>
                <c:pt idx="156">
                  <c:v>0.12629119999999999</c:v>
                </c:pt>
                <c:pt idx="157">
                  <c:v>0.1236652</c:v>
                </c:pt>
                <c:pt idx="158">
                  <c:v>0.12367350000000001</c:v>
                </c:pt>
                <c:pt idx="159">
                  <c:v>0.12925519999999999</c:v>
                </c:pt>
                <c:pt idx="160">
                  <c:v>0.12436170000000001</c:v>
                </c:pt>
                <c:pt idx="161">
                  <c:v>0.1230425</c:v>
                </c:pt>
                <c:pt idx="162">
                  <c:v>0.12527659999999999</c:v>
                </c:pt>
                <c:pt idx="163">
                  <c:v>0.12502469999999999</c:v>
                </c:pt>
                <c:pt idx="164">
                  <c:v>0.12590689999999999</c:v>
                </c:pt>
                <c:pt idx="165">
                  <c:v>0.12513150000000001</c:v>
                </c:pt>
                <c:pt idx="166">
                  <c:v>0.1233428</c:v>
                </c:pt>
                <c:pt idx="167">
                  <c:v>0.1234411</c:v>
                </c:pt>
                <c:pt idx="168">
                  <c:v>0.12656780000000001</c:v>
                </c:pt>
                <c:pt idx="169">
                  <c:v>0.1248565</c:v>
                </c:pt>
                <c:pt idx="170">
                  <c:v>0.1260443</c:v>
                </c:pt>
                <c:pt idx="171">
                  <c:v>0.12591469999999999</c:v>
                </c:pt>
                <c:pt idx="172">
                  <c:v>0.12645490000000001</c:v>
                </c:pt>
                <c:pt idx="173">
                  <c:v>0.12552730000000001</c:v>
                </c:pt>
                <c:pt idx="174">
                  <c:v>0.1237004</c:v>
                </c:pt>
                <c:pt idx="175">
                  <c:v>0.1263957</c:v>
                </c:pt>
                <c:pt idx="176">
                  <c:v>0.123792</c:v>
                </c:pt>
                <c:pt idx="177">
                  <c:v>0.1273852</c:v>
                </c:pt>
                <c:pt idx="178">
                  <c:v>0.12517210000000001</c:v>
                </c:pt>
                <c:pt idx="179">
                  <c:v>0.1226896</c:v>
                </c:pt>
                <c:pt idx="180">
                  <c:v>0.12996659999999999</c:v>
                </c:pt>
                <c:pt idx="181">
                  <c:v>0.121532</c:v>
                </c:pt>
                <c:pt idx="182">
                  <c:v>0.1233667</c:v>
                </c:pt>
                <c:pt idx="183">
                  <c:v>0.13018399999999999</c:v>
                </c:pt>
                <c:pt idx="184">
                  <c:v>0.1253947</c:v>
                </c:pt>
                <c:pt idx="185">
                  <c:v>0.12470489999999999</c:v>
                </c:pt>
                <c:pt idx="186">
                  <c:v>0.124779</c:v>
                </c:pt>
                <c:pt idx="187">
                  <c:v>0.12499390000000001</c:v>
                </c:pt>
                <c:pt idx="188">
                  <c:v>0.12506439999999999</c:v>
                </c:pt>
                <c:pt idx="189">
                  <c:v>0.1237661</c:v>
                </c:pt>
                <c:pt idx="190">
                  <c:v>0.1301553</c:v>
                </c:pt>
                <c:pt idx="191">
                  <c:v>0.1239903</c:v>
                </c:pt>
                <c:pt idx="192">
                  <c:v>0.1238591</c:v>
                </c:pt>
                <c:pt idx="193">
                  <c:v>0.1255677</c:v>
                </c:pt>
                <c:pt idx="194">
                  <c:v>0.12667829999999999</c:v>
                </c:pt>
                <c:pt idx="195">
                  <c:v>0.1267605</c:v>
                </c:pt>
                <c:pt idx="196">
                  <c:v>0.12536620000000001</c:v>
                </c:pt>
                <c:pt idx="197">
                  <c:v>0.1237043</c:v>
                </c:pt>
                <c:pt idx="198">
                  <c:v>0.12648619999999999</c:v>
                </c:pt>
                <c:pt idx="199">
                  <c:v>0.12258520000000001</c:v>
                </c:pt>
                <c:pt idx="200">
                  <c:v>0.125803</c:v>
                </c:pt>
                <c:pt idx="201">
                  <c:v>0.1222374</c:v>
                </c:pt>
                <c:pt idx="202">
                  <c:v>0.1260346</c:v>
                </c:pt>
                <c:pt idx="203">
                  <c:v>0.12360450000000001</c:v>
                </c:pt>
                <c:pt idx="204">
                  <c:v>0.12562090000000001</c:v>
                </c:pt>
                <c:pt idx="205">
                  <c:v>0.12799849999999999</c:v>
                </c:pt>
                <c:pt idx="206">
                  <c:v>0.1241609</c:v>
                </c:pt>
                <c:pt idx="207">
                  <c:v>0.1233615</c:v>
                </c:pt>
                <c:pt idx="208">
                  <c:v>0.1250349</c:v>
                </c:pt>
                <c:pt idx="209">
                  <c:v>0.1245604</c:v>
                </c:pt>
                <c:pt idx="210">
                  <c:v>0.12546959999999999</c:v>
                </c:pt>
                <c:pt idx="211">
                  <c:v>0.12325999999999999</c:v>
                </c:pt>
                <c:pt idx="212">
                  <c:v>0.1236097</c:v>
                </c:pt>
                <c:pt idx="213">
                  <c:v>0.12340379999999999</c:v>
                </c:pt>
                <c:pt idx="214">
                  <c:v>0.12492449999999999</c:v>
                </c:pt>
                <c:pt idx="215">
                  <c:v>0.1234048</c:v>
                </c:pt>
                <c:pt idx="216">
                  <c:v>0.12233860000000001</c:v>
                </c:pt>
                <c:pt idx="217">
                  <c:v>0.1248364</c:v>
                </c:pt>
                <c:pt idx="218">
                  <c:v>0.12391249999999999</c:v>
                </c:pt>
                <c:pt idx="219">
                  <c:v>0.12702350000000001</c:v>
                </c:pt>
                <c:pt idx="220">
                  <c:v>0.1242254</c:v>
                </c:pt>
                <c:pt idx="221">
                  <c:v>0.1241691</c:v>
                </c:pt>
                <c:pt idx="222">
                  <c:v>0.12686040000000001</c:v>
                </c:pt>
                <c:pt idx="223">
                  <c:v>0.1239963</c:v>
                </c:pt>
                <c:pt idx="224">
                  <c:v>0.1244605</c:v>
                </c:pt>
                <c:pt idx="225">
                  <c:v>0.12192210000000001</c:v>
                </c:pt>
                <c:pt idx="226">
                  <c:v>0.1242854</c:v>
                </c:pt>
                <c:pt idx="227">
                  <c:v>0.1278503</c:v>
                </c:pt>
                <c:pt idx="228">
                  <c:v>0.1253351</c:v>
                </c:pt>
                <c:pt idx="229">
                  <c:v>0.1236014</c:v>
                </c:pt>
                <c:pt idx="230">
                  <c:v>0.1229594</c:v>
                </c:pt>
                <c:pt idx="231">
                  <c:v>0.12392110000000001</c:v>
                </c:pt>
                <c:pt idx="232">
                  <c:v>0.1222615</c:v>
                </c:pt>
                <c:pt idx="233">
                  <c:v>0.1237714</c:v>
                </c:pt>
                <c:pt idx="234">
                  <c:v>0.1256816</c:v>
                </c:pt>
                <c:pt idx="235">
                  <c:v>0.122445</c:v>
                </c:pt>
                <c:pt idx="236">
                  <c:v>0.12748860000000001</c:v>
                </c:pt>
                <c:pt idx="237">
                  <c:v>0.124075</c:v>
                </c:pt>
                <c:pt idx="238">
                  <c:v>0.1243322</c:v>
                </c:pt>
                <c:pt idx="239">
                  <c:v>0.1272711</c:v>
                </c:pt>
                <c:pt idx="240">
                  <c:v>0.12619859999999999</c:v>
                </c:pt>
                <c:pt idx="241">
                  <c:v>0.12427779999999999</c:v>
                </c:pt>
                <c:pt idx="242">
                  <c:v>0.12529480000000001</c:v>
                </c:pt>
                <c:pt idx="243">
                  <c:v>0.12463879999999999</c:v>
                </c:pt>
                <c:pt idx="244">
                  <c:v>0.12645509999999999</c:v>
                </c:pt>
                <c:pt idx="245">
                  <c:v>0.12636259999999999</c:v>
                </c:pt>
                <c:pt idx="246">
                  <c:v>0.1236416</c:v>
                </c:pt>
                <c:pt idx="247">
                  <c:v>0.12234299999999999</c:v>
                </c:pt>
                <c:pt idx="248">
                  <c:v>0.12395059999999999</c:v>
                </c:pt>
                <c:pt idx="249">
                  <c:v>0.12729190000000001</c:v>
                </c:pt>
                <c:pt idx="250">
                  <c:v>0.1248238</c:v>
                </c:pt>
                <c:pt idx="251">
                  <c:v>0.1241477</c:v>
                </c:pt>
                <c:pt idx="252">
                  <c:v>0.1238435</c:v>
                </c:pt>
                <c:pt idx="253">
                  <c:v>0.1241054</c:v>
                </c:pt>
                <c:pt idx="254">
                  <c:v>0.1239241</c:v>
                </c:pt>
                <c:pt idx="255">
                  <c:v>0.125754</c:v>
                </c:pt>
                <c:pt idx="256">
                  <c:v>0.12250129999999999</c:v>
                </c:pt>
                <c:pt idx="257">
                  <c:v>0.1236086</c:v>
                </c:pt>
                <c:pt idx="258">
                  <c:v>0.12404800000000001</c:v>
                </c:pt>
                <c:pt idx="259">
                  <c:v>0.1241679</c:v>
                </c:pt>
                <c:pt idx="260">
                  <c:v>0.1230103</c:v>
                </c:pt>
                <c:pt idx="261">
                  <c:v>0.122254</c:v>
                </c:pt>
                <c:pt idx="262">
                  <c:v>0.1222953</c:v>
                </c:pt>
                <c:pt idx="263">
                  <c:v>0.1211042</c:v>
                </c:pt>
                <c:pt idx="264">
                  <c:v>0.1248848</c:v>
                </c:pt>
                <c:pt idx="265">
                  <c:v>0.12554879999999999</c:v>
                </c:pt>
                <c:pt idx="266">
                  <c:v>0.1241203</c:v>
                </c:pt>
                <c:pt idx="267">
                  <c:v>0.12383669999999999</c:v>
                </c:pt>
                <c:pt idx="268">
                  <c:v>0.1245885</c:v>
                </c:pt>
                <c:pt idx="269">
                  <c:v>0.1248127</c:v>
                </c:pt>
                <c:pt idx="270">
                  <c:v>0.12641669999999999</c:v>
                </c:pt>
                <c:pt idx="271">
                  <c:v>0.1245971</c:v>
                </c:pt>
                <c:pt idx="272">
                  <c:v>0.1244478</c:v>
                </c:pt>
                <c:pt idx="273">
                  <c:v>0.1247129</c:v>
                </c:pt>
                <c:pt idx="274">
                  <c:v>0.1211651</c:v>
                </c:pt>
                <c:pt idx="275">
                  <c:v>0.1227085</c:v>
                </c:pt>
                <c:pt idx="276">
                  <c:v>0.125803</c:v>
                </c:pt>
                <c:pt idx="277">
                  <c:v>0.1258754</c:v>
                </c:pt>
                <c:pt idx="278">
                  <c:v>0.125976</c:v>
                </c:pt>
                <c:pt idx="279">
                  <c:v>0.1237413</c:v>
                </c:pt>
                <c:pt idx="280">
                  <c:v>0.1236309</c:v>
                </c:pt>
                <c:pt idx="281">
                  <c:v>0.1237987</c:v>
                </c:pt>
                <c:pt idx="282">
                  <c:v>0.1239599</c:v>
                </c:pt>
                <c:pt idx="283">
                  <c:v>0.12522820000000001</c:v>
                </c:pt>
                <c:pt idx="284">
                  <c:v>0.1255281</c:v>
                </c:pt>
                <c:pt idx="285">
                  <c:v>0.12059830000000001</c:v>
                </c:pt>
                <c:pt idx="286">
                  <c:v>0.12572829999999999</c:v>
                </c:pt>
                <c:pt idx="287">
                  <c:v>0.12931609999999999</c:v>
                </c:pt>
                <c:pt idx="288">
                  <c:v>0.12531639999999999</c:v>
                </c:pt>
                <c:pt idx="289">
                  <c:v>0.12272909999999999</c:v>
                </c:pt>
                <c:pt idx="290">
                  <c:v>0.124829</c:v>
                </c:pt>
                <c:pt idx="291">
                  <c:v>0.12532869999999999</c:v>
                </c:pt>
                <c:pt idx="292">
                  <c:v>0.12308230000000001</c:v>
                </c:pt>
                <c:pt idx="293">
                  <c:v>0.12590599999999999</c:v>
                </c:pt>
                <c:pt idx="294">
                  <c:v>0.1271842</c:v>
                </c:pt>
                <c:pt idx="295">
                  <c:v>0.12344339999999999</c:v>
                </c:pt>
                <c:pt idx="296">
                  <c:v>0.12281980000000001</c:v>
                </c:pt>
                <c:pt idx="297">
                  <c:v>0.12165860000000001</c:v>
                </c:pt>
                <c:pt idx="298">
                  <c:v>0.12412860000000001</c:v>
                </c:pt>
                <c:pt idx="299">
                  <c:v>0.1246802</c:v>
                </c:pt>
                <c:pt idx="300">
                  <c:v>0.1229073</c:v>
                </c:pt>
                <c:pt idx="301">
                  <c:v>0.1225706</c:v>
                </c:pt>
                <c:pt idx="302">
                  <c:v>0.12534319999999999</c:v>
                </c:pt>
                <c:pt idx="303">
                  <c:v>0.1254837</c:v>
                </c:pt>
                <c:pt idx="304">
                  <c:v>0.12585379999999999</c:v>
                </c:pt>
                <c:pt idx="305">
                  <c:v>0.12363590000000001</c:v>
                </c:pt>
                <c:pt idx="306">
                  <c:v>0.1241496</c:v>
                </c:pt>
                <c:pt idx="307">
                  <c:v>0.1238061</c:v>
                </c:pt>
                <c:pt idx="308">
                  <c:v>0.12864999999999999</c:v>
                </c:pt>
                <c:pt idx="309">
                  <c:v>0.12581729999999999</c:v>
                </c:pt>
                <c:pt idx="310">
                  <c:v>0.1221063</c:v>
                </c:pt>
                <c:pt idx="311">
                  <c:v>0.1254239</c:v>
                </c:pt>
                <c:pt idx="312">
                  <c:v>0.1226278</c:v>
                </c:pt>
                <c:pt idx="313">
                  <c:v>0.1243327</c:v>
                </c:pt>
                <c:pt idx="314">
                  <c:v>0.1258968</c:v>
                </c:pt>
                <c:pt idx="315">
                  <c:v>0.1256024</c:v>
                </c:pt>
                <c:pt idx="316">
                  <c:v>0.1248881</c:v>
                </c:pt>
                <c:pt idx="317">
                  <c:v>0.1219959</c:v>
                </c:pt>
                <c:pt idx="318">
                  <c:v>0.12608559999999999</c:v>
                </c:pt>
                <c:pt idx="319">
                  <c:v>0.1227086</c:v>
                </c:pt>
                <c:pt idx="320">
                  <c:v>0.123505</c:v>
                </c:pt>
                <c:pt idx="321">
                  <c:v>0.1248547</c:v>
                </c:pt>
                <c:pt idx="322">
                  <c:v>0.1200427</c:v>
                </c:pt>
                <c:pt idx="323">
                  <c:v>0.12316729999999999</c:v>
                </c:pt>
                <c:pt idx="324">
                  <c:v>0.1240919</c:v>
                </c:pt>
                <c:pt idx="325">
                  <c:v>0.1262124</c:v>
                </c:pt>
                <c:pt idx="326">
                  <c:v>0.12502550000000001</c:v>
                </c:pt>
                <c:pt idx="327">
                  <c:v>0.1237164</c:v>
                </c:pt>
                <c:pt idx="328">
                  <c:v>0.1236343</c:v>
                </c:pt>
                <c:pt idx="329">
                  <c:v>0.1223292</c:v>
                </c:pt>
                <c:pt idx="330">
                  <c:v>0.1263379</c:v>
                </c:pt>
                <c:pt idx="331">
                  <c:v>0.1251613</c:v>
                </c:pt>
                <c:pt idx="332">
                  <c:v>0.12539510000000001</c:v>
                </c:pt>
                <c:pt idx="333">
                  <c:v>0.12347660000000001</c:v>
                </c:pt>
                <c:pt idx="334">
                  <c:v>0.12359000000000001</c:v>
                </c:pt>
                <c:pt idx="335">
                  <c:v>0.12499</c:v>
                </c:pt>
                <c:pt idx="336">
                  <c:v>0.12558920000000001</c:v>
                </c:pt>
                <c:pt idx="337">
                  <c:v>0.12536269999999999</c:v>
                </c:pt>
                <c:pt idx="338">
                  <c:v>0.1238457</c:v>
                </c:pt>
                <c:pt idx="339">
                  <c:v>0.1281062</c:v>
                </c:pt>
                <c:pt idx="340">
                  <c:v>0.12777810000000001</c:v>
                </c:pt>
                <c:pt idx="341">
                  <c:v>0.12217790000000001</c:v>
                </c:pt>
                <c:pt idx="342">
                  <c:v>0.1267354</c:v>
                </c:pt>
                <c:pt idx="343">
                  <c:v>0.12759290000000001</c:v>
                </c:pt>
                <c:pt idx="344">
                  <c:v>0.12588189999999999</c:v>
                </c:pt>
                <c:pt idx="345">
                  <c:v>0.1229967</c:v>
                </c:pt>
                <c:pt idx="346">
                  <c:v>0.1244589</c:v>
                </c:pt>
                <c:pt idx="347">
                  <c:v>0.1238279</c:v>
                </c:pt>
                <c:pt idx="348">
                  <c:v>0.12571489999999999</c:v>
                </c:pt>
                <c:pt idx="349">
                  <c:v>0.12719259999999999</c:v>
                </c:pt>
                <c:pt idx="350">
                  <c:v>0.12244679999999999</c:v>
                </c:pt>
                <c:pt idx="351">
                  <c:v>0.1241115</c:v>
                </c:pt>
                <c:pt idx="352">
                  <c:v>0.1235845</c:v>
                </c:pt>
                <c:pt idx="353">
                  <c:v>0.1258078</c:v>
                </c:pt>
                <c:pt idx="354">
                  <c:v>0.1278482</c:v>
                </c:pt>
                <c:pt idx="355">
                  <c:v>0.1239181</c:v>
                </c:pt>
                <c:pt idx="356">
                  <c:v>0.12621270000000001</c:v>
                </c:pt>
                <c:pt idx="357">
                  <c:v>0.1272441</c:v>
                </c:pt>
                <c:pt idx="358">
                  <c:v>0.1235807</c:v>
                </c:pt>
                <c:pt idx="359">
                  <c:v>0.12519859999999999</c:v>
                </c:pt>
                <c:pt idx="360">
                  <c:v>0.12633820000000001</c:v>
                </c:pt>
                <c:pt idx="361">
                  <c:v>0.12484480000000001</c:v>
                </c:pt>
                <c:pt idx="362">
                  <c:v>0.1235793</c:v>
                </c:pt>
                <c:pt idx="363">
                  <c:v>0.1250443</c:v>
                </c:pt>
                <c:pt idx="364">
                  <c:v>0.1258995</c:v>
                </c:pt>
                <c:pt idx="365">
                  <c:v>0.12509600000000001</c:v>
                </c:pt>
                <c:pt idx="366">
                  <c:v>0.12948390000000001</c:v>
                </c:pt>
                <c:pt idx="367">
                  <c:v>0.12884109999999999</c:v>
                </c:pt>
                <c:pt idx="368">
                  <c:v>0.12330339999999999</c:v>
                </c:pt>
                <c:pt idx="369">
                  <c:v>0.1207956</c:v>
                </c:pt>
                <c:pt idx="370">
                  <c:v>0.1236255</c:v>
                </c:pt>
                <c:pt idx="371">
                  <c:v>0.12533159999999999</c:v>
                </c:pt>
                <c:pt idx="372">
                  <c:v>0.1231575</c:v>
                </c:pt>
                <c:pt idx="373">
                  <c:v>0.12350800000000001</c:v>
                </c:pt>
                <c:pt idx="374">
                  <c:v>0.12721979999999999</c:v>
                </c:pt>
                <c:pt idx="375">
                  <c:v>0.1216588</c:v>
                </c:pt>
                <c:pt idx="376">
                  <c:v>0.13024240000000001</c:v>
                </c:pt>
                <c:pt idx="377">
                  <c:v>0.1233785</c:v>
                </c:pt>
                <c:pt idx="378">
                  <c:v>0.1242202</c:v>
                </c:pt>
                <c:pt idx="379">
                  <c:v>0.12825329999999999</c:v>
                </c:pt>
                <c:pt idx="380">
                  <c:v>0.12903819999999999</c:v>
                </c:pt>
                <c:pt idx="381">
                  <c:v>0.1226922</c:v>
                </c:pt>
                <c:pt idx="382">
                  <c:v>0.12635060000000001</c:v>
                </c:pt>
                <c:pt idx="383">
                  <c:v>0.12885679999999999</c:v>
                </c:pt>
                <c:pt idx="384">
                  <c:v>0.12683420000000001</c:v>
                </c:pt>
                <c:pt idx="385">
                  <c:v>0.12598509999999999</c:v>
                </c:pt>
                <c:pt idx="386">
                  <c:v>0.1262701</c:v>
                </c:pt>
                <c:pt idx="387">
                  <c:v>0.12670419999999999</c:v>
                </c:pt>
                <c:pt idx="388">
                  <c:v>0.1225777</c:v>
                </c:pt>
                <c:pt idx="389">
                  <c:v>0.12865689999999999</c:v>
                </c:pt>
                <c:pt idx="390">
                  <c:v>0.1230121</c:v>
                </c:pt>
                <c:pt idx="391">
                  <c:v>0.12867480000000001</c:v>
                </c:pt>
                <c:pt idx="392">
                  <c:v>0.12969810000000001</c:v>
                </c:pt>
                <c:pt idx="393">
                  <c:v>0.1194887</c:v>
                </c:pt>
                <c:pt idx="394">
                  <c:v>0.12261850000000001</c:v>
                </c:pt>
                <c:pt idx="395">
                  <c:v>0.12737200000000001</c:v>
                </c:pt>
                <c:pt idx="396">
                  <c:v>0.1238625</c:v>
                </c:pt>
                <c:pt idx="397">
                  <c:v>0.1241767</c:v>
                </c:pt>
                <c:pt idx="398">
                  <c:v>0.12618180000000001</c:v>
                </c:pt>
                <c:pt idx="399">
                  <c:v>0.12712589999999999</c:v>
                </c:pt>
                <c:pt idx="400">
                  <c:v>0.1224022</c:v>
                </c:pt>
                <c:pt idx="401">
                  <c:v>0.12888440000000001</c:v>
                </c:pt>
                <c:pt idx="402">
                  <c:v>0.1236638</c:v>
                </c:pt>
                <c:pt idx="403">
                  <c:v>0.1241748</c:v>
                </c:pt>
                <c:pt idx="404">
                  <c:v>0.1267549</c:v>
                </c:pt>
                <c:pt idx="405">
                  <c:v>0.1242859</c:v>
                </c:pt>
                <c:pt idx="406">
                  <c:v>0.1251516</c:v>
                </c:pt>
                <c:pt idx="407">
                  <c:v>0.1218732</c:v>
                </c:pt>
                <c:pt idx="408">
                  <c:v>0.12546570000000001</c:v>
                </c:pt>
                <c:pt idx="409">
                  <c:v>0.1232964</c:v>
                </c:pt>
                <c:pt idx="410">
                  <c:v>0.12770290000000001</c:v>
                </c:pt>
                <c:pt idx="411">
                  <c:v>0.1238399</c:v>
                </c:pt>
                <c:pt idx="412">
                  <c:v>0.1225864</c:v>
                </c:pt>
                <c:pt idx="413">
                  <c:v>0.12508540000000001</c:v>
                </c:pt>
                <c:pt idx="414">
                  <c:v>0.1239551</c:v>
                </c:pt>
                <c:pt idx="415">
                  <c:v>0.12538299999999999</c:v>
                </c:pt>
                <c:pt idx="416">
                  <c:v>0.1252771</c:v>
                </c:pt>
                <c:pt idx="417">
                  <c:v>0.1240875</c:v>
                </c:pt>
                <c:pt idx="418">
                  <c:v>0.12348679999999999</c:v>
                </c:pt>
                <c:pt idx="419">
                  <c:v>0.123742</c:v>
                </c:pt>
                <c:pt idx="420">
                  <c:v>0.12231</c:v>
                </c:pt>
                <c:pt idx="421">
                  <c:v>0.1264024</c:v>
                </c:pt>
                <c:pt idx="422">
                  <c:v>0.1238141</c:v>
                </c:pt>
                <c:pt idx="423">
                  <c:v>0.12309779999999999</c:v>
                </c:pt>
                <c:pt idx="424">
                  <c:v>0.12505569999999999</c:v>
                </c:pt>
                <c:pt idx="425">
                  <c:v>0.1239763</c:v>
                </c:pt>
                <c:pt idx="426">
                  <c:v>0.125195</c:v>
                </c:pt>
                <c:pt idx="427">
                  <c:v>0.1207585</c:v>
                </c:pt>
                <c:pt idx="428">
                  <c:v>0.12103899999999999</c:v>
                </c:pt>
                <c:pt idx="429">
                  <c:v>0.1244503</c:v>
                </c:pt>
                <c:pt idx="430">
                  <c:v>0.1239912</c:v>
                </c:pt>
                <c:pt idx="431">
                  <c:v>0.12684229999999999</c:v>
                </c:pt>
                <c:pt idx="432">
                  <c:v>0.124551</c:v>
                </c:pt>
                <c:pt idx="433">
                  <c:v>0.1220753</c:v>
                </c:pt>
                <c:pt idx="434">
                  <c:v>0.12807089999999999</c:v>
                </c:pt>
                <c:pt idx="435">
                  <c:v>0.1241208</c:v>
                </c:pt>
                <c:pt idx="436">
                  <c:v>0.12404229999999999</c:v>
                </c:pt>
                <c:pt idx="437">
                  <c:v>0.1227834</c:v>
                </c:pt>
                <c:pt idx="438">
                  <c:v>0.1247195</c:v>
                </c:pt>
                <c:pt idx="439">
                  <c:v>0.1231351</c:v>
                </c:pt>
                <c:pt idx="440">
                  <c:v>0.1228841</c:v>
                </c:pt>
                <c:pt idx="441">
                  <c:v>0.12676219999999999</c:v>
                </c:pt>
                <c:pt idx="442">
                  <c:v>0.12138359999999999</c:v>
                </c:pt>
                <c:pt idx="443">
                  <c:v>0.1266215</c:v>
                </c:pt>
                <c:pt idx="444">
                  <c:v>0.12374060000000001</c:v>
                </c:pt>
                <c:pt idx="445">
                  <c:v>0.12202109999999999</c:v>
                </c:pt>
                <c:pt idx="446">
                  <c:v>0.1261312</c:v>
                </c:pt>
                <c:pt idx="447">
                  <c:v>0.12528739999999999</c:v>
                </c:pt>
                <c:pt idx="448">
                  <c:v>0.1208461</c:v>
                </c:pt>
                <c:pt idx="449">
                  <c:v>0.12594169999999999</c:v>
                </c:pt>
                <c:pt idx="450">
                  <c:v>0.1216088</c:v>
                </c:pt>
                <c:pt idx="451">
                  <c:v>0.1245777</c:v>
                </c:pt>
                <c:pt idx="452">
                  <c:v>0.1231362</c:v>
                </c:pt>
                <c:pt idx="453">
                  <c:v>0.1236215</c:v>
                </c:pt>
                <c:pt idx="454">
                  <c:v>0.1216098</c:v>
                </c:pt>
                <c:pt idx="455">
                  <c:v>0.1244981</c:v>
                </c:pt>
                <c:pt idx="456">
                  <c:v>0.12560679999999999</c:v>
                </c:pt>
                <c:pt idx="457">
                  <c:v>0.1221187</c:v>
                </c:pt>
                <c:pt idx="458">
                  <c:v>0.12607740000000001</c:v>
                </c:pt>
                <c:pt idx="459">
                  <c:v>0.121613</c:v>
                </c:pt>
                <c:pt idx="460">
                  <c:v>0.12106169999999999</c:v>
                </c:pt>
                <c:pt idx="461">
                  <c:v>0.1242555</c:v>
                </c:pt>
                <c:pt idx="462">
                  <c:v>0.12543989999999999</c:v>
                </c:pt>
                <c:pt idx="463">
                  <c:v>0.1205384</c:v>
                </c:pt>
                <c:pt idx="464">
                  <c:v>0.125196</c:v>
                </c:pt>
                <c:pt idx="465">
                  <c:v>0.1240845</c:v>
                </c:pt>
                <c:pt idx="466">
                  <c:v>0.12628890000000001</c:v>
                </c:pt>
                <c:pt idx="467">
                  <c:v>0.1222674</c:v>
                </c:pt>
                <c:pt idx="468">
                  <c:v>0.12580269999999999</c:v>
                </c:pt>
                <c:pt idx="469">
                  <c:v>0.1239405</c:v>
                </c:pt>
                <c:pt idx="470">
                  <c:v>0.1258428</c:v>
                </c:pt>
                <c:pt idx="471">
                  <c:v>0.1262704</c:v>
                </c:pt>
                <c:pt idx="472">
                  <c:v>0.12547620000000001</c:v>
                </c:pt>
                <c:pt idx="473">
                  <c:v>0.1248914</c:v>
                </c:pt>
                <c:pt idx="474">
                  <c:v>0.1238388</c:v>
                </c:pt>
                <c:pt idx="475">
                  <c:v>0.1242405</c:v>
                </c:pt>
                <c:pt idx="476">
                  <c:v>0.1250899</c:v>
                </c:pt>
                <c:pt idx="477">
                  <c:v>0.1255694</c:v>
                </c:pt>
                <c:pt idx="478">
                  <c:v>0.12746540000000001</c:v>
                </c:pt>
                <c:pt idx="479">
                  <c:v>0.122832</c:v>
                </c:pt>
                <c:pt idx="480">
                  <c:v>0.12258380000000001</c:v>
                </c:pt>
                <c:pt idx="481">
                  <c:v>0.12608430000000001</c:v>
                </c:pt>
                <c:pt idx="482">
                  <c:v>0.12711</c:v>
                </c:pt>
                <c:pt idx="483">
                  <c:v>0.1239035</c:v>
                </c:pt>
                <c:pt idx="484">
                  <c:v>0.12527779999999999</c:v>
                </c:pt>
                <c:pt idx="485">
                  <c:v>0.12543029999999999</c:v>
                </c:pt>
                <c:pt idx="486">
                  <c:v>0.12147579999999999</c:v>
                </c:pt>
                <c:pt idx="487">
                  <c:v>0.1284325</c:v>
                </c:pt>
                <c:pt idx="488">
                  <c:v>0.12579940000000001</c:v>
                </c:pt>
                <c:pt idx="489">
                  <c:v>0.1232789</c:v>
                </c:pt>
                <c:pt idx="490">
                  <c:v>0.1249687</c:v>
                </c:pt>
                <c:pt idx="491">
                  <c:v>0.1229399</c:v>
                </c:pt>
                <c:pt idx="492">
                  <c:v>0.123835</c:v>
                </c:pt>
                <c:pt idx="493">
                  <c:v>0.12082279999999999</c:v>
                </c:pt>
                <c:pt idx="494">
                  <c:v>0.12403110000000001</c:v>
                </c:pt>
                <c:pt idx="495">
                  <c:v>0.1236459</c:v>
                </c:pt>
                <c:pt idx="496">
                  <c:v>0.1226593</c:v>
                </c:pt>
                <c:pt idx="497">
                  <c:v>0.1245435</c:v>
                </c:pt>
                <c:pt idx="498">
                  <c:v>0.12177449999999999</c:v>
                </c:pt>
                <c:pt idx="499">
                  <c:v>0.1249519</c:v>
                </c:pt>
                <c:pt idx="500">
                  <c:v>0.1230913</c:v>
                </c:pt>
                <c:pt idx="501">
                  <c:v>0.1219726</c:v>
                </c:pt>
                <c:pt idx="502">
                  <c:v>0.1248175</c:v>
                </c:pt>
                <c:pt idx="503">
                  <c:v>0.12474590000000001</c:v>
                </c:pt>
                <c:pt idx="504">
                  <c:v>0.1189089</c:v>
                </c:pt>
                <c:pt idx="505">
                  <c:v>0.1199175</c:v>
                </c:pt>
                <c:pt idx="506">
                  <c:v>0.1240361</c:v>
                </c:pt>
                <c:pt idx="507">
                  <c:v>0.1218868</c:v>
                </c:pt>
                <c:pt idx="508">
                  <c:v>0.1208437</c:v>
                </c:pt>
                <c:pt idx="509">
                  <c:v>0.1202744</c:v>
                </c:pt>
                <c:pt idx="510">
                  <c:v>0.12454850000000001</c:v>
                </c:pt>
                <c:pt idx="511">
                  <c:v>0.12216399999999999</c:v>
                </c:pt>
                <c:pt idx="512">
                  <c:v>0.12370829999999999</c:v>
                </c:pt>
                <c:pt idx="513">
                  <c:v>0.12338349999999999</c:v>
                </c:pt>
                <c:pt idx="514">
                  <c:v>0.1238866</c:v>
                </c:pt>
                <c:pt idx="515">
                  <c:v>0.12656819999999999</c:v>
                </c:pt>
                <c:pt idx="516">
                  <c:v>0.1248736</c:v>
                </c:pt>
                <c:pt idx="517">
                  <c:v>0.1219749</c:v>
                </c:pt>
                <c:pt idx="518">
                  <c:v>0.1240617</c:v>
                </c:pt>
                <c:pt idx="519">
                  <c:v>0.1229312</c:v>
                </c:pt>
                <c:pt idx="520">
                  <c:v>0.1222599</c:v>
                </c:pt>
                <c:pt idx="521">
                  <c:v>0.12094489999999999</c:v>
                </c:pt>
                <c:pt idx="522">
                  <c:v>0.1232077</c:v>
                </c:pt>
                <c:pt idx="523">
                  <c:v>0.12353260000000001</c:v>
                </c:pt>
                <c:pt idx="524">
                  <c:v>0.1232506</c:v>
                </c:pt>
                <c:pt idx="525">
                  <c:v>0.1227675</c:v>
                </c:pt>
                <c:pt idx="526">
                  <c:v>0.1245445</c:v>
                </c:pt>
                <c:pt idx="527">
                  <c:v>0.1195088</c:v>
                </c:pt>
                <c:pt idx="528">
                  <c:v>0.1248102</c:v>
                </c:pt>
                <c:pt idx="529">
                  <c:v>0.1223487</c:v>
                </c:pt>
                <c:pt idx="530">
                  <c:v>0.1204049</c:v>
                </c:pt>
                <c:pt idx="531">
                  <c:v>0.1270809</c:v>
                </c:pt>
                <c:pt idx="532">
                  <c:v>0.12520310000000001</c:v>
                </c:pt>
                <c:pt idx="533">
                  <c:v>0.1225725</c:v>
                </c:pt>
                <c:pt idx="534">
                  <c:v>0.1248739</c:v>
                </c:pt>
                <c:pt idx="535">
                  <c:v>0.12300700000000001</c:v>
                </c:pt>
                <c:pt idx="536">
                  <c:v>0.12077300000000001</c:v>
                </c:pt>
                <c:pt idx="537">
                  <c:v>0.1247214</c:v>
                </c:pt>
                <c:pt idx="538">
                  <c:v>0.1257875</c:v>
                </c:pt>
                <c:pt idx="539">
                  <c:v>0.1223417</c:v>
                </c:pt>
                <c:pt idx="540">
                  <c:v>0.1235947</c:v>
                </c:pt>
                <c:pt idx="541">
                  <c:v>0.1268706</c:v>
                </c:pt>
                <c:pt idx="542">
                  <c:v>0.1247137</c:v>
                </c:pt>
                <c:pt idx="543">
                  <c:v>0.1202801</c:v>
                </c:pt>
                <c:pt idx="544">
                  <c:v>0.1246082</c:v>
                </c:pt>
                <c:pt idx="545">
                  <c:v>0.1203299</c:v>
                </c:pt>
                <c:pt idx="546">
                  <c:v>0.1222912</c:v>
                </c:pt>
                <c:pt idx="547">
                  <c:v>0.1244653</c:v>
                </c:pt>
                <c:pt idx="548">
                  <c:v>0.12190289999999999</c:v>
                </c:pt>
                <c:pt idx="549">
                  <c:v>0.1225248</c:v>
                </c:pt>
                <c:pt idx="550">
                  <c:v>0.12516569999999999</c:v>
                </c:pt>
                <c:pt idx="551">
                  <c:v>0.1227036</c:v>
                </c:pt>
                <c:pt idx="552">
                  <c:v>0.12519250000000001</c:v>
                </c:pt>
                <c:pt idx="553">
                  <c:v>0.12514239999999999</c:v>
                </c:pt>
                <c:pt idx="554">
                  <c:v>0.1229917</c:v>
                </c:pt>
                <c:pt idx="555">
                  <c:v>0.1262075</c:v>
                </c:pt>
                <c:pt idx="556">
                  <c:v>0.1228793</c:v>
                </c:pt>
                <c:pt idx="557">
                  <c:v>0.1233451</c:v>
                </c:pt>
                <c:pt idx="558">
                  <c:v>0.1216343</c:v>
                </c:pt>
                <c:pt idx="559">
                  <c:v>0.1249381</c:v>
                </c:pt>
                <c:pt idx="560">
                  <c:v>0.1248186</c:v>
                </c:pt>
                <c:pt idx="561">
                  <c:v>0.12522759999999999</c:v>
                </c:pt>
                <c:pt idx="562">
                  <c:v>0.1234504</c:v>
                </c:pt>
                <c:pt idx="563">
                  <c:v>0.12471400000000001</c:v>
                </c:pt>
                <c:pt idx="564">
                  <c:v>0.1234425</c:v>
                </c:pt>
                <c:pt idx="565">
                  <c:v>0.1251719</c:v>
                </c:pt>
                <c:pt idx="566">
                  <c:v>0.126136</c:v>
                </c:pt>
                <c:pt idx="567">
                  <c:v>0.1205093</c:v>
                </c:pt>
                <c:pt idx="568">
                  <c:v>0.1243407</c:v>
                </c:pt>
                <c:pt idx="569">
                  <c:v>0.1229046</c:v>
                </c:pt>
                <c:pt idx="570">
                  <c:v>0.1239738</c:v>
                </c:pt>
                <c:pt idx="571">
                  <c:v>0.12260160000000001</c:v>
                </c:pt>
                <c:pt idx="572">
                  <c:v>0.124893</c:v>
                </c:pt>
                <c:pt idx="573">
                  <c:v>0.1238712</c:v>
                </c:pt>
                <c:pt idx="574">
                  <c:v>0.1262325</c:v>
                </c:pt>
                <c:pt idx="575">
                  <c:v>0.122992</c:v>
                </c:pt>
                <c:pt idx="576">
                  <c:v>0.1235974</c:v>
                </c:pt>
                <c:pt idx="577">
                  <c:v>0.1287374</c:v>
                </c:pt>
                <c:pt idx="578">
                  <c:v>0.124954</c:v>
                </c:pt>
                <c:pt idx="579">
                  <c:v>0.1234257</c:v>
                </c:pt>
                <c:pt idx="580">
                  <c:v>0.1255425</c:v>
                </c:pt>
                <c:pt idx="581">
                  <c:v>0.12461220000000001</c:v>
                </c:pt>
                <c:pt idx="582">
                  <c:v>0.1247103</c:v>
                </c:pt>
                <c:pt idx="583">
                  <c:v>0.12366240000000001</c:v>
                </c:pt>
                <c:pt idx="584">
                  <c:v>0.1248682</c:v>
                </c:pt>
                <c:pt idx="585">
                  <c:v>0.12622559999999999</c:v>
                </c:pt>
                <c:pt idx="586">
                  <c:v>0.1247571</c:v>
                </c:pt>
                <c:pt idx="587">
                  <c:v>0.1237012</c:v>
                </c:pt>
                <c:pt idx="588">
                  <c:v>0.1223934</c:v>
                </c:pt>
                <c:pt idx="589">
                  <c:v>0.1227578</c:v>
                </c:pt>
                <c:pt idx="590">
                  <c:v>0.12695380000000001</c:v>
                </c:pt>
                <c:pt idx="591">
                  <c:v>0.1211564</c:v>
                </c:pt>
                <c:pt idx="592">
                  <c:v>0.123918</c:v>
                </c:pt>
                <c:pt idx="593">
                  <c:v>0.1258224</c:v>
                </c:pt>
                <c:pt idx="594">
                  <c:v>0.12781989999999999</c:v>
                </c:pt>
                <c:pt idx="595">
                  <c:v>0.12156699999999999</c:v>
                </c:pt>
                <c:pt idx="596">
                  <c:v>0.12466960000000001</c:v>
                </c:pt>
                <c:pt idx="597">
                  <c:v>0.12724849999999999</c:v>
                </c:pt>
                <c:pt idx="598">
                  <c:v>0.1222201</c:v>
                </c:pt>
                <c:pt idx="599">
                  <c:v>0.1282973</c:v>
                </c:pt>
                <c:pt idx="600">
                  <c:v>0.12508830000000001</c:v>
                </c:pt>
                <c:pt idx="601">
                  <c:v>0.1247167</c:v>
                </c:pt>
                <c:pt idx="602">
                  <c:v>0.1283927</c:v>
                </c:pt>
                <c:pt idx="603">
                  <c:v>0.1211465</c:v>
                </c:pt>
                <c:pt idx="604">
                  <c:v>0.1264354</c:v>
                </c:pt>
                <c:pt idx="605">
                  <c:v>0.1206035</c:v>
                </c:pt>
                <c:pt idx="606">
                  <c:v>0.1241107</c:v>
                </c:pt>
                <c:pt idx="607">
                  <c:v>0.12372329999999999</c:v>
                </c:pt>
                <c:pt idx="608">
                  <c:v>0.12593260000000001</c:v>
                </c:pt>
                <c:pt idx="609">
                  <c:v>0.12746679999999999</c:v>
                </c:pt>
                <c:pt idx="610">
                  <c:v>0.1217414</c:v>
                </c:pt>
                <c:pt idx="611">
                  <c:v>0.12446210000000001</c:v>
                </c:pt>
                <c:pt idx="612">
                  <c:v>0.12843869999999999</c:v>
                </c:pt>
                <c:pt idx="613">
                  <c:v>0.1245266</c:v>
                </c:pt>
                <c:pt idx="614">
                  <c:v>0.12588070000000001</c:v>
                </c:pt>
                <c:pt idx="615">
                  <c:v>0.12509419999999999</c:v>
                </c:pt>
                <c:pt idx="616">
                  <c:v>0.1233152</c:v>
                </c:pt>
                <c:pt idx="617">
                  <c:v>0.1231271</c:v>
                </c:pt>
                <c:pt idx="618">
                  <c:v>0.1274679</c:v>
                </c:pt>
                <c:pt idx="619">
                  <c:v>0.12746589999999999</c:v>
                </c:pt>
                <c:pt idx="620">
                  <c:v>0.12663179999999999</c:v>
                </c:pt>
                <c:pt idx="621">
                  <c:v>0.12580189999999999</c:v>
                </c:pt>
                <c:pt idx="622">
                  <c:v>0.12608159999999999</c:v>
                </c:pt>
                <c:pt idx="623">
                  <c:v>0.12473099999999999</c:v>
                </c:pt>
                <c:pt idx="624">
                  <c:v>0.12705230000000001</c:v>
                </c:pt>
                <c:pt idx="625">
                  <c:v>0.12709709999999999</c:v>
                </c:pt>
                <c:pt idx="626">
                  <c:v>0.12350949999999999</c:v>
                </c:pt>
                <c:pt idx="627">
                  <c:v>0.1232217</c:v>
                </c:pt>
                <c:pt idx="628">
                  <c:v>0.1263329</c:v>
                </c:pt>
                <c:pt idx="629">
                  <c:v>0.1245478</c:v>
                </c:pt>
                <c:pt idx="630">
                  <c:v>0.1212884</c:v>
                </c:pt>
                <c:pt idx="631">
                  <c:v>0.12776399999999999</c:v>
                </c:pt>
                <c:pt idx="632">
                  <c:v>0.12690000000000001</c:v>
                </c:pt>
                <c:pt idx="633">
                  <c:v>0.12073490000000001</c:v>
                </c:pt>
                <c:pt idx="634">
                  <c:v>0.12453210000000001</c:v>
                </c:pt>
                <c:pt idx="635">
                  <c:v>0.1241285</c:v>
                </c:pt>
                <c:pt idx="636">
                  <c:v>0.12696299999999999</c:v>
                </c:pt>
                <c:pt idx="637">
                  <c:v>0.12328749999999999</c:v>
                </c:pt>
                <c:pt idx="638">
                  <c:v>0.1211971</c:v>
                </c:pt>
                <c:pt idx="639">
                  <c:v>0.12396409999999999</c:v>
                </c:pt>
                <c:pt idx="640">
                  <c:v>0.12202209999999999</c:v>
                </c:pt>
                <c:pt idx="641">
                  <c:v>0.1305829</c:v>
                </c:pt>
                <c:pt idx="642">
                  <c:v>0.12550310000000001</c:v>
                </c:pt>
                <c:pt idx="643">
                  <c:v>0.1201583</c:v>
                </c:pt>
                <c:pt idx="644">
                  <c:v>0.1255222</c:v>
                </c:pt>
                <c:pt idx="645">
                  <c:v>0.1226713</c:v>
                </c:pt>
                <c:pt idx="646">
                  <c:v>0.124219</c:v>
                </c:pt>
                <c:pt idx="647">
                  <c:v>0.1267944</c:v>
                </c:pt>
                <c:pt idx="648">
                  <c:v>0.12305679999999999</c:v>
                </c:pt>
                <c:pt idx="649">
                  <c:v>0.1237576</c:v>
                </c:pt>
                <c:pt idx="650">
                  <c:v>0.12732170000000001</c:v>
                </c:pt>
                <c:pt idx="651">
                  <c:v>0.1244299</c:v>
                </c:pt>
                <c:pt idx="652">
                  <c:v>0.12309390000000001</c:v>
                </c:pt>
                <c:pt idx="653">
                  <c:v>0.12694250000000001</c:v>
                </c:pt>
                <c:pt idx="654">
                  <c:v>0.12581110000000001</c:v>
                </c:pt>
                <c:pt idx="655">
                  <c:v>0.1213716</c:v>
                </c:pt>
                <c:pt idx="656">
                  <c:v>0.1258695</c:v>
                </c:pt>
                <c:pt idx="657">
                  <c:v>0.12961510000000001</c:v>
                </c:pt>
                <c:pt idx="658">
                  <c:v>0.1252066</c:v>
                </c:pt>
                <c:pt idx="659">
                  <c:v>0.1278513</c:v>
                </c:pt>
                <c:pt idx="660">
                  <c:v>0.1271843</c:v>
                </c:pt>
                <c:pt idx="661">
                  <c:v>0.12505740000000001</c:v>
                </c:pt>
                <c:pt idx="662">
                  <c:v>0.12323249999999999</c:v>
                </c:pt>
                <c:pt idx="663">
                  <c:v>0.12620110000000001</c:v>
                </c:pt>
                <c:pt idx="664">
                  <c:v>0.1239895</c:v>
                </c:pt>
                <c:pt idx="665">
                  <c:v>0.1244321</c:v>
                </c:pt>
                <c:pt idx="666">
                  <c:v>0.12781680000000001</c:v>
                </c:pt>
                <c:pt idx="667">
                  <c:v>0.1270299</c:v>
                </c:pt>
                <c:pt idx="668">
                  <c:v>0.1223265</c:v>
                </c:pt>
                <c:pt idx="669">
                  <c:v>0.1280087</c:v>
                </c:pt>
                <c:pt idx="670">
                  <c:v>0.1272499</c:v>
                </c:pt>
                <c:pt idx="671">
                  <c:v>0.12209440000000001</c:v>
                </c:pt>
                <c:pt idx="672">
                  <c:v>0.12736639999999999</c:v>
                </c:pt>
                <c:pt idx="673">
                  <c:v>0.12539710000000001</c:v>
                </c:pt>
                <c:pt idx="674">
                  <c:v>0.1237856</c:v>
                </c:pt>
                <c:pt idx="675">
                  <c:v>0.12624489999999999</c:v>
                </c:pt>
                <c:pt idx="676">
                  <c:v>0.12629799999999999</c:v>
                </c:pt>
                <c:pt idx="677">
                  <c:v>0.12048490000000001</c:v>
                </c:pt>
                <c:pt idx="678">
                  <c:v>0.1285454</c:v>
                </c:pt>
                <c:pt idx="679">
                  <c:v>0.1239258</c:v>
                </c:pt>
                <c:pt idx="680">
                  <c:v>0.12699489999999999</c:v>
                </c:pt>
                <c:pt idx="681">
                  <c:v>0.12790360000000001</c:v>
                </c:pt>
                <c:pt idx="682">
                  <c:v>0.12581680000000001</c:v>
                </c:pt>
                <c:pt idx="683">
                  <c:v>0.1244639</c:v>
                </c:pt>
                <c:pt idx="684">
                  <c:v>0.12750310000000001</c:v>
                </c:pt>
                <c:pt idx="685">
                  <c:v>0.12692020000000001</c:v>
                </c:pt>
                <c:pt idx="686">
                  <c:v>0.12196269999999999</c:v>
                </c:pt>
                <c:pt idx="687">
                  <c:v>0.1278125</c:v>
                </c:pt>
                <c:pt idx="688">
                  <c:v>0.1239454</c:v>
                </c:pt>
                <c:pt idx="689">
                  <c:v>0.12227109999999999</c:v>
                </c:pt>
                <c:pt idx="690">
                  <c:v>0.127747</c:v>
                </c:pt>
                <c:pt idx="691">
                  <c:v>0.12575259999999999</c:v>
                </c:pt>
                <c:pt idx="692">
                  <c:v>0.12577749999999999</c:v>
                </c:pt>
                <c:pt idx="693">
                  <c:v>0.124448</c:v>
                </c:pt>
                <c:pt idx="694">
                  <c:v>0.1274248</c:v>
                </c:pt>
                <c:pt idx="695">
                  <c:v>0.12365760000000001</c:v>
                </c:pt>
                <c:pt idx="696">
                  <c:v>0.1232292</c:v>
                </c:pt>
                <c:pt idx="697">
                  <c:v>0.1308222</c:v>
                </c:pt>
                <c:pt idx="698">
                  <c:v>0.1218168</c:v>
                </c:pt>
                <c:pt idx="699">
                  <c:v>0.1240343</c:v>
                </c:pt>
                <c:pt idx="700">
                  <c:v>0.1243648</c:v>
                </c:pt>
                <c:pt idx="701">
                  <c:v>0.1277653</c:v>
                </c:pt>
                <c:pt idx="702">
                  <c:v>0.1219819</c:v>
                </c:pt>
                <c:pt idx="703">
                  <c:v>0.12689400000000001</c:v>
                </c:pt>
                <c:pt idx="704">
                  <c:v>0.12577289999999999</c:v>
                </c:pt>
                <c:pt idx="705">
                  <c:v>0.1238901</c:v>
                </c:pt>
                <c:pt idx="706">
                  <c:v>0.12603030000000001</c:v>
                </c:pt>
                <c:pt idx="707">
                  <c:v>0.1268437</c:v>
                </c:pt>
                <c:pt idx="708">
                  <c:v>0.1246888</c:v>
                </c:pt>
                <c:pt idx="709">
                  <c:v>0.1249234</c:v>
                </c:pt>
                <c:pt idx="710">
                  <c:v>0.12645310000000001</c:v>
                </c:pt>
                <c:pt idx="711">
                  <c:v>0.12427589999999999</c:v>
                </c:pt>
                <c:pt idx="712">
                  <c:v>0.1235781</c:v>
                </c:pt>
                <c:pt idx="713">
                  <c:v>0.12673999999999999</c:v>
                </c:pt>
                <c:pt idx="714">
                  <c:v>0.1235745</c:v>
                </c:pt>
                <c:pt idx="715">
                  <c:v>0.12155820000000001</c:v>
                </c:pt>
                <c:pt idx="716">
                  <c:v>0.12472419999999999</c:v>
                </c:pt>
                <c:pt idx="717">
                  <c:v>0.1245612</c:v>
                </c:pt>
                <c:pt idx="718">
                  <c:v>0.12805050000000001</c:v>
                </c:pt>
                <c:pt idx="719">
                  <c:v>0.1248174</c:v>
                </c:pt>
                <c:pt idx="720">
                  <c:v>0.1225195</c:v>
                </c:pt>
                <c:pt idx="721">
                  <c:v>0.1232453</c:v>
                </c:pt>
                <c:pt idx="722">
                  <c:v>0.1261969</c:v>
                </c:pt>
                <c:pt idx="723">
                  <c:v>0.1248042</c:v>
                </c:pt>
                <c:pt idx="724">
                  <c:v>0.1221401</c:v>
                </c:pt>
                <c:pt idx="725">
                  <c:v>0.12718960000000001</c:v>
                </c:pt>
                <c:pt idx="726">
                  <c:v>0.12161719999999999</c:v>
                </c:pt>
                <c:pt idx="727">
                  <c:v>0.12319869999999999</c:v>
                </c:pt>
                <c:pt idx="728">
                  <c:v>0.13134280000000001</c:v>
                </c:pt>
                <c:pt idx="729">
                  <c:v>0.1255066</c:v>
                </c:pt>
                <c:pt idx="730">
                  <c:v>0.1229678</c:v>
                </c:pt>
                <c:pt idx="731">
                  <c:v>0.12862979999999999</c:v>
                </c:pt>
                <c:pt idx="732">
                  <c:v>0.1271958</c:v>
                </c:pt>
                <c:pt idx="733">
                  <c:v>0.1287671</c:v>
                </c:pt>
                <c:pt idx="734">
                  <c:v>0.12908459999999999</c:v>
                </c:pt>
                <c:pt idx="735">
                  <c:v>0.1238679</c:v>
                </c:pt>
                <c:pt idx="736">
                  <c:v>0.12524479999999999</c:v>
                </c:pt>
                <c:pt idx="737">
                  <c:v>0.1241705</c:v>
                </c:pt>
                <c:pt idx="738">
                  <c:v>0.12567780000000001</c:v>
                </c:pt>
                <c:pt idx="739">
                  <c:v>0.12519910000000001</c:v>
                </c:pt>
                <c:pt idx="740">
                  <c:v>0.12724189999999999</c:v>
                </c:pt>
                <c:pt idx="741">
                  <c:v>0.12839639999999999</c:v>
                </c:pt>
                <c:pt idx="742">
                  <c:v>0.12655630000000001</c:v>
                </c:pt>
                <c:pt idx="743">
                  <c:v>0.12980159999999999</c:v>
                </c:pt>
                <c:pt idx="744">
                  <c:v>0.12547410000000001</c:v>
                </c:pt>
                <c:pt idx="745">
                  <c:v>0.12541869999999999</c:v>
                </c:pt>
                <c:pt idx="746">
                  <c:v>0.1247588</c:v>
                </c:pt>
                <c:pt idx="747">
                  <c:v>0.12175800000000001</c:v>
                </c:pt>
                <c:pt idx="748">
                  <c:v>0.12433420000000001</c:v>
                </c:pt>
                <c:pt idx="749">
                  <c:v>0.1223885</c:v>
                </c:pt>
                <c:pt idx="750">
                  <c:v>0.13036490000000001</c:v>
                </c:pt>
                <c:pt idx="751">
                  <c:v>0.12544050000000001</c:v>
                </c:pt>
                <c:pt idx="752">
                  <c:v>0.1239826</c:v>
                </c:pt>
                <c:pt idx="753">
                  <c:v>0.12664800000000001</c:v>
                </c:pt>
                <c:pt idx="754">
                  <c:v>0.12323099999999999</c:v>
                </c:pt>
                <c:pt idx="755">
                  <c:v>0.1250994</c:v>
                </c:pt>
                <c:pt idx="756">
                  <c:v>0.12828790000000001</c:v>
                </c:pt>
                <c:pt idx="757">
                  <c:v>0.1241676</c:v>
                </c:pt>
                <c:pt idx="758">
                  <c:v>0.1236104</c:v>
                </c:pt>
                <c:pt idx="759">
                  <c:v>0.12363780000000001</c:v>
                </c:pt>
                <c:pt idx="760">
                  <c:v>0.1227777</c:v>
                </c:pt>
                <c:pt idx="761">
                  <c:v>0.1236324</c:v>
                </c:pt>
                <c:pt idx="762">
                  <c:v>0.12641350000000001</c:v>
                </c:pt>
                <c:pt idx="763">
                  <c:v>0.1245812</c:v>
                </c:pt>
                <c:pt idx="764">
                  <c:v>0.12930030000000001</c:v>
                </c:pt>
                <c:pt idx="765">
                  <c:v>0.1283464</c:v>
                </c:pt>
                <c:pt idx="766">
                  <c:v>0.1247124</c:v>
                </c:pt>
                <c:pt idx="767">
                  <c:v>0.1254778</c:v>
                </c:pt>
                <c:pt idx="768">
                  <c:v>0.1246423</c:v>
                </c:pt>
                <c:pt idx="769">
                  <c:v>0.12777839999999999</c:v>
                </c:pt>
                <c:pt idx="770">
                  <c:v>0.1224914</c:v>
                </c:pt>
                <c:pt idx="771">
                  <c:v>0.12812850000000001</c:v>
                </c:pt>
                <c:pt idx="772">
                  <c:v>0.12887509999999999</c:v>
                </c:pt>
                <c:pt idx="773">
                  <c:v>0.12541920000000001</c:v>
                </c:pt>
                <c:pt idx="774">
                  <c:v>0.1247022</c:v>
                </c:pt>
                <c:pt idx="775">
                  <c:v>0.12619259999999999</c:v>
                </c:pt>
                <c:pt idx="776">
                  <c:v>0.1247677</c:v>
                </c:pt>
                <c:pt idx="777">
                  <c:v>0.124837</c:v>
                </c:pt>
                <c:pt idx="778">
                  <c:v>0.1254924</c:v>
                </c:pt>
                <c:pt idx="779">
                  <c:v>0.1264053</c:v>
                </c:pt>
                <c:pt idx="780">
                  <c:v>0.12250800000000001</c:v>
                </c:pt>
                <c:pt idx="781">
                  <c:v>0.12699740000000001</c:v>
                </c:pt>
                <c:pt idx="782">
                  <c:v>0.12728390000000001</c:v>
                </c:pt>
                <c:pt idx="783">
                  <c:v>0.12510660000000001</c:v>
                </c:pt>
                <c:pt idx="784">
                  <c:v>0.12868360000000001</c:v>
                </c:pt>
                <c:pt idx="785">
                  <c:v>0.1246273</c:v>
                </c:pt>
                <c:pt idx="786">
                  <c:v>0.1231295</c:v>
                </c:pt>
                <c:pt idx="787">
                  <c:v>0.1268755</c:v>
                </c:pt>
                <c:pt idx="788">
                  <c:v>0.12649279999999999</c:v>
                </c:pt>
                <c:pt idx="789">
                  <c:v>0.12675110000000001</c:v>
                </c:pt>
                <c:pt idx="790">
                  <c:v>0.12715000000000001</c:v>
                </c:pt>
                <c:pt idx="791">
                  <c:v>0.12599489999999999</c:v>
                </c:pt>
                <c:pt idx="792">
                  <c:v>0.125107</c:v>
                </c:pt>
                <c:pt idx="793">
                  <c:v>0.12806429999999999</c:v>
                </c:pt>
                <c:pt idx="794">
                  <c:v>0.12695809999999999</c:v>
                </c:pt>
                <c:pt idx="795">
                  <c:v>0.1239894</c:v>
                </c:pt>
                <c:pt idx="796">
                  <c:v>0.1291726</c:v>
                </c:pt>
                <c:pt idx="797">
                  <c:v>0.1244543</c:v>
                </c:pt>
                <c:pt idx="798">
                  <c:v>0.1244406</c:v>
                </c:pt>
                <c:pt idx="799">
                  <c:v>0.12972339999999999</c:v>
                </c:pt>
                <c:pt idx="800">
                  <c:v>0.1232381</c:v>
                </c:pt>
                <c:pt idx="801">
                  <c:v>0.12342060000000001</c:v>
                </c:pt>
                <c:pt idx="802">
                  <c:v>0.12896589999999999</c:v>
                </c:pt>
                <c:pt idx="803">
                  <c:v>0.12585470000000001</c:v>
                </c:pt>
                <c:pt idx="804">
                  <c:v>0.12310260000000001</c:v>
                </c:pt>
                <c:pt idx="805">
                  <c:v>0.12869240000000001</c:v>
                </c:pt>
                <c:pt idx="806">
                  <c:v>0.12763479999999999</c:v>
                </c:pt>
                <c:pt idx="807">
                  <c:v>0.12746250000000001</c:v>
                </c:pt>
                <c:pt idx="808">
                  <c:v>0.1225999</c:v>
                </c:pt>
                <c:pt idx="809">
                  <c:v>0.12627070000000001</c:v>
                </c:pt>
                <c:pt idx="810">
                  <c:v>0.1230313</c:v>
                </c:pt>
                <c:pt idx="811">
                  <c:v>0.1244812</c:v>
                </c:pt>
                <c:pt idx="812">
                  <c:v>0.1251825</c:v>
                </c:pt>
                <c:pt idx="813">
                  <c:v>0.12522720000000001</c:v>
                </c:pt>
                <c:pt idx="814">
                  <c:v>0.1232521</c:v>
                </c:pt>
                <c:pt idx="815">
                  <c:v>0.12719559999999999</c:v>
                </c:pt>
                <c:pt idx="816">
                  <c:v>0.12745890000000001</c:v>
                </c:pt>
                <c:pt idx="817">
                  <c:v>0.1227589</c:v>
                </c:pt>
                <c:pt idx="818">
                  <c:v>0.1243026</c:v>
                </c:pt>
                <c:pt idx="819">
                  <c:v>0.12610060000000001</c:v>
                </c:pt>
                <c:pt idx="820">
                  <c:v>0.12134350000000001</c:v>
                </c:pt>
                <c:pt idx="821">
                  <c:v>0.12469860000000001</c:v>
                </c:pt>
                <c:pt idx="822">
                  <c:v>0.1258291</c:v>
                </c:pt>
                <c:pt idx="823">
                  <c:v>0.1222212</c:v>
                </c:pt>
                <c:pt idx="824">
                  <c:v>0.12733820000000001</c:v>
                </c:pt>
                <c:pt idx="825">
                  <c:v>0.1260049</c:v>
                </c:pt>
                <c:pt idx="826">
                  <c:v>0.1239854</c:v>
                </c:pt>
                <c:pt idx="827">
                  <c:v>0.12647929999999999</c:v>
                </c:pt>
                <c:pt idx="828">
                  <c:v>0.1245993</c:v>
                </c:pt>
                <c:pt idx="829">
                  <c:v>0.1239106</c:v>
                </c:pt>
                <c:pt idx="830">
                  <c:v>0.1246539</c:v>
                </c:pt>
                <c:pt idx="831">
                  <c:v>0.12453930000000001</c:v>
                </c:pt>
                <c:pt idx="832">
                  <c:v>0.1246052</c:v>
                </c:pt>
                <c:pt idx="833">
                  <c:v>0.12845989999999999</c:v>
                </c:pt>
                <c:pt idx="834">
                  <c:v>0.1221657</c:v>
                </c:pt>
                <c:pt idx="835">
                  <c:v>0.1250337</c:v>
                </c:pt>
                <c:pt idx="836">
                  <c:v>0.1259074</c:v>
                </c:pt>
                <c:pt idx="837">
                  <c:v>0.124435</c:v>
                </c:pt>
                <c:pt idx="838">
                  <c:v>0.12764</c:v>
                </c:pt>
                <c:pt idx="839">
                  <c:v>0.12741</c:v>
                </c:pt>
                <c:pt idx="840">
                  <c:v>0.1237999</c:v>
                </c:pt>
                <c:pt idx="841">
                  <c:v>0.12806709999999999</c:v>
                </c:pt>
                <c:pt idx="842">
                  <c:v>0.1263415</c:v>
                </c:pt>
                <c:pt idx="843">
                  <c:v>0.12477679999999999</c:v>
                </c:pt>
                <c:pt idx="844">
                  <c:v>0.1246096</c:v>
                </c:pt>
                <c:pt idx="845">
                  <c:v>0.12386270000000001</c:v>
                </c:pt>
                <c:pt idx="846">
                  <c:v>0.1246336</c:v>
                </c:pt>
                <c:pt idx="847">
                  <c:v>0.12925229999999999</c:v>
                </c:pt>
                <c:pt idx="848">
                  <c:v>0.1222756</c:v>
                </c:pt>
                <c:pt idx="849">
                  <c:v>0.1227118</c:v>
                </c:pt>
                <c:pt idx="850">
                  <c:v>0.12617519999999999</c:v>
                </c:pt>
                <c:pt idx="851">
                  <c:v>0.12574260000000001</c:v>
                </c:pt>
                <c:pt idx="852">
                  <c:v>0.1273214</c:v>
                </c:pt>
                <c:pt idx="853">
                  <c:v>0.1262249</c:v>
                </c:pt>
                <c:pt idx="854">
                  <c:v>0.1234727</c:v>
                </c:pt>
                <c:pt idx="855">
                  <c:v>0.1240318</c:v>
                </c:pt>
                <c:pt idx="856">
                  <c:v>0.1247788</c:v>
                </c:pt>
                <c:pt idx="857">
                  <c:v>0.1242571</c:v>
                </c:pt>
                <c:pt idx="858">
                  <c:v>0.12611430000000001</c:v>
                </c:pt>
                <c:pt idx="859">
                  <c:v>0.1245368</c:v>
                </c:pt>
                <c:pt idx="860">
                  <c:v>0.124386</c:v>
                </c:pt>
                <c:pt idx="861">
                  <c:v>0.12872430000000001</c:v>
                </c:pt>
                <c:pt idx="862">
                  <c:v>0.12764310000000001</c:v>
                </c:pt>
                <c:pt idx="863">
                  <c:v>0.1228809</c:v>
                </c:pt>
                <c:pt idx="864">
                  <c:v>0.12515589999999999</c:v>
                </c:pt>
                <c:pt idx="865">
                  <c:v>0.12523899999999999</c:v>
                </c:pt>
                <c:pt idx="866">
                  <c:v>0.1235063</c:v>
                </c:pt>
                <c:pt idx="867">
                  <c:v>0.123737</c:v>
                </c:pt>
                <c:pt idx="868">
                  <c:v>0.12398389999999999</c:v>
                </c:pt>
                <c:pt idx="869">
                  <c:v>0.1243346</c:v>
                </c:pt>
                <c:pt idx="870">
                  <c:v>0.121938</c:v>
                </c:pt>
                <c:pt idx="871">
                  <c:v>0.12659100000000001</c:v>
                </c:pt>
                <c:pt idx="872">
                  <c:v>0.1237361</c:v>
                </c:pt>
                <c:pt idx="873">
                  <c:v>0.1217375</c:v>
                </c:pt>
                <c:pt idx="874">
                  <c:v>0.12569610000000001</c:v>
                </c:pt>
                <c:pt idx="875">
                  <c:v>0.12753629999999999</c:v>
                </c:pt>
                <c:pt idx="876">
                  <c:v>0.12717580000000001</c:v>
                </c:pt>
                <c:pt idx="877">
                  <c:v>0.1235188</c:v>
                </c:pt>
                <c:pt idx="878">
                  <c:v>0.12853419999999999</c:v>
                </c:pt>
                <c:pt idx="879">
                  <c:v>0.1264758</c:v>
                </c:pt>
                <c:pt idx="880">
                  <c:v>0.12353740000000001</c:v>
                </c:pt>
                <c:pt idx="881">
                  <c:v>0.12884809999999999</c:v>
                </c:pt>
                <c:pt idx="882">
                  <c:v>0.12385069999999999</c:v>
                </c:pt>
                <c:pt idx="883">
                  <c:v>0.1230296</c:v>
                </c:pt>
                <c:pt idx="884">
                  <c:v>0.1249755</c:v>
                </c:pt>
                <c:pt idx="885">
                  <c:v>0.1236522</c:v>
                </c:pt>
                <c:pt idx="886">
                  <c:v>0.1243708</c:v>
                </c:pt>
                <c:pt idx="887">
                  <c:v>0.12529319999999999</c:v>
                </c:pt>
                <c:pt idx="888">
                  <c:v>0.12488249999999999</c:v>
                </c:pt>
                <c:pt idx="889">
                  <c:v>0.1279853</c:v>
                </c:pt>
                <c:pt idx="890">
                  <c:v>0.1256458</c:v>
                </c:pt>
                <c:pt idx="891">
                  <c:v>0.12662889999999999</c:v>
                </c:pt>
                <c:pt idx="892">
                  <c:v>0.1240192</c:v>
                </c:pt>
                <c:pt idx="893">
                  <c:v>0.12865119999999999</c:v>
                </c:pt>
                <c:pt idx="894">
                  <c:v>0.1262414</c:v>
                </c:pt>
                <c:pt idx="895">
                  <c:v>0.1212931</c:v>
                </c:pt>
                <c:pt idx="896">
                  <c:v>0.12466339999999999</c:v>
                </c:pt>
                <c:pt idx="897">
                  <c:v>0.12583929999999999</c:v>
                </c:pt>
                <c:pt idx="898">
                  <c:v>0.1257141</c:v>
                </c:pt>
                <c:pt idx="899">
                  <c:v>0.1233581</c:v>
                </c:pt>
                <c:pt idx="900">
                  <c:v>0.1281361</c:v>
                </c:pt>
                <c:pt idx="901">
                  <c:v>0.12763169999999999</c:v>
                </c:pt>
                <c:pt idx="902">
                  <c:v>0.1265136</c:v>
                </c:pt>
                <c:pt idx="903">
                  <c:v>0.1253958</c:v>
                </c:pt>
                <c:pt idx="904">
                  <c:v>0.12666040000000001</c:v>
                </c:pt>
                <c:pt idx="905">
                  <c:v>0.12485060000000001</c:v>
                </c:pt>
                <c:pt idx="906">
                  <c:v>0.130666</c:v>
                </c:pt>
                <c:pt idx="907">
                  <c:v>0.12502940000000001</c:v>
                </c:pt>
                <c:pt idx="908">
                  <c:v>0.12673010000000001</c:v>
                </c:pt>
                <c:pt idx="909">
                  <c:v>0.12846579999999999</c:v>
                </c:pt>
                <c:pt idx="910">
                  <c:v>0.12098159999999999</c:v>
                </c:pt>
                <c:pt idx="911">
                  <c:v>0.12676080000000001</c:v>
                </c:pt>
                <c:pt idx="912">
                  <c:v>0.12547440000000001</c:v>
                </c:pt>
                <c:pt idx="913">
                  <c:v>0.12462189999999999</c:v>
                </c:pt>
                <c:pt idx="914">
                  <c:v>0.12703349999999999</c:v>
                </c:pt>
                <c:pt idx="915">
                  <c:v>0.12674009999999999</c:v>
                </c:pt>
                <c:pt idx="916">
                  <c:v>0.1221406</c:v>
                </c:pt>
                <c:pt idx="917">
                  <c:v>0.1298928</c:v>
                </c:pt>
                <c:pt idx="918">
                  <c:v>0.12562480000000001</c:v>
                </c:pt>
                <c:pt idx="919">
                  <c:v>0.12372279999999999</c:v>
                </c:pt>
                <c:pt idx="920">
                  <c:v>0.1279595</c:v>
                </c:pt>
                <c:pt idx="921">
                  <c:v>0.12904180000000001</c:v>
                </c:pt>
                <c:pt idx="922">
                  <c:v>0.1213491</c:v>
                </c:pt>
                <c:pt idx="923">
                  <c:v>0.12813269999999999</c:v>
                </c:pt>
                <c:pt idx="924">
                  <c:v>0.12796840000000001</c:v>
                </c:pt>
                <c:pt idx="925">
                  <c:v>0.124441</c:v>
                </c:pt>
                <c:pt idx="926">
                  <c:v>0.124498</c:v>
                </c:pt>
                <c:pt idx="927">
                  <c:v>0.12808729999999999</c:v>
                </c:pt>
                <c:pt idx="928">
                  <c:v>0.12534609999999999</c:v>
                </c:pt>
                <c:pt idx="929">
                  <c:v>0.1225083</c:v>
                </c:pt>
                <c:pt idx="930">
                  <c:v>0.12895499999999999</c:v>
                </c:pt>
                <c:pt idx="931">
                  <c:v>0.12711620000000001</c:v>
                </c:pt>
                <c:pt idx="932">
                  <c:v>0.12177490000000001</c:v>
                </c:pt>
                <c:pt idx="933">
                  <c:v>0.12786719999999999</c:v>
                </c:pt>
                <c:pt idx="934">
                  <c:v>0.1233281</c:v>
                </c:pt>
                <c:pt idx="935">
                  <c:v>0.12671450000000001</c:v>
                </c:pt>
                <c:pt idx="936">
                  <c:v>0.1253773</c:v>
                </c:pt>
                <c:pt idx="937">
                  <c:v>0.1257084</c:v>
                </c:pt>
                <c:pt idx="938">
                  <c:v>0.12586130000000001</c:v>
                </c:pt>
                <c:pt idx="939">
                  <c:v>0.12932759999999999</c:v>
                </c:pt>
                <c:pt idx="940">
                  <c:v>0.12631400000000001</c:v>
                </c:pt>
                <c:pt idx="941">
                  <c:v>0.1256719</c:v>
                </c:pt>
                <c:pt idx="942">
                  <c:v>0.13054959999999999</c:v>
                </c:pt>
                <c:pt idx="943">
                  <c:v>0.12739010000000001</c:v>
                </c:pt>
                <c:pt idx="944">
                  <c:v>0.1212818</c:v>
                </c:pt>
                <c:pt idx="945">
                  <c:v>0.12787319999999999</c:v>
                </c:pt>
                <c:pt idx="946">
                  <c:v>0.12724820000000001</c:v>
                </c:pt>
                <c:pt idx="947">
                  <c:v>0.12317450000000001</c:v>
                </c:pt>
                <c:pt idx="948">
                  <c:v>0.12692510000000001</c:v>
                </c:pt>
                <c:pt idx="949">
                  <c:v>0.1243561</c:v>
                </c:pt>
                <c:pt idx="950">
                  <c:v>0.1248711</c:v>
                </c:pt>
                <c:pt idx="951">
                  <c:v>0.12371500000000001</c:v>
                </c:pt>
                <c:pt idx="952">
                  <c:v>0.12673590000000001</c:v>
                </c:pt>
                <c:pt idx="953">
                  <c:v>0.1234961</c:v>
                </c:pt>
                <c:pt idx="954">
                  <c:v>0.1228742</c:v>
                </c:pt>
                <c:pt idx="955">
                  <c:v>0.12642149999999999</c:v>
                </c:pt>
                <c:pt idx="956">
                  <c:v>0.12497519999999999</c:v>
                </c:pt>
                <c:pt idx="957">
                  <c:v>0.125582</c:v>
                </c:pt>
                <c:pt idx="958">
                  <c:v>0.1249222</c:v>
                </c:pt>
                <c:pt idx="959">
                  <c:v>0.12701080000000001</c:v>
                </c:pt>
                <c:pt idx="960">
                  <c:v>0.1249832</c:v>
                </c:pt>
                <c:pt idx="961">
                  <c:v>0.1219358</c:v>
                </c:pt>
                <c:pt idx="962">
                  <c:v>0.12726000000000001</c:v>
                </c:pt>
                <c:pt idx="963">
                  <c:v>0.12572330000000001</c:v>
                </c:pt>
                <c:pt idx="964">
                  <c:v>0.1225426</c:v>
                </c:pt>
                <c:pt idx="965">
                  <c:v>0.1237449</c:v>
                </c:pt>
                <c:pt idx="966">
                  <c:v>0.12784090000000001</c:v>
                </c:pt>
                <c:pt idx="967">
                  <c:v>0.1226299</c:v>
                </c:pt>
                <c:pt idx="968">
                  <c:v>0.1217081</c:v>
                </c:pt>
                <c:pt idx="969">
                  <c:v>0.1265638</c:v>
                </c:pt>
                <c:pt idx="970">
                  <c:v>0.12721360000000001</c:v>
                </c:pt>
                <c:pt idx="971">
                  <c:v>0.12750719999999999</c:v>
                </c:pt>
                <c:pt idx="972">
                  <c:v>0.129112</c:v>
                </c:pt>
                <c:pt idx="973">
                  <c:v>0.12529319999999999</c:v>
                </c:pt>
                <c:pt idx="974">
                  <c:v>0.12710779999999999</c:v>
                </c:pt>
                <c:pt idx="975">
                  <c:v>0.12640779999999999</c:v>
                </c:pt>
                <c:pt idx="976">
                  <c:v>0.1232053</c:v>
                </c:pt>
                <c:pt idx="977">
                  <c:v>0.12903519999999999</c:v>
                </c:pt>
                <c:pt idx="978">
                  <c:v>0.12429800000000001</c:v>
                </c:pt>
                <c:pt idx="979">
                  <c:v>0.12253260000000001</c:v>
                </c:pt>
                <c:pt idx="980">
                  <c:v>0.13106300000000001</c:v>
                </c:pt>
                <c:pt idx="981">
                  <c:v>0.12716569999999999</c:v>
                </c:pt>
                <c:pt idx="982">
                  <c:v>0.12461899999999999</c:v>
                </c:pt>
                <c:pt idx="983">
                  <c:v>0.12655359999999999</c:v>
                </c:pt>
                <c:pt idx="984">
                  <c:v>0.12549160000000001</c:v>
                </c:pt>
                <c:pt idx="985">
                  <c:v>0.1235821</c:v>
                </c:pt>
                <c:pt idx="986">
                  <c:v>0.12600639999999999</c:v>
                </c:pt>
                <c:pt idx="987">
                  <c:v>0.1227201</c:v>
                </c:pt>
                <c:pt idx="988">
                  <c:v>0.126141</c:v>
                </c:pt>
                <c:pt idx="989">
                  <c:v>0.12669929999999999</c:v>
                </c:pt>
                <c:pt idx="990">
                  <c:v>0.1260684</c:v>
                </c:pt>
                <c:pt idx="991">
                  <c:v>0.1264092</c:v>
                </c:pt>
                <c:pt idx="992">
                  <c:v>0.1247634</c:v>
                </c:pt>
                <c:pt idx="993">
                  <c:v>0.1310229</c:v>
                </c:pt>
                <c:pt idx="994">
                  <c:v>0.1239204</c:v>
                </c:pt>
                <c:pt idx="995">
                  <c:v>0.1292963</c:v>
                </c:pt>
                <c:pt idx="996">
                  <c:v>0.12834699999999999</c:v>
                </c:pt>
                <c:pt idx="997">
                  <c:v>0.1273087</c:v>
                </c:pt>
                <c:pt idx="998">
                  <c:v>0.1250938</c:v>
                </c:pt>
                <c:pt idx="999">
                  <c:v>0.12819320000000001</c:v>
                </c:pt>
                <c:pt idx="1000">
                  <c:v>0.128387</c:v>
                </c:pt>
                <c:pt idx="1001">
                  <c:v>0.1266777</c:v>
                </c:pt>
                <c:pt idx="1002">
                  <c:v>0.1239335</c:v>
                </c:pt>
                <c:pt idx="1003">
                  <c:v>0.1268695</c:v>
                </c:pt>
                <c:pt idx="1004">
                  <c:v>0.12458660000000001</c:v>
                </c:pt>
                <c:pt idx="1005">
                  <c:v>0.124601</c:v>
                </c:pt>
                <c:pt idx="1006">
                  <c:v>0.12966520000000001</c:v>
                </c:pt>
                <c:pt idx="1007">
                  <c:v>0.128354</c:v>
                </c:pt>
                <c:pt idx="1008">
                  <c:v>0.12655730000000001</c:v>
                </c:pt>
                <c:pt idx="1009">
                  <c:v>0.1293145</c:v>
                </c:pt>
                <c:pt idx="1010">
                  <c:v>0.124551</c:v>
                </c:pt>
                <c:pt idx="1011">
                  <c:v>0.12562609999999999</c:v>
                </c:pt>
                <c:pt idx="1012">
                  <c:v>0.13248219999999999</c:v>
                </c:pt>
                <c:pt idx="1013">
                  <c:v>0.12512880000000001</c:v>
                </c:pt>
                <c:pt idx="1014">
                  <c:v>0.12755430000000001</c:v>
                </c:pt>
                <c:pt idx="1015">
                  <c:v>0.12987750000000001</c:v>
                </c:pt>
                <c:pt idx="1016">
                  <c:v>0.12676780000000001</c:v>
                </c:pt>
                <c:pt idx="1017">
                  <c:v>0.12530330000000001</c:v>
                </c:pt>
                <c:pt idx="1018">
                  <c:v>0.1288309</c:v>
                </c:pt>
                <c:pt idx="1019">
                  <c:v>0.12682370000000001</c:v>
                </c:pt>
                <c:pt idx="1020">
                  <c:v>0.12444620000000001</c:v>
                </c:pt>
                <c:pt idx="1021">
                  <c:v>0.12949179999999999</c:v>
                </c:pt>
                <c:pt idx="1022">
                  <c:v>0.12961449999999999</c:v>
                </c:pt>
                <c:pt idx="1023">
                  <c:v>0.12519849999999999</c:v>
                </c:pt>
                <c:pt idx="1024">
                  <c:v>0.1286196</c:v>
                </c:pt>
                <c:pt idx="1025">
                  <c:v>0.1312786</c:v>
                </c:pt>
                <c:pt idx="1026">
                  <c:v>0.1239545</c:v>
                </c:pt>
                <c:pt idx="1027">
                  <c:v>0.12543670000000001</c:v>
                </c:pt>
                <c:pt idx="1028">
                  <c:v>0.12811520000000001</c:v>
                </c:pt>
                <c:pt idx="1029">
                  <c:v>0.12866379999999999</c:v>
                </c:pt>
                <c:pt idx="1030">
                  <c:v>0.12428069999999999</c:v>
                </c:pt>
                <c:pt idx="1031">
                  <c:v>0.12884860000000001</c:v>
                </c:pt>
                <c:pt idx="1032">
                  <c:v>0.1247804</c:v>
                </c:pt>
                <c:pt idx="1033">
                  <c:v>0.1275915</c:v>
                </c:pt>
                <c:pt idx="1034">
                  <c:v>0.12647430000000001</c:v>
                </c:pt>
                <c:pt idx="1035">
                  <c:v>0.12211710000000001</c:v>
                </c:pt>
                <c:pt idx="1036">
                  <c:v>0.12794839999999999</c:v>
                </c:pt>
                <c:pt idx="1037">
                  <c:v>0.12369140000000001</c:v>
                </c:pt>
                <c:pt idx="1038">
                  <c:v>0.12826460000000001</c:v>
                </c:pt>
                <c:pt idx="1039">
                  <c:v>0.1225445</c:v>
                </c:pt>
                <c:pt idx="1040">
                  <c:v>0.12711629999999999</c:v>
                </c:pt>
                <c:pt idx="1041">
                  <c:v>0.12931039999999999</c:v>
                </c:pt>
                <c:pt idx="1042">
                  <c:v>0.127919</c:v>
                </c:pt>
                <c:pt idx="1043">
                  <c:v>0.124568</c:v>
                </c:pt>
                <c:pt idx="1044">
                  <c:v>0.13362309999999999</c:v>
                </c:pt>
                <c:pt idx="1045">
                  <c:v>0.12608620000000001</c:v>
                </c:pt>
                <c:pt idx="1046">
                  <c:v>0.1278511</c:v>
                </c:pt>
                <c:pt idx="1047">
                  <c:v>0.12663170000000001</c:v>
                </c:pt>
                <c:pt idx="1048">
                  <c:v>0.12863630000000001</c:v>
                </c:pt>
                <c:pt idx="1049">
                  <c:v>0.1256418</c:v>
                </c:pt>
                <c:pt idx="1050">
                  <c:v>0.12459340000000001</c:v>
                </c:pt>
                <c:pt idx="1051">
                  <c:v>0.13080729999999999</c:v>
                </c:pt>
                <c:pt idx="1052">
                  <c:v>0.12896479999999999</c:v>
                </c:pt>
                <c:pt idx="1053">
                  <c:v>0.12510569999999999</c:v>
                </c:pt>
                <c:pt idx="1054">
                  <c:v>0.12611359999999999</c:v>
                </c:pt>
                <c:pt idx="1055">
                  <c:v>0.1279856</c:v>
                </c:pt>
                <c:pt idx="1056">
                  <c:v>0.1255416</c:v>
                </c:pt>
                <c:pt idx="1057">
                  <c:v>0.1229112</c:v>
                </c:pt>
                <c:pt idx="1058">
                  <c:v>0.12760160000000001</c:v>
                </c:pt>
                <c:pt idx="1059">
                  <c:v>0.12366820000000001</c:v>
                </c:pt>
                <c:pt idx="1060">
                  <c:v>0.1247366</c:v>
                </c:pt>
                <c:pt idx="1061">
                  <c:v>0.13030910000000001</c:v>
                </c:pt>
                <c:pt idx="1062">
                  <c:v>0.1286021</c:v>
                </c:pt>
                <c:pt idx="1063">
                  <c:v>0.12502160000000001</c:v>
                </c:pt>
                <c:pt idx="1064">
                  <c:v>0.1245473</c:v>
                </c:pt>
                <c:pt idx="1065">
                  <c:v>0.12890080000000001</c:v>
                </c:pt>
                <c:pt idx="1066">
                  <c:v>0.12559909999999999</c:v>
                </c:pt>
                <c:pt idx="1067">
                  <c:v>0.12769659999999999</c:v>
                </c:pt>
                <c:pt idx="1068">
                  <c:v>0.1286689</c:v>
                </c:pt>
                <c:pt idx="1069">
                  <c:v>0.12691150000000001</c:v>
                </c:pt>
                <c:pt idx="1070">
                  <c:v>0.1292056</c:v>
                </c:pt>
                <c:pt idx="1071">
                  <c:v>0.12721479999999999</c:v>
                </c:pt>
                <c:pt idx="1072">
                  <c:v>0.12257120000000001</c:v>
                </c:pt>
                <c:pt idx="1073">
                  <c:v>0.1304507</c:v>
                </c:pt>
                <c:pt idx="1074">
                  <c:v>0.1248948</c:v>
                </c:pt>
                <c:pt idx="1075">
                  <c:v>0.1228363</c:v>
                </c:pt>
                <c:pt idx="1076">
                  <c:v>0.12559100000000001</c:v>
                </c:pt>
                <c:pt idx="1077">
                  <c:v>0.12713389999999999</c:v>
                </c:pt>
                <c:pt idx="1078">
                  <c:v>0.1243182</c:v>
                </c:pt>
                <c:pt idx="1079">
                  <c:v>0.1273956</c:v>
                </c:pt>
                <c:pt idx="1080">
                  <c:v>0.125275</c:v>
                </c:pt>
                <c:pt idx="1081">
                  <c:v>0.12632560000000001</c:v>
                </c:pt>
                <c:pt idx="1082">
                  <c:v>0.1243662</c:v>
                </c:pt>
                <c:pt idx="1083">
                  <c:v>0.1276747</c:v>
                </c:pt>
                <c:pt idx="1084">
                  <c:v>0.12568799999999999</c:v>
                </c:pt>
                <c:pt idx="1085">
                  <c:v>0.124394</c:v>
                </c:pt>
                <c:pt idx="1086">
                  <c:v>0.12645919999999999</c:v>
                </c:pt>
                <c:pt idx="1087">
                  <c:v>0.12546979999999999</c:v>
                </c:pt>
                <c:pt idx="1088">
                  <c:v>0.1241886</c:v>
                </c:pt>
                <c:pt idx="1089">
                  <c:v>0.1213489</c:v>
                </c:pt>
                <c:pt idx="1090">
                  <c:v>0.12533900000000001</c:v>
                </c:pt>
                <c:pt idx="1091">
                  <c:v>0.12525449999999999</c:v>
                </c:pt>
                <c:pt idx="1092">
                  <c:v>0.12674009999999999</c:v>
                </c:pt>
                <c:pt idx="1093">
                  <c:v>0.1248676</c:v>
                </c:pt>
                <c:pt idx="1094">
                  <c:v>0.1246655</c:v>
                </c:pt>
                <c:pt idx="1095">
                  <c:v>0.12286270000000001</c:v>
                </c:pt>
                <c:pt idx="1096">
                  <c:v>0.12597269999999999</c:v>
                </c:pt>
                <c:pt idx="1097">
                  <c:v>0.12385500000000001</c:v>
                </c:pt>
                <c:pt idx="1098">
                  <c:v>0.1197945</c:v>
                </c:pt>
                <c:pt idx="1099">
                  <c:v>0.12712219999999999</c:v>
                </c:pt>
                <c:pt idx="1100">
                  <c:v>0.12689400000000001</c:v>
                </c:pt>
                <c:pt idx="1101">
                  <c:v>0.1221753</c:v>
                </c:pt>
                <c:pt idx="1102">
                  <c:v>0.12706890000000001</c:v>
                </c:pt>
                <c:pt idx="1103">
                  <c:v>0.12515229999999999</c:v>
                </c:pt>
                <c:pt idx="1104">
                  <c:v>0.12554960000000001</c:v>
                </c:pt>
                <c:pt idx="1105">
                  <c:v>0.12755639999999999</c:v>
                </c:pt>
                <c:pt idx="1106">
                  <c:v>0.12726170000000001</c:v>
                </c:pt>
                <c:pt idx="1107">
                  <c:v>0.12404859999999999</c:v>
                </c:pt>
                <c:pt idx="1108">
                  <c:v>0.12450550000000001</c:v>
                </c:pt>
                <c:pt idx="1109">
                  <c:v>0.12750719999999999</c:v>
                </c:pt>
                <c:pt idx="1110">
                  <c:v>0.12590580000000001</c:v>
                </c:pt>
                <c:pt idx="1111">
                  <c:v>0.1247482</c:v>
                </c:pt>
                <c:pt idx="1112">
                  <c:v>0.12755639999999999</c:v>
                </c:pt>
                <c:pt idx="1113">
                  <c:v>0.12337049999999999</c:v>
                </c:pt>
                <c:pt idx="1114">
                  <c:v>0.1237414</c:v>
                </c:pt>
                <c:pt idx="1115">
                  <c:v>0.12943089999999999</c:v>
                </c:pt>
                <c:pt idx="1116">
                  <c:v>0.1274972</c:v>
                </c:pt>
                <c:pt idx="1117">
                  <c:v>0.12588869999999999</c:v>
                </c:pt>
                <c:pt idx="1118">
                  <c:v>0.12638279999999999</c:v>
                </c:pt>
                <c:pt idx="1119">
                  <c:v>0.12718560000000001</c:v>
                </c:pt>
                <c:pt idx="1120">
                  <c:v>0.1247785</c:v>
                </c:pt>
                <c:pt idx="1121">
                  <c:v>0.1301271</c:v>
                </c:pt>
                <c:pt idx="1122">
                  <c:v>0.12429469999999999</c:v>
                </c:pt>
                <c:pt idx="1123">
                  <c:v>0.12748180000000001</c:v>
                </c:pt>
                <c:pt idx="1124">
                  <c:v>0.12433429999999999</c:v>
                </c:pt>
                <c:pt idx="1125">
                  <c:v>0.12438</c:v>
                </c:pt>
                <c:pt idx="1126">
                  <c:v>0.1233042</c:v>
                </c:pt>
                <c:pt idx="1127">
                  <c:v>0.12799369999999999</c:v>
                </c:pt>
                <c:pt idx="1128">
                  <c:v>0.12781619999999999</c:v>
                </c:pt>
                <c:pt idx="1129">
                  <c:v>0.124302</c:v>
                </c:pt>
                <c:pt idx="1130">
                  <c:v>0.12429510000000001</c:v>
                </c:pt>
                <c:pt idx="1131">
                  <c:v>0.12897790000000001</c:v>
                </c:pt>
                <c:pt idx="1132">
                  <c:v>0.1264547</c:v>
                </c:pt>
                <c:pt idx="1133">
                  <c:v>0.12928229999999999</c:v>
                </c:pt>
                <c:pt idx="1134">
                  <c:v>0.12743090000000001</c:v>
                </c:pt>
                <c:pt idx="1135">
                  <c:v>0.12793660000000001</c:v>
                </c:pt>
                <c:pt idx="1136">
                  <c:v>0.12721540000000001</c:v>
                </c:pt>
                <c:pt idx="1137">
                  <c:v>0.1251275</c:v>
                </c:pt>
                <c:pt idx="1138">
                  <c:v>0.12598190000000001</c:v>
                </c:pt>
                <c:pt idx="1139">
                  <c:v>0.12696009999999999</c:v>
                </c:pt>
                <c:pt idx="1140">
                  <c:v>0.124059</c:v>
                </c:pt>
                <c:pt idx="1141">
                  <c:v>0.12495530000000001</c:v>
                </c:pt>
                <c:pt idx="1142">
                  <c:v>0.12330770000000001</c:v>
                </c:pt>
                <c:pt idx="1143">
                  <c:v>0.1248903</c:v>
                </c:pt>
                <c:pt idx="1144">
                  <c:v>0.1260693</c:v>
                </c:pt>
                <c:pt idx="1145">
                  <c:v>0.12637019999999999</c:v>
                </c:pt>
                <c:pt idx="1146">
                  <c:v>0.1249133</c:v>
                </c:pt>
                <c:pt idx="1147">
                  <c:v>0.12694800000000001</c:v>
                </c:pt>
                <c:pt idx="1148">
                  <c:v>0.12749650000000001</c:v>
                </c:pt>
                <c:pt idx="1149">
                  <c:v>0.1279728</c:v>
                </c:pt>
                <c:pt idx="1150">
                  <c:v>0.12698999999999999</c:v>
                </c:pt>
                <c:pt idx="1151">
                  <c:v>0.1247741</c:v>
                </c:pt>
                <c:pt idx="1152">
                  <c:v>0.1242915</c:v>
                </c:pt>
                <c:pt idx="1153">
                  <c:v>0.12600900000000001</c:v>
                </c:pt>
                <c:pt idx="1154">
                  <c:v>0.1251381</c:v>
                </c:pt>
                <c:pt idx="1155">
                  <c:v>0.12633449999999999</c:v>
                </c:pt>
                <c:pt idx="1156">
                  <c:v>0.1249125</c:v>
                </c:pt>
                <c:pt idx="1157">
                  <c:v>0.1255078</c:v>
                </c:pt>
                <c:pt idx="1158">
                  <c:v>0.12603139999999999</c:v>
                </c:pt>
                <c:pt idx="1159">
                  <c:v>0.12735769999999999</c:v>
                </c:pt>
                <c:pt idx="1160">
                  <c:v>0.1226647</c:v>
                </c:pt>
                <c:pt idx="1161">
                  <c:v>0.12671550000000001</c:v>
                </c:pt>
                <c:pt idx="1162">
                  <c:v>0.12335599999999999</c:v>
                </c:pt>
                <c:pt idx="1163">
                  <c:v>0.121989</c:v>
                </c:pt>
                <c:pt idx="1164">
                  <c:v>0.12726000000000001</c:v>
                </c:pt>
                <c:pt idx="1165">
                  <c:v>0.1271446</c:v>
                </c:pt>
                <c:pt idx="1166">
                  <c:v>0.12371939999999999</c:v>
                </c:pt>
                <c:pt idx="1167">
                  <c:v>0.1223535</c:v>
                </c:pt>
                <c:pt idx="1168">
                  <c:v>0.1246891</c:v>
                </c:pt>
                <c:pt idx="1169">
                  <c:v>0.1264102</c:v>
                </c:pt>
                <c:pt idx="1170">
                  <c:v>0.1218017</c:v>
                </c:pt>
                <c:pt idx="1171">
                  <c:v>0.1266864</c:v>
                </c:pt>
                <c:pt idx="1172">
                  <c:v>0.12559010000000001</c:v>
                </c:pt>
                <c:pt idx="1173">
                  <c:v>0.12067120000000001</c:v>
                </c:pt>
                <c:pt idx="1174">
                  <c:v>0.1274921</c:v>
                </c:pt>
                <c:pt idx="1175">
                  <c:v>0.1232142</c:v>
                </c:pt>
                <c:pt idx="1176">
                  <c:v>0.1239596</c:v>
                </c:pt>
                <c:pt idx="1177">
                  <c:v>0.1268136</c:v>
                </c:pt>
                <c:pt idx="1178">
                  <c:v>0.12734000000000001</c:v>
                </c:pt>
                <c:pt idx="1179">
                  <c:v>0.1235744</c:v>
                </c:pt>
                <c:pt idx="1180">
                  <c:v>0.12597459999999999</c:v>
                </c:pt>
                <c:pt idx="1181">
                  <c:v>0.12494180000000001</c:v>
                </c:pt>
                <c:pt idx="1182">
                  <c:v>0.12549350000000001</c:v>
                </c:pt>
                <c:pt idx="1183">
                  <c:v>0.12383520000000001</c:v>
                </c:pt>
                <c:pt idx="1184">
                  <c:v>0.12663849999999999</c:v>
                </c:pt>
                <c:pt idx="1185">
                  <c:v>0.1268358</c:v>
                </c:pt>
                <c:pt idx="1186">
                  <c:v>0.1260281</c:v>
                </c:pt>
                <c:pt idx="1187">
                  <c:v>0.12522800000000001</c:v>
                </c:pt>
                <c:pt idx="1188">
                  <c:v>0.12434580000000001</c:v>
                </c:pt>
                <c:pt idx="1189">
                  <c:v>0.1259006</c:v>
                </c:pt>
                <c:pt idx="1190">
                  <c:v>0.12461800000000001</c:v>
                </c:pt>
                <c:pt idx="1191">
                  <c:v>0.1254122</c:v>
                </c:pt>
                <c:pt idx="1192">
                  <c:v>0.12600339999999999</c:v>
                </c:pt>
                <c:pt idx="1193">
                  <c:v>0.1265606</c:v>
                </c:pt>
                <c:pt idx="1194">
                  <c:v>0.121873</c:v>
                </c:pt>
                <c:pt idx="1195">
                  <c:v>0.12593119999999999</c:v>
                </c:pt>
                <c:pt idx="1196">
                  <c:v>0.1250472</c:v>
                </c:pt>
                <c:pt idx="1197">
                  <c:v>0.1244347</c:v>
                </c:pt>
                <c:pt idx="1198">
                  <c:v>0.12845670000000001</c:v>
                </c:pt>
                <c:pt idx="1199">
                  <c:v>0.12513160000000001</c:v>
                </c:pt>
                <c:pt idx="1200">
                  <c:v>0.1267916</c:v>
                </c:pt>
                <c:pt idx="1201">
                  <c:v>0.12510689999999999</c:v>
                </c:pt>
                <c:pt idx="1202">
                  <c:v>0.12637219999999999</c:v>
                </c:pt>
                <c:pt idx="1203">
                  <c:v>0.12631120000000001</c:v>
                </c:pt>
                <c:pt idx="1204">
                  <c:v>0.12512010000000001</c:v>
                </c:pt>
                <c:pt idx="1205">
                  <c:v>0.1244749</c:v>
                </c:pt>
                <c:pt idx="1206">
                  <c:v>0.1244328</c:v>
                </c:pt>
                <c:pt idx="1207">
                  <c:v>0.1240441</c:v>
                </c:pt>
                <c:pt idx="1208">
                  <c:v>0.1296351</c:v>
                </c:pt>
                <c:pt idx="1209">
                  <c:v>0.1244804</c:v>
                </c:pt>
                <c:pt idx="1210">
                  <c:v>0.12580959999999999</c:v>
                </c:pt>
                <c:pt idx="1211">
                  <c:v>0.1292556</c:v>
                </c:pt>
                <c:pt idx="1212">
                  <c:v>0.1281583</c:v>
                </c:pt>
                <c:pt idx="1213">
                  <c:v>0.1257894</c:v>
                </c:pt>
                <c:pt idx="1214">
                  <c:v>0.13085340000000001</c:v>
                </c:pt>
                <c:pt idx="1215">
                  <c:v>0.12797610000000001</c:v>
                </c:pt>
                <c:pt idx="1216">
                  <c:v>0.1236826</c:v>
                </c:pt>
                <c:pt idx="1217">
                  <c:v>0.1240658</c:v>
                </c:pt>
                <c:pt idx="1218">
                  <c:v>0.12723209999999999</c:v>
                </c:pt>
                <c:pt idx="1219">
                  <c:v>0.1236173</c:v>
                </c:pt>
                <c:pt idx="1220">
                  <c:v>0.12920409999999999</c:v>
                </c:pt>
                <c:pt idx="1221">
                  <c:v>0.12441339999999999</c:v>
                </c:pt>
                <c:pt idx="1222">
                  <c:v>0.12291349999999999</c:v>
                </c:pt>
                <c:pt idx="1223">
                  <c:v>0.1281022</c:v>
                </c:pt>
                <c:pt idx="1224">
                  <c:v>0.12609529999999999</c:v>
                </c:pt>
                <c:pt idx="1225">
                  <c:v>0.1255761</c:v>
                </c:pt>
                <c:pt idx="1226">
                  <c:v>0.1273474</c:v>
                </c:pt>
                <c:pt idx="1227">
                  <c:v>0.12577050000000001</c:v>
                </c:pt>
                <c:pt idx="1228">
                  <c:v>0.1238281</c:v>
                </c:pt>
                <c:pt idx="1229">
                  <c:v>0.1310653</c:v>
                </c:pt>
                <c:pt idx="1230">
                  <c:v>0.1252809</c:v>
                </c:pt>
                <c:pt idx="1231">
                  <c:v>0.12764900000000001</c:v>
                </c:pt>
                <c:pt idx="1232">
                  <c:v>0.12737319999999999</c:v>
                </c:pt>
                <c:pt idx="1233">
                  <c:v>0.12814880000000001</c:v>
                </c:pt>
                <c:pt idx="1234">
                  <c:v>0.121671</c:v>
                </c:pt>
                <c:pt idx="1235">
                  <c:v>0.1266948</c:v>
                </c:pt>
                <c:pt idx="1236">
                  <c:v>0.12441919999999999</c:v>
                </c:pt>
                <c:pt idx="1237">
                  <c:v>0.12572549999999999</c:v>
                </c:pt>
                <c:pt idx="1238">
                  <c:v>0.1315076</c:v>
                </c:pt>
                <c:pt idx="1239">
                  <c:v>0.1241974</c:v>
                </c:pt>
                <c:pt idx="1240">
                  <c:v>0.127553</c:v>
                </c:pt>
                <c:pt idx="1241">
                  <c:v>0.12920209999999999</c:v>
                </c:pt>
                <c:pt idx="1242">
                  <c:v>0.12895690000000001</c:v>
                </c:pt>
                <c:pt idx="1243">
                  <c:v>0.1274132</c:v>
                </c:pt>
                <c:pt idx="1244">
                  <c:v>0.1247238</c:v>
                </c:pt>
                <c:pt idx="1245">
                  <c:v>0.12847929999999999</c:v>
                </c:pt>
                <c:pt idx="1246">
                  <c:v>0.12496259999999999</c:v>
                </c:pt>
                <c:pt idx="1247">
                  <c:v>0.12871579999999999</c:v>
                </c:pt>
                <c:pt idx="1248">
                  <c:v>0.12852839999999999</c:v>
                </c:pt>
                <c:pt idx="1249">
                  <c:v>0.12594230000000001</c:v>
                </c:pt>
                <c:pt idx="1250">
                  <c:v>0.1250377</c:v>
                </c:pt>
                <c:pt idx="1251">
                  <c:v>0.13071830000000001</c:v>
                </c:pt>
                <c:pt idx="1252">
                  <c:v>0.12885569999999999</c:v>
                </c:pt>
                <c:pt idx="1253">
                  <c:v>0.1252231</c:v>
                </c:pt>
                <c:pt idx="1254">
                  <c:v>0.1303791</c:v>
                </c:pt>
                <c:pt idx="1255">
                  <c:v>0.12603449999999999</c:v>
                </c:pt>
                <c:pt idx="1256">
                  <c:v>0.12310500000000001</c:v>
                </c:pt>
                <c:pt idx="1257">
                  <c:v>0.12681690000000001</c:v>
                </c:pt>
                <c:pt idx="1258">
                  <c:v>0.1246937</c:v>
                </c:pt>
                <c:pt idx="1259">
                  <c:v>0.1256874</c:v>
                </c:pt>
                <c:pt idx="1260">
                  <c:v>0.12879769999999999</c:v>
                </c:pt>
                <c:pt idx="1261">
                  <c:v>0.125606</c:v>
                </c:pt>
                <c:pt idx="1262">
                  <c:v>0.1239278</c:v>
                </c:pt>
                <c:pt idx="1263">
                  <c:v>0.12577189999999999</c:v>
                </c:pt>
                <c:pt idx="1264">
                  <c:v>0.126252</c:v>
                </c:pt>
                <c:pt idx="1265">
                  <c:v>0.1242911</c:v>
                </c:pt>
                <c:pt idx="1266">
                  <c:v>0.12785579999999999</c:v>
                </c:pt>
                <c:pt idx="1267">
                  <c:v>0.12780159999999999</c:v>
                </c:pt>
                <c:pt idx="1268">
                  <c:v>0.1232222</c:v>
                </c:pt>
                <c:pt idx="1269">
                  <c:v>0.1286765</c:v>
                </c:pt>
                <c:pt idx="1270">
                  <c:v>0.1223776</c:v>
                </c:pt>
                <c:pt idx="1271">
                  <c:v>0.13013050000000001</c:v>
                </c:pt>
                <c:pt idx="1272">
                  <c:v>0.1309699</c:v>
                </c:pt>
                <c:pt idx="1273">
                  <c:v>0.12586249999999999</c:v>
                </c:pt>
                <c:pt idx="1274">
                  <c:v>0.1259613</c:v>
                </c:pt>
                <c:pt idx="1275">
                  <c:v>0.12751270000000001</c:v>
                </c:pt>
                <c:pt idx="1276">
                  <c:v>0.12602099999999999</c:v>
                </c:pt>
                <c:pt idx="1277">
                  <c:v>0.1237848</c:v>
                </c:pt>
                <c:pt idx="1278">
                  <c:v>0.12727169999999999</c:v>
                </c:pt>
                <c:pt idx="1279">
                  <c:v>0.1240908</c:v>
                </c:pt>
                <c:pt idx="1280">
                  <c:v>0.13082269999999999</c:v>
                </c:pt>
                <c:pt idx="1281">
                  <c:v>0.1285944</c:v>
                </c:pt>
                <c:pt idx="1282">
                  <c:v>0.1282758</c:v>
                </c:pt>
                <c:pt idx="1283">
                  <c:v>0.12777720000000001</c:v>
                </c:pt>
                <c:pt idx="1284">
                  <c:v>0.12630359999999999</c:v>
                </c:pt>
                <c:pt idx="1285">
                  <c:v>0.12601470000000001</c:v>
                </c:pt>
                <c:pt idx="1286">
                  <c:v>0.12706239999999999</c:v>
                </c:pt>
                <c:pt idx="1287">
                  <c:v>0.1251013</c:v>
                </c:pt>
                <c:pt idx="1288">
                  <c:v>0.1271679</c:v>
                </c:pt>
                <c:pt idx="1289">
                  <c:v>0.1252336</c:v>
                </c:pt>
                <c:pt idx="1290">
                  <c:v>0.12314609999999999</c:v>
                </c:pt>
                <c:pt idx="1291">
                  <c:v>0.13153110000000001</c:v>
                </c:pt>
                <c:pt idx="1292">
                  <c:v>0.12637480000000001</c:v>
                </c:pt>
                <c:pt idx="1293">
                  <c:v>0.123151</c:v>
                </c:pt>
                <c:pt idx="1294">
                  <c:v>0.1294912</c:v>
                </c:pt>
                <c:pt idx="1295">
                  <c:v>0.12759470000000001</c:v>
                </c:pt>
                <c:pt idx="1296">
                  <c:v>0.126776</c:v>
                </c:pt>
                <c:pt idx="1297">
                  <c:v>0.12812809999999999</c:v>
                </c:pt>
                <c:pt idx="1298">
                  <c:v>0.12644330000000001</c:v>
                </c:pt>
                <c:pt idx="1299">
                  <c:v>0.1265568</c:v>
                </c:pt>
                <c:pt idx="1300">
                  <c:v>0.12756200000000001</c:v>
                </c:pt>
                <c:pt idx="1301">
                  <c:v>0.12614339999999999</c:v>
                </c:pt>
                <c:pt idx="1302">
                  <c:v>0.1251497</c:v>
                </c:pt>
                <c:pt idx="1303">
                  <c:v>0.12535540000000001</c:v>
                </c:pt>
                <c:pt idx="1304">
                  <c:v>0.12536539999999999</c:v>
                </c:pt>
                <c:pt idx="1305">
                  <c:v>0.1253591</c:v>
                </c:pt>
                <c:pt idx="1306">
                  <c:v>0.13059409999999999</c:v>
                </c:pt>
                <c:pt idx="1307">
                  <c:v>0.1249252</c:v>
                </c:pt>
                <c:pt idx="1308">
                  <c:v>0.12775300000000001</c:v>
                </c:pt>
                <c:pt idx="1309">
                  <c:v>0.12686539999999999</c:v>
                </c:pt>
                <c:pt idx="1310">
                  <c:v>0.1276284</c:v>
                </c:pt>
                <c:pt idx="1311">
                  <c:v>0.12524579999999999</c:v>
                </c:pt>
                <c:pt idx="1312">
                  <c:v>0.1239126</c:v>
                </c:pt>
                <c:pt idx="1313">
                  <c:v>0.12821740000000001</c:v>
                </c:pt>
                <c:pt idx="1314">
                  <c:v>0.1246892</c:v>
                </c:pt>
                <c:pt idx="1315">
                  <c:v>0.1242127</c:v>
                </c:pt>
                <c:pt idx="1316">
                  <c:v>0.1272546</c:v>
                </c:pt>
                <c:pt idx="1317">
                  <c:v>0.12755040000000001</c:v>
                </c:pt>
                <c:pt idx="1318">
                  <c:v>0.1262103</c:v>
                </c:pt>
                <c:pt idx="1319">
                  <c:v>0.1276447</c:v>
                </c:pt>
                <c:pt idx="1320">
                  <c:v>0.1241987</c:v>
                </c:pt>
                <c:pt idx="1321">
                  <c:v>0.122488</c:v>
                </c:pt>
                <c:pt idx="1322">
                  <c:v>0.1275413</c:v>
                </c:pt>
                <c:pt idx="1323">
                  <c:v>0.1245517</c:v>
                </c:pt>
                <c:pt idx="1324">
                  <c:v>0.1232931</c:v>
                </c:pt>
                <c:pt idx="1325">
                  <c:v>0.1253273</c:v>
                </c:pt>
                <c:pt idx="1326">
                  <c:v>0.1243055</c:v>
                </c:pt>
                <c:pt idx="1327">
                  <c:v>0.12739249999999999</c:v>
                </c:pt>
                <c:pt idx="1328">
                  <c:v>0.1310567</c:v>
                </c:pt>
                <c:pt idx="1329">
                  <c:v>0.1252306</c:v>
                </c:pt>
                <c:pt idx="1330">
                  <c:v>0.1254652</c:v>
                </c:pt>
                <c:pt idx="1331">
                  <c:v>0.1269817</c:v>
                </c:pt>
                <c:pt idx="1332">
                  <c:v>0.12687599999999999</c:v>
                </c:pt>
                <c:pt idx="1333">
                  <c:v>0.1247693</c:v>
                </c:pt>
                <c:pt idx="1334">
                  <c:v>0.1296408</c:v>
                </c:pt>
                <c:pt idx="1335">
                  <c:v>0.124042</c:v>
                </c:pt>
                <c:pt idx="1336">
                  <c:v>0.12699650000000001</c:v>
                </c:pt>
                <c:pt idx="1337">
                  <c:v>0.1240131</c:v>
                </c:pt>
                <c:pt idx="1338">
                  <c:v>0.12646160000000001</c:v>
                </c:pt>
                <c:pt idx="1339">
                  <c:v>0.1222833</c:v>
                </c:pt>
                <c:pt idx="1340">
                  <c:v>0.12884519999999999</c:v>
                </c:pt>
                <c:pt idx="1341">
                  <c:v>0.12596080000000001</c:v>
                </c:pt>
                <c:pt idx="1342">
                  <c:v>0.1228505</c:v>
                </c:pt>
                <c:pt idx="1343">
                  <c:v>0.12636530000000001</c:v>
                </c:pt>
                <c:pt idx="1344">
                  <c:v>0.1247076</c:v>
                </c:pt>
                <c:pt idx="1345">
                  <c:v>0.1246502</c:v>
                </c:pt>
                <c:pt idx="1346">
                  <c:v>0.1273638</c:v>
                </c:pt>
                <c:pt idx="1347">
                  <c:v>0.1251719</c:v>
                </c:pt>
                <c:pt idx="1348">
                  <c:v>0.12416720000000001</c:v>
                </c:pt>
                <c:pt idx="1349">
                  <c:v>0.1270232</c:v>
                </c:pt>
                <c:pt idx="1350">
                  <c:v>0.12449109999999999</c:v>
                </c:pt>
                <c:pt idx="1351">
                  <c:v>0.123374</c:v>
                </c:pt>
                <c:pt idx="1352">
                  <c:v>0.1249922</c:v>
                </c:pt>
                <c:pt idx="1353">
                  <c:v>0.1234552</c:v>
                </c:pt>
                <c:pt idx="1354">
                  <c:v>0.1235098</c:v>
                </c:pt>
                <c:pt idx="1355">
                  <c:v>0.12765219999999999</c:v>
                </c:pt>
                <c:pt idx="1356">
                  <c:v>0.1245565</c:v>
                </c:pt>
                <c:pt idx="1357">
                  <c:v>0.12240669999999999</c:v>
                </c:pt>
                <c:pt idx="1358">
                  <c:v>0.12736500000000001</c:v>
                </c:pt>
                <c:pt idx="1359">
                  <c:v>0.1249815</c:v>
                </c:pt>
                <c:pt idx="1360">
                  <c:v>0.1234133</c:v>
                </c:pt>
                <c:pt idx="1361">
                  <c:v>0.1297787</c:v>
                </c:pt>
                <c:pt idx="1362">
                  <c:v>0.12644649999999999</c:v>
                </c:pt>
                <c:pt idx="1363">
                  <c:v>0.1215555</c:v>
                </c:pt>
                <c:pt idx="1364">
                  <c:v>0.123805</c:v>
                </c:pt>
                <c:pt idx="1365">
                  <c:v>0.12589539999999999</c:v>
                </c:pt>
                <c:pt idx="1366">
                  <c:v>0.12559110000000001</c:v>
                </c:pt>
                <c:pt idx="1367">
                  <c:v>0.1260568</c:v>
                </c:pt>
                <c:pt idx="1368">
                  <c:v>0.12790860000000001</c:v>
                </c:pt>
                <c:pt idx="1369">
                  <c:v>0.1236752</c:v>
                </c:pt>
                <c:pt idx="1370">
                  <c:v>0.1249296</c:v>
                </c:pt>
                <c:pt idx="1371">
                  <c:v>0.12367160000000001</c:v>
                </c:pt>
                <c:pt idx="1372">
                  <c:v>0.12704979999999999</c:v>
                </c:pt>
                <c:pt idx="1373">
                  <c:v>0.1246377</c:v>
                </c:pt>
                <c:pt idx="1374">
                  <c:v>0.12632930000000001</c:v>
                </c:pt>
                <c:pt idx="1375">
                  <c:v>0.1250887</c:v>
                </c:pt>
                <c:pt idx="1376">
                  <c:v>0.1230255</c:v>
                </c:pt>
                <c:pt idx="1377">
                  <c:v>0.12694230000000001</c:v>
                </c:pt>
                <c:pt idx="1378">
                  <c:v>0.1248862</c:v>
                </c:pt>
                <c:pt idx="1379">
                  <c:v>0.12546450000000001</c:v>
                </c:pt>
                <c:pt idx="1380">
                  <c:v>0.12621060000000001</c:v>
                </c:pt>
                <c:pt idx="1381">
                  <c:v>0.1244904</c:v>
                </c:pt>
                <c:pt idx="1382">
                  <c:v>0.1283657</c:v>
                </c:pt>
                <c:pt idx="1383">
                  <c:v>0.12740950000000001</c:v>
                </c:pt>
                <c:pt idx="1384">
                  <c:v>0.12615499999999999</c:v>
                </c:pt>
                <c:pt idx="1385">
                  <c:v>0.1247342</c:v>
                </c:pt>
                <c:pt idx="1386">
                  <c:v>0.12559529999999999</c:v>
                </c:pt>
                <c:pt idx="1387">
                  <c:v>0.1277652</c:v>
                </c:pt>
                <c:pt idx="1388">
                  <c:v>0.124887</c:v>
                </c:pt>
                <c:pt idx="1389">
                  <c:v>0.1285705</c:v>
                </c:pt>
                <c:pt idx="1390">
                  <c:v>0.12541040000000001</c:v>
                </c:pt>
                <c:pt idx="1391">
                  <c:v>0.12298389999999999</c:v>
                </c:pt>
                <c:pt idx="1392">
                  <c:v>0.126442</c:v>
                </c:pt>
                <c:pt idx="1393">
                  <c:v>0.1258736</c:v>
                </c:pt>
                <c:pt idx="1394">
                  <c:v>0.12389169999999999</c:v>
                </c:pt>
                <c:pt idx="1395">
                  <c:v>0.1295926</c:v>
                </c:pt>
                <c:pt idx="1396">
                  <c:v>0.12516479999999999</c:v>
                </c:pt>
                <c:pt idx="1397">
                  <c:v>0.1244306</c:v>
                </c:pt>
                <c:pt idx="1398">
                  <c:v>0.12454709999999999</c:v>
                </c:pt>
                <c:pt idx="1399">
                  <c:v>0.12529290000000001</c:v>
                </c:pt>
                <c:pt idx="1400">
                  <c:v>0.12346559999999999</c:v>
                </c:pt>
                <c:pt idx="1401">
                  <c:v>0.1248978</c:v>
                </c:pt>
                <c:pt idx="1402">
                  <c:v>0.1228892</c:v>
                </c:pt>
                <c:pt idx="1403">
                  <c:v>0.1221665</c:v>
                </c:pt>
                <c:pt idx="1404">
                  <c:v>0.12991169999999999</c:v>
                </c:pt>
                <c:pt idx="1405">
                  <c:v>0.1240434</c:v>
                </c:pt>
                <c:pt idx="1406">
                  <c:v>0.1215657</c:v>
                </c:pt>
                <c:pt idx="1407">
                  <c:v>0.1290029</c:v>
                </c:pt>
                <c:pt idx="1408">
                  <c:v>0.12875149999999999</c:v>
                </c:pt>
                <c:pt idx="1409">
                  <c:v>0.12730140000000001</c:v>
                </c:pt>
                <c:pt idx="1410">
                  <c:v>0.12587119999999999</c:v>
                </c:pt>
                <c:pt idx="1411">
                  <c:v>0.12755379999999999</c:v>
                </c:pt>
                <c:pt idx="1412">
                  <c:v>0.1256313</c:v>
                </c:pt>
                <c:pt idx="1413">
                  <c:v>0.1216975</c:v>
                </c:pt>
                <c:pt idx="1414">
                  <c:v>0.12540870000000001</c:v>
                </c:pt>
                <c:pt idx="1415">
                  <c:v>0.12565009999999999</c:v>
                </c:pt>
                <c:pt idx="1416">
                  <c:v>0.124845</c:v>
                </c:pt>
                <c:pt idx="1417">
                  <c:v>0.1285279</c:v>
                </c:pt>
                <c:pt idx="1418">
                  <c:v>0.1244343</c:v>
                </c:pt>
                <c:pt idx="1419">
                  <c:v>0.1268118</c:v>
                </c:pt>
                <c:pt idx="1420">
                  <c:v>0.1288598</c:v>
                </c:pt>
                <c:pt idx="1421">
                  <c:v>0.12643260000000001</c:v>
                </c:pt>
                <c:pt idx="1422">
                  <c:v>0.12545339999999999</c:v>
                </c:pt>
                <c:pt idx="1423">
                  <c:v>0.1266167</c:v>
                </c:pt>
                <c:pt idx="1424">
                  <c:v>0.12627640000000001</c:v>
                </c:pt>
                <c:pt idx="1425">
                  <c:v>0.12581049999999999</c:v>
                </c:pt>
                <c:pt idx="1426">
                  <c:v>0.1248847</c:v>
                </c:pt>
                <c:pt idx="1427">
                  <c:v>0.12634429999999999</c:v>
                </c:pt>
                <c:pt idx="1428">
                  <c:v>0.1230291</c:v>
                </c:pt>
                <c:pt idx="1429">
                  <c:v>0.12155589999999999</c:v>
                </c:pt>
                <c:pt idx="1430">
                  <c:v>0.12005929999999999</c:v>
                </c:pt>
                <c:pt idx="1431">
                  <c:v>0.12705</c:v>
                </c:pt>
                <c:pt idx="1432">
                  <c:v>0.12660080000000001</c:v>
                </c:pt>
                <c:pt idx="1433">
                  <c:v>0.12665170000000001</c:v>
                </c:pt>
                <c:pt idx="1434">
                  <c:v>0.12702749999999999</c:v>
                </c:pt>
                <c:pt idx="1435">
                  <c:v>0.1259344</c:v>
                </c:pt>
                <c:pt idx="1436">
                  <c:v>0.12178120000000001</c:v>
                </c:pt>
                <c:pt idx="1437">
                  <c:v>0.12480289999999999</c:v>
                </c:pt>
                <c:pt idx="1438">
                  <c:v>0.12477539999999999</c:v>
                </c:pt>
                <c:pt idx="1439">
                  <c:v>0.12302440000000001</c:v>
                </c:pt>
                <c:pt idx="1440">
                  <c:v>0.12899369999999999</c:v>
                </c:pt>
                <c:pt idx="1441">
                  <c:v>0.1243382</c:v>
                </c:pt>
                <c:pt idx="1442">
                  <c:v>0.1239696</c:v>
                </c:pt>
                <c:pt idx="1443">
                  <c:v>0.1231023</c:v>
                </c:pt>
                <c:pt idx="1444">
                  <c:v>0.12707959999999999</c:v>
                </c:pt>
                <c:pt idx="1445">
                  <c:v>0.12349010000000001</c:v>
                </c:pt>
                <c:pt idx="1446">
                  <c:v>0.1248507</c:v>
                </c:pt>
                <c:pt idx="1447">
                  <c:v>0.12840750000000001</c:v>
                </c:pt>
                <c:pt idx="1448">
                  <c:v>0.12348530000000001</c:v>
                </c:pt>
                <c:pt idx="1449">
                  <c:v>0.12606980000000001</c:v>
                </c:pt>
                <c:pt idx="1450">
                  <c:v>0.12771060000000001</c:v>
                </c:pt>
                <c:pt idx="1451">
                  <c:v>0.1246794</c:v>
                </c:pt>
                <c:pt idx="1452">
                  <c:v>0.1246573</c:v>
                </c:pt>
                <c:pt idx="1453">
                  <c:v>0.12806670000000001</c:v>
                </c:pt>
                <c:pt idx="1454">
                  <c:v>0.12597910000000001</c:v>
                </c:pt>
                <c:pt idx="1455">
                  <c:v>0.12726080000000001</c:v>
                </c:pt>
                <c:pt idx="1456">
                  <c:v>0.12395390000000001</c:v>
                </c:pt>
                <c:pt idx="1457">
                  <c:v>0.12714929999999999</c:v>
                </c:pt>
                <c:pt idx="1458">
                  <c:v>0.12530569999999999</c:v>
                </c:pt>
                <c:pt idx="1459">
                  <c:v>0.12719059999999999</c:v>
                </c:pt>
                <c:pt idx="1460">
                  <c:v>0.1265724</c:v>
                </c:pt>
                <c:pt idx="1461">
                  <c:v>0.12531880000000001</c:v>
                </c:pt>
                <c:pt idx="1462">
                  <c:v>0.12751599999999999</c:v>
                </c:pt>
                <c:pt idx="1463">
                  <c:v>0.12621569999999999</c:v>
                </c:pt>
                <c:pt idx="1464">
                  <c:v>0.12583630000000001</c:v>
                </c:pt>
                <c:pt idx="1465">
                  <c:v>0.124554</c:v>
                </c:pt>
                <c:pt idx="1466">
                  <c:v>0.12738769999999999</c:v>
                </c:pt>
                <c:pt idx="1467">
                  <c:v>0.12586249999999999</c:v>
                </c:pt>
                <c:pt idx="1468">
                  <c:v>0.1245735</c:v>
                </c:pt>
                <c:pt idx="1469">
                  <c:v>0.12766279999999999</c:v>
                </c:pt>
                <c:pt idx="1470">
                  <c:v>0.1307538</c:v>
                </c:pt>
                <c:pt idx="1471">
                  <c:v>0.1217095</c:v>
                </c:pt>
                <c:pt idx="1472">
                  <c:v>0.12969359999999999</c:v>
                </c:pt>
                <c:pt idx="1473">
                  <c:v>0.12538740000000001</c:v>
                </c:pt>
                <c:pt idx="1474">
                  <c:v>0.1252781</c:v>
                </c:pt>
                <c:pt idx="1475">
                  <c:v>0.12683430000000001</c:v>
                </c:pt>
                <c:pt idx="1476">
                  <c:v>0.12687699999999999</c:v>
                </c:pt>
                <c:pt idx="1477">
                  <c:v>0.1218234</c:v>
                </c:pt>
                <c:pt idx="1478">
                  <c:v>0.12617010000000001</c:v>
                </c:pt>
                <c:pt idx="1479">
                  <c:v>0.1242803</c:v>
                </c:pt>
                <c:pt idx="1480">
                  <c:v>0.1247027</c:v>
                </c:pt>
                <c:pt idx="1481">
                  <c:v>0.129576</c:v>
                </c:pt>
                <c:pt idx="1482">
                  <c:v>0.12789429999999999</c:v>
                </c:pt>
                <c:pt idx="1483">
                  <c:v>0.12608639999999999</c:v>
                </c:pt>
                <c:pt idx="1484">
                  <c:v>0.12658820000000001</c:v>
                </c:pt>
                <c:pt idx="1485">
                  <c:v>0.12989629999999999</c:v>
                </c:pt>
                <c:pt idx="1486">
                  <c:v>0.1243554</c:v>
                </c:pt>
                <c:pt idx="1487">
                  <c:v>0.12557589999999999</c:v>
                </c:pt>
                <c:pt idx="1488">
                  <c:v>0.12771150000000001</c:v>
                </c:pt>
                <c:pt idx="1489">
                  <c:v>0.1276456</c:v>
                </c:pt>
                <c:pt idx="1490">
                  <c:v>0.1234995</c:v>
                </c:pt>
                <c:pt idx="1491">
                  <c:v>0.13040959999999999</c:v>
                </c:pt>
                <c:pt idx="1492">
                  <c:v>0.12672829999999999</c:v>
                </c:pt>
                <c:pt idx="1493">
                  <c:v>0.12435649999999999</c:v>
                </c:pt>
                <c:pt idx="1494">
                  <c:v>0.12435060000000001</c:v>
                </c:pt>
                <c:pt idx="1495">
                  <c:v>0.1247204</c:v>
                </c:pt>
                <c:pt idx="1496">
                  <c:v>0.1247605</c:v>
                </c:pt>
                <c:pt idx="1497">
                  <c:v>0.13004879999999999</c:v>
                </c:pt>
                <c:pt idx="1498">
                  <c:v>0.1257431</c:v>
                </c:pt>
                <c:pt idx="1499">
                  <c:v>0.12668789999999999</c:v>
                </c:pt>
                <c:pt idx="1500">
                  <c:v>0.1287817</c:v>
                </c:pt>
                <c:pt idx="1501">
                  <c:v>0.1280229</c:v>
                </c:pt>
                <c:pt idx="1502">
                  <c:v>0.1232779</c:v>
                </c:pt>
                <c:pt idx="1503">
                  <c:v>0.12782170000000001</c:v>
                </c:pt>
                <c:pt idx="1504">
                  <c:v>0.12481540000000001</c:v>
                </c:pt>
                <c:pt idx="1505">
                  <c:v>0.1252143</c:v>
                </c:pt>
                <c:pt idx="1506">
                  <c:v>0.12361229999999999</c:v>
                </c:pt>
                <c:pt idx="1507">
                  <c:v>0.12960940000000001</c:v>
                </c:pt>
                <c:pt idx="1508">
                  <c:v>0.13005259999999999</c:v>
                </c:pt>
                <c:pt idx="1509">
                  <c:v>0.12507660000000001</c:v>
                </c:pt>
                <c:pt idx="1510">
                  <c:v>0.12692100000000001</c:v>
                </c:pt>
                <c:pt idx="1511">
                  <c:v>0.1258486</c:v>
                </c:pt>
                <c:pt idx="1512">
                  <c:v>0.12525149999999999</c:v>
                </c:pt>
                <c:pt idx="1513">
                  <c:v>0.13018070000000001</c:v>
                </c:pt>
                <c:pt idx="1514">
                  <c:v>0.12621489999999999</c:v>
                </c:pt>
                <c:pt idx="1515">
                  <c:v>0.125976</c:v>
                </c:pt>
                <c:pt idx="1516">
                  <c:v>0.12932540000000001</c:v>
                </c:pt>
                <c:pt idx="1517">
                  <c:v>0.12770790000000001</c:v>
                </c:pt>
                <c:pt idx="1518">
                  <c:v>0.1259749</c:v>
                </c:pt>
                <c:pt idx="1519">
                  <c:v>0.1267588</c:v>
                </c:pt>
                <c:pt idx="1520">
                  <c:v>0.13098190000000001</c:v>
                </c:pt>
                <c:pt idx="1521">
                  <c:v>0.1275868</c:v>
                </c:pt>
                <c:pt idx="1522">
                  <c:v>0.1308792</c:v>
                </c:pt>
                <c:pt idx="1523">
                  <c:v>0.13118969999999999</c:v>
                </c:pt>
                <c:pt idx="1524">
                  <c:v>0.1221038</c:v>
                </c:pt>
                <c:pt idx="1525">
                  <c:v>0.1309912</c:v>
                </c:pt>
                <c:pt idx="1526">
                  <c:v>0.1274662</c:v>
                </c:pt>
                <c:pt idx="1527">
                  <c:v>0.1247418</c:v>
                </c:pt>
                <c:pt idx="1528">
                  <c:v>0.125162</c:v>
                </c:pt>
                <c:pt idx="1529">
                  <c:v>0.125884</c:v>
                </c:pt>
                <c:pt idx="1530">
                  <c:v>0.1277488</c:v>
                </c:pt>
                <c:pt idx="1531">
                  <c:v>0.1249927</c:v>
                </c:pt>
                <c:pt idx="1532">
                  <c:v>0.12837499999999999</c:v>
                </c:pt>
                <c:pt idx="1533">
                  <c:v>0.12573819999999999</c:v>
                </c:pt>
                <c:pt idx="1534">
                  <c:v>0.124154</c:v>
                </c:pt>
                <c:pt idx="1535">
                  <c:v>0.12841730000000001</c:v>
                </c:pt>
                <c:pt idx="1536">
                  <c:v>0.12831870000000001</c:v>
                </c:pt>
                <c:pt idx="1537">
                  <c:v>0.1235364</c:v>
                </c:pt>
                <c:pt idx="1538">
                  <c:v>0.13020680000000001</c:v>
                </c:pt>
                <c:pt idx="1539">
                  <c:v>0.1274402</c:v>
                </c:pt>
                <c:pt idx="1540">
                  <c:v>0.12968840000000001</c:v>
                </c:pt>
                <c:pt idx="1541">
                  <c:v>0.12736149999999999</c:v>
                </c:pt>
                <c:pt idx="1542">
                  <c:v>0.133937</c:v>
                </c:pt>
                <c:pt idx="1543">
                  <c:v>0.1248369</c:v>
                </c:pt>
                <c:pt idx="1544">
                  <c:v>0.1268697</c:v>
                </c:pt>
                <c:pt idx="1545">
                  <c:v>0.1259903</c:v>
                </c:pt>
                <c:pt idx="1546">
                  <c:v>0.12771740000000001</c:v>
                </c:pt>
                <c:pt idx="1547">
                  <c:v>0.12617439999999999</c:v>
                </c:pt>
                <c:pt idx="1548">
                  <c:v>0.12740190000000001</c:v>
                </c:pt>
                <c:pt idx="1549">
                  <c:v>0.12319040000000001</c:v>
                </c:pt>
                <c:pt idx="1550">
                  <c:v>0.1233493</c:v>
                </c:pt>
                <c:pt idx="1551">
                  <c:v>0.12761410000000001</c:v>
                </c:pt>
                <c:pt idx="1552">
                  <c:v>0.1298031</c:v>
                </c:pt>
                <c:pt idx="1553">
                  <c:v>0.12516910000000001</c:v>
                </c:pt>
                <c:pt idx="1554">
                  <c:v>0.12773499999999999</c:v>
                </c:pt>
                <c:pt idx="1555">
                  <c:v>0.12427050000000001</c:v>
                </c:pt>
                <c:pt idx="1556">
                  <c:v>0.12616849999999999</c:v>
                </c:pt>
                <c:pt idx="1557">
                  <c:v>0.1263367</c:v>
                </c:pt>
                <c:pt idx="1558">
                  <c:v>0.12745380000000001</c:v>
                </c:pt>
                <c:pt idx="1559">
                  <c:v>0.12455140000000001</c:v>
                </c:pt>
                <c:pt idx="1560">
                  <c:v>0.126886</c:v>
                </c:pt>
                <c:pt idx="1561">
                  <c:v>0.12648860000000001</c:v>
                </c:pt>
                <c:pt idx="1562">
                  <c:v>0.1229505</c:v>
                </c:pt>
                <c:pt idx="1563">
                  <c:v>0.1282566</c:v>
                </c:pt>
                <c:pt idx="1564">
                  <c:v>0.12709319999999999</c:v>
                </c:pt>
                <c:pt idx="1565">
                  <c:v>0.12670029999999999</c:v>
                </c:pt>
                <c:pt idx="1566">
                  <c:v>0.1241294</c:v>
                </c:pt>
                <c:pt idx="1567">
                  <c:v>0.12646309999999999</c:v>
                </c:pt>
                <c:pt idx="1568">
                  <c:v>0.12988669999999999</c:v>
                </c:pt>
                <c:pt idx="1569">
                  <c:v>0.1225282</c:v>
                </c:pt>
                <c:pt idx="1570">
                  <c:v>0.12830610000000001</c:v>
                </c:pt>
                <c:pt idx="1571">
                  <c:v>0.12776499999999999</c:v>
                </c:pt>
                <c:pt idx="1572">
                  <c:v>0.12630549999999999</c:v>
                </c:pt>
                <c:pt idx="1573">
                  <c:v>0.12790070000000001</c:v>
                </c:pt>
                <c:pt idx="1574">
                  <c:v>0.12732650000000001</c:v>
                </c:pt>
                <c:pt idx="1575">
                  <c:v>0.12556039999999999</c:v>
                </c:pt>
                <c:pt idx="1576">
                  <c:v>0.1295548</c:v>
                </c:pt>
                <c:pt idx="1577">
                  <c:v>0.12389360000000001</c:v>
                </c:pt>
                <c:pt idx="1578">
                  <c:v>0.12526329999999999</c:v>
                </c:pt>
                <c:pt idx="1579">
                  <c:v>0.12740779999999999</c:v>
                </c:pt>
                <c:pt idx="1580">
                  <c:v>0.12941130000000001</c:v>
                </c:pt>
                <c:pt idx="1581">
                  <c:v>0.12613350000000001</c:v>
                </c:pt>
                <c:pt idx="1582">
                  <c:v>0.12515789999999999</c:v>
                </c:pt>
                <c:pt idx="1583">
                  <c:v>0.12901660000000001</c:v>
                </c:pt>
                <c:pt idx="1584">
                  <c:v>0.12465900000000001</c:v>
                </c:pt>
                <c:pt idx="1585">
                  <c:v>0.1237572</c:v>
                </c:pt>
                <c:pt idx="1586">
                  <c:v>0.12517690000000001</c:v>
                </c:pt>
                <c:pt idx="1587">
                  <c:v>0.12368510000000001</c:v>
                </c:pt>
                <c:pt idx="1588">
                  <c:v>0.12638170000000001</c:v>
                </c:pt>
                <c:pt idx="1589">
                  <c:v>0.12614120000000001</c:v>
                </c:pt>
                <c:pt idx="1590">
                  <c:v>0.12503149999999999</c:v>
                </c:pt>
                <c:pt idx="1591">
                  <c:v>0.12729480000000001</c:v>
                </c:pt>
                <c:pt idx="1592">
                  <c:v>0.123933</c:v>
                </c:pt>
                <c:pt idx="1593">
                  <c:v>0.12568009999999999</c:v>
                </c:pt>
                <c:pt idx="1594">
                  <c:v>0.12849940000000001</c:v>
                </c:pt>
                <c:pt idx="1595">
                  <c:v>0.12688360000000001</c:v>
                </c:pt>
                <c:pt idx="1596">
                  <c:v>0.127695</c:v>
                </c:pt>
                <c:pt idx="1597">
                  <c:v>0.1292317</c:v>
                </c:pt>
                <c:pt idx="1598">
                  <c:v>0.1262501</c:v>
                </c:pt>
                <c:pt idx="1599">
                  <c:v>0.12669520000000001</c:v>
                </c:pt>
                <c:pt idx="1600">
                  <c:v>0.12540280000000001</c:v>
                </c:pt>
                <c:pt idx="1601">
                  <c:v>0.12739549999999999</c:v>
                </c:pt>
                <c:pt idx="1602">
                  <c:v>0.1236714</c:v>
                </c:pt>
                <c:pt idx="1603">
                  <c:v>0.1285444</c:v>
                </c:pt>
                <c:pt idx="1604">
                  <c:v>0.12756400000000001</c:v>
                </c:pt>
                <c:pt idx="1605">
                  <c:v>0.12757180000000001</c:v>
                </c:pt>
                <c:pt idx="1606">
                  <c:v>0.1276853</c:v>
                </c:pt>
                <c:pt idx="1607">
                  <c:v>0.12547539999999999</c:v>
                </c:pt>
                <c:pt idx="1608">
                  <c:v>0.1222988</c:v>
                </c:pt>
                <c:pt idx="1609">
                  <c:v>0.12543309999999999</c:v>
                </c:pt>
                <c:pt idx="1610">
                  <c:v>0.127114</c:v>
                </c:pt>
                <c:pt idx="1611">
                  <c:v>0.12750990000000001</c:v>
                </c:pt>
                <c:pt idx="1612">
                  <c:v>0.12710730000000001</c:v>
                </c:pt>
                <c:pt idx="1613">
                  <c:v>0.12407700000000001</c:v>
                </c:pt>
                <c:pt idx="1614">
                  <c:v>0.1279188</c:v>
                </c:pt>
                <c:pt idx="1615">
                  <c:v>0.12577459999999999</c:v>
                </c:pt>
                <c:pt idx="1616">
                  <c:v>0.1251285</c:v>
                </c:pt>
                <c:pt idx="1617">
                  <c:v>0.1248142</c:v>
                </c:pt>
                <c:pt idx="1618">
                  <c:v>0.12547649999999999</c:v>
                </c:pt>
                <c:pt idx="1619">
                  <c:v>0.12355240000000001</c:v>
                </c:pt>
                <c:pt idx="1620">
                  <c:v>0.12496259999999999</c:v>
                </c:pt>
                <c:pt idx="1621">
                  <c:v>0.12510850000000001</c:v>
                </c:pt>
                <c:pt idx="1622">
                  <c:v>0.12574930000000001</c:v>
                </c:pt>
                <c:pt idx="1623">
                  <c:v>0.1232558</c:v>
                </c:pt>
                <c:pt idx="1624">
                  <c:v>0.12689819999999999</c:v>
                </c:pt>
                <c:pt idx="1625">
                  <c:v>0.12772149999999999</c:v>
                </c:pt>
                <c:pt idx="1626">
                  <c:v>0.12541450000000001</c:v>
                </c:pt>
                <c:pt idx="1627">
                  <c:v>0.12845419999999999</c:v>
                </c:pt>
                <c:pt idx="1628">
                  <c:v>0.12648470000000001</c:v>
                </c:pt>
                <c:pt idx="1629">
                  <c:v>0.12673470000000001</c:v>
                </c:pt>
                <c:pt idx="1630">
                  <c:v>0.1266024</c:v>
                </c:pt>
                <c:pt idx="1631">
                  <c:v>0.12579670000000001</c:v>
                </c:pt>
                <c:pt idx="1632">
                  <c:v>0.1223262</c:v>
                </c:pt>
                <c:pt idx="1633">
                  <c:v>0.12415950000000001</c:v>
                </c:pt>
                <c:pt idx="1634">
                  <c:v>0.1249296</c:v>
                </c:pt>
                <c:pt idx="1635">
                  <c:v>0.128383</c:v>
                </c:pt>
                <c:pt idx="1636">
                  <c:v>0.1219662</c:v>
                </c:pt>
                <c:pt idx="1637">
                  <c:v>0.12825139999999999</c:v>
                </c:pt>
                <c:pt idx="1638">
                  <c:v>0.12402059999999999</c:v>
                </c:pt>
                <c:pt idx="1639">
                  <c:v>0.12569920000000001</c:v>
                </c:pt>
                <c:pt idx="1640">
                  <c:v>0.1266612</c:v>
                </c:pt>
                <c:pt idx="1641">
                  <c:v>0.1224437</c:v>
                </c:pt>
                <c:pt idx="1642">
                  <c:v>0.12531</c:v>
                </c:pt>
                <c:pt idx="1643">
                  <c:v>0.1269063</c:v>
                </c:pt>
                <c:pt idx="1644">
                  <c:v>0.1239854</c:v>
                </c:pt>
                <c:pt idx="1645">
                  <c:v>0.1280239</c:v>
                </c:pt>
                <c:pt idx="1646">
                  <c:v>0.12437289999999999</c:v>
                </c:pt>
                <c:pt idx="1647">
                  <c:v>0.1234884</c:v>
                </c:pt>
                <c:pt idx="1648">
                  <c:v>0.1265838</c:v>
                </c:pt>
                <c:pt idx="1649">
                  <c:v>0.1243865</c:v>
                </c:pt>
                <c:pt idx="1650">
                  <c:v>0.12848029999999999</c:v>
                </c:pt>
                <c:pt idx="1651">
                  <c:v>0.1243273</c:v>
                </c:pt>
                <c:pt idx="1652">
                  <c:v>0.1269226</c:v>
                </c:pt>
                <c:pt idx="1653">
                  <c:v>0.1249852</c:v>
                </c:pt>
                <c:pt idx="1654">
                  <c:v>0.12199840000000001</c:v>
                </c:pt>
                <c:pt idx="1655">
                  <c:v>0.1262933</c:v>
                </c:pt>
                <c:pt idx="1656">
                  <c:v>0.1255656</c:v>
                </c:pt>
                <c:pt idx="1657">
                  <c:v>0.1235209</c:v>
                </c:pt>
                <c:pt idx="1658">
                  <c:v>0.12690860000000001</c:v>
                </c:pt>
                <c:pt idx="1659">
                  <c:v>0.12541869999999999</c:v>
                </c:pt>
                <c:pt idx="1660">
                  <c:v>0.12712509999999999</c:v>
                </c:pt>
                <c:pt idx="1661">
                  <c:v>0.1269159</c:v>
                </c:pt>
                <c:pt idx="1662">
                  <c:v>0.12303939999999999</c:v>
                </c:pt>
                <c:pt idx="1663">
                  <c:v>0.12715950000000001</c:v>
                </c:pt>
                <c:pt idx="1664">
                  <c:v>0.12415180000000001</c:v>
                </c:pt>
                <c:pt idx="1665">
                  <c:v>0.12574279999999999</c:v>
                </c:pt>
                <c:pt idx="1666">
                  <c:v>0.1230234</c:v>
                </c:pt>
                <c:pt idx="1667">
                  <c:v>0.12788740000000001</c:v>
                </c:pt>
                <c:pt idx="1668">
                  <c:v>0.1271352</c:v>
                </c:pt>
                <c:pt idx="1669">
                  <c:v>0.1229972</c:v>
                </c:pt>
                <c:pt idx="1670">
                  <c:v>0.129162</c:v>
                </c:pt>
                <c:pt idx="1671">
                  <c:v>0.1276101</c:v>
                </c:pt>
                <c:pt idx="1672">
                  <c:v>0.1226742</c:v>
                </c:pt>
                <c:pt idx="1673">
                  <c:v>0.12436899999999999</c:v>
                </c:pt>
                <c:pt idx="1674">
                  <c:v>0.12856090000000001</c:v>
                </c:pt>
                <c:pt idx="1675">
                  <c:v>0.12575939999999999</c:v>
                </c:pt>
                <c:pt idx="1676">
                  <c:v>0.124514</c:v>
                </c:pt>
                <c:pt idx="1677">
                  <c:v>0.126944</c:v>
                </c:pt>
                <c:pt idx="1678">
                  <c:v>0.1257064</c:v>
                </c:pt>
                <c:pt idx="1679">
                  <c:v>0.1290306</c:v>
                </c:pt>
                <c:pt idx="1680">
                  <c:v>0.12743119999999999</c:v>
                </c:pt>
                <c:pt idx="1681">
                  <c:v>0.1229635</c:v>
                </c:pt>
                <c:pt idx="1682">
                  <c:v>0.12530350000000001</c:v>
                </c:pt>
                <c:pt idx="1683">
                  <c:v>0.12668789999999999</c:v>
                </c:pt>
                <c:pt idx="1684">
                  <c:v>0.1281041</c:v>
                </c:pt>
                <c:pt idx="1685">
                  <c:v>0.1244934</c:v>
                </c:pt>
                <c:pt idx="1686">
                  <c:v>0.12804940000000001</c:v>
                </c:pt>
                <c:pt idx="1687">
                  <c:v>0.1236322</c:v>
                </c:pt>
                <c:pt idx="1688">
                  <c:v>0.1246041</c:v>
                </c:pt>
                <c:pt idx="1689">
                  <c:v>0.12956000000000001</c:v>
                </c:pt>
                <c:pt idx="1690">
                  <c:v>0.1260338</c:v>
                </c:pt>
                <c:pt idx="1691">
                  <c:v>0.1250385</c:v>
                </c:pt>
                <c:pt idx="1692">
                  <c:v>0.12577579999999999</c:v>
                </c:pt>
                <c:pt idx="1693">
                  <c:v>0.12754989999999999</c:v>
                </c:pt>
                <c:pt idx="1694">
                  <c:v>0.12414699999999999</c:v>
                </c:pt>
                <c:pt idx="1695">
                  <c:v>0.1258667</c:v>
                </c:pt>
                <c:pt idx="1696">
                  <c:v>0.1270329</c:v>
                </c:pt>
                <c:pt idx="1697">
                  <c:v>0.1234123</c:v>
                </c:pt>
                <c:pt idx="1698">
                  <c:v>0.12432310000000001</c:v>
                </c:pt>
                <c:pt idx="1699">
                  <c:v>0.126416</c:v>
                </c:pt>
                <c:pt idx="1700">
                  <c:v>0.1230832</c:v>
                </c:pt>
                <c:pt idx="1701">
                  <c:v>0.13027720000000001</c:v>
                </c:pt>
                <c:pt idx="1702">
                  <c:v>0.1261101</c:v>
                </c:pt>
                <c:pt idx="1703">
                  <c:v>0.12548119999999999</c:v>
                </c:pt>
                <c:pt idx="1704">
                  <c:v>0.12874930000000001</c:v>
                </c:pt>
                <c:pt idx="1705">
                  <c:v>0.123781</c:v>
                </c:pt>
                <c:pt idx="1706">
                  <c:v>0.1228224</c:v>
                </c:pt>
                <c:pt idx="1707">
                  <c:v>0.12650210000000001</c:v>
                </c:pt>
                <c:pt idx="1708">
                  <c:v>0.12592200000000001</c:v>
                </c:pt>
                <c:pt idx="1709">
                  <c:v>0.12696499999999999</c:v>
                </c:pt>
                <c:pt idx="1710">
                  <c:v>0.1228761</c:v>
                </c:pt>
                <c:pt idx="1711">
                  <c:v>0.126448</c:v>
                </c:pt>
                <c:pt idx="1712">
                  <c:v>0.12412339999999999</c:v>
                </c:pt>
                <c:pt idx="1713">
                  <c:v>0.1259613</c:v>
                </c:pt>
                <c:pt idx="1714">
                  <c:v>0.12455239999999999</c:v>
                </c:pt>
                <c:pt idx="1715">
                  <c:v>0.12657409999999999</c:v>
                </c:pt>
                <c:pt idx="1716">
                  <c:v>0.12613920000000001</c:v>
                </c:pt>
                <c:pt idx="1717">
                  <c:v>0.1301388</c:v>
                </c:pt>
                <c:pt idx="1718">
                  <c:v>0.12651229999999999</c:v>
                </c:pt>
                <c:pt idx="1719">
                  <c:v>0.1233582</c:v>
                </c:pt>
                <c:pt idx="1720">
                  <c:v>0.12836539999999999</c:v>
                </c:pt>
                <c:pt idx="1721">
                  <c:v>0.12768760000000001</c:v>
                </c:pt>
                <c:pt idx="1722">
                  <c:v>0.1271148</c:v>
                </c:pt>
                <c:pt idx="1723">
                  <c:v>0.122652</c:v>
                </c:pt>
                <c:pt idx="1724">
                  <c:v>0.13009129999999999</c:v>
                </c:pt>
                <c:pt idx="1725">
                  <c:v>0.1256215</c:v>
                </c:pt>
                <c:pt idx="1726">
                  <c:v>0.12550359999999999</c:v>
                </c:pt>
                <c:pt idx="1727">
                  <c:v>0.12944449999999999</c:v>
                </c:pt>
                <c:pt idx="1728">
                  <c:v>0.13075519999999999</c:v>
                </c:pt>
                <c:pt idx="1729">
                  <c:v>0.1249213</c:v>
                </c:pt>
                <c:pt idx="1730">
                  <c:v>0.1278262</c:v>
                </c:pt>
                <c:pt idx="1731">
                  <c:v>0.12716759999999999</c:v>
                </c:pt>
                <c:pt idx="1732">
                  <c:v>0.12776750000000001</c:v>
                </c:pt>
                <c:pt idx="1733">
                  <c:v>0.1266167</c:v>
                </c:pt>
                <c:pt idx="1734">
                  <c:v>0.12610950000000001</c:v>
                </c:pt>
                <c:pt idx="1735">
                  <c:v>0.1214023</c:v>
                </c:pt>
                <c:pt idx="1736">
                  <c:v>0.12497</c:v>
                </c:pt>
                <c:pt idx="1737">
                  <c:v>0.1267286</c:v>
                </c:pt>
                <c:pt idx="1738">
                  <c:v>0.1238095</c:v>
                </c:pt>
                <c:pt idx="1739">
                  <c:v>0.12558230000000001</c:v>
                </c:pt>
                <c:pt idx="1740">
                  <c:v>0.1249502</c:v>
                </c:pt>
                <c:pt idx="1741">
                  <c:v>0.1240868</c:v>
                </c:pt>
                <c:pt idx="1742">
                  <c:v>0.12746850000000001</c:v>
                </c:pt>
                <c:pt idx="1743">
                  <c:v>0.12614909999999999</c:v>
                </c:pt>
                <c:pt idx="1744">
                  <c:v>0.12501429999999999</c:v>
                </c:pt>
                <c:pt idx="1745">
                  <c:v>0.1301503</c:v>
                </c:pt>
                <c:pt idx="1746">
                  <c:v>0.1251369</c:v>
                </c:pt>
                <c:pt idx="1747">
                  <c:v>0.1235985</c:v>
                </c:pt>
                <c:pt idx="1748">
                  <c:v>0.12710279999999999</c:v>
                </c:pt>
                <c:pt idx="1749">
                  <c:v>0.12670480000000001</c:v>
                </c:pt>
                <c:pt idx="1750">
                  <c:v>0.12580640000000001</c:v>
                </c:pt>
                <c:pt idx="1751">
                  <c:v>0.12722159999999999</c:v>
                </c:pt>
                <c:pt idx="1752">
                  <c:v>0.1243237</c:v>
                </c:pt>
                <c:pt idx="1753">
                  <c:v>0.12574379999999999</c:v>
                </c:pt>
                <c:pt idx="1754">
                  <c:v>0.12249649999999999</c:v>
                </c:pt>
                <c:pt idx="1755">
                  <c:v>0.12597</c:v>
                </c:pt>
                <c:pt idx="1756">
                  <c:v>0.12896730000000001</c:v>
                </c:pt>
                <c:pt idx="1757">
                  <c:v>0.12455570000000001</c:v>
                </c:pt>
                <c:pt idx="1758">
                  <c:v>0.12636359999999999</c:v>
                </c:pt>
                <c:pt idx="1759">
                  <c:v>0.1254625</c:v>
                </c:pt>
                <c:pt idx="1760">
                  <c:v>0.1261979</c:v>
                </c:pt>
                <c:pt idx="1761">
                  <c:v>0.12458089999999999</c:v>
                </c:pt>
                <c:pt idx="1762">
                  <c:v>0.1249432</c:v>
                </c:pt>
                <c:pt idx="1763">
                  <c:v>0.1256002</c:v>
                </c:pt>
                <c:pt idx="1764">
                  <c:v>0.1246105</c:v>
                </c:pt>
                <c:pt idx="1765">
                  <c:v>0.12479850000000001</c:v>
                </c:pt>
                <c:pt idx="1766">
                  <c:v>0.12893279999999999</c:v>
                </c:pt>
                <c:pt idx="1767">
                  <c:v>0.1284112</c:v>
                </c:pt>
                <c:pt idx="1768">
                  <c:v>0.1221691</c:v>
                </c:pt>
                <c:pt idx="1769">
                  <c:v>0.1225711</c:v>
                </c:pt>
                <c:pt idx="1770">
                  <c:v>0.1285953</c:v>
                </c:pt>
                <c:pt idx="1771">
                  <c:v>0.1210151</c:v>
                </c:pt>
                <c:pt idx="1772">
                  <c:v>0.1298443</c:v>
                </c:pt>
                <c:pt idx="1773">
                  <c:v>0.12339</c:v>
                </c:pt>
                <c:pt idx="1774">
                  <c:v>0.1231442</c:v>
                </c:pt>
                <c:pt idx="1775">
                  <c:v>0.1271197</c:v>
                </c:pt>
                <c:pt idx="1776">
                  <c:v>0.12171940000000001</c:v>
                </c:pt>
                <c:pt idx="1777">
                  <c:v>0.1263697</c:v>
                </c:pt>
                <c:pt idx="1778">
                  <c:v>0.12458569999999999</c:v>
                </c:pt>
                <c:pt idx="1779">
                  <c:v>0.12616720000000001</c:v>
                </c:pt>
                <c:pt idx="1780">
                  <c:v>0.1232536</c:v>
                </c:pt>
                <c:pt idx="1781">
                  <c:v>0.1250116</c:v>
                </c:pt>
                <c:pt idx="1782">
                  <c:v>0.12530720000000001</c:v>
                </c:pt>
                <c:pt idx="1783">
                  <c:v>0.12670000000000001</c:v>
                </c:pt>
                <c:pt idx="1784">
                  <c:v>0.1288588</c:v>
                </c:pt>
                <c:pt idx="1785">
                  <c:v>0.12922359999999999</c:v>
                </c:pt>
                <c:pt idx="1786">
                  <c:v>0.1227794</c:v>
                </c:pt>
                <c:pt idx="1787">
                  <c:v>0.1246033</c:v>
                </c:pt>
                <c:pt idx="1788">
                  <c:v>0.1224663</c:v>
                </c:pt>
                <c:pt idx="1789">
                  <c:v>0.12510060000000001</c:v>
                </c:pt>
                <c:pt idx="1790">
                  <c:v>0.12786600000000001</c:v>
                </c:pt>
                <c:pt idx="1791">
                  <c:v>0.1251138</c:v>
                </c:pt>
                <c:pt idx="1792">
                  <c:v>0.12651889999999999</c:v>
                </c:pt>
                <c:pt idx="1793">
                  <c:v>0.12733030000000001</c:v>
                </c:pt>
                <c:pt idx="1794">
                  <c:v>0.12633220000000001</c:v>
                </c:pt>
                <c:pt idx="1795">
                  <c:v>0.12514610000000001</c:v>
                </c:pt>
                <c:pt idx="1796">
                  <c:v>0.12381880000000001</c:v>
                </c:pt>
                <c:pt idx="1797">
                  <c:v>0.1265066</c:v>
                </c:pt>
                <c:pt idx="1798">
                  <c:v>0.1216216</c:v>
                </c:pt>
                <c:pt idx="1799">
                  <c:v>0.12763840000000001</c:v>
                </c:pt>
                <c:pt idx="1800">
                  <c:v>0.12818840000000001</c:v>
                </c:pt>
                <c:pt idx="1801">
                  <c:v>0.12828729999999999</c:v>
                </c:pt>
                <c:pt idx="1802">
                  <c:v>0.1266641</c:v>
                </c:pt>
                <c:pt idx="1803">
                  <c:v>0.12643470000000001</c:v>
                </c:pt>
                <c:pt idx="1804">
                  <c:v>0.12757760000000001</c:v>
                </c:pt>
                <c:pt idx="1805">
                  <c:v>0.1266041</c:v>
                </c:pt>
                <c:pt idx="1806">
                  <c:v>0.12564139999999999</c:v>
                </c:pt>
                <c:pt idx="1807">
                  <c:v>0.12960550000000001</c:v>
                </c:pt>
                <c:pt idx="1808">
                  <c:v>0.1293398</c:v>
                </c:pt>
                <c:pt idx="1809">
                  <c:v>0.12170499999999999</c:v>
                </c:pt>
                <c:pt idx="1810">
                  <c:v>0.1256891</c:v>
                </c:pt>
                <c:pt idx="1811">
                  <c:v>0.12661649999999999</c:v>
                </c:pt>
                <c:pt idx="1812">
                  <c:v>0.1248301</c:v>
                </c:pt>
                <c:pt idx="1813">
                  <c:v>0.1278532</c:v>
                </c:pt>
                <c:pt idx="1814">
                  <c:v>0.1223326</c:v>
                </c:pt>
                <c:pt idx="1815">
                  <c:v>0.125421</c:v>
                </c:pt>
                <c:pt idx="1816">
                  <c:v>0.1259962</c:v>
                </c:pt>
                <c:pt idx="1817">
                  <c:v>0.12775349999999999</c:v>
                </c:pt>
                <c:pt idx="1818">
                  <c:v>0.12943650000000001</c:v>
                </c:pt>
                <c:pt idx="1819">
                  <c:v>0.125587</c:v>
                </c:pt>
                <c:pt idx="1820">
                  <c:v>0.1240062</c:v>
                </c:pt>
                <c:pt idx="1821">
                  <c:v>0.1263899</c:v>
                </c:pt>
                <c:pt idx="1822">
                  <c:v>0.1239479</c:v>
                </c:pt>
                <c:pt idx="1823">
                  <c:v>0.12741</c:v>
                </c:pt>
                <c:pt idx="1824">
                  <c:v>0.124641</c:v>
                </c:pt>
                <c:pt idx="1825">
                  <c:v>0.124677</c:v>
                </c:pt>
                <c:pt idx="1826">
                  <c:v>0.12550919999999999</c:v>
                </c:pt>
                <c:pt idx="1827">
                  <c:v>0.12507409999999999</c:v>
                </c:pt>
                <c:pt idx="1828">
                  <c:v>0.1285268</c:v>
                </c:pt>
                <c:pt idx="1829">
                  <c:v>0.12551029999999999</c:v>
                </c:pt>
                <c:pt idx="1830">
                  <c:v>0.12856429999999999</c:v>
                </c:pt>
                <c:pt idx="1831">
                  <c:v>0.1243428</c:v>
                </c:pt>
                <c:pt idx="1832">
                  <c:v>0.1213673</c:v>
                </c:pt>
                <c:pt idx="1833">
                  <c:v>0.1266719</c:v>
                </c:pt>
                <c:pt idx="1834">
                  <c:v>0.12214750000000001</c:v>
                </c:pt>
                <c:pt idx="1835">
                  <c:v>0.1260396</c:v>
                </c:pt>
                <c:pt idx="1836">
                  <c:v>0.12351239999999999</c:v>
                </c:pt>
                <c:pt idx="1837">
                  <c:v>0.1253928</c:v>
                </c:pt>
                <c:pt idx="1838">
                  <c:v>0.1244162</c:v>
                </c:pt>
                <c:pt idx="1839">
                  <c:v>0.1205393</c:v>
                </c:pt>
                <c:pt idx="1840">
                  <c:v>0.12397130000000001</c:v>
                </c:pt>
                <c:pt idx="1841">
                  <c:v>0.1232507</c:v>
                </c:pt>
                <c:pt idx="1842">
                  <c:v>0.1219871</c:v>
                </c:pt>
                <c:pt idx="1843">
                  <c:v>0.1244508</c:v>
                </c:pt>
                <c:pt idx="1844">
                  <c:v>0.122061</c:v>
                </c:pt>
                <c:pt idx="1845">
                  <c:v>0.1249087</c:v>
                </c:pt>
                <c:pt idx="1846">
                  <c:v>0.12733079999999999</c:v>
                </c:pt>
                <c:pt idx="1847">
                  <c:v>0.12765989999999999</c:v>
                </c:pt>
                <c:pt idx="1848">
                  <c:v>0.1244502</c:v>
                </c:pt>
                <c:pt idx="1849">
                  <c:v>0.12371260000000001</c:v>
                </c:pt>
                <c:pt idx="1850">
                  <c:v>0.12639539999999999</c:v>
                </c:pt>
                <c:pt idx="1851">
                  <c:v>0.1206298</c:v>
                </c:pt>
                <c:pt idx="1852">
                  <c:v>0.1250308</c:v>
                </c:pt>
                <c:pt idx="1853">
                  <c:v>0.1283377</c:v>
                </c:pt>
                <c:pt idx="1854">
                  <c:v>0.1205497</c:v>
                </c:pt>
                <c:pt idx="1855">
                  <c:v>0.12873029999999999</c:v>
                </c:pt>
                <c:pt idx="1856">
                  <c:v>0.12478740000000001</c:v>
                </c:pt>
                <c:pt idx="1857">
                  <c:v>0.12530160000000001</c:v>
                </c:pt>
                <c:pt idx="1858">
                  <c:v>0.12491819999999999</c:v>
                </c:pt>
                <c:pt idx="1859">
                  <c:v>0.1235781</c:v>
                </c:pt>
                <c:pt idx="1860">
                  <c:v>0.12525420000000001</c:v>
                </c:pt>
                <c:pt idx="1861">
                  <c:v>0.12651080000000001</c:v>
                </c:pt>
                <c:pt idx="1862">
                  <c:v>0.128279</c:v>
                </c:pt>
                <c:pt idx="1863">
                  <c:v>0.1220207</c:v>
                </c:pt>
                <c:pt idx="1864">
                  <c:v>0.12728149999999999</c:v>
                </c:pt>
                <c:pt idx="1865">
                  <c:v>0.12537010000000001</c:v>
                </c:pt>
                <c:pt idx="1866">
                  <c:v>0.1252664</c:v>
                </c:pt>
                <c:pt idx="1867">
                  <c:v>0.1245338</c:v>
                </c:pt>
                <c:pt idx="1868">
                  <c:v>0.1245981</c:v>
                </c:pt>
                <c:pt idx="1869">
                  <c:v>0.12614239999999999</c:v>
                </c:pt>
                <c:pt idx="1870">
                  <c:v>0.1192749</c:v>
                </c:pt>
                <c:pt idx="1871">
                  <c:v>0.12671540000000001</c:v>
                </c:pt>
                <c:pt idx="1872">
                  <c:v>0.1228199</c:v>
                </c:pt>
                <c:pt idx="1873">
                  <c:v>0.1253687</c:v>
                </c:pt>
                <c:pt idx="1874">
                  <c:v>0.12513730000000001</c:v>
                </c:pt>
                <c:pt idx="1875">
                  <c:v>0.1240467</c:v>
                </c:pt>
                <c:pt idx="1876">
                  <c:v>0.1239803</c:v>
                </c:pt>
                <c:pt idx="1877">
                  <c:v>0.12789639999999999</c:v>
                </c:pt>
                <c:pt idx="1878">
                  <c:v>0.1237523</c:v>
                </c:pt>
                <c:pt idx="1879">
                  <c:v>0.1238747</c:v>
                </c:pt>
                <c:pt idx="1880">
                  <c:v>0.12536559999999999</c:v>
                </c:pt>
                <c:pt idx="1881">
                  <c:v>0.1239196</c:v>
                </c:pt>
                <c:pt idx="1882">
                  <c:v>0.1208887</c:v>
                </c:pt>
                <c:pt idx="1883">
                  <c:v>0.12480189999999999</c:v>
                </c:pt>
                <c:pt idx="1884">
                  <c:v>0.1252703</c:v>
                </c:pt>
                <c:pt idx="1885">
                  <c:v>0.1212787</c:v>
                </c:pt>
                <c:pt idx="1886">
                  <c:v>0.1221875</c:v>
                </c:pt>
                <c:pt idx="1887">
                  <c:v>0.1235213</c:v>
                </c:pt>
                <c:pt idx="1888">
                  <c:v>0.1244716</c:v>
                </c:pt>
                <c:pt idx="1889">
                  <c:v>0.1230744</c:v>
                </c:pt>
                <c:pt idx="1890">
                  <c:v>0.12546170000000001</c:v>
                </c:pt>
                <c:pt idx="1891">
                  <c:v>0.1220243</c:v>
                </c:pt>
                <c:pt idx="1892">
                  <c:v>0.1234994</c:v>
                </c:pt>
                <c:pt idx="1893">
                  <c:v>0.1257577</c:v>
                </c:pt>
                <c:pt idx="1894">
                  <c:v>0.12500240000000001</c:v>
                </c:pt>
                <c:pt idx="1895">
                  <c:v>0.12093379999999999</c:v>
                </c:pt>
                <c:pt idx="1896">
                  <c:v>0.12746070000000001</c:v>
                </c:pt>
                <c:pt idx="1897">
                  <c:v>0.12093660000000001</c:v>
                </c:pt>
                <c:pt idx="1898">
                  <c:v>0.12378020000000001</c:v>
                </c:pt>
                <c:pt idx="1899">
                  <c:v>0.1254142</c:v>
                </c:pt>
                <c:pt idx="1900">
                  <c:v>0.1258997</c:v>
                </c:pt>
                <c:pt idx="1901">
                  <c:v>0.1243591</c:v>
                </c:pt>
                <c:pt idx="1902">
                  <c:v>0.1240648</c:v>
                </c:pt>
                <c:pt idx="1903">
                  <c:v>0.12738279999999999</c:v>
                </c:pt>
                <c:pt idx="1904">
                  <c:v>0.1230036</c:v>
                </c:pt>
                <c:pt idx="1905">
                  <c:v>0.1242419</c:v>
                </c:pt>
                <c:pt idx="1906">
                  <c:v>0.1260628</c:v>
                </c:pt>
                <c:pt idx="1907">
                  <c:v>0.12035750000000001</c:v>
                </c:pt>
                <c:pt idx="1908">
                  <c:v>0.1255134</c:v>
                </c:pt>
                <c:pt idx="1909">
                  <c:v>0.1248515</c:v>
                </c:pt>
                <c:pt idx="1910">
                  <c:v>0.120541</c:v>
                </c:pt>
                <c:pt idx="1911">
                  <c:v>0.12790960000000001</c:v>
                </c:pt>
                <c:pt idx="1912">
                  <c:v>0.12234639999999999</c:v>
                </c:pt>
                <c:pt idx="1913">
                  <c:v>0.1233393</c:v>
                </c:pt>
                <c:pt idx="1914">
                  <c:v>0.1220518</c:v>
                </c:pt>
                <c:pt idx="1915">
                  <c:v>0.1257933</c:v>
                </c:pt>
                <c:pt idx="1916">
                  <c:v>0.125691</c:v>
                </c:pt>
                <c:pt idx="1917">
                  <c:v>0.1224613</c:v>
                </c:pt>
                <c:pt idx="1918">
                  <c:v>0.12577749999999999</c:v>
                </c:pt>
                <c:pt idx="1919">
                  <c:v>0.1251891</c:v>
                </c:pt>
                <c:pt idx="1920">
                  <c:v>0.1235173</c:v>
                </c:pt>
                <c:pt idx="1921">
                  <c:v>0.12391050000000001</c:v>
                </c:pt>
                <c:pt idx="1922">
                  <c:v>0.1257586</c:v>
                </c:pt>
                <c:pt idx="1923">
                  <c:v>0.1230731</c:v>
                </c:pt>
                <c:pt idx="1924">
                  <c:v>0.12548119999999999</c:v>
                </c:pt>
                <c:pt idx="1925">
                  <c:v>0.1233658</c:v>
                </c:pt>
                <c:pt idx="1926">
                  <c:v>0.1233693</c:v>
                </c:pt>
                <c:pt idx="1927">
                  <c:v>0.1239627</c:v>
                </c:pt>
                <c:pt idx="1928">
                  <c:v>0.1223849</c:v>
                </c:pt>
                <c:pt idx="1929">
                  <c:v>0.1229509</c:v>
                </c:pt>
                <c:pt idx="1930">
                  <c:v>0.1210504</c:v>
                </c:pt>
                <c:pt idx="1931">
                  <c:v>0.1259026</c:v>
                </c:pt>
                <c:pt idx="1932">
                  <c:v>0.12471169999999999</c:v>
                </c:pt>
                <c:pt idx="1933">
                  <c:v>0.1214253</c:v>
                </c:pt>
                <c:pt idx="1934">
                  <c:v>0.12546180000000001</c:v>
                </c:pt>
                <c:pt idx="1935">
                  <c:v>0.12586269999999999</c:v>
                </c:pt>
                <c:pt idx="1936">
                  <c:v>0.123691</c:v>
                </c:pt>
                <c:pt idx="1937">
                  <c:v>0.1231206</c:v>
                </c:pt>
                <c:pt idx="1938">
                  <c:v>0.1210432</c:v>
                </c:pt>
                <c:pt idx="1939">
                  <c:v>0.1230716</c:v>
                </c:pt>
                <c:pt idx="1940">
                  <c:v>0.12157129999999999</c:v>
                </c:pt>
                <c:pt idx="1941">
                  <c:v>0.1291919</c:v>
                </c:pt>
                <c:pt idx="1942">
                  <c:v>0.1231703</c:v>
                </c:pt>
                <c:pt idx="1943">
                  <c:v>0.12178079999999999</c:v>
                </c:pt>
                <c:pt idx="1944">
                  <c:v>0.1253263</c:v>
                </c:pt>
                <c:pt idx="1945">
                  <c:v>0.12002</c:v>
                </c:pt>
                <c:pt idx="1946">
                  <c:v>0.12357600000000001</c:v>
                </c:pt>
                <c:pt idx="1947">
                  <c:v>0.12477530000000001</c:v>
                </c:pt>
                <c:pt idx="1948">
                  <c:v>0.1188077</c:v>
                </c:pt>
                <c:pt idx="1949">
                  <c:v>0.12546350000000001</c:v>
                </c:pt>
                <c:pt idx="1950">
                  <c:v>0.12189170000000001</c:v>
                </c:pt>
                <c:pt idx="1951">
                  <c:v>0.124127</c:v>
                </c:pt>
                <c:pt idx="1952">
                  <c:v>0.12324160000000001</c:v>
                </c:pt>
                <c:pt idx="1953">
                  <c:v>0.12459149999999999</c:v>
                </c:pt>
                <c:pt idx="1954">
                  <c:v>0.124011</c:v>
                </c:pt>
                <c:pt idx="1955">
                  <c:v>0.11849899999999999</c:v>
                </c:pt>
                <c:pt idx="1956">
                  <c:v>0.1263774</c:v>
                </c:pt>
                <c:pt idx="1957">
                  <c:v>0.1234213</c:v>
                </c:pt>
                <c:pt idx="1958">
                  <c:v>0.12450460000000001</c:v>
                </c:pt>
                <c:pt idx="1959">
                  <c:v>0.1217616</c:v>
                </c:pt>
                <c:pt idx="1960">
                  <c:v>0.1224465</c:v>
                </c:pt>
                <c:pt idx="1961">
                  <c:v>0.12811139999999999</c:v>
                </c:pt>
                <c:pt idx="1962">
                  <c:v>0.12761990000000001</c:v>
                </c:pt>
                <c:pt idx="1963">
                  <c:v>0.1228824</c:v>
                </c:pt>
                <c:pt idx="1964">
                  <c:v>0.12266290000000001</c:v>
                </c:pt>
                <c:pt idx="1965">
                  <c:v>0.1229645</c:v>
                </c:pt>
                <c:pt idx="1966">
                  <c:v>0.122514</c:v>
                </c:pt>
                <c:pt idx="1967">
                  <c:v>0.12348480000000001</c:v>
                </c:pt>
                <c:pt idx="1968">
                  <c:v>0.12647939999999999</c:v>
                </c:pt>
                <c:pt idx="1969">
                  <c:v>0.1249661</c:v>
                </c:pt>
                <c:pt idx="1970">
                  <c:v>0.12094770000000001</c:v>
                </c:pt>
                <c:pt idx="1971">
                  <c:v>0.1271217</c:v>
                </c:pt>
                <c:pt idx="1972">
                  <c:v>0.12458039999999999</c:v>
                </c:pt>
                <c:pt idx="1973">
                  <c:v>0.1249852</c:v>
                </c:pt>
                <c:pt idx="1974">
                  <c:v>0.1267683</c:v>
                </c:pt>
                <c:pt idx="1975">
                  <c:v>0.12040579999999999</c:v>
                </c:pt>
                <c:pt idx="1976">
                  <c:v>0.12688160000000001</c:v>
                </c:pt>
                <c:pt idx="1977">
                  <c:v>0.12550929999999999</c:v>
                </c:pt>
                <c:pt idx="1978">
                  <c:v>0.1247711</c:v>
                </c:pt>
                <c:pt idx="1979">
                  <c:v>0.12023449999999999</c:v>
                </c:pt>
                <c:pt idx="1980">
                  <c:v>0.1248418</c:v>
                </c:pt>
                <c:pt idx="1981">
                  <c:v>0.1237423</c:v>
                </c:pt>
                <c:pt idx="1982">
                  <c:v>0.12288739999999999</c:v>
                </c:pt>
                <c:pt idx="1983">
                  <c:v>0.125448</c:v>
                </c:pt>
                <c:pt idx="1984">
                  <c:v>0.1249234</c:v>
                </c:pt>
                <c:pt idx="1985">
                  <c:v>0.1222043</c:v>
                </c:pt>
                <c:pt idx="1986">
                  <c:v>0.12073689999999999</c:v>
                </c:pt>
                <c:pt idx="1987">
                  <c:v>0.12736810000000001</c:v>
                </c:pt>
                <c:pt idx="1988">
                  <c:v>0.1216909</c:v>
                </c:pt>
                <c:pt idx="1989">
                  <c:v>0.1223318</c:v>
                </c:pt>
                <c:pt idx="1990">
                  <c:v>0.126135</c:v>
                </c:pt>
                <c:pt idx="1991">
                  <c:v>0.1234741</c:v>
                </c:pt>
                <c:pt idx="1992">
                  <c:v>0.12260509999999999</c:v>
                </c:pt>
                <c:pt idx="1993">
                  <c:v>0.12475890000000001</c:v>
                </c:pt>
                <c:pt idx="1994">
                  <c:v>0.12317640000000001</c:v>
                </c:pt>
                <c:pt idx="1995">
                  <c:v>0.12194770000000001</c:v>
                </c:pt>
                <c:pt idx="1996">
                  <c:v>0.1253195</c:v>
                </c:pt>
                <c:pt idx="1997">
                  <c:v>0.12044150000000001</c:v>
                </c:pt>
                <c:pt idx="1998">
                  <c:v>0.1230561</c:v>
                </c:pt>
                <c:pt idx="1999">
                  <c:v>0.1247994</c:v>
                </c:pt>
                <c:pt idx="2000">
                  <c:v>0.1254738</c:v>
                </c:pt>
                <c:pt idx="2001">
                  <c:v>0.12163599999999999</c:v>
                </c:pt>
                <c:pt idx="2002">
                  <c:v>0.12477439999999999</c:v>
                </c:pt>
                <c:pt idx="2003">
                  <c:v>0.1200384</c:v>
                </c:pt>
                <c:pt idx="2004">
                  <c:v>0.1246816</c:v>
                </c:pt>
                <c:pt idx="2005">
                  <c:v>0.1238592</c:v>
                </c:pt>
                <c:pt idx="2006">
                  <c:v>0.1234285</c:v>
                </c:pt>
                <c:pt idx="2007">
                  <c:v>0.1230149</c:v>
                </c:pt>
                <c:pt idx="2008">
                  <c:v>0.1239792</c:v>
                </c:pt>
                <c:pt idx="2009">
                  <c:v>0.12064080000000001</c:v>
                </c:pt>
                <c:pt idx="2010">
                  <c:v>0.12248340000000001</c:v>
                </c:pt>
                <c:pt idx="2011">
                  <c:v>0.12644</c:v>
                </c:pt>
                <c:pt idx="2012">
                  <c:v>0.1248041</c:v>
                </c:pt>
                <c:pt idx="2013">
                  <c:v>0.1247019</c:v>
                </c:pt>
                <c:pt idx="2014">
                  <c:v>0.12336560000000001</c:v>
                </c:pt>
                <c:pt idx="2015">
                  <c:v>0.124774</c:v>
                </c:pt>
                <c:pt idx="2016">
                  <c:v>0.12295499999999999</c:v>
                </c:pt>
                <c:pt idx="2017">
                  <c:v>0.12629000000000001</c:v>
                </c:pt>
                <c:pt idx="2018">
                  <c:v>0.1219995</c:v>
                </c:pt>
                <c:pt idx="2019">
                  <c:v>0.12431680000000001</c:v>
                </c:pt>
                <c:pt idx="2020">
                  <c:v>0.12972690000000001</c:v>
                </c:pt>
                <c:pt idx="2021">
                  <c:v>0.12762190000000001</c:v>
                </c:pt>
                <c:pt idx="2022">
                  <c:v>0.1203338</c:v>
                </c:pt>
                <c:pt idx="2023">
                  <c:v>0.12700040000000001</c:v>
                </c:pt>
                <c:pt idx="2024">
                  <c:v>0.12252449999999999</c:v>
                </c:pt>
                <c:pt idx="2025">
                  <c:v>0.12729589999999999</c:v>
                </c:pt>
                <c:pt idx="2026">
                  <c:v>0.12186</c:v>
                </c:pt>
                <c:pt idx="2027">
                  <c:v>0.12523989999999999</c:v>
                </c:pt>
                <c:pt idx="2028">
                  <c:v>0.12367930000000001</c:v>
                </c:pt>
                <c:pt idx="2029">
                  <c:v>0.12423289999999999</c:v>
                </c:pt>
                <c:pt idx="2030">
                  <c:v>0.12772240000000001</c:v>
                </c:pt>
                <c:pt idx="2031">
                  <c:v>0.1237825</c:v>
                </c:pt>
                <c:pt idx="2032">
                  <c:v>0.12193610000000001</c:v>
                </c:pt>
                <c:pt idx="2033">
                  <c:v>0.1250078</c:v>
                </c:pt>
                <c:pt idx="2034">
                  <c:v>0.1210527</c:v>
                </c:pt>
                <c:pt idx="2035">
                  <c:v>0.1221039</c:v>
                </c:pt>
                <c:pt idx="2036">
                  <c:v>0.1254169</c:v>
                </c:pt>
                <c:pt idx="2037">
                  <c:v>0.1268407</c:v>
                </c:pt>
                <c:pt idx="2038">
                  <c:v>0.12441530000000001</c:v>
                </c:pt>
                <c:pt idx="2039">
                  <c:v>0.12687409999999999</c:v>
                </c:pt>
                <c:pt idx="2040">
                  <c:v>0.12464890000000001</c:v>
                </c:pt>
                <c:pt idx="2041">
                  <c:v>0.12383950000000001</c:v>
                </c:pt>
                <c:pt idx="2042">
                  <c:v>0.12631700000000001</c:v>
                </c:pt>
                <c:pt idx="2043">
                  <c:v>0.1225477</c:v>
                </c:pt>
                <c:pt idx="2044">
                  <c:v>0.12130870000000001</c:v>
                </c:pt>
                <c:pt idx="2045">
                  <c:v>0.1259787</c:v>
                </c:pt>
                <c:pt idx="2046">
                  <c:v>0.1243438</c:v>
                </c:pt>
                <c:pt idx="2047">
                  <c:v>0.1209693</c:v>
                </c:pt>
                <c:pt idx="2048">
                  <c:v>0.1219108</c:v>
                </c:pt>
                <c:pt idx="2049">
                  <c:v>0.1227916</c:v>
                </c:pt>
                <c:pt idx="2050">
                  <c:v>0.12455869999999999</c:v>
                </c:pt>
                <c:pt idx="2051">
                  <c:v>0.12286619999999999</c:v>
                </c:pt>
                <c:pt idx="2052">
                  <c:v>0.12279229999999999</c:v>
                </c:pt>
                <c:pt idx="2053">
                  <c:v>0.1267374</c:v>
                </c:pt>
                <c:pt idx="2054">
                  <c:v>0.1208142</c:v>
                </c:pt>
                <c:pt idx="2055">
                  <c:v>0.1244825</c:v>
                </c:pt>
                <c:pt idx="2056">
                  <c:v>0.12382890000000001</c:v>
                </c:pt>
                <c:pt idx="2057">
                  <c:v>0.12174500000000001</c:v>
                </c:pt>
                <c:pt idx="2058">
                  <c:v>0.12343129999999999</c:v>
                </c:pt>
                <c:pt idx="2059">
                  <c:v>0.1242071</c:v>
                </c:pt>
                <c:pt idx="2060">
                  <c:v>0.1262858</c:v>
                </c:pt>
                <c:pt idx="2061">
                  <c:v>0.1255822</c:v>
                </c:pt>
                <c:pt idx="2062">
                  <c:v>0.12586410000000001</c:v>
                </c:pt>
                <c:pt idx="2063">
                  <c:v>0.1246077</c:v>
                </c:pt>
                <c:pt idx="2064">
                  <c:v>0.1211639</c:v>
                </c:pt>
                <c:pt idx="2065">
                  <c:v>0.12629989999999999</c:v>
                </c:pt>
                <c:pt idx="2066">
                  <c:v>0.12554599999999999</c:v>
                </c:pt>
                <c:pt idx="2067">
                  <c:v>0.1259806</c:v>
                </c:pt>
                <c:pt idx="2068">
                  <c:v>0.12590180000000001</c:v>
                </c:pt>
                <c:pt idx="2069">
                  <c:v>0.1237196</c:v>
                </c:pt>
                <c:pt idx="2070">
                  <c:v>0.123241</c:v>
                </c:pt>
                <c:pt idx="2071">
                  <c:v>0.1246669</c:v>
                </c:pt>
                <c:pt idx="2072">
                  <c:v>0.12647600000000001</c:v>
                </c:pt>
                <c:pt idx="2073">
                  <c:v>0.12331010000000001</c:v>
                </c:pt>
                <c:pt idx="2074">
                  <c:v>0.1252384</c:v>
                </c:pt>
                <c:pt idx="2075">
                  <c:v>0.125167</c:v>
                </c:pt>
                <c:pt idx="2076">
                  <c:v>0.1237089</c:v>
                </c:pt>
                <c:pt idx="2077">
                  <c:v>0.12261030000000001</c:v>
                </c:pt>
                <c:pt idx="2078">
                  <c:v>0.1259864</c:v>
                </c:pt>
                <c:pt idx="2079">
                  <c:v>0.1215099</c:v>
                </c:pt>
                <c:pt idx="2080">
                  <c:v>0.12697639999999999</c:v>
                </c:pt>
                <c:pt idx="2081">
                  <c:v>0.12284589999999999</c:v>
                </c:pt>
                <c:pt idx="2082">
                  <c:v>0.12395349999999999</c:v>
                </c:pt>
                <c:pt idx="2083">
                  <c:v>0.124427</c:v>
                </c:pt>
                <c:pt idx="2084">
                  <c:v>0.12524930000000001</c:v>
                </c:pt>
                <c:pt idx="2085">
                  <c:v>0.1222217</c:v>
                </c:pt>
                <c:pt idx="2086">
                  <c:v>0.12397089999999999</c:v>
                </c:pt>
                <c:pt idx="2087">
                  <c:v>0.12588540000000001</c:v>
                </c:pt>
                <c:pt idx="2088">
                  <c:v>0.1259584</c:v>
                </c:pt>
                <c:pt idx="2089">
                  <c:v>0.12346020000000001</c:v>
                </c:pt>
                <c:pt idx="2090">
                  <c:v>0.1245179</c:v>
                </c:pt>
                <c:pt idx="2091">
                  <c:v>0.1271429</c:v>
                </c:pt>
                <c:pt idx="2092">
                  <c:v>0.125578</c:v>
                </c:pt>
                <c:pt idx="2093">
                  <c:v>0.1271332</c:v>
                </c:pt>
                <c:pt idx="2094">
                  <c:v>0.1198026</c:v>
                </c:pt>
                <c:pt idx="2095">
                  <c:v>0.1212828</c:v>
                </c:pt>
                <c:pt idx="2096">
                  <c:v>0.12097960000000001</c:v>
                </c:pt>
                <c:pt idx="2097">
                  <c:v>0.1248954</c:v>
                </c:pt>
              </c:numCache>
            </c:numRef>
          </c:yVal>
        </c:ser>
        <c:axId val="59725312"/>
        <c:axId val="59740160"/>
      </c:scatterChart>
      <c:valAx>
        <c:axId val="59725312"/>
        <c:scaling>
          <c:orientation val="minMax"/>
        </c:scaling>
        <c:axPos val="b"/>
        <c:tickLblPos val="nextTo"/>
        <c:crossAx val="59740160"/>
        <c:crosses val="autoZero"/>
        <c:crossBetween val="midCat"/>
      </c:valAx>
      <c:valAx>
        <c:axId val="59740160"/>
        <c:scaling>
          <c:orientation val="minMax"/>
          <c:max val="0.16"/>
        </c:scaling>
        <c:axPos val="l"/>
        <c:majorGridlines/>
        <c:numFmt formatCode="0.000" sourceLinked="1"/>
        <c:tickLblPos val="nextTo"/>
        <c:crossAx val="59725312"/>
        <c:crosses val="autoZero"/>
        <c:crossBetween val="midCat"/>
      </c:valAx>
    </c:plotArea>
    <c:plotVisOnly val="1"/>
  </c:chart>
  <c:spPr>
    <a:ln>
      <a:solidFill>
        <a:schemeClr val="tx1"/>
      </a:solidFill>
    </a:ln>
  </c:spPr>
  <c:externalData r:id="rId1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title>
      <c:tx>
        <c:rich>
          <a:bodyPr/>
          <a:lstStyle/>
          <a:p>
            <a:pPr>
              <a:defRPr/>
            </a:pPr>
            <a:r>
              <a:rPr lang="en-US"/>
              <a:t>#520, Tag 25, caRMS(cw/ccw)</a:t>
            </a:r>
          </a:p>
        </c:rich>
      </c:tx>
      <c:layout/>
    </c:title>
    <c:plotArea>
      <c:layout/>
      <c:scatterChart>
        <c:scatterStyle val="lineMarker"/>
        <c:ser>
          <c:idx val="1"/>
          <c:order val="1"/>
          <c:tx>
            <c:strRef>
              <c:f>'520_2018_06 25 A)'!$Q$1:$Q$2</c:f>
              <c:strCache>
                <c:ptCount val="1"/>
                <c:pt idx="0">
                  <c:v>Cross-Corr Highest Peak mm/s rms</c:v>
                </c:pt>
              </c:strCache>
            </c:strRef>
          </c:tx>
          <c:marker>
            <c:symbol val="none"/>
          </c:marker>
          <c:yVal>
            <c:numRef>
              <c:f>'520_2018_06 25 A)'!$Q$3:$Q$2102</c:f>
              <c:numCache>
                <c:formatCode>0.000</c:formatCode>
                <c:ptCount val="2100"/>
                <c:pt idx="0">
                  <c:v>2.1097830000000001E-2</c:v>
                </c:pt>
                <c:pt idx="1">
                  <c:v>1.0134280000000001E-2</c:v>
                </c:pt>
                <c:pt idx="2">
                  <c:v>2.0854419999999999E-2</c:v>
                </c:pt>
                <c:pt idx="3">
                  <c:v>2.0176110000000001E-2</c:v>
                </c:pt>
                <c:pt idx="4">
                  <c:v>1.3596560000000001E-2</c:v>
                </c:pt>
                <c:pt idx="5">
                  <c:v>1.09391E-2</c:v>
                </c:pt>
                <c:pt idx="6">
                  <c:v>1.632343E-2</c:v>
                </c:pt>
                <c:pt idx="7">
                  <c:v>1.6269789999999999E-2</c:v>
                </c:pt>
                <c:pt idx="8">
                  <c:v>1.342952E-2</c:v>
                </c:pt>
                <c:pt idx="9">
                  <c:v>1.471775E-2</c:v>
                </c:pt>
                <c:pt idx="10">
                  <c:v>1.9485820000000001E-2</c:v>
                </c:pt>
                <c:pt idx="11">
                  <c:v>9.7120769999999995E-3</c:v>
                </c:pt>
                <c:pt idx="12">
                  <c:v>1.0064439999999999E-2</c:v>
                </c:pt>
                <c:pt idx="13">
                  <c:v>1.215574E-2</c:v>
                </c:pt>
                <c:pt idx="14">
                  <c:v>1.194694E-2</c:v>
                </c:pt>
                <c:pt idx="15">
                  <c:v>1.352942E-2</c:v>
                </c:pt>
                <c:pt idx="16">
                  <c:v>1.010146E-2</c:v>
                </c:pt>
                <c:pt idx="17">
                  <c:v>1.8660320000000001E-2</c:v>
                </c:pt>
                <c:pt idx="18">
                  <c:v>1.417729E-2</c:v>
                </c:pt>
                <c:pt idx="19">
                  <c:v>2.0016280000000001E-2</c:v>
                </c:pt>
                <c:pt idx="20">
                  <c:v>1.53665E-2</c:v>
                </c:pt>
                <c:pt idx="21">
                  <c:v>1.492897E-2</c:v>
                </c:pt>
                <c:pt idx="22">
                  <c:v>1.1830780000000001E-2</c:v>
                </c:pt>
                <c:pt idx="23">
                  <c:v>1.205961E-2</c:v>
                </c:pt>
                <c:pt idx="24">
                  <c:v>1.0072360000000001E-2</c:v>
                </c:pt>
                <c:pt idx="25">
                  <c:v>1.257132E-2</c:v>
                </c:pt>
                <c:pt idx="26">
                  <c:v>1.5191670000000001E-2</c:v>
                </c:pt>
                <c:pt idx="27">
                  <c:v>1.7840580000000002E-2</c:v>
                </c:pt>
                <c:pt idx="28">
                  <c:v>1.370526E-2</c:v>
                </c:pt>
                <c:pt idx="29">
                  <c:v>1.216799E-2</c:v>
                </c:pt>
                <c:pt idx="30">
                  <c:v>1.9639050000000002E-2</c:v>
                </c:pt>
                <c:pt idx="31">
                  <c:v>9.9890889999999996E-3</c:v>
                </c:pt>
                <c:pt idx="32">
                  <c:v>1.1988800000000001E-2</c:v>
                </c:pt>
                <c:pt idx="33">
                  <c:v>9.4468E-3</c:v>
                </c:pt>
                <c:pt idx="34">
                  <c:v>1.08655E-2</c:v>
                </c:pt>
                <c:pt idx="35">
                  <c:v>1.2779530000000001E-2</c:v>
                </c:pt>
                <c:pt idx="36">
                  <c:v>1.684368E-2</c:v>
                </c:pt>
                <c:pt idx="37">
                  <c:v>1.8829329999999998E-2</c:v>
                </c:pt>
                <c:pt idx="38">
                  <c:v>1.073114E-2</c:v>
                </c:pt>
                <c:pt idx="39">
                  <c:v>1.1418609999999999E-2</c:v>
                </c:pt>
                <c:pt idx="40">
                  <c:v>9.5259420000000008E-3</c:v>
                </c:pt>
                <c:pt idx="41">
                  <c:v>9.6454090000000006E-3</c:v>
                </c:pt>
                <c:pt idx="42">
                  <c:v>1.374359E-2</c:v>
                </c:pt>
                <c:pt idx="43">
                  <c:v>1.458428E-2</c:v>
                </c:pt>
                <c:pt idx="44">
                  <c:v>1.352186E-2</c:v>
                </c:pt>
                <c:pt idx="45">
                  <c:v>9.4180540000000004E-3</c:v>
                </c:pt>
                <c:pt idx="46">
                  <c:v>9.28878E-3</c:v>
                </c:pt>
                <c:pt idx="47">
                  <c:v>9.9649189999999992E-3</c:v>
                </c:pt>
                <c:pt idx="48">
                  <c:v>2.2090619999999998E-2</c:v>
                </c:pt>
                <c:pt idx="49">
                  <c:v>1.585746E-2</c:v>
                </c:pt>
                <c:pt idx="50">
                  <c:v>1.472323E-2</c:v>
                </c:pt>
                <c:pt idx="51">
                  <c:v>8.8690169999999999E-3</c:v>
                </c:pt>
                <c:pt idx="52">
                  <c:v>1.263509E-2</c:v>
                </c:pt>
                <c:pt idx="53">
                  <c:v>1.9172850000000002E-2</c:v>
                </c:pt>
                <c:pt idx="54">
                  <c:v>2.1029430000000002E-2</c:v>
                </c:pt>
                <c:pt idx="55">
                  <c:v>9.1036929999999995E-3</c:v>
                </c:pt>
                <c:pt idx="56">
                  <c:v>1.603779E-2</c:v>
                </c:pt>
                <c:pt idx="57">
                  <c:v>1.4131019999999999E-2</c:v>
                </c:pt>
                <c:pt idx="58">
                  <c:v>8.4672710000000002E-3</c:v>
                </c:pt>
                <c:pt idx="59">
                  <c:v>1.5456019999999999E-2</c:v>
                </c:pt>
                <c:pt idx="60">
                  <c:v>9.6864150000000003E-3</c:v>
                </c:pt>
                <c:pt idx="61">
                  <c:v>1.399208E-2</c:v>
                </c:pt>
                <c:pt idx="62">
                  <c:v>1.0485619999999999E-2</c:v>
                </c:pt>
                <c:pt idx="63">
                  <c:v>6.1010680000000003E-3</c:v>
                </c:pt>
                <c:pt idx="64">
                  <c:v>1.753213E-2</c:v>
                </c:pt>
                <c:pt idx="65">
                  <c:v>1.37412E-2</c:v>
                </c:pt>
                <c:pt idx="66">
                  <c:v>1.849145E-2</c:v>
                </c:pt>
                <c:pt idx="67">
                  <c:v>1.064646E-2</c:v>
                </c:pt>
                <c:pt idx="68">
                  <c:v>1.407692E-2</c:v>
                </c:pt>
                <c:pt idx="69">
                  <c:v>1.008943E-2</c:v>
                </c:pt>
                <c:pt idx="70">
                  <c:v>1.8215479999999999E-2</c:v>
                </c:pt>
                <c:pt idx="71">
                  <c:v>1.1885069999999999E-2</c:v>
                </c:pt>
                <c:pt idx="72">
                  <c:v>1.204099E-2</c:v>
                </c:pt>
                <c:pt idx="73">
                  <c:v>1.101867E-2</c:v>
                </c:pt>
                <c:pt idx="74">
                  <c:v>1.8698679999999999E-2</c:v>
                </c:pt>
                <c:pt idx="75">
                  <c:v>1.1099609999999999E-2</c:v>
                </c:pt>
                <c:pt idx="76">
                  <c:v>1.7940299999999999E-2</c:v>
                </c:pt>
                <c:pt idx="77">
                  <c:v>9.3143879999999998E-3</c:v>
                </c:pt>
                <c:pt idx="78">
                  <c:v>1.6385940000000002E-2</c:v>
                </c:pt>
                <c:pt idx="79">
                  <c:v>1.401064E-2</c:v>
                </c:pt>
                <c:pt idx="80">
                  <c:v>9.9147679999999992E-3</c:v>
                </c:pt>
                <c:pt idx="81">
                  <c:v>1.0474880000000001E-2</c:v>
                </c:pt>
                <c:pt idx="82">
                  <c:v>1.7332440000000001E-2</c:v>
                </c:pt>
                <c:pt idx="83">
                  <c:v>1.1340889999999999E-2</c:v>
                </c:pt>
                <c:pt idx="84">
                  <c:v>2.2723009999999998E-2</c:v>
                </c:pt>
                <c:pt idx="85">
                  <c:v>1.0041889999999999E-2</c:v>
                </c:pt>
                <c:pt idx="86">
                  <c:v>1.6680110000000001E-2</c:v>
                </c:pt>
                <c:pt idx="87">
                  <c:v>1.6472270000000001E-2</c:v>
                </c:pt>
                <c:pt idx="88">
                  <c:v>1.773506E-2</c:v>
                </c:pt>
                <c:pt idx="89">
                  <c:v>1.6734099999999998E-2</c:v>
                </c:pt>
                <c:pt idx="90">
                  <c:v>9.2150730000000007E-3</c:v>
                </c:pt>
                <c:pt idx="91">
                  <c:v>1.542894E-2</c:v>
                </c:pt>
                <c:pt idx="92">
                  <c:v>1.541957E-2</c:v>
                </c:pt>
                <c:pt idx="93">
                  <c:v>8.6488869999999992E-3</c:v>
                </c:pt>
                <c:pt idx="94">
                  <c:v>1.510746E-2</c:v>
                </c:pt>
                <c:pt idx="95">
                  <c:v>8.3229110000000005E-3</c:v>
                </c:pt>
                <c:pt idx="96">
                  <c:v>9.4026130000000006E-3</c:v>
                </c:pt>
                <c:pt idx="97">
                  <c:v>1.7045629999999999E-2</c:v>
                </c:pt>
                <c:pt idx="98">
                  <c:v>1.1803269999999999E-2</c:v>
                </c:pt>
                <c:pt idx="99">
                  <c:v>1.4956570000000001E-2</c:v>
                </c:pt>
                <c:pt idx="100">
                  <c:v>1.429863E-2</c:v>
                </c:pt>
                <c:pt idx="101">
                  <c:v>8.9287159999999997E-3</c:v>
                </c:pt>
                <c:pt idx="102">
                  <c:v>1.202742E-2</c:v>
                </c:pt>
                <c:pt idx="103">
                  <c:v>1.6531179999999999E-2</c:v>
                </c:pt>
                <c:pt idx="104">
                  <c:v>1.230882E-2</c:v>
                </c:pt>
                <c:pt idx="105">
                  <c:v>1.8581489999999999E-2</c:v>
                </c:pt>
                <c:pt idx="106">
                  <c:v>1.690469E-2</c:v>
                </c:pt>
                <c:pt idx="107">
                  <c:v>1.089327E-2</c:v>
                </c:pt>
                <c:pt idx="108">
                  <c:v>1.1390880000000001E-2</c:v>
                </c:pt>
                <c:pt idx="109">
                  <c:v>1.159898E-2</c:v>
                </c:pt>
                <c:pt idx="110">
                  <c:v>7.9419829999999997E-3</c:v>
                </c:pt>
                <c:pt idx="111">
                  <c:v>1.396001E-2</c:v>
                </c:pt>
                <c:pt idx="112">
                  <c:v>1.8519710000000002E-2</c:v>
                </c:pt>
                <c:pt idx="113">
                  <c:v>1.417186E-2</c:v>
                </c:pt>
                <c:pt idx="114">
                  <c:v>2.2538929999999999E-2</c:v>
                </c:pt>
                <c:pt idx="115">
                  <c:v>9.5011609999999993E-3</c:v>
                </c:pt>
                <c:pt idx="116">
                  <c:v>1.6801839999999998E-2</c:v>
                </c:pt>
                <c:pt idx="117">
                  <c:v>8.9344179999999995E-3</c:v>
                </c:pt>
                <c:pt idx="118">
                  <c:v>1.4168770000000001E-2</c:v>
                </c:pt>
                <c:pt idx="119">
                  <c:v>8.2457889999999999E-3</c:v>
                </c:pt>
                <c:pt idx="120">
                  <c:v>1.056637E-2</c:v>
                </c:pt>
                <c:pt idx="121">
                  <c:v>1.238322E-2</c:v>
                </c:pt>
                <c:pt idx="122">
                  <c:v>1.1970389999999999E-2</c:v>
                </c:pt>
                <c:pt idx="123">
                  <c:v>1.6171930000000001E-2</c:v>
                </c:pt>
                <c:pt idx="124">
                  <c:v>1.4722010000000001E-2</c:v>
                </c:pt>
                <c:pt idx="125">
                  <c:v>1.697046E-2</c:v>
                </c:pt>
                <c:pt idx="126">
                  <c:v>1.2816859999999999E-2</c:v>
                </c:pt>
                <c:pt idx="127">
                  <c:v>1.247234E-2</c:v>
                </c:pt>
                <c:pt idx="128">
                  <c:v>1.120257E-2</c:v>
                </c:pt>
                <c:pt idx="129">
                  <c:v>1.584288E-2</c:v>
                </c:pt>
                <c:pt idx="130">
                  <c:v>1.2382590000000001E-2</c:v>
                </c:pt>
                <c:pt idx="131">
                  <c:v>1.694232E-2</c:v>
                </c:pt>
                <c:pt idx="132">
                  <c:v>1.307878E-2</c:v>
                </c:pt>
                <c:pt idx="133">
                  <c:v>1.2921999999999999E-2</c:v>
                </c:pt>
                <c:pt idx="134">
                  <c:v>1.575696E-2</c:v>
                </c:pt>
                <c:pt idx="135">
                  <c:v>1.1968410000000001E-2</c:v>
                </c:pt>
                <c:pt idx="136">
                  <c:v>9.3240479999999997E-3</c:v>
                </c:pt>
                <c:pt idx="137">
                  <c:v>1.510773E-2</c:v>
                </c:pt>
                <c:pt idx="138">
                  <c:v>1.9713700000000001E-2</c:v>
                </c:pt>
                <c:pt idx="139">
                  <c:v>1.807959E-2</c:v>
                </c:pt>
                <c:pt idx="140">
                  <c:v>1.56204E-2</c:v>
                </c:pt>
                <c:pt idx="141">
                  <c:v>9.6434759999999998E-3</c:v>
                </c:pt>
                <c:pt idx="142">
                  <c:v>1.6216919999999999E-2</c:v>
                </c:pt>
                <c:pt idx="143">
                  <c:v>1.4981349999999999E-2</c:v>
                </c:pt>
                <c:pt idx="144">
                  <c:v>1.348184E-2</c:v>
                </c:pt>
                <c:pt idx="145">
                  <c:v>1.554965E-2</c:v>
                </c:pt>
                <c:pt idx="146">
                  <c:v>7.8731180000000001E-3</c:v>
                </c:pt>
                <c:pt idx="147">
                  <c:v>1.1243710000000001E-2</c:v>
                </c:pt>
                <c:pt idx="148">
                  <c:v>1.9282239999999999E-2</c:v>
                </c:pt>
                <c:pt idx="149">
                  <c:v>2.1601550000000001E-2</c:v>
                </c:pt>
                <c:pt idx="150">
                  <c:v>1.5746469999999999E-2</c:v>
                </c:pt>
                <c:pt idx="151">
                  <c:v>1.02781E-2</c:v>
                </c:pt>
                <c:pt idx="152">
                  <c:v>1.291109E-2</c:v>
                </c:pt>
                <c:pt idx="153">
                  <c:v>1.261907E-2</c:v>
                </c:pt>
                <c:pt idx="154">
                  <c:v>6.4710139999999998E-3</c:v>
                </c:pt>
                <c:pt idx="155">
                  <c:v>1.431525E-2</c:v>
                </c:pt>
                <c:pt idx="156">
                  <c:v>1.261484E-2</c:v>
                </c:pt>
                <c:pt idx="157">
                  <c:v>1.142252E-2</c:v>
                </c:pt>
                <c:pt idx="158">
                  <c:v>9.6373740000000006E-3</c:v>
                </c:pt>
                <c:pt idx="159">
                  <c:v>1.059153E-2</c:v>
                </c:pt>
                <c:pt idx="160">
                  <c:v>8.4818280000000003E-3</c:v>
                </c:pt>
                <c:pt idx="161">
                  <c:v>1.355513E-2</c:v>
                </c:pt>
                <c:pt idx="162">
                  <c:v>1.6680270000000001E-2</c:v>
                </c:pt>
                <c:pt idx="163">
                  <c:v>1.626878E-2</c:v>
                </c:pt>
                <c:pt idx="164">
                  <c:v>1.352688E-2</c:v>
                </c:pt>
                <c:pt idx="165">
                  <c:v>1.4436050000000001E-2</c:v>
                </c:pt>
                <c:pt idx="166">
                  <c:v>8.7509240000000002E-3</c:v>
                </c:pt>
                <c:pt idx="167">
                  <c:v>1.6086900000000001E-2</c:v>
                </c:pt>
                <c:pt idx="168">
                  <c:v>1.180437E-2</c:v>
                </c:pt>
                <c:pt idx="169">
                  <c:v>7.9338870000000006E-3</c:v>
                </c:pt>
                <c:pt idx="170">
                  <c:v>1.2378510000000001E-2</c:v>
                </c:pt>
                <c:pt idx="171">
                  <c:v>1.390073E-2</c:v>
                </c:pt>
                <c:pt idx="172">
                  <c:v>9.1671200000000008E-3</c:v>
                </c:pt>
                <c:pt idx="173">
                  <c:v>1.6014690000000002E-2</c:v>
                </c:pt>
                <c:pt idx="174">
                  <c:v>1.317785E-2</c:v>
                </c:pt>
                <c:pt idx="175">
                  <c:v>9.9236519999999998E-3</c:v>
                </c:pt>
                <c:pt idx="176">
                  <c:v>1.477818E-2</c:v>
                </c:pt>
                <c:pt idx="177">
                  <c:v>7.2548960000000003E-3</c:v>
                </c:pt>
                <c:pt idx="178">
                  <c:v>1.462772E-2</c:v>
                </c:pt>
                <c:pt idx="179">
                  <c:v>1.3161910000000001E-2</c:v>
                </c:pt>
                <c:pt idx="180">
                  <c:v>1.0992170000000001E-2</c:v>
                </c:pt>
                <c:pt idx="181">
                  <c:v>1.106682E-2</c:v>
                </c:pt>
                <c:pt idx="182">
                  <c:v>1.1353149999999999E-2</c:v>
                </c:pt>
                <c:pt idx="183">
                  <c:v>8.7535330000000008E-3</c:v>
                </c:pt>
                <c:pt idx="184">
                  <c:v>1.113403E-2</c:v>
                </c:pt>
                <c:pt idx="185">
                  <c:v>1.170231E-2</c:v>
                </c:pt>
                <c:pt idx="186">
                  <c:v>1.51904E-2</c:v>
                </c:pt>
                <c:pt idx="187">
                  <c:v>1.5344129999999999E-2</c:v>
                </c:pt>
                <c:pt idx="188">
                  <c:v>1.0681370000000001E-2</c:v>
                </c:pt>
                <c:pt idx="189">
                  <c:v>1.5648410000000001E-2</c:v>
                </c:pt>
                <c:pt idx="190">
                  <c:v>8.4052780000000004E-3</c:v>
                </c:pt>
                <c:pt idx="191">
                  <c:v>1.0052149999999999E-2</c:v>
                </c:pt>
                <c:pt idx="192">
                  <c:v>1.214223E-2</c:v>
                </c:pt>
                <c:pt idx="193">
                  <c:v>9.5822340000000002E-3</c:v>
                </c:pt>
                <c:pt idx="194">
                  <c:v>1.2981360000000001E-2</c:v>
                </c:pt>
                <c:pt idx="195">
                  <c:v>1.292533E-2</c:v>
                </c:pt>
                <c:pt idx="196">
                  <c:v>1.140417E-2</c:v>
                </c:pt>
                <c:pt idx="197">
                  <c:v>1.3150830000000001E-2</c:v>
                </c:pt>
                <c:pt idx="198">
                  <c:v>1.277202E-2</c:v>
                </c:pt>
                <c:pt idx="199">
                  <c:v>1.185336E-2</c:v>
                </c:pt>
                <c:pt idx="200">
                  <c:v>1.046032E-2</c:v>
                </c:pt>
                <c:pt idx="201">
                  <c:v>7.8921649999999996E-3</c:v>
                </c:pt>
                <c:pt idx="202">
                  <c:v>9.2538199999999994E-3</c:v>
                </c:pt>
                <c:pt idx="203">
                  <c:v>1.304233E-2</c:v>
                </c:pt>
                <c:pt idx="204">
                  <c:v>1.087748E-2</c:v>
                </c:pt>
                <c:pt idx="205">
                  <c:v>7.8792910000000001E-3</c:v>
                </c:pt>
                <c:pt idx="206">
                  <c:v>1.4963519999999999E-2</c:v>
                </c:pt>
                <c:pt idx="207">
                  <c:v>1.711965E-2</c:v>
                </c:pt>
                <c:pt idx="208">
                  <c:v>9.7427550000000005E-3</c:v>
                </c:pt>
                <c:pt idx="209">
                  <c:v>1.3882449999999999E-2</c:v>
                </c:pt>
                <c:pt idx="210">
                  <c:v>6.8619110000000001E-3</c:v>
                </c:pt>
                <c:pt idx="211">
                  <c:v>1.217852E-2</c:v>
                </c:pt>
                <c:pt idx="212">
                  <c:v>1.283228E-2</c:v>
                </c:pt>
                <c:pt idx="213">
                  <c:v>1.2300419999999999E-2</c:v>
                </c:pt>
                <c:pt idx="214">
                  <c:v>1.076366E-2</c:v>
                </c:pt>
                <c:pt idx="215">
                  <c:v>1.1524349999999999E-2</c:v>
                </c:pt>
                <c:pt idx="216">
                  <c:v>1.2137190000000001E-2</c:v>
                </c:pt>
                <c:pt idx="217">
                  <c:v>1.108455E-2</c:v>
                </c:pt>
                <c:pt idx="218">
                  <c:v>1.1356460000000001E-2</c:v>
                </c:pt>
                <c:pt idx="219">
                  <c:v>1.458157E-2</c:v>
                </c:pt>
                <c:pt idx="220">
                  <c:v>7.7346860000000002E-3</c:v>
                </c:pt>
                <c:pt idx="221">
                  <c:v>1.5170579999999999E-2</c:v>
                </c:pt>
                <c:pt idx="222">
                  <c:v>1.0855780000000001E-2</c:v>
                </c:pt>
                <c:pt idx="223">
                  <c:v>1.271452E-2</c:v>
                </c:pt>
                <c:pt idx="224">
                  <c:v>1.0545880000000001E-2</c:v>
                </c:pt>
                <c:pt idx="225">
                  <c:v>2.2776899999999999E-2</c:v>
                </c:pt>
                <c:pt idx="226">
                  <c:v>8.4656339999999997E-3</c:v>
                </c:pt>
                <c:pt idx="227">
                  <c:v>1.0344280000000001E-2</c:v>
                </c:pt>
                <c:pt idx="228">
                  <c:v>1.2073209999999999E-2</c:v>
                </c:pt>
                <c:pt idx="229">
                  <c:v>1.037545E-2</c:v>
                </c:pt>
                <c:pt idx="230">
                  <c:v>1.1547750000000001E-2</c:v>
                </c:pt>
                <c:pt idx="231">
                  <c:v>1.261261E-2</c:v>
                </c:pt>
                <c:pt idx="232">
                  <c:v>7.9888340000000002E-3</c:v>
                </c:pt>
                <c:pt idx="233">
                  <c:v>8.0883199999999995E-3</c:v>
                </c:pt>
                <c:pt idx="234">
                  <c:v>1.010232E-2</c:v>
                </c:pt>
                <c:pt idx="235">
                  <c:v>1.283606E-2</c:v>
                </c:pt>
                <c:pt idx="236">
                  <c:v>1.528411E-2</c:v>
                </c:pt>
                <c:pt idx="237">
                  <c:v>1.4626739999999999E-2</c:v>
                </c:pt>
                <c:pt idx="238">
                  <c:v>1.224602E-2</c:v>
                </c:pt>
                <c:pt idx="239">
                  <c:v>1.6222239999999999E-2</c:v>
                </c:pt>
                <c:pt idx="240">
                  <c:v>1.7822310000000001E-2</c:v>
                </c:pt>
                <c:pt idx="241">
                  <c:v>1.308049E-2</c:v>
                </c:pt>
                <c:pt idx="242">
                  <c:v>1.8662580000000002E-2</c:v>
                </c:pt>
                <c:pt idx="243">
                  <c:v>1.18972E-2</c:v>
                </c:pt>
                <c:pt idx="244">
                  <c:v>1.1527280000000001E-2</c:v>
                </c:pt>
                <c:pt idx="245">
                  <c:v>1.16705E-2</c:v>
                </c:pt>
                <c:pt idx="246">
                  <c:v>1.0436330000000001E-2</c:v>
                </c:pt>
                <c:pt idx="247">
                  <c:v>1.7625109999999999E-2</c:v>
                </c:pt>
                <c:pt idx="248">
                  <c:v>8.3975830000000001E-3</c:v>
                </c:pt>
                <c:pt idx="249">
                  <c:v>1.5932459999999999E-2</c:v>
                </c:pt>
                <c:pt idx="250">
                  <c:v>1.0711160000000001E-2</c:v>
                </c:pt>
                <c:pt idx="251">
                  <c:v>1.2397490000000001E-2</c:v>
                </c:pt>
                <c:pt idx="252">
                  <c:v>1.194897E-2</c:v>
                </c:pt>
                <c:pt idx="253">
                  <c:v>1.12263E-2</c:v>
                </c:pt>
                <c:pt idx="254">
                  <c:v>9.4990430000000004E-3</c:v>
                </c:pt>
                <c:pt idx="255">
                  <c:v>9.5122049999999993E-3</c:v>
                </c:pt>
                <c:pt idx="256">
                  <c:v>8.2851230000000001E-3</c:v>
                </c:pt>
                <c:pt idx="257">
                  <c:v>1.063981E-2</c:v>
                </c:pt>
                <c:pt idx="258">
                  <c:v>1.1673650000000001E-2</c:v>
                </c:pt>
                <c:pt idx="259">
                  <c:v>1.2481839999999999E-2</c:v>
                </c:pt>
                <c:pt idx="260">
                  <c:v>1.24578E-2</c:v>
                </c:pt>
                <c:pt idx="261">
                  <c:v>1.0311600000000001E-2</c:v>
                </c:pt>
                <c:pt idx="262">
                  <c:v>9.3246160000000008E-3</c:v>
                </c:pt>
                <c:pt idx="263">
                  <c:v>1.026382E-2</c:v>
                </c:pt>
                <c:pt idx="264">
                  <c:v>1.169371E-2</c:v>
                </c:pt>
                <c:pt idx="265">
                  <c:v>8.4268529999999998E-3</c:v>
                </c:pt>
                <c:pt idx="266">
                  <c:v>1.2691040000000001E-2</c:v>
                </c:pt>
                <c:pt idx="267">
                  <c:v>1.0481549999999999E-2</c:v>
                </c:pt>
                <c:pt idx="268">
                  <c:v>1.3022219999999999E-2</c:v>
                </c:pt>
                <c:pt idx="269">
                  <c:v>1.0802590000000001E-2</c:v>
                </c:pt>
                <c:pt idx="270">
                  <c:v>1.215162E-2</c:v>
                </c:pt>
                <c:pt idx="271">
                  <c:v>1.064902E-2</c:v>
                </c:pt>
                <c:pt idx="272">
                  <c:v>9.0351159999999993E-3</c:v>
                </c:pt>
                <c:pt idx="273">
                  <c:v>1.3760079999999999E-2</c:v>
                </c:pt>
                <c:pt idx="274">
                  <c:v>1.004301E-2</c:v>
                </c:pt>
                <c:pt idx="275">
                  <c:v>9.1171450000000001E-3</c:v>
                </c:pt>
                <c:pt idx="276">
                  <c:v>1.4934589999999999E-2</c:v>
                </c:pt>
                <c:pt idx="277">
                  <c:v>1.908346E-2</c:v>
                </c:pt>
                <c:pt idx="278">
                  <c:v>1.242858E-2</c:v>
                </c:pt>
                <c:pt idx="279">
                  <c:v>1.5488089999999999E-2</c:v>
                </c:pt>
                <c:pt idx="280">
                  <c:v>1.390167E-2</c:v>
                </c:pt>
                <c:pt idx="281">
                  <c:v>9.3649649999999994E-3</c:v>
                </c:pt>
                <c:pt idx="282">
                  <c:v>1.487611E-2</c:v>
                </c:pt>
                <c:pt idx="283">
                  <c:v>1.2792909999999999E-2</c:v>
                </c:pt>
                <c:pt idx="284">
                  <c:v>1.090929E-2</c:v>
                </c:pt>
                <c:pt idx="285">
                  <c:v>7.0896600000000002E-3</c:v>
                </c:pt>
                <c:pt idx="286">
                  <c:v>1.169456E-2</c:v>
                </c:pt>
                <c:pt idx="287">
                  <c:v>9.9591420000000007E-3</c:v>
                </c:pt>
                <c:pt idx="288">
                  <c:v>1.3070709999999999E-2</c:v>
                </c:pt>
                <c:pt idx="289">
                  <c:v>9.5806710000000007E-3</c:v>
                </c:pt>
                <c:pt idx="290">
                  <c:v>8.4299209999999999E-3</c:v>
                </c:pt>
                <c:pt idx="291">
                  <c:v>1.41675E-2</c:v>
                </c:pt>
                <c:pt idx="292">
                  <c:v>9.8608670000000006E-3</c:v>
                </c:pt>
                <c:pt idx="293">
                  <c:v>1.3387380000000001E-2</c:v>
                </c:pt>
                <c:pt idx="294">
                  <c:v>1.2767809999999999E-2</c:v>
                </c:pt>
                <c:pt idx="295">
                  <c:v>1.017319E-2</c:v>
                </c:pt>
                <c:pt idx="296">
                  <c:v>1.3763289999999999E-2</c:v>
                </c:pt>
                <c:pt idx="297">
                  <c:v>1.247582E-2</c:v>
                </c:pt>
                <c:pt idx="298">
                  <c:v>1.2119919999999999E-2</c:v>
                </c:pt>
                <c:pt idx="299">
                  <c:v>1.5854190000000001E-2</c:v>
                </c:pt>
                <c:pt idx="300">
                  <c:v>1.03103E-2</c:v>
                </c:pt>
                <c:pt idx="301">
                  <c:v>1.086377E-2</c:v>
                </c:pt>
                <c:pt idx="302">
                  <c:v>1.1939719999999999E-2</c:v>
                </c:pt>
                <c:pt idx="303">
                  <c:v>9.1995749999999998E-3</c:v>
                </c:pt>
                <c:pt idx="304">
                  <c:v>7.1171230000000004E-3</c:v>
                </c:pt>
                <c:pt idx="305">
                  <c:v>1.315507E-2</c:v>
                </c:pt>
                <c:pt idx="306">
                  <c:v>1.515846E-2</c:v>
                </c:pt>
                <c:pt idx="307">
                  <c:v>1.6372790000000002E-2</c:v>
                </c:pt>
                <c:pt idx="308">
                  <c:v>1.070632E-2</c:v>
                </c:pt>
                <c:pt idx="309">
                  <c:v>1.059907E-2</c:v>
                </c:pt>
                <c:pt idx="310">
                  <c:v>1.244981E-2</c:v>
                </c:pt>
                <c:pt idx="311">
                  <c:v>1.436279E-2</c:v>
                </c:pt>
                <c:pt idx="312">
                  <c:v>1.468148E-2</c:v>
                </c:pt>
                <c:pt idx="313">
                  <c:v>9.3645159999999998E-3</c:v>
                </c:pt>
                <c:pt idx="314">
                  <c:v>1.0999200000000001E-2</c:v>
                </c:pt>
                <c:pt idx="315">
                  <c:v>1.1153120000000001E-2</c:v>
                </c:pt>
                <c:pt idx="316">
                  <c:v>8.6579369999999992E-3</c:v>
                </c:pt>
                <c:pt idx="317">
                  <c:v>9.8072539999999996E-3</c:v>
                </c:pt>
                <c:pt idx="318">
                  <c:v>1.3083610000000001E-2</c:v>
                </c:pt>
                <c:pt idx="319">
                  <c:v>1.2155859999999999E-2</c:v>
                </c:pt>
                <c:pt idx="320">
                  <c:v>8.292911E-3</c:v>
                </c:pt>
                <c:pt idx="321">
                  <c:v>8.9173640000000005E-3</c:v>
                </c:pt>
                <c:pt idx="322">
                  <c:v>1.084155E-2</c:v>
                </c:pt>
                <c:pt idx="323">
                  <c:v>1.5632150000000001E-2</c:v>
                </c:pt>
                <c:pt idx="324">
                  <c:v>1.8035559999999999E-2</c:v>
                </c:pt>
                <c:pt idx="325">
                  <c:v>2.0250770000000001E-2</c:v>
                </c:pt>
                <c:pt idx="326">
                  <c:v>7.4185049999999997E-3</c:v>
                </c:pt>
                <c:pt idx="327">
                  <c:v>1.409025E-2</c:v>
                </c:pt>
                <c:pt idx="328">
                  <c:v>1.118015E-2</c:v>
                </c:pt>
                <c:pt idx="329">
                  <c:v>8.5098429999999996E-3</c:v>
                </c:pt>
                <c:pt idx="330">
                  <c:v>9.8020350000000006E-3</c:v>
                </c:pt>
                <c:pt idx="331">
                  <c:v>1.8248520000000001E-2</c:v>
                </c:pt>
                <c:pt idx="332">
                  <c:v>1.238349E-2</c:v>
                </c:pt>
                <c:pt idx="333">
                  <c:v>1.4236230000000001E-2</c:v>
                </c:pt>
                <c:pt idx="334">
                  <c:v>1.418823E-2</c:v>
                </c:pt>
                <c:pt idx="335">
                  <c:v>1.6426759999999999E-2</c:v>
                </c:pt>
                <c:pt idx="336">
                  <c:v>1.097883E-2</c:v>
                </c:pt>
                <c:pt idx="337">
                  <c:v>9.7043230000000008E-3</c:v>
                </c:pt>
                <c:pt idx="338">
                  <c:v>8.993058E-3</c:v>
                </c:pt>
                <c:pt idx="339">
                  <c:v>1.5797479999999999E-2</c:v>
                </c:pt>
                <c:pt idx="340">
                  <c:v>1.5405149999999999E-2</c:v>
                </c:pt>
                <c:pt idx="341">
                  <c:v>9.5355000000000006E-3</c:v>
                </c:pt>
                <c:pt idx="342">
                  <c:v>1.079219E-2</c:v>
                </c:pt>
                <c:pt idx="343">
                  <c:v>1.4516009999999999E-2</c:v>
                </c:pt>
                <c:pt idx="344">
                  <c:v>1.2488930000000001E-2</c:v>
                </c:pt>
                <c:pt idx="345">
                  <c:v>1.0112049999999999E-2</c:v>
                </c:pt>
                <c:pt idx="346">
                  <c:v>1.4641410000000001E-2</c:v>
                </c:pt>
                <c:pt idx="347">
                  <c:v>1.1040080000000001E-2</c:v>
                </c:pt>
                <c:pt idx="348">
                  <c:v>9.7002349999999998E-3</c:v>
                </c:pt>
                <c:pt idx="349">
                  <c:v>1.519248E-2</c:v>
                </c:pt>
                <c:pt idx="350">
                  <c:v>1.4942820000000001E-2</c:v>
                </c:pt>
                <c:pt idx="351">
                  <c:v>1.1860280000000001E-2</c:v>
                </c:pt>
                <c:pt idx="352">
                  <c:v>1.044599E-2</c:v>
                </c:pt>
                <c:pt idx="353">
                  <c:v>1.7077479999999999E-2</c:v>
                </c:pt>
                <c:pt idx="354">
                  <c:v>1.013936E-2</c:v>
                </c:pt>
                <c:pt idx="355">
                  <c:v>1.300863E-2</c:v>
                </c:pt>
                <c:pt idx="356">
                  <c:v>1.068962E-2</c:v>
                </c:pt>
                <c:pt idx="357">
                  <c:v>1.011895E-2</c:v>
                </c:pt>
                <c:pt idx="358">
                  <c:v>1.079812E-2</c:v>
                </c:pt>
                <c:pt idx="359">
                  <c:v>9.3964559999999992E-3</c:v>
                </c:pt>
                <c:pt idx="360">
                  <c:v>1.376582E-2</c:v>
                </c:pt>
                <c:pt idx="361">
                  <c:v>7.4726519999999998E-3</c:v>
                </c:pt>
                <c:pt idx="362">
                  <c:v>1.0760560000000001E-2</c:v>
                </c:pt>
                <c:pt idx="363">
                  <c:v>1.066082E-2</c:v>
                </c:pt>
                <c:pt idx="364">
                  <c:v>7.2423590000000003E-3</c:v>
                </c:pt>
                <c:pt idx="365">
                  <c:v>9.0307540000000002E-3</c:v>
                </c:pt>
                <c:pt idx="366">
                  <c:v>1.3317249999999999E-2</c:v>
                </c:pt>
                <c:pt idx="367">
                  <c:v>1.4436849999999999E-2</c:v>
                </c:pt>
                <c:pt idx="368">
                  <c:v>1.3555859999999999E-2</c:v>
                </c:pt>
                <c:pt idx="369">
                  <c:v>6.6328100000000003E-3</c:v>
                </c:pt>
                <c:pt idx="370">
                  <c:v>1.0938959999999999E-2</c:v>
                </c:pt>
                <c:pt idx="371">
                  <c:v>1.077414E-2</c:v>
                </c:pt>
                <c:pt idx="372">
                  <c:v>1.020395E-2</c:v>
                </c:pt>
                <c:pt idx="373">
                  <c:v>1.82458E-2</c:v>
                </c:pt>
                <c:pt idx="374">
                  <c:v>1.1287200000000001E-2</c:v>
                </c:pt>
                <c:pt idx="375">
                  <c:v>9.9432319999999998E-3</c:v>
                </c:pt>
                <c:pt idx="376">
                  <c:v>1.486228E-2</c:v>
                </c:pt>
                <c:pt idx="377">
                  <c:v>8.858042E-3</c:v>
                </c:pt>
                <c:pt idx="378">
                  <c:v>1.8797379999999999E-2</c:v>
                </c:pt>
                <c:pt idx="379">
                  <c:v>1.06436E-2</c:v>
                </c:pt>
                <c:pt idx="380">
                  <c:v>1.000092E-2</c:v>
                </c:pt>
                <c:pt idx="381">
                  <c:v>1.1030130000000001E-2</c:v>
                </c:pt>
                <c:pt idx="382">
                  <c:v>1.47835E-2</c:v>
                </c:pt>
                <c:pt idx="383">
                  <c:v>1.3484299999999999E-2</c:v>
                </c:pt>
                <c:pt idx="384">
                  <c:v>9.2751599999999993E-3</c:v>
                </c:pt>
                <c:pt idx="385">
                  <c:v>7.4934900000000002E-3</c:v>
                </c:pt>
                <c:pt idx="386">
                  <c:v>1.2743890000000001E-2</c:v>
                </c:pt>
                <c:pt idx="387">
                  <c:v>7.5123050000000004E-3</c:v>
                </c:pt>
                <c:pt idx="388">
                  <c:v>8.9075620000000008E-3</c:v>
                </c:pt>
                <c:pt idx="389">
                  <c:v>1.548101E-2</c:v>
                </c:pt>
                <c:pt idx="390">
                  <c:v>9.6640059999999993E-3</c:v>
                </c:pt>
                <c:pt idx="391">
                  <c:v>9.0766030000000008E-3</c:v>
                </c:pt>
                <c:pt idx="392">
                  <c:v>1.265927E-2</c:v>
                </c:pt>
                <c:pt idx="393">
                  <c:v>7.9534740000000003E-3</c:v>
                </c:pt>
                <c:pt idx="394">
                  <c:v>9.5330060000000001E-3</c:v>
                </c:pt>
                <c:pt idx="395">
                  <c:v>1.1418609999999999E-2</c:v>
                </c:pt>
                <c:pt idx="396">
                  <c:v>1.348742E-2</c:v>
                </c:pt>
                <c:pt idx="397">
                  <c:v>1.121251E-2</c:v>
                </c:pt>
                <c:pt idx="398">
                  <c:v>1.5939720000000001E-2</c:v>
                </c:pt>
                <c:pt idx="399">
                  <c:v>1.2759059999999999E-2</c:v>
                </c:pt>
                <c:pt idx="400">
                  <c:v>1.0992750000000001E-2</c:v>
                </c:pt>
                <c:pt idx="401">
                  <c:v>1.0474610000000001E-2</c:v>
                </c:pt>
                <c:pt idx="402">
                  <c:v>1.126165E-2</c:v>
                </c:pt>
                <c:pt idx="403">
                  <c:v>1.034671E-2</c:v>
                </c:pt>
                <c:pt idx="404">
                  <c:v>1.5251880000000001E-2</c:v>
                </c:pt>
                <c:pt idx="405">
                  <c:v>1.013527E-2</c:v>
                </c:pt>
                <c:pt idx="406">
                  <c:v>1.330601E-2</c:v>
                </c:pt>
                <c:pt idx="407">
                  <c:v>1.06132E-2</c:v>
                </c:pt>
                <c:pt idx="408">
                  <c:v>1.1891769999999999E-2</c:v>
                </c:pt>
                <c:pt idx="409">
                  <c:v>9.4606510000000005E-3</c:v>
                </c:pt>
                <c:pt idx="410">
                  <c:v>8.4818240000000007E-3</c:v>
                </c:pt>
                <c:pt idx="411">
                  <c:v>8.7376290000000002E-3</c:v>
                </c:pt>
                <c:pt idx="412">
                  <c:v>1.1092319999999999E-2</c:v>
                </c:pt>
                <c:pt idx="413">
                  <c:v>1.114392E-2</c:v>
                </c:pt>
                <c:pt idx="414">
                  <c:v>1.067913E-2</c:v>
                </c:pt>
                <c:pt idx="415">
                  <c:v>1.2075560000000001E-2</c:v>
                </c:pt>
                <c:pt idx="416">
                  <c:v>1.6847270000000001E-2</c:v>
                </c:pt>
                <c:pt idx="417">
                  <c:v>1.326253E-2</c:v>
                </c:pt>
                <c:pt idx="418">
                  <c:v>1.1755399999999999E-2</c:v>
                </c:pt>
                <c:pt idx="419">
                  <c:v>1.1607279999999999E-2</c:v>
                </c:pt>
                <c:pt idx="420">
                  <c:v>1.131071E-2</c:v>
                </c:pt>
                <c:pt idx="421">
                  <c:v>1.5145570000000001E-2</c:v>
                </c:pt>
                <c:pt idx="422">
                  <c:v>1.264644E-2</c:v>
                </c:pt>
                <c:pt idx="423">
                  <c:v>1.0961139999999999E-2</c:v>
                </c:pt>
                <c:pt idx="424">
                  <c:v>1.003267E-2</c:v>
                </c:pt>
                <c:pt idx="425">
                  <c:v>1.123042E-2</c:v>
                </c:pt>
                <c:pt idx="426">
                  <c:v>9.7963229999999991E-3</c:v>
                </c:pt>
                <c:pt idx="427">
                  <c:v>8.8232629999999996E-3</c:v>
                </c:pt>
                <c:pt idx="428">
                  <c:v>1.0843159999999999E-2</c:v>
                </c:pt>
                <c:pt idx="429">
                  <c:v>8.7399790000000002E-3</c:v>
                </c:pt>
                <c:pt idx="430">
                  <c:v>1.5136119999999999E-2</c:v>
                </c:pt>
                <c:pt idx="431">
                  <c:v>1.376283E-2</c:v>
                </c:pt>
                <c:pt idx="432">
                  <c:v>1.3264669999999999E-2</c:v>
                </c:pt>
                <c:pt idx="433">
                  <c:v>1.447436E-2</c:v>
                </c:pt>
                <c:pt idx="434">
                  <c:v>8.5233340000000005E-3</c:v>
                </c:pt>
                <c:pt idx="435">
                  <c:v>9.2661040000000007E-3</c:v>
                </c:pt>
                <c:pt idx="436">
                  <c:v>1.51243E-2</c:v>
                </c:pt>
                <c:pt idx="437">
                  <c:v>8.4230620000000003E-3</c:v>
                </c:pt>
                <c:pt idx="438">
                  <c:v>1.037272E-2</c:v>
                </c:pt>
                <c:pt idx="439">
                  <c:v>1.04353E-2</c:v>
                </c:pt>
                <c:pt idx="440">
                  <c:v>1.0856330000000001E-2</c:v>
                </c:pt>
                <c:pt idx="441">
                  <c:v>1.15389E-2</c:v>
                </c:pt>
                <c:pt idx="442">
                  <c:v>1.0382880000000001E-2</c:v>
                </c:pt>
                <c:pt idx="443">
                  <c:v>1.18111E-2</c:v>
                </c:pt>
                <c:pt idx="444">
                  <c:v>1.264676E-2</c:v>
                </c:pt>
                <c:pt idx="445">
                  <c:v>7.0698710000000001E-3</c:v>
                </c:pt>
                <c:pt idx="446">
                  <c:v>1.26753E-2</c:v>
                </c:pt>
                <c:pt idx="447">
                  <c:v>5.5142769999999997E-3</c:v>
                </c:pt>
                <c:pt idx="448">
                  <c:v>1.683229E-2</c:v>
                </c:pt>
                <c:pt idx="449">
                  <c:v>1.144614E-2</c:v>
                </c:pt>
                <c:pt idx="450">
                  <c:v>1.351783E-2</c:v>
                </c:pt>
                <c:pt idx="451">
                  <c:v>7.769466E-3</c:v>
                </c:pt>
                <c:pt idx="452">
                  <c:v>9.4870949999999992E-3</c:v>
                </c:pt>
                <c:pt idx="453">
                  <c:v>7.4812309999999996E-3</c:v>
                </c:pt>
                <c:pt idx="454">
                  <c:v>9.852675E-3</c:v>
                </c:pt>
                <c:pt idx="455">
                  <c:v>1.492222E-2</c:v>
                </c:pt>
                <c:pt idx="456">
                  <c:v>1.230501E-2</c:v>
                </c:pt>
                <c:pt idx="457">
                  <c:v>1.6240149999999998E-2</c:v>
                </c:pt>
                <c:pt idx="458">
                  <c:v>9.0854649999999992E-3</c:v>
                </c:pt>
                <c:pt idx="459">
                  <c:v>1.0596400000000001E-2</c:v>
                </c:pt>
                <c:pt idx="460">
                  <c:v>1.3336570000000001E-2</c:v>
                </c:pt>
                <c:pt idx="461">
                  <c:v>1.344212E-2</c:v>
                </c:pt>
                <c:pt idx="462">
                  <c:v>8.9873350000000008E-3</c:v>
                </c:pt>
                <c:pt idx="463">
                  <c:v>9.6643860000000005E-3</c:v>
                </c:pt>
                <c:pt idx="464">
                  <c:v>9.0548729999999997E-3</c:v>
                </c:pt>
                <c:pt idx="465">
                  <c:v>8.8153799999999994E-3</c:v>
                </c:pt>
                <c:pt idx="466">
                  <c:v>1.1044750000000001E-2</c:v>
                </c:pt>
                <c:pt idx="467">
                  <c:v>1.324643E-2</c:v>
                </c:pt>
                <c:pt idx="468">
                  <c:v>1.237215E-2</c:v>
                </c:pt>
                <c:pt idx="469">
                  <c:v>1.006112E-2</c:v>
                </c:pt>
                <c:pt idx="470">
                  <c:v>9.9910659999999998E-3</c:v>
                </c:pt>
                <c:pt idx="471">
                  <c:v>7.3627679999999996E-3</c:v>
                </c:pt>
                <c:pt idx="472">
                  <c:v>9.8291260000000005E-3</c:v>
                </c:pt>
                <c:pt idx="473">
                  <c:v>1.421647E-2</c:v>
                </c:pt>
                <c:pt idx="474">
                  <c:v>8.5530769999999992E-3</c:v>
                </c:pt>
                <c:pt idx="475">
                  <c:v>7.97403E-3</c:v>
                </c:pt>
                <c:pt idx="476">
                  <c:v>1.4417019999999999E-2</c:v>
                </c:pt>
                <c:pt idx="477">
                  <c:v>1.1476709999999999E-2</c:v>
                </c:pt>
                <c:pt idx="478">
                  <c:v>1.1463849999999999E-2</c:v>
                </c:pt>
                <c:pt idx="479">
                  <c:v>1.133608E-2</c:v>
                </c:pt>
                <c:pt idx="480">
                  <c:v>1.2728140000000001E-2</c:v>
                </c:pt>
                <c:pt idx="481">
                  <c:v>1.1874010000000001E-2</c:v>
                </c:pt>
                <c:pt idx="482">
                  <c:v>1.5734430000000001E-2</c:v>
                </c:pt>
                <c:pt idx="483">
                  <c:v>8.360223E-3</c:v>
                </c:pt>
                <c:pt idx="484">
                  <c:v>1.128904E-2</c:v>
                </c:pt>
                <c:pt idx="485">
                  <c:v>1.3771220000000001E-2</c:v>
                </c:pt>
                <c:pt idx="486">
                  <c:v>1.2322380000000001E-2</c:v>
                </c:pt>
                <c:pt idx="487">
                  <c:v>1.05387E-2</c:v>
                </c:pt>
                <c:pt idx="488">
                  <c:v>1.076911E-2</c:v>
                </c:pt>
                <c:pt idx="489">
                  <c:v>7.7566880000000003E-3</c:v>
                </c:pt>
                <c:pt idx="490">
                  <c:v>1.09966E-2</c:v>
                </c:pt>
                <c:pt idx="491">
                  <c:v>8.8505340000000002E-3</c:v>
                </c:pt>
                <c:pt idx="492">
                  <c:v>1.5933139999999998E-2</c:v>
                </c:pt>
                <c:pt idx="493">
                  <c:v>1.04122E-2</c:v>
                </c:pt>
                <c:pt idx="494">
                  <c:v>1.09049E-2</c:v>
                </c:pt>
                <c:pt idx="495">
                  <c:v>1.018283E-2</c:v>
                </c:pt>
                <c:pt idx="496">
                  <c:v>1.377222E-2</c:v>
                </c:pt>
                <c:pt idx="497">
                  <c:v>1.118015E-2</c:v>
                </c:pt>
                <c:pt idx="498">
                  <c:v>1.2925249999999999E-2</c:v>
                </c:pt>
                <c:pt idx="499">
                  <c:v>1.546487E-2</c:v>
                </c:pt>
                <c:pt idx="500">
                  <c:v>9.2491150000000005E-3</c:v>
                </c:pt>
                <c:pt idx="501">
                  <c:v>1.465587E-2</c:v>
                </c:pt>
                <c:pt idx="502">
                  <c:v>1.000408E-2</c:v>
                </c:pt>
                <c:pt idx="503">
                  <c:v>1.328969E-2</c:v>
                </c:pt>
                <c:pt idx="504">
                  <c:v>1.153765E-2</c:v>
                </c:pt>
                <c:pt idx="505">
                  <c:v>8.4096269999999994E-3</c:v>
                </c:pt>
                <c:pt idx="506">
                  <c:v>9.6665220000000003E-3</c:v>
                </c:pt>
                <c:pt idx="507">
                  <c:v>1.9371360000000001E-2</c:v>
                </c:pt>
                <c:pt idx="508">
                  <c:v>1.229686E-2</c:v>
                </c:pt>
                <c:pt idx="509">
                  <c:v>1.0172209999999999E-2</c:v>
                </c:pt>
                <c:pt idx="510">
                  <c:v>1.0209080000000001E-2</c:v>
                </c:pt>
                <c:pt idx="511">
                  <c:v>1.0937519999999999E-2</c:v>
                </c:pt>
                <c:pt idx="512">
                  <c:v>1.29769E-2</c:v>
                </c:pt>
                <c:pt idx="513">
                  <c:v>8.5896310000000003E-3</c:v>
                </c:pt>
                <c:pt idx="514">
                  <c:v>1.301341E-2</c:v>
                </c:pt>
                <c:pt idx="515">
                  <c:v>1.2782679999999999E-2</c:v>
                </c:pt>
                <c:pt idx="516">
                  <c:v>1.084594E-2</c:v>
                </c:pt>
                <c:pt idx="517">
                  <c:v>9.8553640000000001E-3</c:v>
                </c:pt>
                <c:pt idx="518">
                  <c:v>1.0505250000000001E-2</c:v>
                </c:pt>
                <c:pt idx="519">
                  <c:v>1.259534E-2</c:v>
                </c:pt>
                <c:pt idx="520">
                  <c:v>1.212014E-2</c:v>
                </c:pt>
                <c:pt idx="521">
                  <c:v>8.5656129999999997E-3</c:v>
                </c:pt>
                <c:pt idx="522">
                  <c:v>1.2494750000000001E-2</c:v>
                </c:pt>
                <c:pt idx="523">
                  <c:v>1.481442E-2</c:v>
                </c:pt>
                <c:pt idx="524">
                  <c:v>1.366962E-2</c:v>
                </c:pt>
                <c:pt idx="525">
                  <c:v>1.212102E-2</c:v>
                </c:pt>
                <c:pt idx="526">
                  <c:v>1.3843970000000001E-2</c:v>
                </c:pt>
                <c:pt idx="527">
                  <c:v>1.116576E-2</c:v>
                </c:pt>
                <c:pt idx="528">
                  <c:v>8.81381E-3</c:v>
                </c:pt>
                <c:pt idx="529">
                  <c:v>9.7243769999999993E-3</c:v>
                </c:pt>
                <c:pt idx="530">
                  <c:v>1.231721E-2</c:v>
                </c:pt>
                <c:pt idx="531">
                  <c:v>1.1809E-2</c:v>
                </c:pt>
                <c:pt idx="532">
                  <c:v>1.1669479999999999E-2</c:v>
                </c:pt>
                <c:pt idx="533">
                  <c:v>8.6050480000000006E-3</c:v>
                </c:pt>
                <c:pt idx="534">
                  <c:v>1.2432820000000001E-2</c:v>
                </c:pt>
                <c:pt idx="535">
                  <c:v>1.0634950000000001E-2</c:v>
                </c:pt>
                <c:pt idx="536">
                  <c:v>1.209407E-2</c:v>
                </c:pt>
                <c:pt idx="537">
                  <c:v>1.2070890000000001E-2</c:v>
                </c:pt>
                <c:pt idx="538">
                  <c:v>9.8751510000000004E-3</c:v>
                </c:pt>
                <c:pt idx="539">
                  <c:v>9.4946070000000004E-3</c:v>
                </c:pt>
                <c:pt idx="540">
                  <c:v>1.101627E-2</c:v>
                </c:pt>
                <c:pt idx="541">
                  <c:v>9.6173820000000007E-3</c:v>
                </c:pt>
                <c:pt idx="542">
                  <c:v>1.481938E-2</c:v>
                </c:pt>
                <c:pt idx="543">
                  <c:v>8.5582420000000006E-3</c:v>
                </c:pt>
                <c:pt idx="544">
                  <c:v>1.0898740000000001E-2</c:v>
                </c:pt>
                <c:pt idx="545">
                  <c:v>1.1798960000000001E-2</c:v>
                </c:pt>
                <c:pt idx="546">
                  <c:v>8.9512410000000004E-3</c:v>
                </c:pt>
                <c:pt idx="547">
                  <c:v>1.065905E-2</c:v>
                </c:pt>
                <c:pt idx="548">
                  <c:v>1.800908E-2</c:v>
                </c:pt>
                <c:pt idx="549">
                  <c:v>1.523191E-2</c:v>
                </c:pt>
                <c:pt idx="550">
                  <c:v>1.414582E-2</c:v>
                </c:pt>
                <c:pt idx="551">
                  <c:v>1.258768E-2</c:v>
                </c:pt>
                <c:pt idx="552">
                  <c:v>9.9010000000000001E-3</c:v>
                </c:pt>
                <c:pt idx="553">
                  <c:v>9.3131889999999995E-3</c:v>
                </c:pt>
                <c:pt idx="554">
                  <c:v>1.0570059999999999E-2</c:v>
                </c:pt>
                <c:pt idx="555">
                  <c:v>1.160537E-2</c:v>
                </c:pt>
                <c:pt idx="556">
                  <c:v>1.155636E-2</c:v>
                </c:pt>
                <c:pt idx="557">
                  <c:v>9.9682239999999995E-3</c:v>
                </c:pt>
                <c:pt idx="558">
                  <c:v>9.749743E-3</c:v>
                </c:pt>
                <c:pt idx="559">
                  <c:v>9.4894869999999996E-3</c:v>
                </c:pt>
                <c:pt idx="560">
                  <c:v>1.4053090000000001E-2</c:v>
                </c:pt>
                <c:pt idx="561">
                  <c:v>1.3040039999999999E-2</c:v>
                </c:pt>
                <c:pt idx="562">
                  <c:v>1.160278E-2</c:v>
                </c:pt>
                <c:pt idx="563">
                  <c:v>8.6898800000000005E-3</c:v>
                </c:pt>
                <c:pt idx="564">
                  <c:v>1.1652920000000001E-2</c:v>
                </c:pt>
                <c:pt idx="565">
                  <c:v>7.7167319999999996E-3</c:v>
                </c:pt>
                <c:pt idx="566">
                  <c:v>9.1714269999999994E-3</c:v>
                </c:pt>
                <c:pt idx="567">
                  <c:v>1.144569E-2</c:v>
                </c:pt>
                <c:pt idx="568">
                  <c:v>7.3618440000000002E-3</c:v>
                </c:pt>
                <c:pt idx="569">
                  <c:v>1.353591E-2</c:v>
                </c:pt>
                <c:pt idx="570">
                  <c:v>1.0476040000000001E-2</c:v>
                </c:pt>
                <c:pt idx="571">
                  <c:v>9.8119660000000001E-3</c:v>
                </c:pt>
                <c:pt idx="572">
                  <c:v>1.2984539999999999E-2</c:v>
                </c:pt>
                <c:pt idx="573">
                  <c:v>8.0864470000000001E-3</c:v>
                </c:pt>
                <c:pt idx="574">
                  <c:v>9.4683690000000008E-3</c:v>
                </c:pt>
                <c:pt idx="575">
                  <c:v>7.3140059999999996E-3</c:v>
                </c:pt>
                <c:pt idx="576">
                  <c:v>9.4908409999999999E-3</c:v>
                </c:pt>
                <c:pt idx="577">
                  <c:v>9.4219330000000004E-3</c:v>
                </c:pt>
                <c:pt idx="578">
                  <c:v>1.2208190000000001E-2</c:v>
                </c:pt>
                <c:pt idx="579">
                  <c:v>1.6994760000000001E-2</c:v>
                </c:pt>
                <c:pt idx="580">
                  <c:v>6.8872289999999999E-3</c:v>
                </c:pt>
                <c:pt idx="581">
                  <c:v>9.414235E-3</c:v>
                </c:pt>
                <c:pt idx="582">
                  <c:v>1.410755E-2</c:v>
                </c:pt>
                <c:pt idx="583">
                  <c:v>1.5260930000000001E-2</c:v>
                </c:pt>
                <c:pt idx="584">
                  <c:v>1.2837640000000001E-2</c:v>
                </c:pt>
                <c:pt idx="585">
                  <c:v>9.1808770000000005E-3</c:v>
                </c:pt>
                <c:pt idx="586">
                  <c:v>9.6650179999999992E-3</c:v>
                </c:pt>
                <c:pt idx="587">
                  <c:v>1.4098869999999999E-2</c:v>
                </c:pt>
                <c:pt idx="588">
                  <c:v>8.9249740000000004E-3</c:v>
                </c:pt>
                <c:pt idx="589">
                  <c:v>9.5912819999999996E-3</c:v>
                </c:pt>
                <c:pt idx="590">
                  <c:v>9.1657760000000005E-3</c:v>
                </c:pt>
                <c:pt idx="591">
                  <c:v>9.687144E-3</c:v>
                </c:pt>
                <c:pt idx="592">
                  <c:v>1.2237659999999999E-2</c:v>
                </c:pt>
                <c:pt idx="593">
                  <c:v>7.5186539999999996E-3</c:v>
                </c:pt>
                <c:pt idx="594">
                  <c:v>1.0104729999999999E-2</c:v>
                </c:pt>
                <c:pt idx="595">
                  <c:v>1.0230690000000001E-2</c:v>
                </c:pt>
                <c:pt idx="596">
                  <c:v>1.0518049999999999E-2</c:v>
                </c:pt>
                <c:pt idx="597">
                  <c:v>7.3022249999999999E-3</c:v>
                </c:pt>
                <c:pt idx="598">
                  <c:v>9.1186830000000007E-3</c:v>
                </c:pt>
                <c:pt idx="599">
                  <c:v>7.7208959999999997E-3</c:v>
                </c:pt>
                <c:pt idx="600">
                  <c:v>1.138542E-2</c:v>
                </c:pt>
                <c:pt idx="601">
                  <c:v>1.2969949999999999E-2</c:v>
                </c:pt>
                <c:pt idx="602">
                  <c:v>1.377452E-2</c:v>
                </c:pt>
                <c:pt idx="603">
                  <c:v>9.4603859999999994E-3</c:v>
                </c:pt>
                <c:pt idx="604">
                  <c:v>9.1685220000000001E-3</c:v>
                </c:pt>
                <c:pt idx="605">
                  <c:v>1.286926E-2</c:v>
                </c:pt>
                <c:pt idx="606">
                  <c:v>1.275243E-2</c:v>
                </c:pt>
                <c:pt idx="607">
                  <c:v>1.313248E-2</c:v>
                </c:pt>
                <c:pt idx="608">
                  <c:v>9.7457889999999995E-3</c:v>
                </c:pt>
                <c:pt idx="609">
                  <c:v>8.97331E-3</c:v>
                </c:pt>
                <c:pt idx="610">
                  <c:v>1.1778469999999999E-2</c:v>
                </c:pt>
                <c:pt idx="611">
                  <c:v>1.493002E-2</c:v>
                </c:pt>
                <c:pt idx="612">
                  <c:v>1.222079E-2</c:v>
                </c:pt>
                <c:pt idx="613">
                  <c:v>1.259593E-2</c:v>
                </c:pt>
                <c:pt idx="614">
                  <c:v>1.472358E-2</c:v>
                </c:pt>
                <c:pt idx="615">
                  <c:v>1.4694810000000001E-2</c:v>
                </c:pt>
                <c:pt idx="616">
                  <c:v>1.075949E-2</c:v>
                </c:pt>
                <c:pt idx="617">
                  <c:v>1.4886689999999999E-2</c:v>
                </c:pt>
                <c:pt idx="618">
                  <c:v>1.099818E-2</c:v>
                </c:pt>
                <c:pt idx="619">
                  <c:v>1.09087E-2</c:v>
                </c:pt>
                <c:pt idx="620">
                  <c:v>1.058253E-2</c:v>
                </c:pt>
                <c:pt idx="621">
                  <c:v>1.5695859999999999E-2</c:v>
                </c:pt>
                <c:pt idx="622">
                  <c:v>1.128433E-2</c:v>
                </c:pt>
                <c:pt idx="623">
                  <c:v>1.1125579999999999E-2</c:v>
                </c:pt>
                <c:pt idx="624">
                  <c:v>9.8568830000000003E-3</c:v>
                </c:pt>
                <c:pt idx="625">
                  <c:v>1.6480189999999999E-2</c:v>
                </c:pt>
                <c:pt idx="626">
                  <c:v>1.0499079999999999E-2</c:v>
                </c:pt>
                <c:pt idx="627">
                  <c:v>1.0543469999999999E-2</c:v>
                </c:pt>
                <c:pt idx="628">
                  <c:v>9.9744220000000001E-3</c:v>
                </c:pt>
                <c:pt idx="629">
                  <c:v>1.494648E-2</c:v>
                </c:pt>
                <c:pt idx="630">
                  <c:v>1.162727E-2</c:v>
                </c:pt>
                <c:pt idx="631">
                  <c:v>8.6253330000000007E-3</c:v>
                </c:pt>
                <c:pt idx="632">
                  <c:v>1.2789719999999999E-2</c:v>
                </c:pt>
                <c:pt idx="633">
                  <c:v>1.297271E-2</c:v>
                </c:pt>
                <c:pt idx="634">
                  <c:v>1.4225979999999999E-2</c:v>
                </c:pt>
                <c:pt idx="635">
                  <c:v>1.105768E-2</c:v>
                </c:pt>
                <c:pt idx="636">
                  <c:v>1.1184360000000001E-2</c:v>
                </c:pt>
                <c:pt idx="637">
                  <c:v>1.243878E-2</c:v>
                </c:pt>
                <c:pt idx="638">
                  <c:v>1.4922120000000001E-2</c:v>
                </c:pt>
                <c:pt idx="639">
                  <c:v>1.3440179999999999E-2</c:v>
                </c:pt>
                <c:pt idx="640">
                  <c:v>1.2100430000000001E-2</c:v>
                </c:pt>
                <c:pt idx="641">
                  <c:v>9.2134000000000001E-3</c:v>
                </c:pt>
                <c:pt idx="642">
                  <c:v>1.5316949999999999E-2</c:v>
                </c:pt>
                <c:pt idx="643">
                  <c:v>1.351513E-2</c:v>
                </c:pt>
                <c:pt idx="644">
                  <c:v>1.246354E-2</c:v>
                </c:pt>
                <c:pt idx="645">
                  <c:v>1.1763880000000001E-2</c:v>
                </c:pt>
                <c:pt idx="646">
                  <c:v>1.5170950000000001E-2</c:v>
                </c:pt>
                <c:pt idx="647">
                  <c:v>8.3977270000000007E-3</c:v>
                </c:pt>
                <c:pt idx="648">
                  <c:v>1.166533E-2</c:v>
                </c:pt>
                <c:pt idx="649">
                  <c:v>1.219658E-2</c:v>
                </c:pt>
                <c:pt idx="650">
                  <c:v>1.656032E-2</c:v>
                </c:pt>
                <c:pt idx="651">
                  <c:v>1.9059650000000001E-2</c:v>
                </c:pt>
                <c:pt idx="652">
                  <c:v>9.4331859999999997E-3</c:v>
                </c:pt>
                <c:pt idx="653">
                  <c:v>1.1649029999999999E-2</c:v>
                </c:pt>
                <c:pt idx="654">
                  <c:v>8.8660619999999992E-3</c:v>
                </c:pt>
                <c:pt idx="655">
                  <c:v>1.094466E-2</c:v>
                </c:pt>
                <c:pt idx="656">
                  <c:v>1.197318E-2</c:v>
                </c:pt>
                <c:pt idx="657">
                  <c:v>1.084896E-2</c:v>
                </c:pt>
                <c:pt idx="658">
                  <c:v>1.269522E-2</c:v>
                </c:pt>
                <c:pt idx="659">
                  <c:v>1.124728E-2</c:v>
                </c:pt>
                <c:pt idx="660">
                  <c:v>1.0816549999999999E-2</c:v>
                </c:pt>
                <c:pt idx="661">
                  <c:v>1.2760789999999999E-2</c:v>
                </c:pt>
                <c:pt idx="662">
                  <c:v>1.4602199999999999E-2</c:v>
                </c:pt>
                <c:pt idx="663">
                  <c:v>1.258917E-2</c:v>
                </c:pt>
                <c:pt idx="664">
                  <c:v>1.066947E-2</c:v>
                </c:pt>
                <c:pt idx="665">
                  <c:v>1.4101600000000001E-2</c:v>
                </c:pt>
                <c:pt idx="666">
                  <c:v>1.8948360000000001E-2</c:v>
                </c:pt>
                <c:pt idx="667">
                  <c:v>2.014345E-2</c:v>
                </c:pt>
                <c:pt idx="668">
                  <c:v>1.2809879999999999E-2</c:v>
                </c:pt>
                <c:pt idx="669">
                  <c:v>1.262021E-2</c:v>
                </c:pt>
                <c:pt idx="670">
                  <c:v>1.391501E-2</c:v>
                </c:pt>
                <c:pt idx="671">
                  <c:v>1.7337290000000002E-2</c:v>
                </c:pt>
                <c:pt idx="672">
                  <c:v>1.141472E-2</c:v>
                </c:pt>
                <c:pt idx="673">
                  <c:v>1.7326729999999999E-2</c:v>
                </c:pt>
                <c:pt idx="674">
                  <c:v>1.039929E-2</c:v>
                </c:pt>
                <c:pt idx="675">
                  <c:v>1.431758E-2</c:v>
                </c:pt>
                <c:pt idx="676">
                  <c:v>9.7489610000000004E-3</c:v>
                </c:pt>
                <c:pt idx="677">
                  <c:v>1.4011060000000001E-2</c:v>
                </c:pt>
                <c:pt idx="678">
                  <c:v>1.300397E-2</c:v>
                </c:pt>
                <c:pt idx="679">
                  <c:v>8.6204750000000007E-3</c:v>
                </c:pt>
                <c:pt idx="680">
                  <c:v>1.302741E-2</c:v>
                </c:pt>
                <c:pt idx="681">
                  <c:v>9.6214500000000001E-3</c:v>
                </c:pt>
                <c:pt idx="682">
                  <c:v>9.8150089999999995E-3</c:v>
                </c:pt>
                <c:pt idx="683">
                  <c:v>1.140216E-2</c:v>
                </c:pt>
                <c:pt idx="684">
                  <c:v>1.6776780000000002E-2</c:v>
                </c:pt>
                <c:pt idx="685">
                  <c:v>1.3389460000000001E-2</c:v>
                </c:pt>
                <c:pt idx="686">
                  <c:v>1.1673569999999999E-2</c:v>
                </c:pt>
                <c:pt idx="687">
                  <c:v>9.3963310000000008E-3</c:v>
                </c:pt>
                <c:pt idx="688">
                  <c:v>1.1539850000000001E-2</c:v>
                </c:pt>
                <c:pt idx="689">
                  <c:v>1.561154E-2</c:v>
                </c:pt>
                <c:pt idx="690">
                  <c:v>1.0060019999999999E-2</c:v>
                </c:pt>
                <c:pt idx="691">
                  <c:v>9.7821220000000007E-3</c:v>
                </c:pt>
                <c:pt idx="692">
                  <c:v>1.0346950000000001E-2</c:v>
                </c:pt>
                <c:pt idx="693">
                  <c:v>9.4184309999999997E-3</c:v>
                </c:pt>
                <c:pt idx="694">
                  <c:v>1.391821E-2</c:v>
                </c:pt>
                <c:pt idx="695">
                  <c:v>1.10866E-2</c:v>
                </c:pt>
                <c:pt idx="696">
                  <c:v>9.0178600000000008E-3</c:v>
                </c:pt>
                <c:pt idx="697">
                  <c:v>1.266307E-2</c:v>
                </c:pt>
                <c:pt idx="698">
                  <c:v>1.190478E-2</c:v>
                </c:pt>
                <c:pt idx="699">
                  <c:v>1.067179E-2</c:v>
                </c:pt>
                <c:pt idx="700">
                  <c:v>1.8547089999999999E-2</c:v>
                </c:pt>
                <c:pt idx="701">
                  <c:v>1.201294E-2</c:v>
                </c:pt>
                <c:pt idx="702">
                  <c:v>1.28462E-2</c:v>
                </c:pt>
                <c:pt idx="703">
                  <c:v>1.0539990000000001E-2</c:v>
                </c:pt>
                <c:pt idx="704">
                  <c:v>1.4259630000000001E-2</c:v>
                </c:pt>
                <c:pt idx="705">
                  <c:v>1.4086110000000001E-2</c:v>
                </c:pt>
                <c:pt idx="706">
                  <c:v>1.345446E-2</c:v>
                </c:pt>
                <c:pt idx="707">
                  <c:v>1.108027E-2</c:v>
                </c:pt>
                <c:pt idx="708">
                  <c:v>1.242587E-2</c:v>
                </c:pt>
                <c:pt idx="709">
                  <c:v>1.198246E-2</c:v>
                </c:pt>
                <c:pt idx="710">
                  <c:v>1.382472E-2</c:v>
                </c:pt>
                <c:pt idx="711">
                  <c:v>1.4000469999999999E-2</c:v>
                </c:pt>
                <c:pt idx="712">
                  <c:v>1.129495E-2</c:v>
                </c:pt>
                <c:pt idx="713">
                  <c:v>1.374441E-2</c:v>
                </c:pt>
                <c:pt idx="714">
                  <c:v>8.8253940000000003E-3</c:v>
                </c:pt>
                <c:pt idx="715">
                  <c:v>1.1847099999999999E-2</c:v>
                </c:pt>
                <c:pt idx="716">
                  <c:v>1.4627579999999999E-2</c:v>
                </c:pt>
                <c:pt idx="717">
                  <c:v>8.6040390000000008E-3</c:v>
                </c:pt>
                <c:pt idx="718">
                  <c:v>9.6341199999999995E-3</c:v>
                </c:pt>
                <c:pt idx="719">
                  <c:v>1.048372E-2</c:v>
                </c:pt>
                <c:pt idx="720">
                  <c:v>8.8320059999999999E-3</c:v>
                </c:pt>
                <c:pt idx="721">
                  <c:v>1.028812E-2</c:v>
                </c:pt>
                <c:pt idx="722">
                  <c:v>6.7124050000000003E-3</c:v>
                </c:pt>
                <c:pt idx="723">
                  <c:v>9.9708420000000006E-3</c:v>
                </c:pt>
                <c:pt idx="724">
                  <c:v>1.5429750000000001E-2</c:v>
                </c:pt>
                <c:pt idx="725">
                  <c:v>1.177075E-2</c:v>
                </c:pt>
                <c:pt idx="726">
                  <c:v>1.1704610000000001E-2</c:v>
                </c:pt>
                <c:pt idx="727">
                  <c:v>8.8859739999999996E-3</c:v>
                </c:pt>
                <c:pt idx="728">
                  <c:v>1.470718E-2</c:v>
                </c:pt>
                <c:pt idx="729">
                  <c:v>7.5015510000000004E-3</c:v>
                </c:pt>
                <c:pt idx="730">
                  <c:v>1.0727E-2</c:v>
                </c:pt>
                <c:pt idx="731">
                  <c:v>1.269735E-2</c:v>
                </c:pt>
                <c:pt idx="732">
                  <c:v>1.478229E-2</c:v>
                </c:pt>
                <c:pt idx="733">
                  <c:v>1.677824E-2</c:v>
                </c:pt>
                <c:pt idx="734">
                  <c:v>9.3647920000000003E-3</c:v>
                </c:pt>
                <c:pt idx="735">
                  <c:v>9.3793539999999995E-3</c:v>
                </c:pt>
                <c:pt idx="736">
                  <c:v>1.2152970000000001E-2</c:v>
                </c:pt>
                <c:pt idx="737">
                  <c:v>9.7327190000000008E-3</c:v>
                </c:pt>
                <c:pt idx="738">
                  <c:v>1.049594E-2</c:v>
                </c:pt>
                <c:pt idx="739">
                  <c:v>1.1187239999999999E-2</c:v>
                </c:pt>
                <c:pt idx="740">
                  <c:v>9.6981879999999999E-3</c:v>
                </c:pt>
                <c:pt idx="741">
                  <c:v>1.3035079999999999E-2</c:v>
                </c:pt>
                <c:pt idx="742">
                  <c:v>1.021583E-2</c:v>
                </c:pt>
                <c:pt idx="743">
                  <c:v>1.3765390000000001E-2</c:v>
                </c:pt>
                <c:pt idx="744">
                  <c:v>1.7038040000000001E-2</c:v>
                </c:pt>
                <c:pt idx="745">
                  <c:v>8.0228379999999992E-3</c:v>
                </c:pt>
                <c:pt idx="746">
                  <c:v>8.4405320000000006E-3</c:v>
                </c:pt>
                <c:pt idx="747">
                  <c:v>1.1768590000000001E-2</c:v>
                </c:pt>
                <c:pt idx="748">
                  <c:v>1.629249E-2</c:v>
                </c:pt>
                <c:pt idx="749">
                  <c:v>1.0269779999999999E-2</c:v>
                </c:pt>
                <c:pt idx="750">
                  <c:v>1.6671620000000002E-2</c:v>
                </c:pt>
                <c:pt idx="751">
                  <c:v>8.9103710000000003E-3</c:v>
                </c:pt>
                <c:pt idx="752">
                  <c:v>1.4790589999999999E-2</c:v>
                </c:pt>
                <c:pt idx="753">
                  <c:v>1.0589640000000001E-2</c:v>
                </c:pt>
                <c:pt idx="754">
                  <c:v>1.1731729999999999E-2</c:v>
                </c:pt>
                <c:pt idx="755">
                  <c:v>1.2270690000000001E-2</c:v>
                </c:pt>
                <c:pt idx="756">
                  <c:v>8.3548389999999993E-3</c:v>
                </c:pt>
                <c:pt idx="757">
                  <c:v>1.067238E-2</c:v>
                </c:pt>
                <c:pt idx="758">
                  <c:v>1.054298E-2</c:v>
                </c:pt>
                <c:pt idx="759">
                  <c:v>9.7587049999999995E-3</c:v>
                </c:pt>
                <c:pt idx="760">
                  <c:v>7.2004E-3</c:v>
                </c:pt>
                <c:pt idx="761">
                  <c:v>1.2353080000000001E-2</c:v>
                </c:pt>
                <c:pt idx="762">
                  <c:v>9.5530219999999996E-3</c:v>
                </c:pt>
                <c:pt idx="763">
                  <c:v>1.164072E-2</c:v>
                </c:pt>
                <c:pt idx="764">
                  <c:v>1.3532519999999999E-2</c:v>
                </c:pt>
                <c:pt idx="765">
                  <c:v>1.2959999999999999E-2</c:v>
                </c:pt>
                <c:pt idx="766">
                  <c:v>1.106684E-2</c:v>
                </c:pt>
                <c:pt idx="767">
                  <c:v>1.4108860000000001E-2</c:v>
                </c:pt>
                <c:pt idx="768">
                  <c:v>9.0341099999999997E-3</c:v>
                </c:pt>
                <c:pt idx="769">
                  <c:v>1.0322120000000001E-2</c:v>
                </c:pt>
                <c:pt idx="770">
                  <c:v>9.5876299999999998E-3</c:v>
                </c:pt>
                <c:pt idx="771">
                  <c:v>8.5013899999999993E-3</c:v>
                </c:pt>
                <c:pt idx="772">
                  <c:v>1.5519989999999999E-2</c:v>
                </c:pt>
                <c:pt idx="773">
                  <c:v>5.7674989999999997E-3</c:v>
                </c:pt>
                <c:pt idx="774">
                  <c:v>1.023963E-2</c:v>
                </c:pt>
                <c:pt idx="775">
                  <c:v>8.5131689999999993E-3</c:v>
                </c:pt>
                <c:pt idx="776">
                  <c:v>9.5392059999999997E-3</c:v>
                </c:pt>
                <c:pt idx="777">
                  <c:v>9.4920690000000005E-3</c:v>
                </c:pt>
                <c:pt idx="778">
                  <c:v>7.381482E-3</c:v>
                </c:pt>
                <c:pt idx="779">
                  <c:v>1.040437E-2</c:v>
                </c:pt>
                <c:pt idx="780">
                  <c:v>9.0154099999999997E-3</c:v>
                </c:pt>
                <c:pt idx="781">
                  <c:v>1.313667E-2</c:v>
                </c:pt>
                <c:pt idx="782">
                  <c:v>8.5969789999999994E-3</c:v>
                </c:pt>
                <c:pt idx="783">
                  <c:v>1.2957140000000001E-2</c:v>
                </c:pt>
                <c:pt idx="784">
                  <c:v>2.0735010000000002E-2</c:v>
                </c:pt>
                <c:pt idx="785">
                  <c:v>6.779668E-3</c:v>
                </c:pt>
                <c:pt idx="786">
                  <c:v>9.0686350000000002E-3</c:v>
                </c:pt>
                <c:pt idx="787">
                  <c:v>1.6575099999999999E-2</c:v>
                </c:pt>
                <c:pt idx="788">
                  <c:v>1.149822E-2</c:v>
                </c:pt>
                <c:pt idx="789">
                  <c:v>1.7703590000000002E-2</c:v>
                </c:pt>
                <c:pt idx="790">
                  <c:v>7.9045520000000005E-3</c:v>
                </c:pt>
                <c:pt idx="791">
                  <c:v>8.0131769999999998E-3</c:v>
                </c:pt>
                <c:pt idx="792">
                  <c:v>1.120353E-2</c:v>
                </c:pt>
                <c:pt idx="793">
                  <c:v>1.1894760000000001E-2</c:v>
                </c:pt>
                <c:pt idx="794">
                  <c:v>1.2630489999999999E-2</c:v>
                </c:pt>
                <c:pt idx="795">
                  <c:v>8.9482580000000006E-3</c:v>
                </c:pt>
                <c:pt idx="796">
                  <c:v>7.7294659999999999E-3</c:v>
                </c:pt>
                <c:pt idx="797">
                  <c:v>9.1739409999999997E-3</c:v>
                </c:pt>
                <c:pt idx="798">
                  <c:v>7.9903739999999997E-3</c:v>
                </c:pt>
                <c:pt idx="799">
                  <c:v>1.1417500000000001E-2</c:v>
                </c:pt>
                <c:pt idx="800">
                  <c:v>7.6187709999999999E-3</c:v>
                </c:pt>
                <c:pt idx="801">
                  <c:v>1.175619E-2</c:v>
                </c:pt>
                <c:pt idx="802">
                  <c:v>9.4484749999999996E-3</c:v>
                </c:pt>
                <c:pt idx="803">
                  <c:v>8.3749329999999993E-3</c:v>
                </c:pt>
                <c:pt idx="804">
                  <c:v>1.141645E-2</c:v>
                </c:pt>
                <c:pt idx="805">
                  <c:v>6.6108039999999996E-3</c:v>
                </c:pt>
                <c:pt idx="806">
                  <c:v>1.7215580000000001E-2</c:v>
                </c:pt>
                <c:pt idx="807">
                  <c:v>1.237567E-2</c:v>
                </c:pt>
                <c:pt idx="808">
                  <c:v>1.278172E-2</c:v>
                </c:pt>
                <c:pt idx="809">
                  <c:v>1.22171E-2</c:v>
                </c:pt>
                <c:pt idx="810">
                  <c:v>8.8875619999999999E-3</c:v>
                </c:pt>
                <c:pt idx="811">
                  <c:v>1.1216500000000001E-2</c:v>
                </c:pt>
                <c:pt idx="812">
                  <c:v>1.0626470000000001E-2</c:v>
                </c:pt>
                <c:pt idx="813">
                  <c:v>1.180229E-2</c:v>
                </c:pt>
                <c:pt idx="814">
                  <c:v>1.023901E-2</c:v>
                </c:pt>
                <c:pt idx="815">
                  <c:v>1.294001E-2</c:v>
                </c:pt>
                <c:pt idx="816">
                  <c:v>1.5516510000000001E-2</c:v>
                </c:pt>
                <c:pt idx="817">
                  <c:v>8.5739000000000006E-3</c:v>
                </c:pt>
                <c:pt idx="818">
                  <c:v>1.196588E-2</c:v>
                </c:pt>
                <c:pt idx="819">
                  <c:v>7.7980200000000001E-3</c:v>
                </c:pt>
                <c:pt idx="820">
                  <c:v>1.024659E-2</c:v>
                </c:pt>
                <c:pt idx="821">
                  <c:v>8.2405629999999994E-3</c:v>
                </c:pt>
                <c:pt idx="822">
                  <c:v>1.383859E-2</c:v>
                </c:pt>
                <c:pt idx="823">
                  <c:v>1.6049549999999999E-2</c:v>
                </c:pt>
                <c:pt idx="824">
                  <c:v>1.234127E-2</c:v>
                </c:pt>
                <c:pt idx="825">
                  <c:v>1.5174139999999999E-2</c:v>
                </c:pt>
                <c:pt idx="826">
                  <c:v>8.4497889999999992E-3</c:v>
                </c:pt>
                <c:pt idx="827">
                  <c:v>8.524953E-3</c:v>
                </c:pt>
                <c:pt idx="828">
                  <c:v>6.7684570000000003E-3</c:v>
                </c:pt>
                <c:pt idx="829">
                  <c:v>1.146105E-2</c:v>
                </c:pt>
                <c:pt idx="830">
                  <c:v>1.079579E-2</c:v>
                </c:pt>
                <c:pt idx="831">
                  <c:v>1.338716E-2</c:v>
                </c:pt>
                <c:pt idx="832">
                  <c:v>1.067187E-2</c:v>
                </c:pt>
                <c:pt idx="833">
                  <c:v>1.0772479999999999E-2</c:v>
                </c:pt>
                <c:pt idx="834">
                  <c:v>1.633894E-2</c:v>
                </c:pt>
                <c:pt idx="835">
                  <c:v>9.183844E-3</c:v>
                </c:pt>
                <c:pt idx="836">
                  <c:v>9.4577310000000005E-3</c:v>
                </c:pt>
                <c:pt idx="837">
                  <c:v>8.7192829999999995E-3</c:v>
                </c:pt>
                <c:pt idx="838">
                  <c:v>7.1964059999999998E-3</c:v>
                </c:pt>
                <c:pt idx="839">
                  <c:v>1.220916E-2</c:v>
                </c:pt>
                <c:pt idx="840">
                  <c:v>1.1552379999999999E-2</c:v>
                </c:pt>
                <c:pt idx="841">
                  <c:v>1.3110500000000001E-2</c:v>
                </c:pt>
                <c:pt idx="842">
                  <c:v>1.3083569999999999E-2</c:v>
                </c:pt>
                <c:pt idx="843">
                  <c:v>1.1960200000000001E-2</c:v>
                </c:pt>
                <c:pt idx="844">
                  <c:v>9.4034779999999998E-3</c:v>
                </c:pt>
                <c:pt idx="845">
                  <c:v>9.9950160000000007E-3</c:v>
                </c:pt>
                <c:pt idx="846">
                  <c:v>1.265404E-2</c:v>
                </c:pt>
                <c:pt idx="847">
                  <c:v>1.4725459999999999E-2</c:v>
                </c:pt>
                <c:pt idx="848">
                  <c:v>9.4002919999999993E-3</c:v>
                </c:pt>
                <c:pt idx="849">
                  <c:v>1.121666E-2</c:v>
                </c:pt>
                <c:pt idx="850">
                  <c:v>9.7321530000000003E-3</c:v>
                </c:pt>
                <c:pt idx="851">
                  <c:v>8.8262919999999995E-3</c:v>
                </c:pt>
                <c:pt idx="852">
                  <c:v>9.197485E-3</c:v>
                </c:pt>
                <c:pt idx="853">
                  <c:v>1.338548E-2</c:v>
                </c:pt>
                <c:pt idx="854">
                  <c:v>9.9196219999999995E-3</c:v>
                </c:pt>
                <c:pt idx="855">
                  <c:v>1.33816E-2</c:v>
                </c:pt>
                <c:pt idx="856">
                  <c:v>1.1411009999999999E-2</c:v>
                </c:pt>
                <c:pt idx="857">
                  <c:v>8.8068030000000002E-3</c:v>
                </c:pt>
                <c:pt idx="858">
                  <c:v>1.4400929999999999E-2</c:v>
                </c:pt>
                <c:pt idx="859">
                  <c:v>1.023404E-2</c:v>
                </c:pt>
                <c:pt idx="860">
                  <c:v>1.040145E-2</c:v>
                </c:pt>
                <c:pt idx="861">
                  <c:v>1.305018E-2</c:v>
                </c:pt>
                <c:pt idx="862">
                  <c:v>1.3973060000000001E-2</c:v>
                </c:pt>
                <c:pt idx="863">
                  <c:v>1.59125E-2</c:v>
                </c:pt>
                <c:pt idx="864">
                  <c:v>1.020826E-2</c:v>
                </c:pt>
                <c:pt idx="865">
                  <c:v>1.20593E-2</c:v>
                </c:pt>
                <c:pt idx="866">
                  <c:v>6.3631119999999998E-3</c:v>
                </c:pt>
                <c:pt idx="867">
                  <c:v>1.675573E-2</c:v>
                </c:pt>
                <c:pt idx="868">
                  <c:v>9.6660370000000006E-3</c:v>
                </c:pt>
                <c:pt idx="869">
                  <c:v>1.267124E-2</c:v>
                </c:pt>
                <c:pt idx="870">
                  <c:v>1.263559E-2</c:v>
                </c:pt>
                <c:pt idx="871">
                  <c:v>1.1026299999999999E-2</c:v>
                </c:pt>
                <c:pt idx="872">
                  <c:v>1.7048440000000002E-2</c:v>
                </c:pt>
                <c:pt idx="873">
                  <c:v>1.0386869999999999E-2</c:v>
                </c:pt>
                <c:pt idx="874">
                  <c:v>1.6870489999999998E-2</c:v>
                </c:pt>
                <c:pt idx="875">
                  <c:v>7.2249269999999999E-3</c:v>
                </c:pt>
                <c:pt idx="876">
                  <c:v>1.2001E-2</c:v>
                </c:pt>
                <c:pt idx="877">
                  <c:v>1.57676E-2</c:v>
                </c:pt>
                <c:pt idx="878">
                  <c:v>1.3530840000000001E-2</c:v>
                </c:pt>
                <c:pt idx="879">
                  <c:v>1.317275E-2</c:v>
                </c:pt>
                <c:pt idx="880">
                  <c:v>1.085026E-2</c:v>
                </c:pt>
                <c:pt idx="881">
                  <c:v>6.8579859999999999E-3</c:v>
                </c:pt>
                <c:pt idx="882">
                  <c:v>1.064145E-2</c:v>
                </c:pt>
                <c:pt idx="883">
                  <c:v>1.125369E-2</c:v>
                </c:pt>
                <c:pt idx="884">
                  <c:v>1.083105E-2</c:v>
                </c:pt>
                <c:pt idx="885">
                  <c:v>1.188818E-2</c:v>
                </c:pt>
                <c:pt idx="886">
                  <c:v>1.254982E-2</c:v>
                </c:pt>
                <c:pt idx="887">
                  <c:v>8.8655639999999994E-3</c:v>
                </c:pt>
                <c:pt idx="888">
                  <c:v>8.656838E-3</c:v>
                </c:pt>
                <c:pt idx="889">
                  <c:v>8.1520870000000006E-3</c:v>
                </c:pt>
                <c:pt idx="890">
                  <c:v>1.3013530000000001E-2</c:v>
                </c:pt>
                <c:pt idx="891">
                  <c:v>1.2669949999999999E-2</c:v>
                </c:pt>
                <c:pt idx="892">
                  <c:v>7.2740670000000004E-3</c:v>
                </c:pt>
                <c:pt idx="893">
                  <c:v>1.0300170000000001E-2</c:v>
                </c:pt>
                <c:pt idx="894">
                  <c:v>1.220835E-2</c:v>
                </c:pt>
                <c:pt idx="895">
                  <c:v>1.187236E-2</c:v>
                </c:pt>
                <c:pt idx="896">
                  <c:v>9.6857450000000008E-3</c:v>
                </c:pt>
                <c:pt idx="897">
                  <c:v>1.087961E-2</c:v>
                </c:pt>
                <c:pt idx="898">
                  <c:v>1.242965E-2</c:v>
                </c:pt>
                <c:pt idx="899">
                  <c:v>1.4172280000000001E-2</c:v>
                </c:pt>
                <c:pt idx="900">
                  <c:v>1.0886969999999999E-2</c:v>
                </c:pt>
                <c:pt idx="901">
                  <c:v>1.432599E-2</c:v>
                </c:pt>
                <c:pt idx="902">
                  <c:v>1.405058E-2</c:v>
                </c:pt>
                <c:pt idx="903">
                  <c:v>7.4855700000000004E-3</c:v>
                </c:pt>
                <c:pt idx="904">
                  <c:v>1.0497970000000001E-2</c:v>
                </c:pt>
                <c:pt idx="905">
                  <c:v>9.9055749999999998E-3</c:v>
                </c:pt>
                <c:pt idx="906">
                  <c:v>1.170085E-2</c:v>
                </c:pt>
                <c:pt idx="907">
                  <c:v>9.0958919999999995E-3</c:v>
                </c:pt>
                <c:pt idx="908">
                  <c:v>1.1001520000000001E-2</c:v>
                </c:pt>
                <c:pt idx="909">
                  <c:v>8.8222990000000005E-3</c:v>
                </c:pt>
                <c:pt idx="910">
                  <c:v>1.4287899999999999E-2</c:v>
                </c:pt>
                <c:pt idx="911">
                  <c:v>1.2877090000000001E-2</c:v>
                </c:pt>
                <c:pt idx="912">
                  <c:v>8.6748150000000007E-3</c:v>
                </c:pt>
                <c:pt idx="913">
                  <c:v>1.4927289999999999E-2</c:v>
                </c:pt>
                <c:pt idx="914">
                  <c:v>1.215361E-2</c:v>
                </c:pt>
                <c:pt idx="915">
                  <c:v>9.5434149999999995E-3</c:v>
                </c:pt>
                <c:pt idx="916">
                  <c:v>9.7479590000000005E-3</c:v>
                </c:pt>
                <c:pt idx="917">
                  <c:v>1.0857530000000001E-2</c:v>
                </c:pt>
                <c:pt idx="918">
                  <c:v>1.392668E-2</c:v>
                </c:pt>
                <c:pt idx="919">
                  <c:v>9.8654399999999996E-3</c:v>
                </c:pt>
                <c:pt idx="920">
                  <c:v>8.8241610000000005E-3</c:v>
                </c:pt>
                <c:pt idx="921">
                  <c:v>1.0462030000000001E-2</c:v>
                </c:pt>
                <c:pt idx="922">
                  <c:v>8.3118489999999996E-3</c:v>
                </c:pt>
                <c:pt idx="923">
                  <c:v>1.6167689999999998E-2</c:v>
                </c:pt>
                <c:pt idx="924">
                  <c:v>1.0321469999999999E-2</c:v>
                </c:pt>
                <c:pt idx="925">
                  <c:v>9.8600289999999993E-3</c:v>
                </c:pt>
                <c:pt idx="926">
                  <c:v>1.068587E-2</c:v>
                </c:pt>
                <c:pt idx="927">
                  <c:v>9.1399759999999993E-3</c:v>
                </c:pt>
                <c:pt idx="928">
                  <c:v>7.1531809999999998E-3</c:v>
                </c:pt>
                <c:pt idx="929">
                  <c:v>7.2773209999999998E-3</c:v>
                </c:pt>
                <c:pt idx="930">
                  <c:v>7.0375780000000001E-3</c:v>
                </c:pt>
                <c:pt idx="931">
                  <c:v>1.25393E-2</c:v>
                </c:pt>
                <c:pt idx="932">
                  <c:v>1.053075E-2</c:v>
                </c:pt>
                <c:pt idx="933">
                  <c:v>8.3674400000000003E-3</c:v>
                </c:pt>
                <c:pt idx="934">
                  <c:v>6.7409560000000002E-3</c:v>
                </c:pt>
                <c:pt idx="935">
                  <c:v>1.4330890000000001E-2</c:v>
                </c:pt>
                <c:pt idx="936">
                  <c:v>7.282696E-3</c:v>
                </c:pt>
                <c:pt idx="937">
                  <c:v>1.4651279999999999E-2</c:v>
                </c:pt>
                <c:pt idx="938">
                  <c:v>8.7734519999999993E-3</c:v>
                </c:pt>
                <c:pt idx="939">
                  <c:v>9.6856440000000002E-3</c:v>
                </c:pt>
                <c:pt idx="940">
                  <c:v>1.4107959999999999E-2</c:v>
                </c:pt>
                <c:pt idx="941">
                  <c:v>1.0853720000000001E-2</c:v>
                </c:pt>
                <c:pt idx="942">
                  <c:v>1.7865209999999999E-2</c:v>
                </c:pt>
                <c:pt idx="943">
                  <c:v>1.2371419999999999E-2</c:v>
                </c:pt>
                <c:pt idx="944">
                  <c:v>9.6829989999999994E-3</c:v>
                </c:pt>
                <c:pt idx="945">
                  <c:v>7.9374779999999995E-3</c:v>
                </c:pt>
                <c:pt idx="946">
                  <c:v>1.052117E-2</c:v>
                </c:pt>
                <c:pt idx="947">
                  <c:v>1.444495E-2</c:v>
                </c:pt>
                <c:pt idx="948">
                  <c:v>1.566213E-2</c:v>
                </c:pt>
                <c:pt idx="949">
                  <c:v>9.0305190000000007E-3</c:v>
                </c:pt>
                <c:pt idx="950">
                  <c:v>8.2382050000000002E-3</c:v>
                </c:pt>
                <c:pt idx="951">
                  <c:v>8.794797E-3</c:v>
                </c:pt>
                <c:pt idx="952">
                  <c:v>1.674498E-2</c:v>
                </c:pt>
                <c:pt idx="953">
                  <c:v>8.7304229999999993E-3</c:v>
                </c:pt>
                <c:pt idx="954">
                  <c:v>9.7577740000000003E-3</c:v>
                </c:pt>
                <c:pt idx="955">
                  <c:v>1.1997910000000001E-2</c:v>
                </c:pt>
                <c:pt idx="956">
                  <c:v>1.2974380000000001E-2</c:v>
                </c:pt>
                <c:pt idx="957">
                  <c:v>9.3989220000000005E-3</c:v>
                </c:pt>
                <c:pt idx="958">
                  <c:v>1.0850729999999999E-2</c:v>
                </c:pt>
                <c:pt idx="959">
                  <c:v>1.565892E-2</c:v>
                </c:pt>
                <c:pt idx="960">
                  <c:v>1.048144E-2</c:v>
                </c:pt>
                <c:pt idx="961">
                  <c:v>1.139594E-2</c:v>
                </c:pt>
                <c:pt idx="962">
                  <c:v>1.0612730000000001E-2</c:v>
                </c:pt>
                <c:pt idx="963">
                  <c:v>1.5324580000000001E-2</c:v>
                </c:pt>
                <c:pt idx="964">
                  <c:v>9.5819960000000006E-3</c:v>
                </c:pt>
                <c:pt idx="965">
                  <c:v>1.045828E-2</c:v>
                </c:pt>
                <c:pt idx="966">
                  <c:v>7.1029159999999999E-3</c:v>
                </c:pt>
                <c:pt idx="967">
                  <c:v>1.0645770000000001E-2</c:v>
                </c:pt>
                <c:pt idx="968">
                  <c:v>9.8879450000000004E-3</c:v>
                </c:pt>
                <c:pt idx="969">
                  <c:v>8.2873329999999992E-3</c:v>
                </c:pt>
                <c:pt idx="970">
                  <c:v>9.5502060000000003E-3</c:v>
                </c:pt>
                <c:pt idx="971">
                  <c:v>7.7684349999999998E-3</c:v>
                </c:pt>
                <c:pt idx="972">
                  <c:v>1.125044E-2</c:v>
                </c:pt>
                <c:pt idx="973">
                  <c:v>1.1496920000000001E-2</c:v>
                </c:pt>
                <c:pt idx="974">
                  <c:v>1.2159379999999999E-2</c:v>
                </c:pt>
                <c:pt idx="975">
                  <c:v>1.2541719999999999E-2</c:v>
                </c:pt>
                <c:pt idx="976">
                  <c:v>1.128026E-2</c:v>
                </c:pt>
                <c:pt idx="977">
                  <c:v>1.0879959999999999E-2</c:v>
                </c:pt>
                <c:pt idx="978">
                  <c:v>9.9595900000000008E-3</c:v>
                </c:pt>
                <c:pt idx="979">
                  <c:v>8.6919900000000001E-3</c:v>
                </c:pt>
                <c:pt idx="980">
                  <c:v>1.0621520000000001E-2</c:v>
                </c:pt>
                <c:pt idx="981">
                  <c:v>9.3522499999999995E-3</c:v>
                </c:pt>
                <c:pt idx="982">
                  <c:v>1.0384350000000001E-2</c:v>
                </c:pt>
                <c:pt idx="983">
                  <c:v>1.136056E-2</c:v>
                </c:pt>
                <c:pt idx="984">
                  <c:v>7.7133840000000002E-3</c:v>
                </c:pt>
                <c:pt idx="985">
                  <c:v>1.076586E-2</c:v>
                </c:pt>
                <c:pt idx="986">
                  <c:v>8.1717749999999992E-3</c:v>
                </c:pt>
                <c:pt idx="987">
                  <c:v>1.013029E-2</c:v>
                </c:pt>
                <c:pt idx="988">
                  <c:v>1.0002179999999999E-2</c:v>
                </c:pt>
                <c:pt idx="989">
                  <c:v>9.6457190000000005E-3</c:v>
                </c:pt>
                <c:pt idx="990">
                  <c:v>1.1691480000000001E-2</c:v>
                </c:pt>
                <c:pt idx="991">
                  <c:v>9.6536899999999995E-3</c:v>
                </c:pt>
                <c:pt idx="992">
                  <c:v>1.127074E-2</c:v>
                </c:pt>
                <c:pt idx="993">
                  <c:v>1.307239E-2</c:v>
                </c:pt>
                <c:pt idx="994">
                  <c:v>1.074948E-2</c:v>
                </c:pt>
                <c:pt idx="995">
                  <c:v>1.320721E-2</c:v>
                </c:pt>
                <c:pt idx="996">
                  <c:v>1.036687E-2</c:v>
                </c:pt>
                <c:pt idx="997">
                  <c:v>1.3539280000000001E-2</c:v>
                </c:pt>
                <c:pt idx="998">
                  <c:v>1.0696789999999999E-2</c:v>
                </c:pt>
                <c:pt idx="999">
                  <c:v>1.45389E-2</c:v>
                </c:pt>
                <c:pt idx="1000">
                  <c:v>1.061845E-2</c:v>
                </c:pt>
                <c:pt idx="1001">
                  <c:v>1.0405019999999999E-2</c:v>
                </c:pt>
                <c:pt idx="1002">
                  <c:v>1.3098220000000001E-2</c:v>
                </c:pt>
                <c:pt idx="1003">
                  <c:v>1.07029E-2</c:v>
                </c:pt>
                <c:pt idx="1004">
                  <c:v>8.6636200000000003E-3</c:v>
                </c:pt>
                <c:pt idx="1005">
                  <c:v>1.365799E-2</c:v>
                </c:pt>
                <c:pt idx="1006">
                  <c:v>1.6543220000000001E-2</c:v>
                </c:pt>
                <c:pt idx="1007">
                  <c:v>8.2938379999999996E-3</c:v>
                </c:pt>
                <c:pt idx="1008">
                  <c:v>8.1867480000000006E-3</c:v>
                </c:pt>
                <c:pt idx="1009">
                  <c:v>9.4270480000000004E-3</c:v>
                </c:pt>
                <c:pt idx="1010">
                  <c:v>8.7041449999999999E-3</c:v>
                </c:pt>
                <c:pt idx="1011">
                  <c:v>1.2855689999999999E-2</c:v>
                </c:pt>
                <c:pt idx="1012">
                  <c:v>1.0902429999999999E-2</c:v>
                </c:pt>
                <c:pt idx="1013">
                  <c:v>1.2098360000000001E-2</c:v>
                </c:pt>
                <c:pt idx="1014">
                  <c:v>1.0067889999999999E-2</c:v>
                </c:pt>
                <c:pt idx="1015">
                  <c:v>1.2854610000000001E-2</c:v>
                </c:pt>
                <c:pt idx="1016">
                  <c:v>1.162931E-2</c:v>
                </c:pt>
                <c:pt idx="1017">
                  <c:v>1.0893740000000001E-2</c:v>
                </c:pt>
                <c:pt idx="1018">
                  <c:v>1.193079E-2</c:v>
                </c:pt>
                <c:pt idx="1019">
                  <c:v>9.6702230000000004E-3</c:v>
                </c:pt>
                <c:pt idx="1020">
                  <c:v>9.8161229999999995E-3</c:v>
                </c:pt>
                <c:pt idx="1021">
                  <c:v>1.104549E-2</c:v>
                </c:pt>
                <c:pt idx="1022">
                  <c:v>1.0877680000000001E-2</c:v>
                </c:pt>
                <c:pt idx="1023">
                  <c:v>1.2736000000000001E-2</c:v>
                </c:pt>
                <c:pt idx="1024">
                  <c:v>1.407691E-2</c:v>
                </c:pt>
                <c:pt idx="1025">
                  <c:v>1.1869630000000001E-2</c:v>
                </c:pt>
                <c:pt idx="1026">
                  <c:v>9.5977730000000004E-3</c:v>
                </c:pt>
                <c:pt idx="1027">
                  <c:v>1.1023649999999999E-2</c:v>
                </c:pt>
                <c:pt idx="1028">
                  <c:v>1.0004590000000001E-2</c:v>
                </c:pt>
                <c:pt idx="1029">
                  <c:v>1.386341E-2</c:v>
                </c:pt>
                <c:pt idx="1030">
                  <c:v>1.026059E-2</c:v>
                </c:pt>
                <c:pt idx="1031">
                  <c:v>8.4514480000000003E-3</c:v>
                </c:pt>
                <c:pt idx="1032">
                  <c:v>1.6177380000000002E-2</c:v>
                </c:pt>
                <c:pt idx="1033">
                  <c:v>9.0681800000000003E-3</c:v>
                </c:pt>
                <c:pt idx="1034">
                  <c:v>1.1751549999999999E-2</c:v>
                </c:pt>
                <c:pt idx="1035">
                  <c:v>1.2508129999999999E-2</c:v>
                </c:pt>
                <c:pt idx="1036">
                  <c:v>1.1041260000000001E-2</c:v>
                </c:pt>
                <c:pt idx="1037">
                  <c:v>1.070641E-2</c:v>
                </c:pt>
                <c:pt idx="1038">
                  <c:v>9.7819959999999994E-3</c:v>
                </c:pt>
                <c:pt idx="1039">
                  <c:v>1.0602250000000001E-2</c:v>
                </c:pt>
                <c:pt idx="1040">
                  <c:v>1.298415E-2</c:v>
                </c:pt>
                <c:pt idx="1041">
                  <c:v>6.7280630000000003E-3</c:v>
                </c:pt>
                <c:pt idx="1042">
                  <c:v>1.0891909999999999E-2</c:v>
                </c:pt>
                <c:pt idx="1043">
                  <c:v>1.038467E-2</c:v>
                </c:pt>
                <c:pt idx="1044">
                  <c:v>1.052322E-2</c:v>
                </c:pt>
                <c:pt idx="1045">
                  <c:v>1.09634E-2</c:v>
                </c:pt>
                <c:pt idx="1046">
                  <c:v>1.5651350000000001E-2</c:v>
                </c:pt>
                <c:pt idx="1047">
                  <c:v>1.2047209999999999E-2</c:v>
                </c:pt>
                <c:pt idx="1048">
                  <c:v>8.5161070000000002E-3</c:v>
                </c:pt>
                <c:pt idx="1049">
                  <c:v>1.290557E-2</c:v>
                </c:pt>
                <c:pt idx="1050">
                  <c:v>8.9049950000000006E-3</c:v>
                </c:pt>
                <c:pt idx="1051">
                  <c:v>6.880532E-3</c:v>
                </c:pt>
                <c:pt idx="1052">
                  <c:v>1.382241E-2</c:v>
                </c:pt>
                <c:pt idx="1053">
                  <c:v>1.115821E-2</c:v>
                </c:pt>
                <c:pt idx="1054">
                  <c:v>1.2925219999999999E-2</c:v>
                </c:pt>
                <c:pt idx="1055">
                  <c:v>1.3682039999999999E-2</c:v>
                </c:pt>
                <c:pt idx="1056">
                  <c:v>1.188172E-2</c:v>
                </c:pt>
                <c:pt idx="1057">
                  <c:v>9.1840359999999996E-3</c:v>
                </c:pt>
                <c:pt idx="1058">
                  <c:v>1.255087E-2</c:v>
                </c:pt>
                <c:pt idx="1059">
                  <c:v>8.8731590000000003E-3</c:v>
                </c:pt>
                <c:pt idx="1060">
                  <c:v>9.9514149999999999E-3</c:v>
                </c:pt>
                <c:pt idx="1061">
                  <c:v>8.668172E-3</c:v>
                </c:pt>
                <c:pt idx="1062">
                  <c:v>9.6117300000000006E-3</c:v>
                </c:pt>
                <c:pt idx="1063">
                  <c:v>1.219217E-2</c:v>
                </c:pt>
                <c:pt idx="1064">
                  <c:v>1.301895E-2</c:v>
                </c:pt>
                <c:pt idx="1065">
                  <c:v>1.026789E-2</c:v>
                </c:pt>
                <c:pt idx="1066">
                  <c:v>1.7591140000000002E-2</c:v>
                </c:pt>
                <c:pt idx="1067">
                  <c:v>1.368226E-2</c:v>
                </c:pt>
                <c:pt idx="1068">
                  <c:v>1.0787679999999999E-2</c:v>
                </c:pt>
                <c:pt idx="1069">
                  <c:v>1.075244E-2</c:v>
                </c:pt>
                <c:pt idx="1070">
                  <c:v>7.8659630000000001E-3</c:v>
                </c:pt>
                <c:pt idx="1071">
                  <c:v>9.87736E-3</c:v>
                </c:pt>
                <c:pt idx="1072">
                  <c:v>8.8920709999999997E-3</c:v>
                </c:pt>
                <c:pt idx="1073">
                  <c:v>9.6128589999999996E-3</c:v>
                </c:pt>
                <c:pt idx="1074">
                  <c:v>9.1173580000000008E-3</c:v>
                </c:pt>
                <c:pt idx="1075">
                  <c:v>1.3057900000000001E-2</c:v>
                </c:pt>
                <c:pt idx="1076">
                  <c:v>1.0535640000000001E-2</c:v>
                </c:pt>
                <c:pt idx="1077">
                  <c:v>9.6680329999999995E-3</c:v>
                </c:pt>
                <c:pt idx="1078">
                  <c:v>8.7096929999999993E-3</c:v>
                </c:pt>
                <c:pt idx="1079">
                  <c:v>1.1846809999999999E-2</c:v>
                </c:pt>
                <c:pt idx="1080">
                  <c:v>1.227688E-2</c:v>
                </c:pt>
                <c:pt idx="1081">
                  <c:v>9.1499259999999992E-3</c:v>
                </c:pt>
                <c:pt idx="1082">
                  <c:v>7.8959300000000007E-3</c:v>
                </c:pt>
                <c:pt idx="1083">
                  <c:v>8.6609180000000001E-3</c:v>
                </c:pt>
                <c:pt idx="1084">
                  <c:v>1.274715E-2</c:v>
                </c:pt>
                <c:pt idx="1085">
                  <c:v>1.2269830000000001E-2</c:v>
                </c:pt>
                <c:pt idx="1086">
                  <c:v>8.6663060000000004E-3</c:v>
                </c:pt>
                <c:pt idx="1087">
                  <c:v>7.680826E-3</c:v>
                </c:pt>
                <c:pt idx="1088">
                  <c:v>9.3450430000000008E-3</c:v>
                </c:pt>
                <c:pt idx="1089">
                  <c:v>7.0001569999999999E-3</c:v>
                </c:pt>
                <c:pt idx="1090">
                  <c:v>8.2280099999999991E-3</c:v>
                </c:pt>
                <c:pt idx="1091">
                  <c:v>1.066716E-2</c:v>
                </c:pt>
                <c:pt idx="1092">
                  <c:v>8.5957269999999992E-3</c:v>
                </c:pt>
                <c:pt idx="1093">
                  <c:v>1.098356E-2</c:v>
                </c:pt>
                <c:pt idx="1094">
                  <c:v>1.3160160000000001E-2</c:v>
                </c:pt>
                <c:pt idx="1095">
                  <c:v>1.0693329999999999E-2</c:v>
                </c:pt>
                <c:pt idx="1096">
                  <c:v>1.25185E-2</c:v>
                </c:pt>
                <c:pt idx="1097">
                  <c:v>8.7776130000000001E-3</c:v>
                </c:pt>
                <c:pt idx="1098">
                  <c:v>1.304056E-2</c:v>
                </c:pt>
                <c:pt idx="1099">
                  <c:v>1.045482E-2</c:v>
                </c:pt>
                <c:pt idx="1100">
                  <c:v>7.5879299999999997E-3</c:v>
                </c:pt>
                <c:pt idx="1101">
                  <c:v>1.1399970000000001E-2</c:v>
                </c:pt>
                <c:pt idx="1102">
                  <c:v>9.7900409999999993E-3</c:v>
                </c:pt>
                <c:pt idx="1103">
                  <c:v>1.482818E-2</c:v>
                </c:pt>
                <c:pt idx="1104">
                  <c:v>8.8890710000000001E-3</c:v>
                </c:pt>
                <c:pt idx="1105">
                  <c:v>8.3880689999999997E-3</c:v>
                </c:pt>
                <c:pt idx="1106">
                  <c:v>1.201989E-2</c:v>
                </c:pt>
                <c:pt idx="1107">
                  <c:v>1.157653E-2</c:v>
                </c:pt>
                <c:pt idx="1108">
                  <c:v>1.1752490000000001E-2</c:v>
                </c:pt>
                <c:pt idx="1109">
                  <c:v>1.241831E-2</c:v>
                </c:pt>
                <c:pt idx="1110">
                  <c:v>8.5829749999999996E-3</c:v>
                </c:pt>
                <c:pt idx="1111">
                  <c:v>1.1049929999999999E-2</c:v>
                </c:pt>
                <c:pt idx="1112">
                  <c:v>8.2254790000000008E-3</c:v>
                </c:pt>
                <c:pt idx="1113">
                  <c:v>1.557132E-2</c:v>
                </c:pt>
                <c:pt idx="1114">
                  <c:v>1.12897E-2</c:v>
                </c:pt>
                <c:pt idx="1115">
                  <c:v>8.7939130000000004E-3</c:v>
                </c:pt>
                <c:pt idx="1116">
                  <c:v>6.2008410000000003E-3</c:v>
                </c:pt>
                <c:pt idx="1117">
                  <c:v>1.1773469999999999E-2</c:v>
                </c:pt>
                <c:pt idx="1118">
                  <c:v>9.0409280000000002E-3</c:v>
                </c:pt>
                <c:pt idx="1119">
                  <c:v>1.3523800000000001E-2</c:v>
                </c:pt>
                <c:pt idx="1120">
                  <c:v>8.1452610000000009E-3</c:v>
                </c:pt>
                <c:pt idx="1121">
                  <c:v>7.9488660000000006E-3</c:v>
                </c:pt>
                <c:pt idx="1122">
                  <c:v>1.0507030000000001E-2</c:v>
                </c:pt>
                <c:pt idx="1123">
                  <c:v>9.6934740000000005E-3</c:v>
                </c:pt>
                <c:pt idx="1124">
                  <c:v>1.0182439999999999E-2</c:v>
                </c:pt>
                <c:pt idx="1125">
                  <c:v>1.040058E-2</c:v>
                </c:pt>
                <c:pt idx="1126">
                  <c:v>6.3726649999999996E-3</c:v>
                </c:pt>
                <c:pt idx="1127">
                  <c:v>1.309102E-2</c:v>
                </c:pt>
                <c:pt idx="1128">
                  <c:v>1.461816E-2</c:v>
                </c:pt>
                <c:pt idx="1129">
                  <c:v>1.38158E-2</c:v>
                </c:pt>
                <c:pt idx="1130">
                  <c:v>7.617665E-3</c:v>
                </c:pt>
                <c:pt idx="1131">
                  <c:v>1.1996069999999999E-2</c:v>
                </c:pt>
                <c:pt idx="1132">
                  <c:v>1.0428359999999999E-2</c:v>
                </c:pt>
                <c:pt idx="1133">
                  <c:v>8.81878E-3</c:v>
                </c:pt>
                <c:pt idx="1134">
                  <c:v>8.1869100000000004E-3</c:v>
                </c:pt>
                <c:pt idx="1135">
                  <c:v>1.74015E-2</c:v>
                </c:pt>
                <c:pt idx="1136">
                  <c:v>1.172747E-2</c:v>
                </c:pt>
                <c:pt idx="1137">
                  <c:v>1.3277499999999999E-2</c:v>
                </c:pt>
                <c:pt idx="1138">
                  <c:v>1.041213E-2</c:v>
                </c:pt>
                <c:pt idx="1139">
                  <c:v>8.5118090000000004E-3</c:v>
                </c:pt>
                <c:pt idx="1140">
                  <c:v>7.2793019999999996E-3</c:v>
                </c:pt>
                <c:pt idx="1141">
                  <c:v>1.170177E-2</c:v>
                </c:pt>
                <c:pt idx="1142">
                  <c:v>1.1580419999999999E-2</c:v>
                </c:pt>
                <c:pt idx="1143">
                  <c:v>1.29175E-2</c:v>
                </c:pt>
                <c:pt idx="1144">
                  <c:v>1.1532509999999999E-2</c:v>
                </c:pt>
                <c:pt idx="1145">
                  <c:v>9.9899970000000005E-3</c:v>
                </c:pt>
                <c:pt idx="1146">
                  <c:v>1.0683750000000001E-2</c:v>
                </c:pt>
                <c:pt idx="1147">
                  <c:v>8.8948680000000002E-3</c:v>
                </c:pt>
                <c:pt idx="1148">
                  <c:v>1.607857E-2</c:v>
                </c:pt>
                <c:pt idx="1149">
                  <c:v>1.270198E-2</c:v>
                </c:pt>
                <c:pt idx="1150">
                  <c:v>1.0610710000000001E-2</c:v>
                </c:pt>
                <c:pt idx="1151">
                  <c:v>1.099031E-2</c:v>
                </c:pt>
                <c:pt idx="1152">
                  <c:v>9.2933549999999997E-3</c:v>
                </c:pt>
                <c:pt idx="1153">
                  <c:v>1.189083E-2</c:v>
                </c:pt>
                <c:pt idx="1154">
                  <c:v>1.074951E-2</c:v>
                </c:pt>
                <c:pt idx="1155">
                  <c:v>1.094729E-2</c:v>
                </c:pt>
                <c:pt idx="1156">
                  <c:v>8.0575639999999997E-3</c:v>
                </c:pt>
                <c:pt idx="1157">
                  <c:v>1.9068829999999998E-2</c:v>
                </c:pt>
                <c:pt idx="1158">
                  <c:v>9.8654569999999994E-3</c:v>
                </c:pt>
                <c:pt idx="1159">
                  <c:v>1.3921009999999999E-2</c:v>
                </c:pt>
                <c:pt idx="1160">
                  <c:v>1.00117E-2</c:v>
                </c:pt>
                <c:pt idx="1161">
                  <c:v>1.29362E-2</c:v>
                </c:pt>
                <c:pt idx="1162">
                  <c:v>1.089616E-2</c:v>
                </c:pt>
                <c:pt idx="1163">
                  <c:v>1.0553450000000001E-2</c:v>
                </c:pt>
                <c:pt idx="1164">
                  <c:v>1.0056020000000001E-2</c:v>
                </c:pt>
                <c:pt idx="1165">
                  <c:v>1.058387E-2</c:v>
                </c:pt>
                <c:pt idx="1166">
                  <c:v>9.8145950000000006E-3</c:v>
                </c:pt>
                <c:pt idx="1167">
                  <c:v>1.096862E-2</c:v>
                </c:pt>
                <c:pt idx="1168">
                  <c:v>1.011316E-2</c:v>
                </c:pt>
                <c:pt idx="1169">
                  <c:v>1.057117E-2</c:v>
                </c:pt>
                <c:pt idx="1170">
                  <c:v>1.2755270000000001E-2</c:v>
                </c:pt>
                <c:pt idx="1171">
                  <c:v>1.206755E-2</c:v>
                </c:pt>
                <c:pt idx="1172">
                  <c:v>9.844808E-3</c:v>
                </c:pt>
                <c:pt idx="1173">
                  <c:v>1.2899269999999999E-2</c:v>
                </c:pt>
                <c:pt idx="1174">
                  <c:v>1.1382710000000001E-2</c:v>
                </c:pt>
                <c:pt idx="1175">
                  <c:v>9.1589719999999996E-3</c:v>
                </c:pt>
                <c:pt idx="1176">
                  <c:v>1.0206430000000001E-2</c:v>
                </c:pt>
                <c:pt idx="1177">
                  <c:v>1.392004E-2</c:v>
                </c:pt>
                <c:pt idx="1178">
                  <c:v>1.203716E-2</c:v>
                </c:pt>
                <c:pt idx="1179">
                  <c:v>1.1641540000000001E-2</c:v>
                </c:pt>
                <c:pt idx="1180">
                  <c:v>1.2867669999999999E-2</c:v>
                </c:pt>
                <c:pt idx="1181">
                  <c:v>9.8817030000000004E-3</c:v>
                </c:pt>
                <c:pt idx="1182">
                  <c:v>1.003017E-2</c:v>
                </c:pt>
                <c:pt idx="1183">
                  <c:v>1.3381830000000001E-2</c:v>
                </c:pt>
                <c:pt idx="1184">
                  <c:v>1.0358940000000001E-2</c:v>
                </c:pt>
                <c:pt idx="1185">
                  <c:v>8.5386860000000002E-3</c:v>
                </c:pt>
                <c:pt idx="1186">
                  <c:v>9.6037710000000005E-3</c:v>
                </c:pt>
                <c:pt idx="1187">
                  <c:v>1.121047E-2</c:v>
                </c:pt>
                <c:pt idx="1188">
                  <c:v>1.174921E-2</c:v>
                </c:pt>
                <c:pt idx="1189">
                  <c:v>1.1204179999999999E-2</c:v>
                </c:pt>
                <c:pt idx="1190">
                  <c:v>1.208687E-2</c:v>
                </c:pt>
                <c:pt idx="1191">
                  <c:v>1.467911E-2</c:v>
                </c:pt>
                <c:pt idx="1192">
                  <c:v>1.0491510000000001E-2</c:v>
                </c:pt>
                <c:pt idx="1193">
                  <c:v>9.8073889999999997E-3</c:v>
                </c:pt>
                <c:pt idx="1194">
                  <c:v>1.126895E-2</c:v>
                </c:pt>
                <c:pt idx="1195">
                  <c:v>1.536736E-2</c:v>
                </c:pt>
                <c:pt idx="1196">
                  <c:v>1.0216950000000001E-2</c:v>
                </c:pt>
                <c:pt idx="1197">
                  <c:v>1.008499E-2</c:v>
                </c:pt>
                <c:pt idx="1198">
                  <c:v>8.87575E-3</c:v>
                </c:pt>
                <c:pt idx="1199">
                  <c:v>9.9892469999999997E-3</c:v>
                </c:pt>
                <c:pt idx="1200">
                  <c:v>1.46667E-2</c:v>
                </c:pt>
                <c:pt idx="1201">
                  <c:v>9.1922819999999995E-3</c:v>
                </c:pt>
                <c:pt idx="1202">
                  <c:v>8.7704170000000008E-3</c:v>
                </c:pt>
                <c:pt idx="1203">
                  <c:v>1.199445E-2</c:v>
                </c:pt>
                <c:pt idx="1204">
                  <c:v>1.318888E-2</c:v>
                </c:pt>
                <c:pt idx="1205">
                  <c:v>1.3576400000000001E-2</c:v>
                </c:pt>
                <c:pt idx="1206">
                  <c:v>7.7422610000000003E-3</c:v>
                </c:pt>
                <c:pt idx="1207">
                  <c:v>1.2340830000000001E-2</c:v>
                </c:pt>
                <c:pt idx="1208">
                  <c:v>1.659714E-2</c:v>
                </c:pt>
                <c:pt idx="1209">
                  <c:v>7.0988850000000001E-3</c:v>
                </c:pt>
                <c:pt idx="1210">
                  <c:v>1.0480450000000001E-2</c:v>
                </c:pt>
                <c:pt idx="1211">
                  <c:v>1.5505150000000001E-2</c:v>
                </c:pt>
                <c:pt idx="1212">
                  <c:v>1.011691E-2</c:v>
                </c:pt>
                <c:pt idx="1213">
                  <c:v>1.0430210000000001E-2</c:v>
                </c:pt>
                <c:pt idx="1214">
                  <c:v>7.9181519999999995E-3</c:v>
                </c:pt>
                <c:pt idx="1215">
                  <c:v>1.442597E-2</c:v>
                </c:pt>
                <c:pt idx="1216">
                  <c:v>1.099524E-2</c:v>
                </c:pt>
                <c:pt idx="1217">
                  <c:v>7.9890559999999996E-3</c:v>
                </c:pt>
                <c:pt idx="1218">
                  <c:v>9.0051119999999991E-3</c:v>
                </c:pt>
                <c:pt idx="1219">
                  <c:v>1.136824E-2</c:v>
                </c:pt>
                <c:pt idx="1220">
                  <c:v>1.211839E-2</c:v>
                </c:pt>
                <c:pt idx="1221">
                  <c:v>1.013094E-2</c:v>
                </c:pt>
                <c:pt idx="1222">
                  <c:v>8.6655699999999992E-3</c:v>
                </c:pt>
                <c:pt idx="1223">
                  <c:v>1.2729539999999999E-2</c:v>
                </c:pt>
                <c:pt idx="1224">
                  <c:v>1.089817E-2</c:v>
                </c:pt>
                <c:pt idx="1225">
                  <c:v>1.5477090000000001E-2</c:v>
                </c:pt>
                <c:pt idx="1226">
                  <c:v>1.39241E-2</c:v>
                </c:pt>
                <c:pt idx="1227">
                  <c:v>1.235471E-2</c:v>
                </c:pt>
                <c:pt idx="1228">
                  <c:v>9.692516E-3</c:v>
                </c:pt>
                <c:pt idx="1229">
                  <c:v>1.264266E-2</c:v>
                </c:pt>
                <c:pt idx="1230">
                  <c:v>1.1504790000000001E-2</c:v>
                </c:pt>
                <c:pt idx="1231">
                  <c:v>8.1018879999999998E-3</c:v>
                </c:pt>
                <c:pt idx="1232">
                  <c:v>8.3160500000000002E-3</c:v>
                </c:pt>
                <c:pt idx="1233">
                  <c:v>1.1767440000000001E-2</c:v>
                </c:pt>
                <c:pt idx="1234">
                  <c:v>8.0333409999999994E-3</c:v>
                </c:pt>
                <c:pt idx="1235">
                  <c:v>1.101543E-2</c:v>
                </c:pt>
                <c:pt idx="1236">
                  <c:v>8.5190019999999995E-3</c:v>
                </c:pt>
                <c:pt idx="1237">
                  <c:v>8.1475890000000002E-3</c:v>
                </c:pt>
                <c:pt idx="1238">
                  <c:v>1.0205799999999999E-2</c:v>
                </c:pt>
                <c:pt idx="1239">
                  <c:v>1.038101E-2</c:v>
                </c:pt>
                <c:pt idx="1240">
                  <c:v>8.372872E-3</c:v>
                </c:pt>
                <c:pt idx="1241">
                  <c:v>1.2698940000000001E-2</c:v>
                </c:pt>
                <c:pt idx="1242">
                  <c:v>8.5439799999999996E-3</c:v>
                </c:pt>
                <c:pt idx="1243">
                  <c:v>9.3001379999999995E-3</c:v>
                </c:pt>
                <c:pt idx="1244">
                  <c:v>1.238622E-2</c:v>
                </c:pt>
                <c:pt idx="1245">
                  <c:v>1.0922629999999999E-2</c:v>
                </c:pt>
                <c:pt idx="1246">
                  <c:v>1.2910400000000001E-2</c:v>
                </c:pt>
                <c:pt idx="1247">
                  <c:v>1.26017E-2</c:v>
                </c:pt>
                <c:pt idx="1248">
                  <c:v>1.360544E-2</c:v>
                </c:pt>
                <c:pt idx="1249">
                  <c:v>1.174334E-2</c:v>
                </c:pt>
                <c:pt idx="1250">
                  <c:v>1.735977E-2</c:v>
                </c:pt>
                <c:pt idx="1251">
                  <c:v>1.1507079999999999E-2</c:v>
                </c:pt>
                <c:pt idx="1252">
                  <c:v>7.3573659999999997E-3</c:v>
                </c:pt>
                <c:pt idx="1253">
                  <c:v>1.0062689999999999E-2</c:v>
                </c:pt>
                <c:pt idx="1254">
                  <c:v>7.3723840000000001E-3</c:v>
                </c:pt>
                <c:pt idx="1255">
                  <c:v>6.3545529999999998E-3</c:v>
                </c:pt>
                <c:pt idx="1256">
                  <c:v>1.28416E-2</c:v>
                </c:pt>
                <c:pt idx="1257">
                  <c:v>9.2328719999999996E-3</c:v>
                </c:pt>
                <c:pt idx="1258">
                  <c:v>8.3908769999999997E-3</c:v>
                </c:pt>
                <c:pt idx="1259">
                  <c:v>9.2542920000000008E-3</c:v>
                </c:pt>
                <c:pt idx="1260">
                  <c:v>1.044666E-2</c:v>
                </c:pt>
                <c:pt idx="1261">
                  <c:v>1.4602759999999999E-2</c:v>
                </c:pt>
                <c:pt idx="1262">
                  <c:v>8.4024240000000004E-3</c:v>
                </c:pt>
                <c:pt idx="1263">
                  <c:v>9.6939950000000004E-3</c:v>
                </c:pt>
                <c:pt idx="1264">
                  <c:v>1.331734E-2</c:v>
                </c:pt>
                <c:pt idx="1265">
                  <c:v>1.077349E-2</c:v>
                </c:pt>
                <c:pt idx="1266">
                  <c:v>1.1142229999999999E-2</c:v>
                </c:pt>
                <c:pt idx="1267">
                  <c:v>1.0678959999999999E-2</c:v>
                </c:pt>
                <c:pt idx="1268">
                  <c:v>1.2455890000000001E-2</c:v>
                </c:pt>
                <c:pt idx="1269">
                  <c:v>9.1215280000000003E-3</c:v>
                </c:pt>
                <c:pt idx="1270">
                  <c:v>1.124845E-2</c:v>
                </c:pt>
                <c:pt idx="1271">
                  <c:v>1.153291E-2</c:v>
                </c:pt>
                <c:pt idx="1272">
                  <c:v>1.028282E-2</c:v>
                </c:pt>
                <c:pt idx="1273">
                  <c:v>1.192725E-2</c:v>
                </c:pt>
                <c:pt idx="1274">
                  <c:v>1.35549E-2</c:v>
                </c:pt>
                <c:pt idx="1275">
                  <c:v>7.2464890000000001E-3</c:v>
                </c:pt>
                <c:pt idx="1276">
                  <c:v>1.12517E-2</c:v>
                </c:pt>
                <c:pt idx="1277">
                  <c:v>9.8228710000000004E-3</c:v>
                </c:pt>
                <c:pt idx="1278">
                  <c:v>9.5887339999999998E-3</c:v>
                </c:pt>
                <c:pt idx="1279">
                  <c:v>9.3805260000000001E-3</c:v>
                </c:pt>
                <c:pt idx="1280">
                  <c:v>1.220459E-2</c:v>
                </c:pt>
                <c:pt idx="1281">
                  <c:v>1.0414349999999999E-2</c:v>
                </c:pt>
                <c:pt idx="1282">
                  <c:v>1.4101580000000001E-2</c:v>
                </c:pt>
                <c:pt idx="1283">
                  <c:v>1.0556360000000001E-2</c:v>
                </c:pt>
                <c:pt idx="1284">
                  <c:v>1.0289019999999999E-2</c:v>
                </c:pt>
                <c:pt idx="1285">
                  <c:v>1.131388E-2</c:v>
                </c:pt>
                <c:pt idx="1286">
                  <c:v>6.9761759999999997E-3</c:v>
                </c:pt>
                <c:pt idx="1287">
                  <c:v>1.0122890000000001E-2</c:v>
                </c:pt>
                <c:pt idx="1288">
                  <c:v>1.073555E-2</c:v>
                </c:pt>
                <c:pt idx="1289">
                  <c:v>1.099749E-2</c:v>
                </c:pt>
                <c:pt idx="1290">
                  <c:v>1.305837E-2</c:v>
                </c:pt>
                <c:pt idx="1291">
                  <c:v>1.500749E-2</c:v>
                </c:pt>
                <c:pt idx="1292">
                  <c:v>8.7039379999999996E-3</c:v>
                </c:pt>
                <c:pt idx="1293">
                  <c:v>1.1132629999999999E-2</c:v>
                </c:pt>
                <c:pt idx="1294">
                  <c:v>1.37476E-2</c:v>
                </c:pt>
                <c:pt idx="1295">
                  <c:v>1.163671E-2</c:v>
                </c:pt>
                <c:pt idx="1296">
                  <c:v>8.5035249999999996E-3</c:v>
                </c:pt>
                <c:pt idx="1297">
                  <c:v>1.1081550000000001E-2</c:v>
                </c:pt>
                <c:pt idx="1298">
                  <c:v>7.9071599999999999E-3</c:v>
                </c:pt>
                <c:pt idx="1299">
                  <c:v>1.0240519999999999E-2</c:v>
                </c:pt>
                <c:pt idx="1300">
                  <c:v>7.6922099999999997E-3</c:v>
                </c:pt>
                <c:pt idx="1301">
                  <c:v>7.4466990000000002E-3</c:v>
                </c:pt>
                <c:pt idx="1302">
                  <c:v>9.9988130000000005E-3</c:v>
                </c:pt>
                <c:pt idx="1303">
                  <c:v>1.006685E-2</c:v>
                </c:pt>
                <c:pt idx="1304">
                  <c:v>8.9119590000000005E-3</c:v>
                </c:pt>
                <c:pt idx="1305">
                  <c:v>1.272731E-2</c:v>
                </c:pt>
                <c:pt idx="1306">
                  <c:v>1.7008220000000001E-2</c:v>
                </c:pt>
                <c:pt idx="1307">
                  <c:v>1.105772E-2</c:v>
                </c:pt>
                <c:pt idx="1308">
                  <c:v>1.1956049999999999E-2</c:v>
                </c:pt>
                <c:pt idx="1309">
                  <c:v>1.170156E-2</c:v>
                </c:pt>
                <c:pt idx="1310">
                  <c:v>8.7222610000000003E-3</c:v>
                </c:pt>
                <c:pt idx="1311">
                  <c:v>1.1165980000000001E-2</c:v>
                </c:pt>
                <c:pt idx="1312">
                  <c:v>1.0071170000000001E-2</c:v>
                </c:pt>
                <c:pt idx="1313">
                  <c:v>1.2432530000000001E-2</c:v>
                </c:pt>
                <c:pt idx="1314">
                  <c:v>9.0511529999999993E-3</c:v>
                </c:pt>
                <c:pt idx="1315">
                  <c:v>9.7082739999999994E-3</c:v>
                </c:pt>
                <c:pt idx="1316">
                  <c:v>9.0664170000000002E-3</c:v>
                </c:pt>
                <c:pt idx="1317">
                  <c:v>8.7375049999999996E-3</c:v>
                </c:pt>
                <c:pt idx="1318">
                  <c:v>9.8377789999999996E-3</c:v>
                </c:pt>
                <c:pt idx="1319">
                  <c:v>1.019718E-2</c:v>
                </c:pt>
                <c:pt idx="1320">
                  <c:v>8.9677569999999998E-3</c:v>
                </c:pt>
                <c:pt idx="1321">
                  <c:v>1.1450989999999999E-2</c:v>
                </c:pt>
                <c:pt idx="1322">
                  <c:v>8.5520869999999999E-3</c:v>
                </c:pt>
                <c:pt idx="1323">
                  <c:v>1.3309110000000001E-2</c:v>
                </c:pt>
                <c:pt idx="1324">
                  <c:v>1.0030499999999999E-2</c:v>
                </c:pt>
                <c:pt idx="1325">
                  <c:v>1.22767E-2</c:v>
                </c:pt>
                <c:pt idx="1326">
                  <c:v>1.085088E-2</c:v>
                </c:pt>
                <c:pt idx="1327">
                  <c:v>9.612654E-3</c:v>
                </c:pt>
                <c:pt idx="1328">
                  <c:v>1.1742860000000001E-2</c:v>
                </c:pt>
                <c:pt idx="1329">
                  <c:v>9.4426240000000002E-3</c:v>
                </c:pt>
                <c:pt idx="1330">
                  <c:v>1.4152720000000001E-2</c:v>
                </c:pt>
                <c:pt idx="1331">
                  <c:v>1.0609550000000001E-2</c:v>
                </c:pt>
                <c:pt idx="1332">
                  <c:v>9.5703100000000003E-3</c:v>
                </c:pt>
                <c:pt idx="1333">
                  <c:v>1.4856980000000001E-2</c:v>
                </c:pt>
                <c:pt idx="1334">
                  <c:v>9.2612349999999996E-3</c:v>
                </c:pt>
                <c:pt idx="1335">
                  <c:v>1.3251560000000001E-2</c:v>
                </c:pt>
                <c:pt idx="1336">
                  <c:v>8.3831389999999995E-3</c:v>
                </c:pt>
                <c:pt idx="1337">
                  <c:v>1.211332E-2</c:v>
                </c:pt>
                <c:pt idx="1338">
                  <c:v>7.747159E-3</c:v>
                </c:pt>
                <c:pt idx="1339">
                  <c:v>9.0279330000000001E-3</c:v>
                </c:pt>
                <c:pt idx="1340">
                  <c:v>9.7860629999999994E-3</c:v>
                </c:pt>
                <c:pt idx="1341">
                  <c:v>1.1174079999999999E-2</c:v>
                </c:pt>
                <c:pt idx="1342">
                  <c:v>7.7413120000000002E-3</c:v>
                </c:pt>
                <c:pt idx="1343">
                  <c:v>1.5633029999999999E-2</c:v>
                </c:pt>
                <c:pt idx="1344">
                  <c:v>1.2259849999999999E-2</c:v>
                </c:pt>
                <c:pt idx="1345">
                  <c:v>8.6417249999999994E-3</c:v>
                </c:pt>
                <c:pt idx="1346">
                  <c:v>1.1664890000000001E-2</c:v>
                </c:pt>
                <c:pt idx="1347">
                  <c:v>1.216245E-2</c:v>
                </c:pt>
                <c:pt idx="1348">
                  <c:v>9.3434920000000001E-3</c:v>
                </c:pt>
                <c:pt idx="1349">
                  <c:v>1.0124279999999999E-2</c:v>
                </c:pt>
                <c:pt idx="1350">
                  <c:v>1.067008E-2</c:v>
                </c:pt>
                <c:pt idx="1351">
                  <c:v>7.027869E-3</c:v>
                </c:pt>
                <c:pt idx="1352">
                  <c:v>9.0024400000000004E-3</c:v>
                </c:pt>
                <c:pt idx="1353">
                  <c:v>1.270494E-2</c:v>
                </c:pt>
                <c:pt idx="1354">
                  <c:v>1.509534E-2</c:v>
                </c:pt>
                <c:pt idx="1355">
                  <c:v>1.2089920000000001E-2</c:v>
                </c:pt>
                <c:pt idx="1356">
                  <c:v>7.8583420000000008E-3</c:v>
                </c:pt>
                <c:pt idx="1357">
                  <c:v>9.7910099999999993E-3</c:v>
                </c:pt>
                <c:pt idx="1358">
                  <c:v>1.2060019999999999E-2</c:v>
                </c:pt>
                <c:pt idx="1359">
                  <c:v>1.1259760000000001E-2</c:v>
                </c:pt>
                <c:pt idx="1360">
                  <c:v>8.4545139999999998E-3</c:v>
                </c:pt>
                <c:pt idx="1361">
                  <c:v>1.195919E-2</c:v>
                </c:pt>
                <c:pt idx="1362">
                  <c:v>9.9374370000000004E-3</c:v>
                </c:pt>
                <c:pt idx="1363">
                  <c:v>1.187466E-2</c:v>
                </c:pt>
                <c:pt idx="1364">
                  <c:v>1.019224E-2</c:v>
                </c:pt>
                <c:pt idx="1365">
                  <c:v>1.136495E-2</c:v>
                </c:pt>
                <c:pt idx="1366">
                  <c:v>9.1561539999999997E-3</c:v>
                </c:pt>
                <c:pt idx="1367">
                  <c:v>8.4526080000000003E-3</c:v>
                </c:pt>
                <c:pt idx="1368">
                  <c:v>9.8097189999999997E-3</c:v>
                </c:pt>
                <c:pt idx="1369">
                  <c:v>8.3494740000000008E-3</c:v>
                </c:pt>
                <c:pt idx="1370">
                  <c:v>1.4422269999999999E-2</c:v>
                </c:pt>
                <c:pt idx="1371">
                  <c:v>1.114221E-2</c:v>
                </c:pt>
                <c:pt idx="1372">
                  <c:v>9.6205720000000008E-3</c:v>
                </c:pt>
                <c:pt idx="1373">
                  <c:v>9.7761519999999998E-3</c:v>
                </c:pt>
                <c:pt idx="1374">
                  <c:v>1.114036E-2</c:v>
                </c:pt>
                <c:pt idx="1375">
                  <c:v>1.181491E-2</c:v>
                </c:pt>
                <c:pt idx="1376">
                  <c:v>6.7469799999999996E-3</c:v>
                </c:pt>
                <c:pt idx="1377">
                  <c:v>9.2319589999999997E-3</c:v>
                </c:pt>
                <c:pt idx="1378">
                  <c:v>9.4573290000000004E-3</c:v>
                </c:pt>
                <c:pt idx="1379">
                  <c:v>8.3557300000000004E-3</c:v>
                </c:pt>
                <c:pt idx="1380">
                  <c:v>1.219452E-2</c:v>
                </c:pt>
                <c:pt idx="1381">
                  <c:v>1.1635680000000001E-2</c:v>
                </c:pt>
                <c:pt idx="1382">
                  <c:v>1.066226E-2</c:v>
                </c:pt>
                <c:pt idx="1383">
                  <c:v>1.247319E-2</c:v>
                </c:pt>
                <c:pt idx="1384">
                  <c:v>7.6977030000000002E-3</c:v>
                </c:pt>
                <c:pt idx="1385">
                  <c:v>1.113928E-2</c:v>
                </c:pt>
                <c:pt idx="1386">
                  <c:v>1.45924E-2</c:v>
                </c:pt>
                <c:pt idx="1387">
                  <c:v>1.194419E-2</c:v>
                </c:pt>
                <c:pt idx="1388">
                  <c:v>9.5588129999999993E-3</c:v>
                </c:pt>
                <c:pt idx="1389">
                  <c:v>1.436131E-2</c:v>
                </c:pt>
                <c:pt idx="1390">
                  <c:v>1.267569E-2</c:v>
                </c:pt>
                <c:pt idx="1391">
                  <c:v>1.233779E-2</c:v>
                </c:pt>
                <c:pt idx="1392">
                  <c:v>9.5332200000000002E-3</c:v>
                </c:pt>
                <c:pt idx="1393">
                  <c:v>1.304223E-2</c:v>
                </c:pt>
                <c:pt idx="1394">
                  <c:v>8.7882229999999995E-3</c:v>
                </c:pt>
                <c:pt idx="1395">
                  <c:v>1.3063099999999999E-2</c:v>
                </c:pt>
                <c:pt idx="1396">
                  <c:v>1.17877E-2</c:v>
                </c:pt>
                <c:pt idx="1397">
                  <c:v>1.538933E-2</c:v>
                </c:pt>
                <c:pt idx="1398">
                  <c:v>9.4775039999999994E-3</c:v>
                </c:pt>
                <c:pt idx="1399">
                  <c:v>1.312761E-2</c:v>
                </c:pt>
                <c:pt idx="1400">
                  <c:v>1.103545E-2</c:v>
                </c:pt>
                <c:pt idx="1401">
                  <c:v>9.9734439999999997E-3</c:v>
                </c:pt>
                <c:pt idx="1402">
                  <c:v>1.1044119999999999E-2</c:v>
                </c:pt>
                <c:pt idx="1403">
                  <c:v>1.2061540000000001E-2</c:v>
                </c:pt>
                <c:pt idx="1404">
                  <c:v>1.095169E-2</c:v>
                </c:pt>
                <c:pt idx="1405">
                  <c:v>1.0059530000000001E-2</c:v>
                </c:pt>
                <c:pt idx="1406">
                  <c:v>9.1669219999999992E-3</c:v>
                </c:pt>
                <c:pt idx="1407">
                  <c:v>1.009084E-2</c:v>
                </c:pt>
                <c:pt idx="1408">
                  <c:v>7.6146190000000004E-3</c:v>
                </c:pt>
                <c:pt idx="1409">
                  <c:v>9.3846499999999996E-3</c:v>
                </c:pt>
                <c:pt idx="1410">
                  <c:v>9.4603799999999991E-3</c:v>
                </c:pt>
                <c:pt idx="1411">
                  <c:v>1.4231789999999999E-2</c:v>
                </c:pt>
                <c:pt idx="1412">
                  <c:v>1.431352E-2</c:v>
                </c:pt>
                <c:pt idx="1413">
                  <c:v>9.1633080000000002E-3</c:v>
                </c:pt>
                <c:pt idx="1414">
                  <c:v>8.6691909999999997E-3</c:v>
                </c:pt>
                <c:pt idx="1415">
                  <c:v>1.3530149999999999E-2</c:v>
                </c:pt>
                <c:pt idx="1416">
                  <c:v>1.2137530000000001E-2</c:v>
                </c:pt>
                <c:pt idx="1417">
                  <c:v>9.6517849999999995E-3</c:v>
                </c:pt>
                <c:pt idx="1418">
                  <c:v>1.4636100000000001E-2</c:v>
                </c:pt>
                <c:pt idx="1419">
                  <c:v>1.279422E-2</c:v>
                </c:pt>
                <c:pt idx="1420">
                  <c:v>8.7624839999999992E-3</c:v>
                </c:pt>
                <c:pt idx="1421">
                  <c:v>9.3645699999999991E-3</c:v>
                </c:pt>
                <c:pt idx="1422">
                  <c:v>8.6222529999999999E-3</c:v>
                </c:pt>
                <c:pt idx="1423">
                  <c:v>1.3328380000000001E-2</c:v>
                </c:pt>
                <c:pt idx="1424">
                  <c:v>1.231572E-2</c:v>
                </c:pt>
                <c:pt idx="1425">
                  <c:v>1.152975E-2</c:v>
                </c:pt>
                <c:pt idx="1426">
                  <c:v>7.372895E-3</c:v>
                </c:pt>
                <c:pt idx="1427">
                  <c:v>8.8918409999999993E-3</c:v>
                </c:pt>
                <c:pt idx="1428">
                  <c:v>1.1860529999999999E-2</c:v>
                </c:pt>
                <c:pt idx="1429">
                  <c:v>9.9328190000000007E-3</c:v>
                </c:pt>
                <c:pt idx="1430">
                  <c:v>8.5853709999999996E-3</c:v>
                </c:pt>
                <c:pt idx="1431">
                  <c:v>1.3850619999999999E-2</c:v>
                </c:pt>
                <c:pt idx="1432">
                  <c:v>8.2983659999999997E-3</c:v>
                </c:pt>
                <c:pt idx="1433">
                  <c:v>9.1422239999999991E-3</c:v>
                </c:pt>
                <c:pt idx="1434">
                  <c:v>1.222555E-2</c:v>
                </c:pt>
                <c:pt idx="1435">
                  <c:v>1.0566620000000001E-2</c:v>
                </c:pt>
                <c:pt idx="1436">
                  <c:v>1.4732729999999999E-2</c:v>
                </c:pt>
                <c:pt idx="1437">
                  <c:v>9.1599260000000005E-3</c:v>
                </c:pt>
                <c:pt idx="1438">
                  <c:v>1.1955210000000001E-2</c:v>
                </c:pt>
                <c:pt idx="1439">
                  <c:v>1.126836E-2</c:v>
                </c:pt>
                <c:pt idx="1440">
                  <c:v>9.9047519999999993E-3</c:v>
                </c:pt>
                <c:pt idx="1441">
                  <c:v>1.2134900000000001E-2</c:v>
                </c:pt>
                <c:pt idx="1442">
                  <c:v>1.275301E-2</c:v>
                </c:pt>
                <c:pt idx="1443">
                  <c:v>1.209651E-2</c:v>
                </c:pt>
                <c:pt idx="1444">
                  <c:v>1.0802920000000001E-2</c:v>
                </c:pt>
                <c:pt idx="1445">
                  <c:v>1.0355100000000001E-2</c:v>
                </c:pt>
                <c:pt idx="1446">
                  <c:v>1.2275049999999999E-2</c:v>
                </c:pt>
                <c:pt idx="1447">
                  <c:v>8.8288199999999994E-3</c:v>
                </c:pt>
                <c:pt idx="1448">
                  <c:v>9.9092690000000001E-3</c:v>
                </c:pt>
                <c:pt idx="1449">
                  <c:v>8.7902120000000004E-3</c:v>
                </c:pt>
                <c:pt idx="1450">
                  <c:v>1.205529E-2</c:v>
                </c:pt>
                <c:pt idx="1451">
                  <c:v>9.5834539999999999E-3</c:v>
                </c:pt>
                <c:pt idx="1452">
                  <c:v>1.768055E-2</c:v>
                </c:pt>
                <c:pt idx="1453">
                  <c:v>1.127337E-2</c:v>
                </c:pt>
                <c:pt idx="1454">
                  <c:v>1.195103E-2</c:v>
                </c:pt>
                <c:pt idx="1455">
                  <c:v>1.220601E-2</c:v>
                </c:pt>
                <c:pt idx="1456">
                  <c:v>1.067748E-2</c:v>
                </c:pt>
                <c:pt idx="1457">
                  <c:v>6.606967E-3</c:v>
                </c:pt>
                <c:pt idx="1458">
                  <c:v>1.125906E-2</c:v>
                </c:pt>
                <c:pt idx="1459">
                  <c:v>9.6804430000000004E-3</c:v>
                </c:pt>
                <c:pt idx="1460">
                  <c:v>1.0556070000000001E-2</c:v>
                </c:pt>
                <c:pt idx="1461">
                  <c:v>9.0917719999999997E-3</c:v>
                </c:pt>
                <c:pt idx="1462">
                  <c:v>9.5590659999999997E-3</c:v>
                </c:pt>
                <c:pt idx="1463">
                  <c:v>1.015452E-2</c:v>
                </c:pt>
                <c:pt idx="1464">
                  <c:v>8.9758900000000003E-3</c:v>
                </c:pt>
                <c:pt idx="1465">
                  <c:v>1.4222200000000001E-2</c:v>
                </c:pt>
                <c:pt idx="1466">
                  <c:v>9.5773339999999998E-3</c:v>
                </c:pt>
                <c:pt idx="1467">
                  <c:v>7.857658E-3</c:v>
                </c:pt>
                <c:pt idx="1468">
                  <c:v>1.1298249999999999E-2</c:v>
                </c:pt>
                <c:pt idx="1469">
                  <c:v>1.0204899999999999E-2</c:v>
                </c:pt>
                <c:pt idx="1470">
                  <c:v>9.7102909999999994E-3</c:v>
                </c:pt>
                <c:pt idx="1471">
                  <c:v>1.14097E-2</c:v>
                </c:pt>
                <c:pt idx="1472">
                  <c:v>1.0164629999999999E-2</c:v>
                </c:pt>
                <c:pt idx="1473">
                  <c:v>1.091174E-2</c:v>
                </c:pt>
                <c:pt idx="1474">
                  <c:v>1.238237E-2</c:v>
                </c:pt>
                <c:pt idx="1475">
                  <c:v>1.335423E-2</c:v>
                </c:pt>
                <c:pt idx="1476">
                  <c:v>1.375173E-2</c:v>
                </c:pt>
                <c:pt idx="1477">
                  <c:v>1.042177E-2</c:v>
                </c:pt>
                <c:pt idx="1478">
                  <c:v>1.0022919999999999E-2</c:v>
                </c:pt>
                <c:pt idx="1479">
                  <c:v>1.216826E-2</c:v>
                </c:pt>
                <c:pt idx="1480">
                  <c:v>1.1726210000000001E-2</c:v>
                </c:pt>
                <c:pt idx="1481">
                  <c:v>7.4072779999999998E-3</c:v>
                </c:pt>
                <c:pt idx="1482">
                  <c:v>9.4735229999999993E-3</c:v>
                </c:pt>
                <c:pt idx="1483">
                  <c:v>1.1134109999999999E-2</c:v>
                </c:pt>
                <c:pt idx="1484">
                  <c:v>9.0297820000000001E-3</c:v>
                </c:pt>
                <c:pt idx="1485">
                  <c:v>1.1798909999999999E-2</c:v>
                </c:pt>
                <c:pt idx="1486">
                  <c:v>1.092563E-2</c:v>
                </c:pt>
                <c:pt idx="1487">
                  <c:v>8.9940309999999996E-3</c:v>
                </c:pt>
                <c:pt idx="1488">
                  <c:v>9.9523289999999993E-3</c:v>
                </c:pt>
                <c:pt idx="1489">
                  <c:v>1.0310329999999999E-2</c:v>
                </c:pt>
                <c:pt idx="1490">
                  <c:v>9.1041630000000002E-3</c:v>
                </c:pt>
                <c:pt idx="1491">
                  <c:v>9.4152620000000006E-3</c:v>
                </c:pt>
                <c:pt idx="1492">
                  <c:v>1.041517E-2</c:v>
                </c:pt>
                <c:pt idx="1493">
                  <c:v>1.2893419999999999E-2</c:v>
                </c:pt>
                <c:pt idx="1494">
                  <c:v>1.0431579999999999E-2</c:v>
                </c:pt>
                <c:pt idx="1495">
                  <c:v>9.1789890000000002E-3</c:v>
                </c:pt>
                <c:pt idx="1496">
                  <c:v>1.0776239999999999E-2</c:v>
                </c:pt>
                <c:pt idx="1497">
                  <c:v>7.3098410000000001E-3</c:v>
                </c:pt>
                <c:pt idx="1498">
                  <c:v>1.0795239999999999E-2</c:v>
                </c:pt>
                <c:pt idx="1499">
                  <c:v>1.082643E-2</c:v>
                </c:pt>
                <c:pt idx="1500">
                  <c:v>1.150413E-2</c:v>
                </c:pt>
                <c:pt idx="1501">
                  <c:v>1.1872779999999999E-2</c:v>
                </c:pt>
                <c:pt idx="1502">
                  <c:v>7.0337359999999996E-3</c:v>
                </c:pt>
                <c:pt idx="1503">
                  <c:v>1.2376949999999999E-2</c:v>
                </c:pt>
                <c:pt idx="1504">
                  <c:v>8.9064720000000003E-3</c:v>
                </c:pt>
                <c:pt idx="1505">
                  <c:v>9.6711399999999999E-3</c:v>
                </c:pt>
                <c:pt idx="1506">
                  <c:v>1.214877E-2</c:v>
                </c:pt>
                <c:pt idx="1507">
                  <c:v>8.9999610000000008E-3</c:v>
                </c:pt>
                <c:pt idx="1508">
                  <c:v>9.6971060000000005E-3</c:v>
                </c:pt>
                <c:pt idx="1509">
                  <c:v>1.0955919999999999E-2</c:v>
                </c:pt>
                <c:pt idx="1510">
                  <c:v>9.6149570000000004E-3</c:v>
                </c:pt>
                <c:pt idx="1511">
                  <c:v>1.122069E-2</c:v>
                </c:pt>
                <c:pt idx="1512">
                  <c:v>1.248411E-2</c:v>
                </c:pt>
                <c:pt idx="1513">
                  <c:v>1.3357590000000001E-2</c:v>
                </c:pt>
                <c:pt idx="1514">
                  <c:v>1.2223039999999999E-2</c:v>
                </c:pt>
                <c:pt idx="1515">
                  <c:v>1.100862E-2</c:v>
                </c:pt>
                <c:pt idx="1516">
                  <c:v>9.0548269999999997E-3</c:v>
                </c:pt>
                <c:pt idx="1517">
                  <c:v>1.7499379999999998E-2</c:v>
                </c:pt>
                <c:pt idx="1518">
                  <c:v>1.4723979999999999E-2</c:v>
                </c:pt>
                <c:pt idx="1519">
                  <c:v>9.0686759999999995E-3</c:v>
                </c:pt>
                <c:pt idx="1520">
                  <c:v>7.8912659999999992E-3</c:v>
                </c:pt>
                <c:pt idx="1521">
                  <c:v>1.36128E-2</c:v>
                </c:pt>
                <c:pt idx="1522">
                  <c:v>1.205583E-2</c:v>
                </c:pt>
                <c:pt idx="1523">
                  <c:v>8.7888649999999999E-3</c:v>
                </c:pt>
                <c:pt idx="1524">
                  <c:v>1.2435119999999999E-2</c:v>
                </c:pt>
                <c:pt idx="1525">
                  <c:v>1.1556159999999999E-2</c:v>
                </c:pt>
                <c:pt idx="1526">
                  <c:v>1.072147E-2</c:v>
                </c:pt>
                <c:pt idx="1527">
                  <c:v>1.3843889999999999E-2</c:v>
                </c:pt>
                <c:pt idx="1528">
                  <c:v>9.5619569999999994E-3</c:v>
                </c:pt>
                <c:pt idx="1529">
                  <c:v>1.1442799999999999E-2</c:v>
                </c:pt>
                <c:pt idx="1530">
                  <c:v>1.025125E-2</c:v>
                </c:pt>
                <c:pt idx="1531">
                  <c:v>1.2048069999999999E-2</c:v>
                </c:pt>
                <c:pt idx="1532">
                  <c:v>1.163166E-2</c:v>
                </c:pt>
                <c:pt idx="1533">
                  <c:v>8.5844839999999999E-3</c:v>
                </c:pt>
                <c:pt idx="1534">
                  <c:v>1.060847E-2</c:v>
                </c:pt>
                <c:pt idx="1535">
                  <c:v>1.118658E-2</c:v>
                </c:pt>
                <c:pt idx="1536">
                  <c:v>1.127235E-2</c:v>
                </c:pt>
                <c:pt idx="1537">
                  <c:v>1.2290519999999999E-2</c:v>
                </c:pt>
                <c:pt idx="1538">
                  <c:v>8.7853329999999993E-3</c:v>
                </c:pt>
                <c:pt idx="1539">
                  <c:v>1.415109E-2</c:v>
                </c:pt>
                <c:pt idx="1540">
                  <c:v>9.8772240000000004E-3</c:v>
                </c:pt>
                <c:pt idx="1541">
                  <c:v>6.8559650000000003E-3</c:v>
                </c:pt>
                <c:pt idx="1542">
                  <c:v>9.9672089999999994E-3</c:v>
                </c:pt>
                <c:pt idx="1543">
                  <c:v>1.327504E-2</c:v>
                </c:pt>
                <c:pt idx="1544">
                  <c:v>1.270163E-2</c:v>
                </c:pt>
                <c:pt idx="1545">
                  <c:v>1.0461959999999999E-2</c:v>
                </c:pt>
                <c:pt idx="1546">
                  <c:v>8.159108E-3</c:v>
                </c:pt>
                <c:pt idx="1547">
                  <c:v>1.094097E-2</c:v>
                </c:pt>
                <c:pt idx="1548">
                  <c:v>9.2852790000000004E-3</c:v>
                </c:pt>
                <c:pt idx="1549">
                  <c:v>1.052545E-2</c:v>
                </c:pt>
                <c:pt idx="1550">
                  <c:v>1.159056E-2</c:v>
                </c:pt>
                <c:pt idx="1551">
                  <c:v>8.4912789999999991E-3</c:v>
                </c:pt>
                <c:pt idx="1552">
                  <c:v>1.0483920000000001E-2</c:v>
                </c:pt>
                <c:pt idx="1553">
                  <c:v>1.300172E-2</c:v>
                </c:pt>
                <c:pt idx="1554">
                  <c:v>1.1391780000000001E-2</c:v>
                </c:pt>
                <c:pt idx="1555">
                  <c:v>8.1690689999999993E-3</c:v>
                </c:pt>
                <c:pt idx="1556">
                  <c:v>1.1531990000000001E-2</c:v>
                </c:pt>
                <c:pt idx="1557">
                  <c:v>1.398223E-2</c:v>
                </c:pt>
                <c:pt idx="1558">
                  <c:v>1.022609E-2</c:v>
                </c:pt>
                <c:pt idx="1559">
                  <c:v>8.9630609999999996E-3</c:v>
                </c:pt>
                <c:pt idx="1560">
                  <c:v>1.270174E-2</c:v>
                </c:pt>
                <c:pt idx="1561">
                  <c:v>9.5377310000000007E-3</c:v>
                </c:pt>
                <c:pt idx="1562">
                  <c:v>1.064559E-2</c:v>
                </c:pt>
                <c:pt idx="1563">
                  <c:v>1.3800089999999999E-2</c:v>
                </c:pt>
                <c:pt idx="1564">
                  <c:v>1.0982860000000001E-2</c:v>
                </c:pt>
                <c:pt idx="1565">
                  <c:v>1.189665E-2</c:v>
                </c:pt>
                <c:pt idx="1566">
                  <c:v>7.0863360000000004E-3</c:v>
                </c:pt>
                <c:pt idx="1567">
                  <c:v>7.5554769999999997E-3</c:v>
                </c:pt>
                <c:pt idx="1568">
                  <c:v>9.1331450000000005E-3</c:v>
                </c:pt>
                <c:pt idx="1569">
                  <c:v>1.0521819999999999E-2</c:v>
                </c:pt>
                <c:pt idx="1570">
                  <c:v>9.1669760000000003E-3</c:v>
                </c:pt>
                <c:pt idx="1571">
                  <c:v>1.5181999999999999E-2</c:v>
                </c:pt>
                <c:pt idx="1572">
                  <c:v>1.112644E-2</c:v>
                </c:pt>
                <c:pt idx="1573">
                  <c:v>6.7935540000000003E-3</c:v>
                </c:pt>
                <c:pt idx="1574">
                  <c:v>1.000527E-2</c:v>
                </c:pt>
                <c:pt idx="1575">
                  <c:v>8.3848199999999994E-3</c:v>
                </c:pt>
                <c:pt idx="1576">
                  <c:v>1.017533E-2</c:v>
                </c:pt>
                <c:pt idx="1577">
                  <c:v>8.6156429999999992E-3</c:v>
                </c:pt>
                <c:pt idx="1578">
                  <c:v>5.9084970000000004E-3</c:v>
                </c:pt>
                <c:pt idx="1579">
                  <c:v>1.229421E-2</c:v>
                </c:pt>
                <c:pt idx="1580">
                  <c:v>1.18678E-2</c:v>
                </c:pt>
                <c:pt idx="1581">
                  <c:v>1.0251929999999999E-2</c:v>
                </c:pt>
                <c:pt idx="1582">
                  <c:v>8.7166280000000006E-3</c:v>
                </c:pt>
                <c:pt idx="1583">
                  <c:v>1.0584669999999999E-2</c:v>
                </c:pt>
                <c:pt idx="1584">
                  <c:v>1.141694E-2</c:v>
                </c:pt>
                <c:pt idx="1585">
                  <c:v>7.9651870000000003E-3</c:v>
                </c:pt>
                <c:pt idx="1586">
                  <c:v>9.6821219999999996E-3</c:v>
                </c:pt>
                <c:pt idx="1587">
                  <c:v>1.0891039999999999E-2</c:v>
                </c:pt>
                <c:pt idx="1588">
                  <c:v>1.02834E-2</c:v>
                </c:pt>
                <c:pt idx="1589">
                  <c:v>1.2029720000000001E-2</c:v>
                </c:pt>
                <c:pt idx="1590">
                  <c:v>1.3915449999999999E-2</c:v>
                </c:pt>
                <c:pt idx="1591">
                  <c:v>8.3257580000000008E-3</c:v>
                </c:pt>
                <c:pt idx="1592">
                  <c:v>1.037283E-2</c:v>
                </c:pt>
                <c:pt idx="1593">
                  <c:v>8.8426990000000007E-3</c:v>
                </c:pt>
                <c:pt idx="1594">
                  <c:v>1.051064E-2</c:v>
                </c:pt>
                <c:pt idx="1595">
                  <c:v>1.1653729999999999E-2</c:v>
                </c:pt>
                <c:pt idx="1596">
                  <c:v>8.7419179999999996E-3</c:v>
                </c:pt>
                <c:pt idx="1597">
                  <c:v>7.6422249999999999E-3</c:v>
                </c:pt>
                <c:pt idx="1598">
                  <c:v>7.4785019999999997E-3</c:v>
                </c:pt>
                <c:pt idx="1599">
                  <c:v>1.0348950000000001E-2</c:v>
                </c:pt>
                <c:pt idx="1600">
                  <c:v>9.0319070000000005E-3</c:v>
                </c:pt>
                <c:pt idx="1601">
                  <c:v>1.026491E-2</c:v>
                </c:pt>
                <c:pt idx="1602">
                  <c:v>1.190097E-2</c:v>
                </c:pt>
                <c:pt idx="1603">
                  <c:v>1.1776480000000001E-2</c:v>
                </c:pt>
                <c:pt idx="1604">
                  <c:v>1.101048E-2</c:v>
                </c:pt>
                <c:pt idx="1605">
                  <c:v>9.5959419999999997E-3</c:v>
                </c:pt>
                <c:pt idx="1606">
                  <c:v>1.6179229999999999E-2</c:v>
                </c:pt>
                <c:pt idx="1607">
                  <c:v>9.9916269999999995E-3</c:v>
                </c:pt>
                <c:pt idx="1608">
                  <c:v>1.2735049999999999E-2</c:v>
                </c:pt>
                <c:pt idx="1609">
                  <c:v>8.4638379999999996E-3</c:v>
                </c:pt>
                <c:pt idx="1610">
                  <c:v>1.183499E-2</c:v>
                </c:pt>
                <c:pt idx="1611">
                  <c:v>7.7331159999999999E-3</c:v>
                </c:pt>
                <c:pt idx="1612">
                  <c:v>1.088456E-2</c:v>
                </c:pt>
                <c:pt idx="1613">
                  <c:v>1.07729E-2</c:v>
                </c:pt>
                <c:pt idx="1614">
                  <c:v>1.13554E-2</c:v>
                </c:pt>
                <c:pt idx="1615">
                  <c:v>1.0119080000000001E-2</c:v>
                </c:pt>
                <c:pt idx="1616">
                  <c:v>9.581048E-3</c:v>
                </c:pt>
                <c:pt idx="1617">
                  <c:v>1.5940030000000001E-2</c:v>
                </c:pt>
                <c:pt idx="1618">
                  <c:v>1.265339E-2</c:v>
                </c:pt>
                <c:pt idx="1619">
                  <c:v>8.8194959999999996E-3</c:v>
                </c:pt>
                <c:pt idx="1620">
                  <c:v>1.0117589999999999E-2</c:v>
                </c:pt>
                <c:pt idx="1621">
                  <c:v>1.082411E-2</c:v>
                </c:pt>
                <c:pt idx="1622">
                  <c:v>1.125199E-2</c:v>
                </c:pt>
                <c:pt idx="1623">
                  <c:v>1.0520659999999999E-2</c:v>
                </c:pt>
                <c:pt idx="1624">
                  <c:v>1.084388E-2</c:v>
                </c:pt>
                <c:pt idx="1625">
                  <c:v>1.247083E-2</c:v>
                </c:pt>
                <c:pt idx="1626">
                  <c:v>1.3005910000000001E-2</c:v>
                </c:pt>
                <c:pt idx="1627">
                  <c:v>1.1090340000000001E-2</c:v>
                </c:pt>
                <c:pt idx="1628">
                  <c:v>1.1597690000000001E-2</c:v>
                </c:pt>
                <c:pt idx="1629">
                  <c:v>9.7628000000000003E-3</c:v>
                </c:pt>
                <c:pt idx="1630">
                  <c:v>1.002494E-2</c:v>
                </c:pt>
                <c:pt idx="1631">
                  <c:v>1.100545E-2</c:v>
                </c:pt>
                <c:pt idx="1632">
                  <c:v>7.4939869999999997E-3</c:v>
                </c:pt>
                <c:pt idx="1633">
                  <c:v>1.214864E-2</c:v>
                </c:pt>
                <c:pt idx="1634">
                  <c:v>1.0479479999999999E-2</c:v>
                </c:pt>
                <c:pt idx="1635">
                  <c:v>9.8246370000000006E-3</c:v>
                </c:pt>
                <c:pt idx="1636">
                  <c:v>1.218147E-2</c:v>
                </c:pt>
                <c:pt idx="1637">
                  <c:v>1.7604040000000001E-2</c:v>
                </c:pt>
                <c:pt idx="1638">
                  <c:v>1.3319920000000001E-2</c:v>
                </c:pt>
                <c:pt idx="1639">
                  <c:v>1.381304E-2</c:v>
                </c:pt>
                <c:pt idx="1640">
                  <c:v>9.1372910000000005E-3</c:v>
                </c:pt>
                <c:pt idx="1641">
                  <c:v>1.310235E-2</c:v>
                </c:pt>
                <c:pt idx="1642">
                  <c:v>1.0873600000000001E-2</c:v>
                </c:pt>
                <c:pt idx="1643">
                  <c:v>1.0100720000000001E-2</c:v>
                </c:pt>
                <c:pt idx="1644">
                  <c:v>1.1320709999999999E-2</c:v>
                </c:pt>
                <c:pt idx="1645">
                  <c:v>9.9060580000000006E-3</c:v>
                </c:pt>
                <c:pt idx="1646">
                  <c:v>9.2267679999999998E-3</c:v>
                </c:pt>
                <c:pt idx="1647">
                  <c:v>9.9792500000000003E-3</c:v>
                </c:pt>
                <c:pt idx="1648">
                  <c:v>1.3464220000000001E-2</c:v>
                </c:pt>
                <c:pt idx="1649">
                  <c:v>1.356596E-2</c:v>
                </c:pt>
                <c:pt idx="1650">
                  <c:v>8.5817189999999998E-3</c:v>
                </c:pt>
                <c:pt idx="1651">
                  <c:v>9.9899570000000007E-3</c:v>
                </c:pt>
                <c:pt idx="1652">
                  <c:v>9.641854E-3</c:v>
                </c:pt>
                <c:pt idx="1653">
                  <c:v>7.362726E-3</c:v>
                </c:pt>
                <c:pt idx="1654">
                  <c:v>8.6630930000000002E-3</c:v>
                </c:pt>
                <c:pt idx="1655">
                  <c:v>8.7242959999999994E-3</c:v>
                </c:pt>
                <c:pt idx="1656">
                  <c:v>1.134223E-2</c:v>
                </c:pt>
                <c:pt idx="1657">
                  <c:v>1.3567310000000001E-2</c:v>
                </c:pt>
                <c:pt idx="1658">
                  <c:v>9.8759030000000001E-3</c:v>
                </c:pt>
                <c:pt idx="1659">
                  <c:v>1.167519E-2</c:v>
                </c:pt>
                <c:pt idx="1660">
                  <c:v>9.2433250000000002E-3</c:v>
                </c:pt>
                <c:pt idx="1661">
                  <c:v>1.013536E-2</c:v>
                </c:pt>
                <c:pt idx="1662">
                  <c:v>9.5934660000000001E-3</c:v>
                </c:pt>
                <c:pt idx="1663">
                  <c:v>9.6969980000000001E-3</c:v>
                </c:pt>
                <c:pt idx="1664">
                  <c:v>1.104575E-2</c:v>
                </c:pt>
                <c:pt idx="1665">
                  <c:v>8.2874929999999999E-3</c:v>
                </c:pt>
                <c:pt idx="1666">
                  <c:v>1.1097559999999999E-2</c:v>
                </c:pt>
                <c:pt idx="1667">
                  <c:v>8.9542370000000003E-3</c:v>
                </c:pt>
                <c:pt idx="1668">
                  <c:v>9.4760390000000003E-3</c:v>
                </c:pt>
                <c:pt idx="1669">
                  <c:v>8.6474889999999995E-3</c:v>
                </c:pt>
                <c:pt idx="1670">
                  <c:v>8.7191839999999996E-3</c:v>
                </c:pt>
                <c:pt idx="1671">
                  <c:v>9.3774170000000007E-3</c:v>
                </c:pt>
                <c:pt idx="1672">
                  <c:v>8.4686859999999996E-3</c:v>
                </c:pt>
                <c:pt idx="1673">
                  <c:v>9.0463149999999992E-3</c:v>
                </c:pt>
                <c:pt idx="1674">
                  <c:v>8.5334150000000008E-3</c:v>
                </c:pt>
                <c:pt idx="1675">
                  <c:v>1.083053E-2</c:v>
                </c:pt>
                <c:pt idx="1676">
                  <c:v>1.113808E-2</c:v>
                </c:pt>
                <c:pt idx="1677">
                  <c:v>1.1192300000000001E-2</c:v>
                </c:pt>
                <c:pt idx="1678">
                  <c:v>1.1636850000000001E-2</c:v>
                </c:pt>
                <c:pt idx="1679">
                  <c:v>1.149449E-2</c:v>
                </c:pt>
                <c:pt idx="1680">
                  <c:v>1.370498E-2</c:v>
                </c:pt>
                <c:pt idx="1681">
                  <c:v>1.4513649999999999E-2</c:v>
                </c:pt>
                <c:pt idx="1682">
                  <c:v>1.097735E-2</c:v>
                </c:pt>
                <c:pt idx="1683">
                  <c:v>9.2516860000000003E-3</c:v>
                </c:pt>
                <c:pt idx="1684">
                  <c:v>1.153822E-2</c:v>
                </c:pt>
                <c:pt idx="1685">
                  <c:v>1.2971949999999999E-2</c:v>
                </c:pt>
                <c:pt idx="1686">
                  <c:v>1.104451E-2</c:v>
                </c:pt>
                <c:pt idx="1687">
                  <c:v>9.358735E-3</c:v>
                </c:pt>
                <c:pt idx="1688">
                  <c:v>8.3201830000000001E-3</c:v>
                </c:pt>
                <c:pt idx="1689">
                  <c:v>9.1452570000000004E-3</c:v>
                </c:pt>
                <c:pt idx="1690">
                  <c:v>1.212914E-2</c:v>
                </c:pt>
                <c:pt idx="1691">
                  <c:v>9.9139380000000006E-3</c:v>
                </c:pt>
                <c:pt idx="1692">
                  <c:v>6.9806770000000002E-3</c:v>
                </c:pt>
                <c:pt idx="1693">
                  <c:v>1.165894E-2</c:v>
                </c:pt>
                <c:pt idx="1694">
                  <c:v>7.1182149999999998E-3</c:v>
                </c:pt>
                <c:pt idx="1695">
                  <c:v>1.031732E-2</c:v>
                </c:pt>
                <c:pt idx="1696">
                  <c:v>1.3679E-2</c:v>
                </c:pt>
                <c:pt idx="1697">
                  <c:v>8.083448E-3</c:v>
                </c:pt>
                <c:pt idx="1698">
                  <c:v>1.0017710000000001E-2</c:v>
                </c:pt>
                <c:pt idx="1699">
                  <c:v>1.051115E-2</c:v>
                </c:pt>
                <c:pt idx="1700">
                  <c:v>1.4708219999999999E-2</c:v>
                </c:pt>
                <c:pt idx="1701">
                  <c:v>7.64775E-3</c:v>
                </c:pt>
                <c:pt idx="1702">
                  <c:v>1.269875E-2</c:v>
                </c:pt>
                <c:pt idx="1703">
                  <c:v>9.0510360000000002E-3</c:v>
                </c:pt>
                <c:pt idx="1704">
                  <c:v>1.1981220000000001E-2</c:v>
                </c:pt>
                <c:pt idx="1705">
                  <c:v>8.0508790000000004E-3</c:v>
                </c:pt>
                <c:pt idx="1706">
                  <c:v>9.3804040000000002E-3</c:v>
                </c:pt>
                <c:pt idx="1707">
                  <c:v>1.370644E-2</c:v>
                </c:pt>
                <c:pt idx="1708">
                  <c:v>9.4193909999999992E-3</c:v>
                </c:pt>
                <c:pt idx="1709">
                  <c:v>9.3114819999999994E-3</c:v>
                </c:pt>
                <c:pt idx="1710">
                  <c:v>1.186562E-2</c:v>
                </c:pt>
                <c:pt idx="1711">
                  <c:v>7.9840169999999995E-3</c:v>
                </c:pt>
                <c:pt idx="1712">
                  <c:v>1.2609169999999999E-2</c:v>
                </c:pt>
                <c:pt idx="1713">
                  <c:v>1.05646E-2</c:v>
                </c:pt>
                <c:pt idx="1714">
                  <c:v>8.7203579999999992E-3</c:v>
                </c:pt>
                <c:pt idx="1715">
                  <c:v>1.208102E-2</c:v>
                </c:pt>
                <c:pt idx="1716">
                  <c:v>1.2348359999999999E-2</c:v>
                </c:pt>
                <c:pt idx="1717">
                  <c:v>1.263739E-2</c:v>
                </c:pt>
                <c:pt idx="1718">
                  <c:v>1.2708779999999999E-2</c:v>
                </c:pt>
                <c:pt idx="1719">
                  <c:v>1.238213E-2</c:v>
                </c:pt>
                <c:pt idx="1720">
                  <c:v>6.573143E-3</c:v>
                </c:pt>
                <c:pt idx="1721">
                  <c:v>9.7620220000000004E-3</c:v>
                </c:pt>
                <c:pt idx="1722">
                  <c:v>1.0395120000000001E-2</c:v>
                </c:pt>
                <c:pt idx="1723">
                  <c:v>1.117781E-2</c:v>
                </c:pt>
                <c:pt idx="1724">
                  <c:v>1.017083E-2</c:v>
                </c:pt>
                <c:pt idx="1725">
                  <c:v>1.2296700000000001E-2</c:v>
                </c:pt>
                <c:pt idx="1726">
                  <c:v>1.247763E-2</c:v>
                </c:pt>
                <c:pt idx="1727">
                  <c:v>1.4799970000000001E-2</c:v>
                </c:pt>
                <c:pt idx="1728">
                  <c:v>9.8866779999999994E-3</c:v>
                </c:pt>
                <c:pt idx="1729">
                  <c:v>1.0832319999999999E-2</c:v>
                </c:pt>
                <c:pt idx="1730">
                  <c:v>1.071833E-2</c:v>
                </c:pt>
                <c:pt idx="1731">
                  <c:v>1.096112E-2</c:v>
                </c:pt>
                <c:pt idx="1732">
                  <c:v>1.598521E-2</c:v>
                </c:pt>
                <c:pt idx="1733">
                  <c:v>1.107671E-2</c:v>
                </c:pt>
                <c:pt idx="1734">
                  <c:v>1.1208849999999999E-2</c:v>
                </c:pt>
                <c:pt idx="1735">
                  <c:v>1.0417910000000001E-2</c:v>
                </c:pt>
                <c:pt idx="1736">
                  <c:v>8.0165080000000003E-3</c:v>
                </c:pt>
                <c:pt idx="1737">
                  <c:v>1.046418E-2</c:v>
                </c:pt>
                <c:pt idx="1738">
                  <c:v>1.2340729999999999E-2</c:v>
                </c:pt>
                <c:pt idx="1739">
                  <c:v>1.2825069999999999E-2</c:v>
                </c:pt>
                <c:pt idx="1740">
                  <c:v>6.4593029999999996E-3</c:v>
                </c:pt>
                <c:pt idx="1741">
                  <c:v>7.5424150000000002E-3</c:v>
                </c:pt>
                <c:pt idx="1742">
                  <c:v>1.3430289999999999E-2</c:v>
                </c:pt>
                <c:pt idx="1743">
                  <c:v>1.13606E-2</c:v>
                </c:pt>
                <c:pt idx="1744">
                  <c:v>1.158432E-2</c:v>
                </c:pt>
                <c:pt idx="1745">
                  <c:v>1.038473E-2</c:v>
                </c:pt>
                <c:pt idx="1746">
                  <c:v>1.3660769999999999E-2</c:v>
                </c:pt>
                <c:pt idx="1747">
                  <c:v>1.1569279999999999E-2</c:v>
                </c:pt>
                <c:pt idx="1748">
                  <c:v>9.7699280000000006E-3</c:v>
                </c:pt>
                <c:pt idx="1749">
                  <c:v>1.77299E-2</c:v>
                </c:pt>
                <c:pt idx="1750">
                  <c:v>1.0017369999999999E-2</c:v>
                </c:pt>
                <c:pt idx="1751">
                  <c:v>9.339979E-3</c:v>
                </c:pt>
                <c:pt idx="1752">
                  <c:v>1.099576E-2</c:v>
                </c:pt>
                <c:pt idx="1753">
                  <c:v>1.328995E-2</c:v>
                </c:pt>
                <c:pt idx="1754">
                  <c:v>1.590606E-2</c:v>
                </c:pt>
                <c:pt idx="1755">
                  <c:v>1.0295449999999999E-2</c:v>
                </c:pt>
                <c:pt idx="1756">
                  <c:v>1.052612E-2</c:v>
                </c:pt>
                <c:pt idx="1757">
                  <c:v>8.9566920000000005E-3</c:v>
                </c:pt>
                <c:pt idx="1758">
                  <c:v>9.1670689999999999E-3</c:v>
                </c:pt>
                <c:pt idx="1759">
                  <c:v>1.0213699999999999E-2</c:v>
                </c:pt>
                <c:pt idx="1760">
                  <c:v>1.01139E-2</c:v>
                </c:pt>
                <c:pt idx="1761">
                  <c:v>1.541037E-2</c:v>
                </c:pt>
                <c:pt idx="1762">
                  <c:v>1.1421489999999999E-2</c:v>
                </c:pt>
                <c:pt idx="1763">
                  <c:v>8.7542990000000001E-3</c:v>
                </c:pt>
                <c:pt idx="1764">
                  <c:v>1.1969749999999999E-2</c:v>
                </c:pt>
                <c:pt idx="1765">
                  <c:v>7.7016280000000003E-3</c:v>
                </c:pt>
                <c:pt idx="1766">
                  <c:v>9.4529049999999993E-3</c:v>
                </c:pt>
                <c:pt idx="1767">
                  <c:v>1.0385429999999999E-2</c:v>
                </c:pt>
                <c:pt idx="1768">
                  <c:v>8.3288089999999995E-3</c:v>
                </c:pt>
                <c:pt idx="1769">
                  <c:v>1.483785E-2</c:v>
                </c:pt>
                <c:pt idx="1770">
                  <c:v>9.9756110000000005E-3</c:v>
                </c:pt>
                <c:pt idx="1771">
                  <c:v>6.9260989999999998E-3</c:v>
                </c:pt>
                <c:pt idx="1772">
                  <c:v>1.0132510000000001E-2</c:v>
                </c:pt>
                <c:pt idx="1773">
                  <c:v>9.0508930000000008E-3</c:v>
                </c:pt>
                <c:pt idx="1774">
                  <c:v>1.108224E-2</c:v>
                </c:pt>
                <c:pt idx="1775">
                  <c:v>1.1087079999999999E-2</c:v>
                </c:pt>
                <c:pt idx="1776">
                  <c:v>1.284559E-2</c:v>
                </c:pt>
                <c:pt idx="1777">
                  <c:v>1.132675E-2</c:v>
                </c:pt>
                <c:pt idx="1778">
                  <c:v>6.5095400000000003E-3</c:v>
                </c:pt>
                <c:pt idx="1779">
                  <c:v>1.084066E-2</c:v>
                </c:pt>
                <c:pt idx="1780">
                  <c:v>9.6381269999999998E-3</c:v>
                </c:pt>
                <c:pt idx="1781">
                  <c:v>9.4918590000000001E-3</c:v>
                </c:pt>
                <c:pt idx="1782">
                  <c:v>1.7307800000000002E-2</c:v>
                </c:pt>
                <c:pt idx="1783">
                  <c:v>1.557309E-2</c:v>
                </c:pt>
                <c:pt idx="1784">
                  <c:v>1.087223E-2</c:v>
                </c:pt>
                <c:pt idx="1785">
                  <c:v>1.0798E-2</c:v>
                </c:pt>
                <c:pt idx="1786">
                  <c:v>1.1633060000000001E-2</c:v>
                </c:pt>
                <c:pt idx="1787">
                  <c:v>1.439319E-2</c:v>
                </c:pt>
                <c:pt idx="1788">
                  <c:v>1.2378780000000001E-2</c:v>
                </c:pt>
                <c:pt idx="1789">
                  <c:v>1.1432390000000001E-2</c:v>
                </c:pt>
                <c:pt idx="1790">
                  <c:v>1.4409160000000001E-2</c:v>
                </c:pt>
                <c:pt idx="1791">
                  <c:v>1.158969E-2</c:v>
                </c:pt>
                <c:pt idx="1792">
                  <c:v>9.3989420000000004E-3</c:v>
                </c:pt>
                <c:pt idx="1793">
                  <c:v>7.6849090000000002E-3</c:v>
                </c:pt>
                <c:pt idx="1794">
                  <c:v>1.36785E-2</c:v>
                </c:pt>
                <c:pt idx="1795">
                  <c:v>1.11301E-2</c:v>
                </c:pt>
                <c:pt idx="1796">
                  <c:v>1.025414E-2</c:v>
                </c:pt>
                <c:pt idx="1797">
                  <c:v>1.004091E-2</c:v>
                </c:pt>
                <c:pt idx="1798">
                  <c:v>1.1068349999999999E-2</c:v>
                </c:pt>
                <c:pt idx="1799">
                  <c:v>9.0428769999999995E-3</c:v>
                </c:pt>
                <c:pt idx="1800">
                  <c:v>1.016417E-2</c:v>
                </c:pt>
                <c:pt idx="1801">
                  <c:v>9.6662899999999993E-3</c:v>
                </c:pt>
                <c:pt idx="1802">
                  <c:v>9.7763109999999993E-3</c:v>
                </c:pt>
                <c:pt idx="1803">
                  <c:v>1.058337E-2</c:v>
                </c:pt>
                <c:pt idx="1804">
                  <c:v>1.2116460000000001E-2</c:v>
                </c:pt>
                <c:pt idx="1805">
                  <c:v>1.026814E-2</c:v>
                </c:pt>
                <c:pt idx="1806">
                  <c:v>1.300304E-2</c:v>
                </c:pt>
                <c:pt idx="1807">
                  <c:v>1.0390979999999999E-2</c:v>
                </c:pt>
                <c:pt idx="1808">
                  <c:v>1.313335E-2</c:v>
                </c:pt>
                <c:pt idx="1809">
                  <c:v>1.2875930000000001E-2</c:v>
                </c:pt>
                <c:pt idx="1810">
                  <c:v>1.5486659999999999E-2</c:v>
                </c:pt>
                <c:pt idx="1811">
                  <c:v>7.612036E-3</c:v>
                </c:pt>
                <c:pt idx="1812">
                  <c:v>8.9028790000000007E-3</c:v>
                </c:pt>
                <c:pt idx="1813">
                  <c:v>1.1504820000000001E-2</c:v>
                </c:pt>
                <c:pt idx="1814">
                  <c:v>1.5371579999999999E-2</c:v>
                </c:pt>
                <c:pt idx="1815">
                  <c:v>1.469722E-2</c:v>
                </c:pt>
                <c:pt idx="1816">
                  <c:v>9.8784149999999998E-3</c:v>
                </c:pt>
                <c:pt idx="1817">
                  <c:v>1.053989E-2</c:v>
                </c:pt>
                <c:pt idx="1818">
                  <c:v>9.3349660000000001E-3</c:v>
                </c:pt>
                <c:pt idx="1819">
                  <c:v>9.4589879999999998E-3</c:v>
                </c:pt>
                <c:pt idx="1820">
                  <c:v>9.2056369999999992E-3</c:v>
                </c:pt>
                <c:pt idx="1821">
                  <c:v>1.1783460000000001E-2</c:v>
                </c:pt>
                <c:pt idx="1822">
                  <c:v>1.211371E-2</c:v>
                </c:pt>
                <c:pt idx="1823">
                  <c:v>8.1332390000000004E-3</c:v>
                </c:pt>
                <c:pt idx="1824">
                  <c:v>1.3016410000000001E-2</c:v>
                </c:pt>
                <c:pt idx="1825">
                  <c:v>9.1196430000000002E-3</c:v>
                </c:pt>
                <c:pt idx="1826">
                  <c:v>2.0542310000000001E-2</c:v>
                </c:pt>
                <c:pt idx="1827">
                  <c:v>1.3351729999999999E-2</c:v>
                </c:pt>
                <c:pt idx="1828">
                  <c:v>1.157716E-2</c:v>
                </c:pt>
                <c:pt idx="1829">
                  <c:v>1.002686E-2</c:v>
                </c:pt>
                <c:pt idx="1830">
                  <c:v>1.463336E-2</c:v>
                </c:pt>
                <c:pt idx="1831">
                  <c:v>1.482348E-2</c:v>
                </c:pt>
                <c:pt idx="1832">
                  <c:v>1.2812509999999999E-2</c:v>
                </c:pt>
                <c:pt idx="1833">
                  <c:v>1.1543970000000001E-2</c:v>
                </c:pt>
                <c:pt idx="1834">
                  <c:v>9.3504910000000007E-3</c:v>
                </c:pt>
                <c:pt idx="1835">
                  <c:v>1.019274E-2</c:v>
                </c:pt>
                <c:pt idx="1836">
                  <c:v>1.416793E-2</c:v>
                </c:pt>
                <c:pt idx="1837">
                  <c:v>1.073499E-2</c:v>
                </c:pt>
                <c:pt idx="1838">
                  <c:v>8.6795850000000001E-3</c:v>
                </c:pt>
                <c:pt idx="1839">
                  <c:v>1.5452520000000001E-2</c:v>
                </c:pt>
                <c:pt idx="1840">
                  <c:v>1.3362199999999999E-2</c:v>
                </c:pt>
                <c:pt idx="1841">
                  <c:v>1.144906E-2</c:v>
                </c:pt>
                <c:pt idx="1842">
                  <c:v>1.247352E-2</c:v>
                </c:pt>
                <c:pt idx="1843">
                  <c:v>1.4072070000000001E-2</c:v>
                </c:pt>
                <c:pt idx="1844">
                  <c:v>1.3974240000000001E-2</c:v>
                </c:pt>
                <c:pt idx="1845">
                  <c:v>1.660317E-2</c:v>
                </c:pt>
                <c:pt idx="1846">
                  <c:v>1.2226809999999999E-2</c:v>
                </c:pt>
                <c:pt idx="1847">
                  <c:v>1.140859E-2</c:v>
                </c:pt>
                <c:pt idx="1848">
                  <c:v>1.218005E-2</c:v>
                </c:pt>
                <c:pt idx="1849">
                  <c:v>1.0386940000000001E-2</c:v>
                </c:pt>
                <c:pt idx="1850">
                  <c:v>1.091777E-2</c:v>
                </c:pt>
                <c:pt idx="1851">
                  <c:v>1.03077E-2</c:v>
                </c:pt>
                <c:pt idx="1852">
                  <c:v>1.049194E-2</c:v>
                </c:pt>
                <c:pt idx="1853">
                  <c:v>9.9874779999999993E-3</c:v>
                </c:pt>
                <c:pt idx="1854">
                  <c:v>7.4172980000000001E-3</c:v>
                </c:pt>
                <c:pt idx="1855">
                  <c:v>8.8000209999999999E-3</c:v>
                </c:pt>
                <c:pt idx="1856">
                  <c:v>7.6405520000000001E-3</c:v>
                </c:pt>
                <c:pt idx="1857">
                  <c:v>1.053432E-2</c:v>
                </c:pt>
                <c:pt idx="1858">
                  <c:v>1.006571E-2</c:v>
                </c:pt>
                <c:pt idx="1859">
                  <c:v>1.1571929999999999E-2</c:v>
                </c:pt>
                <c:pt idx="1860">
                  <c:v>1.0232079999999999E-2</c:v>
                </c:pt>
                <c:pt idx="1861">
                  <c:v>1.11787E-2</c:v>
                </c:pt>
                <c:pt idx="1862">
                  <c:v>7.8749560000000007E-3</c:v>
                </c:pt>
                <c:pt idx="1863">
                  <c:v>1.0318259999999999E-2</c:v>
                </c:pt>
                <c:pt idx="1864">
                  <c:v>9.1129179999999994E-3</c:v>
                </c:pt>
                <c:pt idx="1865">
                  <c:v>8.4376239999999995E-3</c:v>
                </c:pt>
                <c:pt idx="1866">
                  <c:v>1.5422490000000001E-2</c:v>
                </c:pt>
                <c:pt idx="1867">
                  <c:v>7.5931649999999998E-3</c:v>
                </c:pt>
                <c:pt idx="1868">
                  <c:v>8.1767300000000001E-3</c:v>
                </c:pt>
                <c:pt idx="1869">
                  <c:v>1.126884E-2</c:v>
                </c:pt>
                <c:pt idx="1870">
                  <c:v>8.6607060000000007E-3</c:v>
                </c:pt>
                <c:pt idx="1871">
                  <c:v>1.185537E-2</c:v>
                </c:pt>
                <c:pt idx="1872">
                  <c:v>1.585104E-2</c:v>
                </c:pt>
                <c:pt idx="1873">
                  <c:v>7.9998980000000001E-3</c:v>
                </c:pt>
                <c:pt idx="1874">
                  <c:v>7.2834579999999996E-3</c:v>
                </c:pt>
                <c:pt idx="1875">
                  <c:v>1.037972E-2</c:v>
                </c:pt>
                <c:pt idx="1876">
                  <c:v>9.0326880000000005E-3</c:v>
                </c:pt>
                <c:pt idx="1877">
                  <c:v>1.238915E-2</c:v>
                </c:pt>
                <c:pt idx="1878">
                  <c:v>1.023455E-2</c:v>
                </c:pt>
                <c:pt idx="1879">
                  <c:v>1.1623359999999999E-2</c:v>
                </c:pt>
                <c:pt idx="1880">
                  <c:v>1.252866E-2</c:v>
                </c:pt>
                <c:pt idx="1881">
                  <c:v>1.5399319999999999E-2</c:v>
                </c:pt>
                <c:pt idx="1882">
                  <c:v>1.116608E-2</c:v>
                </c:pt>
                <c:pt idx="1883">
                  <c:v>1.3725589999999999E-2</c:v>
                </c:pt>
                <c:pt idx="1884">
                  <c:v>1.021029E-2</c:v>
                </c:pt>
                <c:pt idx="1885">
                  <c:v>1.2938979999999999E-2</c:v>
                </c:pt>
                <c:pt idx="1886">
                  <c:v>1.268971E-2</c:v>
                </c:pt>
                <c:pt idx="1887">
                  <c:v>1.3926630000000001E-2</c:v>
                </c:pt>
                <c:pt idx="1888">
                  <c:v>9.1297419999999997E-3</c:v>
                </c:pt>
                <c:pt idx="1889">
                  <c:v>1.0108020000000001E-2</c:v>
                </c:pt>
                <c:pt idx="1890">
                  <c:v>1.076497E-2</c:v>
                </c:pt>
                <c:pt idx="1891">
                  <c:v>1.2653879999999999E-2</c:v>
                </c:pt>
                <c:pt idx="1892">
                  <c:v>1.078172E-2</c:v>
                </c:pt>
                <c:pt idx="1893">
                  <c:v>1.6645799999999999E-2</c:v>
                </c:pt>
                <c:pt idx="1894">
                  <c:v>1.1538319999999999E-2</c:v>
                </c:pt>
                <c:pt idx="1895">
                  <c:v>8.9270029999999993E-3</c:v>
                </c:pt>
                <c:pt idx="1896">
                  <c:v>9.3753329999999996E-3</c:v>
                </c:pt>
                <c:pt idx="1897">
                  <c:v>1.2082259999999999E-2</c:v>
                </c:pt>
                <c:pt idx="1898">
                  <c:v>7.235689E-3</c:v>
                </c:pt>
                <c:pt idx="1899">
                  <c:v>1.12584E-2</c:v>
                </c:pt>
                <c:pt idx="1900">
                  <c:v>7.7718049999999997E-3</c:v>
                </c:pt>
                <c:pt idx="1901">
                  <c:v>9.2837900000000001E-3</c:v>
                </c:pt>
                <c:pt idx="1902">
                  <c:v>6.8344490000000003E-3</c:v>
                </c:pt>
                <c:pt idx="1903">
                  <c:v>1.192383E-2</c:v>
                </c:pt>
                <c:pt idx="1904">
                  <c:v>9.6308739999999993E-3</c:v>
                </c:pt>
                <c:pt idx="1905">
                  <c:v>1.066405E-2</c:v>
                </c:pt>
                <c:pt idx="1906">
                  <c:v>1.039614E-2</c:v>
                </c:pt>
                <c:pt idx="1907">
                  <c:v>7.3733339999999996E-3</c:v>
                </c:pt>
                <c:pt idx="1908">
                  <c:v>1.0468180000000001E-2</c:v>
                </c:pt>
                <c:pt idx="1909">
                  <c:v>1.414341E-2</c:v>
                </c:pt>
                <c:pt idx="1910">
                  <c:v>1.127301E-2</c:v>
                </c:pt>
                <c:pt idx="1911">
                  <c:v>1.291161E-2</c:v>
                </c:pt>
                <c:pt idx="1912">
                  <c:v>9.6844730000000007E-3</c:v>
                </c:pt>
                <c:pt idx="1913">
                  <c:v>1.0402170000000001E-2</c:v>
                </c:pt>
                <c:pt idx="1914">
                  <c:v>9.6203480000000008E-3</c:v>
                </c:pt>
                <c:pt idx="1915">
                  <c:v>7.5079739999999997E-3</c:v>
                </c:pt>
                <c:pt idx="1916">
                  <c:v>9.0562179999999996E-3</c:v>
                </c:pt>
                <c:pt idx="1917">
                  <c:v>1.253311E-2</c:v>
                </c:pt>
                <c:pt idx="1918">
                  <c:v>1.1497790000000001E-2</c:v>
                </c:pt>
                <c:pt idx="1919">
                  <c:v>7.5861239999999996E-3</c:v>
                </c:pt>
                <c:pt idx="1920">
                  <c:v>6.8069819999999996E-3</c:v>
                </c:pt>
                <c:pt idx="1921">
                  <c:v>1.187655E-2</c:v>
                </c:pt>
                <c:pt idx="1922">
                  <c:v>1.0189729999999999E-2</c:v>
                </c:pt>
                <c:pt idx="1923">
                  <c:v>8.6856309999999992E-3</c:v>
                </c:pt>
                <c:pt idx="1924">
                  <c:v>9.3734850000000008E-3</c:v>
                </c:pt>
                <c:pt idx="1925">
                  <c:v>1.355513E-2</c:v>
                </c:pt>
                <c:pt idx="1926">
                  <c:v>9.8302210000000001E-3</c:v>
                </c:pt>
                <c:pt idx="1927">
                  <c:v>7.8455980000000005E-3</c:v>
                </c:pt>
                <c:pt idx="1928">
                  <c:v>1.0322349999999999E-2</c:v>
                </c:pt>
                <c:pt idx="1929">
                  <c:v>1.660068E-2</c:v>
                </c:pt>
                <c:pt idx="1930">
                  <c:v>1.072586E-2</c:v>
                </c:pt>
                <c:pt idx="1931">
                  <c:v>1.093829E-2</c:v>
                </c:pt>
                <c:pt idx="1932">
                  <c:v>1.109942E-2</c:v>
                </c:pt>
                <c:pt idx="1933">
                  <c:v>9.1227649999999997E-3</c:v>
                </c:pt>
                <c:pt idx="1934">
                  <c:v>7.0260469999999997E-3</c:v>
                </c:pt>
                <c:pt idx="1935">
                  <c:v>1.27241E-2</c:v>
                </c:pt>
                <c:pt idx="1936">
                  <c:v>1.5140259999999999E-2</c:v>
                </c:pt>
                <c:pt idx="1937">
                  <c:v>9.9041790000000008E-3</c:v>
                </c:pt>
                <c:pt idx="1938">
                  <c:v>1.153125E-2</c:v>
                </c:pt>
                <c:pt idx="1939">
                  <c:v>1.189315E-2</c:v>
                </c:pt>
                <c:pt idx="1940">
                  <c:v>1.0757559999999999E-2</c:v>
                </c:pt>
                <c:pt idx="1941">
                  <c:v>1.0488559999999999E-2</c:v>
                </c:pt>
                <c:pt idx="1942">
                  <c:v>1.104492E-2</c:v>
                </c:pt>
                <c:pt idx="1943">
                  <c:v>1.5878949999999999E-2</c:v>
                </c:pt>
                <c:pt idx="1944">
                  <c:v>1.427731E-2</c:v>
                </c:pt>
                <c:pt idx="1945">
                  <c:v>1.5659380000000001E-2</c:v>
                </c:pt>
                <c:pt idx="1946">
                  <c:v>9.3598050000000006E-3</c:v>
                </c:pt>
                <c:pt idx="1947">
                  <c:v>1.1655179999999999E-2</c:v>
                </c:pt>
                <c:pt idx="1948">
                  <c:v>9.6609230000000001E-3</c:v>
                </c:pt>
                <c:pt idx="1949">
                  <c:v>1.104864E-2</c:v>
                </c:pt>
                <c:pt idx="1950">
                  <c:v>7.0995989999999998E-3</c:v>
                </c:pt>
                <c:pt idx="1951">
                  <c:v>9.576401E-3</c:v>
                </c:pt>
                <c:pt idx="1952">
                  <c:v>9.6550460000000005E-3</c:v>
                </c:pt>
                <c:pt idx="1953">
                  <c:v>1.1859079999999999E-2</c:v>
                </c:pt>
                <c:pt idx="1954">
                  <c:v>1.286355E-2</c:v>
                </c:pt>
                <c:pt idx="1955">
                  <c:v>1.245834E-2</c:v>
                </c:pt>
                <c:pt idx="1956">
                  <c:v>1.18347E-2</c:v>
                </c:pt>
                <c:pt idx="1957">
                  <c:v>8.9603249999999999E-3</c:v>
                </c:pt>
                <c:pt idx="1958">
                  <c:v>1.119889E-2</c:v>
                </c:pt>
                <c:pt idx="1959">
                  <c:v>1.449079E-2</c:v>
                </c:pt>
                <c:pt idx="1960">
                  <c:v>1.272334E-2</c:v>
                </c:pt>
                <c:pt idx="1961">
                  <c:v>7.9624420000000001E-3</c:v>
                </c:pt>
                <c:pt idx="1962">
                  <c:v>1.2873839999999999E-2</c:v>
                </c:pt>
                <c:pt idx="1963">
                  <c:v>1.317571E-2</c:v>
                </c:pt>
                <c:pt idx="1964">
                  <c:v>1.2721980000000001E-2</c:v>
                </c:pt>
                <c:pt idx="1965">
                  <c:v>1.00146E-2</c:v>
                </c:pt>
                <c:pt idx="1966">
                  <c:v>1.173896E-2</c:v>
                </c:pt>
                <c:pt idx="1967">
                  <c:v>1.096426E-2</c:v>
                </c:pt>
                <c:pt idx="1968">
                  <c:v>7.5547749999999997E-3</c:v>
                </c:pt>
                <c:pt idx="1969">
                  <c:v>1.1058800000000001E-2</c:v>
                </c:pt>
                <c:pt idx="1970">
                  <c:v>1.4625859999999999E-2</c:v>
                </c:pt>
                <c:pt idx="1971">
                  <c:v>1.2382519999999999E-2</c:v>
                </c:pt>
                <c:pt idx="1972">
                  <c:v>9.7092589999999996E-3</c:v>
                </c:pt>
                <c:pt idx="1973">
                  <c:v>9.7058490000000008E-3</c:v>
                </c:pt>
                <c:pt idx="1974">
                  <c:v>1.063891E-2</c:v>
                </c:pt>
                <c:pt idx="1975">
                  <c:v>8.84128E-3</c:v>
                </c:pt>
                <c:pt idx="1976">
                  <c:v>9.5188630000000007E-3</c:v>
                </c:pt>
                <c:pt idx="1977">
                  <c:v>8.1974249999999995E-3</c:v>
                </c:pt>
                <c:pt idx="1978">
                  <c:v>1.076892E-2</c:v>
                </c:pt>
                <c:pt idx="1979">
                  <c:v>9.4326500000000008E-3</c:v>
                </c:pt>
                <c:pt idx="1980">
                  <c:v>1.4796429999999999E-2</c:v>
                </c:pt>
                <c:pt idx="1981">
                  <c:v>1.518721E-2</c:v>
                </c:pt>
                <c:pt idx="1982">
                  <c:v>9.328846E-3</c:v>
                </c:pt>
                <c:pt idx="1983">
                  <c:v>8.2362540000000001E-3</c:v>
                </c:pt>
                <c:pt idx="1984">
                  <c:v>7.709451E-3</c:v>
                </c:pt>
                <c:pt idx="1985">
                  <c:v>1.1330679999999999E-2</c:v>
                </c:pt>
                <c:pt idx="1986">
                  <c:v>1.211425E-2</c:v>
                </c:pt>
                <c:pt idx="1987">
                  <c:v>9.3375709999999994E-3</c:v>
                </c:pt>
                <c:pt idx="1988">
                  <c:v>1.359045E-2</c:v>
                </c:pt>
                <c:pt idx="1989">
                  <c:v>9.8911439999999993E-3</c:v>
                </c:pt>
                <c:pt idx="1990">
                  <c:v>1.133056E-2</c:v>
                </c:pt>
                <c:pt idx="1991">
                  <c:v>1.384873E-2</c:v>
                </c:pt>
                <c:pt idx="1992">
                  <c:v>7.0884210000000001E-3</c:v>
                </c:pt>
                <c:pt idx="1993">
                  <c:v>7.7313640000000001E-3</c:v>
                </c:pt>
                <c:pt idx="1994">
                  <c:v>9.4879839999999997E-3</c:v>
                </c:pt>
                <c:pt idx="1995">
                  <c:v>1.4449149999999999E-2</c:v>
                </c:pt>
                <c:pt idx="1996">
                  <c:v>1.114423E-2</c:v>
                </c:pt>
                <c:pt idx="1997">
                  <c:v>1.005144E-2</c:v>
                </c:pt>
                <c:pt idx="1998">
                  <c:v>1.4062420000000001E-2</c:v>
                </c:pt>
                <c:pt idx="1999">
                  <c:v>8.8049070000000007E-3</c:v>
                </c:pt>
                <c:pt idx="2000">
                  <c:v>1.0411220000000001E-2</c:v>
                </c:pt>
                <c:pt idx="2001">
                  <c:v>1.193689E-2</c:v>
                </c:pt>
                <c:pt idx="2002">
                  <c:v>1.1504729999999999E-2</c:v>
                </c:pt>
                <c:pt idx="2003">
                  <c:v>1.3582459999999999E-2</c:v>
                </c:pt>
                <c:pt idx="2004">
                  <c:v>7.3519199999999996E-3</c:v>
                </c:pt>
                <c:pt idx="2005">
                  <c:v>8.8210630000000005E-3</c:v>
                </c:pt>
                <c:pt idx="2006">
                  <c:v>9.3294539999999992E-3</c:v>
                </c:pt>
                <c:pt idx="2007">
                  <c:v>9.8873569999999994E-3</c:v>
                </c:pt>
                <c:pt idx="2008">
                  <c:v>1.0729789999999999E-2</c:v>
                </c:pt>
                <c:pt idx="2009">
                  <c:v>9.5350680000000007E-3</c:v>
                </c:pt>
                <c:pt idx="2010">
                  <c:v>9.7516960000000007E-3</c:v>
                </c:pt>
                <c:pt idx="2011">
                  <c:v>1.205321E-2</c:v>
                </c:pt>
                <c:pt idx="2012">
                  <c:v>9.0487310000000008E-3</c:v>
                </c:pt>
                <c:pt idx="2013">
                  <c:v>1.058477E-2</c:v>
                </c:pt>
                <c:pt idx="2014">
                  <c:v>1.114031E-2</c:v>
                </c:pt>
                <c:pt idx="2015">
                  <c:v>1.010088E-2</c:v>
                </c:pt>
                <c:pt idx="2016">
                  <c:v>8.7559439999999999E-3</c:v>
                </c:pt>
                <c:pt idx="2017">
                  <c:v>1.0099759999999999E-2</c:v>
                </c:pt>
                <c:pt idx="2018">
                  <c:v>1.168167E-2</c:v>
                </c:pt>
                <c:pt idx="2019">
                  <c:v>1.328125E-2</c:v>
                </c:pt>
                <c:pt idx="2020">
                  <c:v>1.0411989999999999E-2</c:v>
                </c:pt>
                <c:pt idx="2021">
                  <c:v>1.432697E-2</c:v>
                </c:pt>
                <c:pt idx="2022">
                  <c:v>9.3770910000000006E-3</c:v>
                </c:pt>
                <c:pt idx="2023">
                  <c:v>9.2012269999999993E-3</c:v>
                </c:pt>
                <c:pt idx="2024">
                  <c:v>1.185074E-2</c:v>
                </c:pt>
                <c:pt idx="2025">
                  <c:v>1.439881E-2</c:v>
                </c:pt>
                <c:pt idx="2026">
                  <c:v>8.1351679999999999E-3</c:v>
                </c:pt>
                <c:pt idx="2027">
                  <c:v>1.060939E-2</c:v>
                </c:pt>
                <c:pt idx="2028">
                  <c:v>1.392732E-2</c:v>
                </c:pt>
                <c:pt idx="2029">
                  <c:v>1.1996710000000001E-2</c:v>
                </c:pt>
                <c:pt idx="2030">
                  <c:v>1.214586E-2</c:v>
                </c:pt>
                <c:pt idx="2031">
                  <c:v>1.552828E-2</c:v>
                </c:pt>
                <c:pt idx="2032">
                  <c:v>7.6964399999999997E-3</c:v>
                </c:pt>
                <c:pt idx="2033">
                  <c:v>1.204037E-2</c:v>
                </c:pt>
                <c:pt idx="2034">
                  <c:v>1.3119789999999999E-2</c:v>
                </c:pt>
                <c:pt idx="2035">
                  <c:v>1.0189200000000001E-2</c:v>
                </c:pt>
                <c:pt idx="2036">
                  <c:v>1.2486529999999999E-2</c:v>
                </c:pt>
                <c:pt idx="2037">
                  <c:v>1.095525E-2</c:v>
                </c:pt>
                <c:pt idx="2038">
                  <c:v>1.09689E-2</c:v>
                </c:pt>
                <c:pt idx="2039">
                  <c:v>8.9297969999999997E-3</c:v>
                </c:pt>
                <c:pt idx="2040">
                  <c:v>9.3910250000000008E-3</c:v>
                </c:pt>
                <c:pt idx="2041">
                  <c:v>1.0423979999999999E-2</c:v>
                </c:pt>
                <c:pt idx="2042">
                  <c:v>1.366526E-2</c:v>
                </c:pt>
                <c:pt idx="2043">
                  <c:v>1.219511E-2</c:v>
                </c:pt>
                <c:pt idx="2044">
                  <c:v>1.4251059999999999E-2</c:v>
                </c:pt>
                <c:pt idx="2045">
                  <c:v>1.223895E-2</c:v>
                </c:pt>
                <c:pt idx="2046">
                  <c:v>8.6541080000000006E-3</c:v>
                </c:pt>
                <c:pt idx="2047">
                  <c:v>1.311115E-2</c:v>
                </c:pt>
                <c:pt idx="2048">
                  <c:v>1.042337E-2</c:v>
                </c:pt>
                <c:pt idx="2049">
                  <c:v>1.136677E-2</c:v>
                </c:pt>
                <c:pt idx="2050">
                  <c:v>9.3477339999999999E-3</c:v>
                </c:pt>
                <c:pt idx="2051">
                  <c:v>1.2702730000000001E-2</c:v>
                </c:pt>
                <c:pt idx="2052">
                  <c:v>1.306833E-2</c:v>
                </c:pt>
                <c:pt idx="2053">
                  <c:v>8.7852339999999994E-3</c:v>
                </c:pt>
                <c:pt idx="2054">
                  <c:v>9.6280459999999995E-3</c:v>
                </c:pt>
                <c:pt idx="2055">
                  <c:v>1.3484589999999999E-2</c:v>
                </c:pt>
                <c:pt idx="2056">
                  <c:v>1.171752E-2</c:v>
                </c:pt>
                <c:pt idx="2057">
                  <c:v>1.161911E-2</c:v>
                </c:pt>
                <c:pt idx="2058">
                  <c:v>7.0269030000000001E-3</c:v>
                </c:pt>
                <c:pt idx="2059">
                  <c:v>8.5988179999999994E-3</c:v>
                </c:pt>
                <c:pt idx="2060">
                  <c:v>1.0502569999999999E-2</c:v>
                </c:pt>
                <c:pt idx="2061">
                  <c:v>1.0962700000000001E-2</c:v>
                </c:pt>
                <c:pt idx="2062">
                  <c:v>1.233338E-2</c:v>
                </c:pt>
                <c:pt idx="2063">
                  <c:v>1.3071910000000001E-2</c:v>
                </c:pt>
                <c:pt idx="2064">
                  <c:v>1.234029E-2</c:v>
                </c:pt>
                <c:pt idx="2065">
                  <c:v>1.4272079999999999E-2</c:v>
                </c:pt>
                <c:pt idx="2066">
                  <c:v>1.027468E-2</c:v>
                </c:pt>
                <c:pt idx="2067">
                  <c:v>1.200993E-2</c:v>
                </c:pt>
                <c:pt idx="2068">
                  <c:v>1.074335E-2</c:v>
                </c:pt>
                <c:pt idx="2069">
                  <c:v>1.306042E-2</c:v>
                </c:pt>
                <c:pt idx="2070">
                  <c:v>1.128636E-2</c:v>
                </c:pt>
                <c:pt idx="2071">
                  <c:v>1.5319660000000001E-2</c:v>
                </c:pt>
                <c:pt idx="2072">
                  <c:v>1.198164E-2</c:v>
                </c:pt>
                <c:pt idx="2073">
                  <c:v>1.074541E-2</c:v>
                </c:pt>
                <c:pt idx="2074">
                  <c:v>9.5016200000000006E-3</c:v>
                </c:pt>
                <c:pt idx="2075">
                  <c:v>9.9835180000000003E-3</c:v>
                </c:pt>
                <c:pt idx="2076">
                  <c:v>1.226549E-2</c:v>
                </c:pt>
                <c:pt idx="2077">
                  <c:v>1.130071E-2</c:v>
                </c:pt>
                <c:pt idx="2078">
                  <c:v>9.8219870000000008E-3</c:v>
                </c:pt>
                <c:pt idx="2079">
                  <c:v>1.014353E-2</c:v>
                </c:pt>
                <c:pt idx="2080">
                  <c:v>8.5722679999999992E-3</c:v>
                </c:pt>
                <c:pt idx="2081">
                  <c:v>1.0812860000000001E-2</c:v>
                </c:pt>
                <c:pt idx="2082">
                  <c:v>1.059044E-2</c:v>
                </c:pt>
                <c:pt idx="2083">
                  <c:v>8.291896E-3</c:v>
                </c:pt>
                <c:pt idx="2084">
                  <c:v>1.372867E-2</c:v>
                </c:pt>
                <c:pt idx="2085">
                  <c:v>1.0603670000000001E-2</c:v>
                </c:pt>
                <c:pt idx="2086">
                  <c:v>9.7884870000000002E-3</c:v>
                </c:pt>
                <c:pt idx="2087">
                  <c:v>1.2394860000000001E-2</c:v>
                </c:pt>
                <c:pt idx="2088">
                  <c:v>1.123532E-2</c:v>
                </c:pt>
                <c:pt idx="2089">
                  <c:v>1.0857149999999999E-2</c:v>
                </c:pt>
                <c:pt idx="2090">
                  <c:v>9.644896E-3</c:v>
                </c:pt>
                <c:pt idx="2091">
                  <c:v>1.251443E-2</c:v>
                </c:pt>
                <c:pt idx="2092">
                  <c:v>1.429741E-2</c:v>
                </c:pt>
                <c:pt idx="2093">
                  <c:v>9.0299490000000007E-3</c:v>
                </c:pt>
                <c:pt idx="2094">
                  <c:v>1.025859E-2</c:v>
                </c:pt>
                <c:pt idx="2095">
                  <c:v>1.086554E-2</c:v>
                </c:pt>
                <c:pt idx="2096">
                  <c:v>1.2255E-2</c:v>
                </c:pt>
                <c:pt idx="2097">
                  <c:v>9.0391689999999997E-3</c:v>
                </c:pt>
                <c:pt idx="2098">
                  <c:v>1.2112700000000001E-2</c:v>
                </c:pt>
                <c:pt idx="2099">
                  <c:v>1.6606599999999999E-2</c:v>
                </c:pt>
              </c:numCache>
            </c:numRef>
          </c:yVal>
        </c:ser>
        <c:ser>
          <c:idx val="0"/>
          <c:order val="0"/>
          <c:tx>
            <c:strRef>
              <c:f>'520_2018_06 25 A)'!$Q$1:$Q$2</c:f>
              <c:strCache>
                <c:ptCount val="1"/>
                <c:pt idx="0">
                  <c:v>Cross-Corr Highest Peak mm/s rms</c:v>
                </c:pt>
              </c:strCache>
            </c:strRef>
          </c:tx>
          <c:marker>
            <c:symbol val="none"/>
          </c:marker>
          <c:yVal>
            <c:numRef>
              <c:f>'520_2018_06 25 A)'!$Q$2102:$Q$4200</c:f>
              <c:numCache>
                <c:formatCode>0.000</c:formatCode>
                <c:ptCount val="2099"/>
                <c:pt idx="0">
                  <c:v>1.6606599999999999E-2</c:v>
                </c:pt>
                <c:pt idx="1">
                  <c:v>1.34524E-2</c:v>
                </c:pt>
                <c:pt idx="2">
                  <c:v>1.239198E-2</c:v>
                </c:pt>
                <c:pt idx="3">
                  <c:v>8.4174249999999992E-3</c:v>
                </c:pt>
                <c:pt idx="4">
                  <c:v>1.447213E-2</c:v>
                </c:pt>
                <c:pt idx="5">
                  <c:v>9.7151500000000005E-3</c:v>
                </c:pt>
                <c:pt idx="6">
                  <c:v>1.130315E-2</c:v>
                </c:pt>
                <c:pt idx="7">
                  <c:v>1.424549E-2</c:v>
                </c:pt>
                <c:pt idx="8">
                  <c:v>1.103636E-2</c:v>
                </c:pt>
                <c:pt idx="9">
                  <c:v>1.328617E-2</c:v>
                </c:pt>
                <c:pt idx="10">
                  <c:v>1.5036320000000001E-2</c:v>
                </c:pt>
                <c:pt idx="11">
                  <c:v>1.5841620000000001E-2</c:v>
                </c:pt>
                <c:pt idx="12">
                  <c:v>1.470452E-2</c:v>
                </c:pt>
                <c:pt idx="13">
                  <c:v>8.1507200000000002E-3</c:v>
                </c:pt>
                <c:pt idx="14">
                  <c:v>1.316459E-2</c:v>
                </c:pt>
                <c:pt idx="15">
                  <c:v>1.23786E-2</c:v>
                </c:pt>
                <c:pt idx="16">
                  <c:v>1.8322749999999999E-2</c:v>
                </c:pt>
                <c:pt idx="17">
                  <c:v>1.912786E-2</c:v>
                </c:pt>
                <c:pt idx="18">
                  <c:v>1.226347E-2</c:v>
                </c:pt>
                <c:pt idx="19">
                  <c:v>1.0481020000000001E-2</c:v>
                </c:pt>
                <c:pt idx="20">
                  <c:v>1.902591E-2</c:v>
                </c:pt>
                <c:pt idx="21">
                  <c:v>1.6553709999999999E-2</c:v>
                </c:pt>
                <c:pt idx="22">
                  <c:v>1.166684E-2</c:v>
                </c:pt>
                <c:pt idx="23">
                  <c:v>9.5526169999999994E-3</c:v>
                </c:pt>
                <c:pt idx="24">
                  <c:v>1.9143480000000001E-2</c:v>
                </c:pt>
                <c:pt idx="25">
                  <c:v>1.334693E-2</c:v>
                </c:pt>
                <c:pt idx="26">
                  <c:v>1.1833710000000001E-2</c:v>
                </c:pt>
                <c:pt idx="27">
                  <c:v>1.3770869999999999E-2</c:v>
                </c:pt>
                <c:pt idx="28">
                  <c:v>1.7236129999999999E-2</c:v>
                </c:pt>
                <c:pt idx="29">
                  <c:v>1.415138E-2</c:v>
                </c:pt>
                <c:pt idx="30">
                  <c:v>9.9410160000000004E-3</c:v>
                </c:pt>
                <c:pt idx="31">
                  <c:v>1.331918E-2</c:v>
                </c:pt>
                <c:pt idx="32">
                  <c:v>1.323851E-2</c:v>
                </c:pt>
                <c:pt idx="33">
                  <c:v>1.9974470000000001E-2</c:v>
                </c:pt>
                <c:pt idx="34">
                  <c:v>1.473615E-2</c:v>
                </c:pt>
                <c:pt idx="35">
                  <c:v>1.5651720000000001E-2</c:v>
                </c:pt>
                <c:pt idx="36">
                  <c:v>1.7558569999999999E-2</c:v>
                </c:pt>
                <c:pt idx="37">
                  <c:v>1.4148279999999999E-2</c:v>
                </c:pt>
                <c:pt idx="38">
                  <c:v>1.092371E-2</c:v>
                </c:pt>
                <c:pt idx="39">
                  <c:v>1.575329E-2</c:v>
                </c:pt>
                <c:pt idx="40">
                  <c:v>1.2485339999999999E-2</c:v>
                </c:pt>
                <c:pt idx="41">
                  <c:v>1.5466529999999999E-2</c:v>
                </c:pt>
                <c:pt idx="42">
                  <c:v>1.756798E-2</c:v>
                </c:pt>
                <c:pt idx="43">
                  <c:v>1.077852E-2</c:v>
                </c:pt>
                <c:pt idx="44">
                  <c:v>8.5625059999999992E-3</c:v>
                </c:pt>
                <c:pt idx="45">
                  <c:v>1.0980749999999999E-2</c:v>
                </c:pt>
                <c:pt idx="46">
                  <c:v>1.554268E-2</c:v>
                </c:pt>
                <c:pt idx="47">
                  <c:v>1.6832219999999998E-2</c:v>
                </c:pt>
                <c:pt idx="48">
                  <c:v>1.425481E-2</c:v>
                </c:pt>
                <c:pt idx="49">
                  <c:v>1.187565E-2</c:v>
                </c:pt>
                <c:pt idx="50">
                  <c:v>1.3544199999999999E-2</c:v>
                </c:pt>
                <c:pt idx="51">
                  <c:v>9.1258439999999993E-3</c:v>
                </c:pt>
                <c:pt idx="52">
                  <c:v>1.196111E-2</c:v>
                </c:pt>
                <c:pt idx="53">
                  <c:v>1.043756E-2</c:v>
                </c:pt>
                <c:pt idx="54">
                  <c:v>1.2434010000000001E-2</c:v>
                </c:pt>
                <c:pt idx="55">
                  <c:v>1.3557029999999999E-2</c:v>
                </c:pt>
                <c:pt idx="56">
                  <c:v>1.7601160000000001E-2</c:v>
                </c:pt>
                <c:pt idx="57">
                  <c:v>1.7491489999999998E-2</c:v>
                </c:pt>
                <c:pt idx="58">
                  <c:v>1.122074E-2</c:v>
                </c:pt>
                <c:pt idx="59">
                  <c:v>1.031922E-2</c:v>
                </c:pt>
                <c:pt idx="60">
                  <c:v>1.158323E-2</c:v>
                </c:pt>
                <c:pt idx="61">
                  <c:v>1.2307709999999999E-2</c:v>
                </c:pt>
                <c:pt idx="62">
                  <c:v>1.526397E-2</c:v>
                </c:pt>
                <c:pt idx="63">
                  <c:v>1.5014390000000001E-2</c:v>
                </c:pt>
                <c:pt idx="64">
                  <c:v>1.535243E-2</c:v>
                </c:pt>
                <c:pt idx="65">
                  <c:v>1.6969410000000001E-2</c:v>
                </c:pt>
                <c:pt idx="66">
                  <c:v>1.566884E-2</c:v>
                </c:pt>
                <c:pt idx="67">
                  <c:v>9.5959530000000008E-3</c:v>
                </c:pt>
                <c:pt idx="68">
                  <c:v>1.225359E-2</c:v>
                </c:pt>
                <c:pt idx="69">
                  <c:v>1.5742579999999999E-2</c:v>
                </c:pt>
                <c:pt idx="70">
                  <c:v>1.6093940000000001E-2</c:v>
                </c:pt>
                <c:pt idx="71">
                  <c:v>1.7856210000000001E-2</c:v>
                </c:pt>
                <c:pt idx="72">
                  <c:v>1.116582E-2</c:v>
                </c:pt>
                <c:pt idx="73">
                  <c:v>1.339802E-2</c:v>
                </c:pt>
                <c:pt idx="74">
                  <c:v>1.5791329999999999E-2</c:v>
                </c:pt>
                <c:pt idx="75">
                  <c:v>1.5079830000000001E-2</c:v>
                </c:pt>
                <c:pt idx="76">
                  <c:v>1.0473700000000001E-2</c:v>
                </c:pt>
                <c:pt idx="77">
                  <c:v>1.6834169999999999E-2</c:v>
                </c:pt>
                <c:pt idx="78">
                  <c:v>1.8289199999999999E-2</c:v>
                </c:pt>
                <c:pt idx="79">
                  <c:v>9.4375129999999998E-3</c:v>
                </c:pt>
                <c:pt idx="80">
                  <c:v>1.1239870000000001E-2</c:v>
                </c:pt>
                <c:pt idx="81">
                  <c:v>1.2694499999999999E-2</c:v>
                </c:pt>
                <c:pt idx="82">
                  <c:v>1.5388779999999999E-2</c:v>
                </c:pt>
                <c:pt idx="83">
                  <c:v>1.5302619999999999E-2</c:v>
                </c:pt>
                <c:pt idx="84">
                  <c:v>1.0773599999999999E-2</c:v>
                </c:pt>
                <c:pt idx="85">
                  <c:v>1.6552259999999999E-2</c:v>
                </c:pt>
                <c:pt idx="86">
                  <c:v>1.8727870000000001E-2</c:v>
                </c:pt>
                <c:pt idx="87">
                  <c:v>9.4918869999999992E-3</c:v>
                </c:pt>
                <c:pt idx="88">
                  <c:v>1.7119700000000002E-2</c:v>
                </c:pt>
                <c:pt idx="89">
                  <c:v>1.5257069999999999E-2</c:v>
                </c:pt>
                <c:pt idx="90">
                  <c:v>2.0088470000000001E-2</c:v>
                </c:pt>
                <c:pt idx="91">
                  <c:v>1.9840179999999999E-2</c:v>
                </c:pt>
                <c:pt idx="92">
                  <c:v>1.700724E-2</c:v>
                </c:pt>
                <c:pt idx="93">
                  <c:v>1.3062809999999999E-2</c:v>
                </c:pt>
                <c:pt idx="94">
                  <c:v>1.392212E-2</c:v>
                </c:pt>
                <c:pt idx="95">
                  <c:v>1.413497E-2</c:v>
                </c:pt>
                <c:pt idx="96">
                  <c:v>1.311823E-2</c:v>
                </c:pt>
                <c:pt idx="97">
                  <c:v>1.035931E-2</c:v>
                </c:pt>
                <c:pt idx="98">
                  <c:v>1.157477E-2</c:v>
                </c:pt>
                <c:pt idx="99">
                  <c:v>9.0940750000000001E-3</c:v>
                </c:pt>
                <c:pt idx="100">
                  <c:v>1.560628E-2</c:v>
                </c:pt>
                <c:pt idx="101">
                  <c:v>1.2876739999999999E-2</c:v>
                </c:pt>
                <c:pt idx="102">
                  <c:v>9.8519939999999993E-3</c:v>
                </c:pt>
                <c:pt idx="103">
                  <c:v>1.5506900000000001E-2</c:v>
                </c:pt>
                <c:pt idx="104">
                  <c:v>1.564308E-2</c:v>
                </c:pt>
                <c:pt idx="105">
                  <c:v>1.258104E-2</c:v>
                </c:pt>
                <c:pt idx="106">
                  <c:v>1.292315E-2</c:v>
                </c:pt>
                <c:pt idx="107">
                  <c:v>1.155283E-2</c:v>
                </c:pt>
                <c:pt idx="108">
                  <c:v>1.3785169999999999E-2</c:v>
                </c:pt>
                <c:pt idx="109">
                  <c:v>1.2140450000000001E-2</c:v>
                </c:pt>
                <c:pt idx="110">
                  <c:v>1.8217069999999998E-2</c:v>
                </c:pt>
                <c:pt idx="111">
                  <c:v>1.4208449999999999E-2</c:v>
                </c:pt>
                <c:pt idx="112">
                  <c:v>1.7816849999999999E-2</c:v>
                </c:pt>
                <c:pt idx="113">
                  <c:v>1.016568E-2</c:v>
                </c:pt>
                <c:pt idx="114">
                  <c:v>1.6279979999999999E-2</c:v>
                </c:pt>
                <c:pt idx="115">
                  <c:v>1.367548E-2</c:v>
                </c:pt>
                <c:pt idx="116">
                  <c:v>1.70054E-2</c:v>
                </c:pt>
                <c:pt idx="117">
                  <c:v>1.2863339999999999E-2</c:v>
                </c:pt>
                <c:pt idx="118">
                  <c:v>1.3037440000000001E-2</c:v>
                </c:pt>
                <c:pt idx="119">
                  <c:v>8.7621009999999996E-3</c:v>
                </c:pt>
                <c:pt idx="120">
                  <c:v>1.574424E-2</c:v>
                </c:pt>
                <c:pt idx="121">
                  <c:v>1.6696079999999999E-2</c:v>
                </c:pt>
                <c:pt idx="122">
                  <c:v>1.52865E-2</c:v>
                </c:pt>
                <c:pt idx="123">
                  <c:v>1.474872E-2</c:v>
                </c:pt>
                <c:pt idx="124">
                  <c:v>1.645715E-2</c:v>
                </c:pt>
                <c:pt idx="125">
                  <c:v>1.8173060000000001E-2</c:v>
                </c:pt>
                <c:pt idx="126">
                  <c:v>1.8712079999999999E-2</c:v>
                </c:pt>
                <c:pt idx="127">
                  <c:v>1.644164E-2</c:v>
                </c:pt>
                <c:pt idx="128">
                  <c:v>1.384233E-2</c:v>
                </c:pt>
                <c:pt idx="129">
                  <c:v>1.2653910000000001E-2</c:v>
                </c:pt>
                <c:pt idx="130">
                  <c:v>1.6333279999999999E-2</c:v>
                </c:pt>
                <c:pt idx="131">
                  <c:v>1.551894E-2</c:v>
                </c:pt>
                <c:pt idx="132">
                  <c:v>1.8992869999999999E-2</c:v>
                </c:pt>
                <c:pt idx="133">
                  <c:v>1.2497050000000001E-2</c:v>
                </c:pt>
                <c:pt idx="134">
                  <c:v>9.5868050000000003E-3</c:v>
                </c:pt>
                <c:pt idx="135">
                  <c:v>1.6858120000000001E-2</c:v>
                </c:pt>
                <c:pt idx="136">
                  <c:v>1.212415E-2</c:v>
                </c:pt>
                <c:pt idx="137">
                  <c:v>1.550548E-2</c:v>
                </c:pt>
                <c:pt idx="138">
                  <c:v>1.8458720000000001E-2</c:v>
                </c:pt>
                <c:pt idx="139">
                  <c:v>1.5708429999999999E-2</c:v>
                </c:pt>
                <c:pt idx="140">
                  <c:v>1.094899E-2</c:v>
                </c:pt>
                <c:pt idx="141">
                  <c:v>7.701879E-3</c:v>
                </c:pt>
                <c:pt idx="142">
                  <c:v>1.42095E-2</c:v>
                </c:pt>
                <c:pt idx="143">
                  <c:v>1.189146E-2</c:v>
                </c:pt>
                <c:pt idx="144">
                  <c:v>1.162945E-2</c:v>
                </c:pt>
                <c:pt idx="145">
                  <c:v>1.6089800000000001E-2</c:v>
                </c:pt>
                <c:pt idx="146">
                  <c:v>1.4678409999999999E-2</c:v>
                </c:pt>
                <c:pt idx="147">
                  <c:v>1.313916E-2</c:v>
                </c:pt>
                <c:pt idx="148">
                  <c:v>1.9468300000000001E-2</c:v>
                </c:pt>
                <c:pt idx="149">
                  <c:v>1.5276140000000001E-2</c:v>
                </c:pt>
                <c:pt idx="150">
                  <c:v>1.314364E-2</c:v>
                </c:pt>
                <c:pt idx="151">
                  <c:v>1.9137290000000001E-2</c:v>
                </c:pt>
                <c:pt idx="152">
                  <c:v>9.4093059999999992E-3</c:v>
                </c:pt>
                <c:pt idx="153">
                  <c:v>1.38119E-2</c:v>
                </c:pt>
                <c:pt idx="154">
                  <c:v>1.593282E-2</c:v>
                </c:pt>
                <c:pt idx="155">
                  <c:v>1.289848E-2</c:v>
                </c:pt>
                <c:pt idx="156">
                  <c:v>1.4976359999999999E-2</c:v>
                </c:pt>
                <c:pt idx="157">
                  <c:v>1.254809E-2</c:v>
                </c:pt>
                <c:pt idx="158">
                  <c:v>1.067065E-2</c:v>
                </c:pt>
                <c:pt idx="159">
                  <c:v>1.7602940000000001E-2</c:v>
                </c:pt>
                <c:pt idx="160">
                  <c:v>1.5941830000000001E-2</c:v>
                </c:pt>
                <c:pt idx="161">
                  <c:v>1.408979E-2</c:v>
                </c:pt>
                <c:pt idx="162">
                  <c:v>1.3439019999999999E-2</c:v>
                </c:pt>
                <c:pt idx="163">
                  <c:v>1.2471670000000001E-2</c:v>
                </c:pt>
                <c:pt idx="164">
                  <c:v>2.0246650000000001E-2</c:v>
                </c:pt>
                <c:pt idx="165">
                  <c:v>1.1249260000000001E-2</c:v>
                </c:pt>
                <c:pt idx="166">
                  <c:v>1.360242E-2</c:v>
                </c:pt>
                <c:pt idx="167">
                  <c:v>9.5573340000000007E-3</c:v>
                </c:pt>
                <c:pt idx="168">
                  <c:v>7.6540640000000004E-3</c:v>
                </c:pt>
                <c:pt idx="169">
                  <c:v>1.2901080000000001E-2</c:v>
                </c:pt>
                <c:pt idx="170">
                  <c:v>1.158199E-2</c:v>
                </c:pt>
                <c:pt idx="171">
                  <c:v>1.4450090000000001E-2</c:v>
                </c:pt>
                <c:pt idx="172">
                  <c:v>1.698411E-2</c:v>
                </c:pt>
                <c:pt idx="173">
                  <c:v>1.1617000000000001E-2</c:v>
                </c:pt>
                <c:pt idx="174">
                  <c:v>1.41201E-2</c:v>
                </c:pt>
                <c:pt idx="175">
                  <c:v>2.0639439999999998E-2</c:v>
                </c:pt>
                <c:pt idx="176">
                  <c:v>1.231456E-2</c:v>
                </c:pt>
                <c:pt idx="177">
                  <c:v>1.196446E-2</c:v>
                </c:pt>
                <c:pt idx="178">
                  <c:v>1.193813E-2</c:v>
                </c:pt>
                <c:pt idx="179">
                  <c:v>1.0277430000000001E-2</c:v>
                </c:pt>
                <c:pt idx="180">
                  <c:v>8.6201850000000007E-3</c:v>
                </c:pt>
                <c:pt idx="181">
                  <c:v>1.5673300000000001E-2</c:v>
                </c:pt>
                <c:pt idx="182">
                  <c:v>1.134099E-2</c:v>
                </c:pt>
                <c:pt idx="183">
                  <c:v>1.246361E-2</c:v>
                </c:pt>
                <c:pt idx="184">
                  <c:v>1.8072339999999999E-2</c:v>
                </c:pt>
                <c:pt idx="185">
                  <c:v>9.1906920000000003E-3</c:v>
                </c:pt>
                <c:pt idx="186">
                  <c:v>1.5664999999999998E-2</c:v>
                </c:pt>
                <c:pt idx="187">
                  <c:v>1.5448099999999999E-2</c:v>
                </c:pt>
                <c:pt idx="188">
                  <c:v>1.555835E-2</c:v>
                </c:pt>
                <c:pt idx="189">
                  <c:v>1.737199E-2</c:v>
                </c:pt>
                <c:pt idx="190">
                  <c:v>1.0487949999999999E-2</c:v>
                </c:pt>
                <c:pt idx="191">
                  <c:v>1.7516549999999999E-2</c:v>
                </c:pt>
                <c:pt idx="192">
                  <c:v>1.295086E-2</c:v>
                </c:pt>
                <c:pt idx="193">
                  <c:v>1.105946E-2</c:v>
                </c:pt>
                <c:pt idx="194">
                  <c:v>1.430683E-2</c:v>
                </c:pt>
                <c:pt idx="195">
                  <c:v>1.1040410000000001E-2</c:v>
                </c:pt>
                <c:pt idx="196">
                  <c:v>1.744735E-2</c:v>
                </c:pt>
                <c:pt idx="197">
                  <c:v>2.0145380000000001E-2</c:v>
                </c:pt>
                <c:pt idx="198">
                  <c:v>1.5105810000000001E-2</c:v>
                </c:pt>
                <c:pt idx="199">
                  <c:v>1.6210909999999999E-2</c:v>
                </c:pt>
                <c:pt idx="200">
                  <c:v>1.4098329999999999E-2</c:v>
                </c:pt>
                <c:pt idx="201">
                  <c:v>1.43126E-2</c:v>
                </c:pt>
                <c:pt idx="202">
                  <c:v>1.5595980000000001E-2</c:v>
                </c:pt>
                <c:pt idx="203">
                  <c:v>1.8003559999999998E-2</c:v>
                </c:pt>
                <c:pt idx="204">
                  <c:v>9.9256770000000008E-3</c:v>
                </c:pt>
                <c:pt idx="205">
                  <c:v>1.622432E-2</c:v>
                </c:pt>
                <c:pt idx="206">
                  <c:v>1.286547E-2</c:v>
                </c:pt>
                <c:pt idx="207">
                  <c:v>1.3869380000000001E-2</c:v>
                </c:pt>
                <c:pt idx="208">
                  <c:v>1.019114E-2</c:v>
                </c:pt>
                <c:pt idx="209">
                  <c:v>1.405881E-2</c:v>
                </c:pt>
                <c:pt idx="210">
                  <c:v>2.215868E-2</c:v>
                </c:pt>
                <c:pt idx="211">
                  <c:v>1.3446659999999999E-2</c:v>
                </c:pt>
                <c:pt idx="212">
                  <c:v>1.035033E-2</c:v>
                </c:pt>
                <c:pt idx="213">
                  <c:v>1.388259E-2</c:v>
                </c:pt>
                <c:pt idx="214">
                  <c:v>1.4658539999999999E-2</c:v>
                </c:pt>
                <c:pt idx="215">
                  <c:v>1.267453E-2</c:v>
                </c:pt>
                <c:pt idx="216">
                  <c:v>1.255915E-2</c:v>
                </c:pt>
                <c:pt idx="217">
                  <c:v>1.222957E-2</c:v>
                </c:pt>
                <c:pt idx="218">
                  <c:v>1.5993029999999998E-2</c:v>
                </c:pt>
                <c:pt idx="219">
                  <c:v>1.255212E-2</c:v>
                </c:pt>
                <c:pt idx="220">
                  <c:v>1.7676509999999999E-2</c:v>
                </c:pt>
                <c:pt idx="221">
                  <c:v>1.2477780000000001E-2</c:v>
                </c:pt>
                <c:pt idx="222">
                  <c:v>9.7141550000000004E-3</c:v>
                </c:pt>
                <c:pt idx="223">
                  <c:v>1.683987E-2</c:v>
                </c:pt>
                <c:pt idx="224">
                  <c:v>1.727093E-2</c:v>
                </c:pt>
                <c:pt idx="225">
                  <c:v>1.3347919999999999E-2</c:v>
                </c:pt>
                <c:pt idx="226">
                  <c:v>1.4777439999999999E-2</c:v>
                </c:pt>
                <c:pt idx="227">
                  <c:v>1.030144E-2</c:v>
                </c:pt>
                <c:pt idx="228">
                  <c:v>1.7606730000000001E-2</c:v>
                </c:pt>
                <c:pt idx="229">
                  <c:v>1.0181829999999999E-2</c:v>
                </c:pt>
                <c:pt idx="230">
                  <c:v>2.066515E-2</c:v>
                </c:pt>
                <c:pt idx="231">
                  <c:v>1.4991610000000001E-2</c:v>
                </c:pt>
                <c:pt idx="232">
                  <c:v>1.075334E-2</c:v>
                </c:pt>
                <c:pt idx="233">
                  <c:v>1.427193E-2</c:v>
                </c:pt>
                <c:pt idx="234">
                  <c:v>1.344543E-2</c:v>
                </c:pt>
                <c:pt idx="235">
                  <c:v>1.500894E-2</c:v>
                </c:pt>
                <c:pt idx="236">
                  <c:v>1.398547E-2</c:v>
                </c:pt>
                <c:pt idx="237">
                  <c:v>1.3681489999999999E-2</c:v>
                </c:pt>
                <c:pt idx="238">
                  <c:v>1.5915829999999999E-2</c:v>
                </c:pt>
                <c:pt idx="239">
                  <c:v>1.118834E-2</c:v>
                </c:pt>
                <c:pt idx="240">
                  <c:v>1.7388750000000001E-2</c:v>
                </c:pt>
                <c:pt idx="241">
                  <c:v>1.671017E-2</c:v>
                </c:pt>
                <c:pt idx="242">
                  <c:v>1.3698E-2</c:v>
                </c:pt>
                <c:pt idx="243">
                  <c:v>1.307609E-2</c:v>
                </c:pt>
                <c:pt idx="244">
                  <c:v>1.4376369999999999E-2</c:v>
                </c:pt>
                <c:pt idx="245">
                  <c:v>1.689997E-2</c:v>
                </c:pt>
                <c:pt idx="246">
                  <c:v>1.3358739999999999E-2</c:v>
                </c:pt>
                <c:pt idx="247">
                  <c:v>9.5418859999999994E-3</c:v>
                </c:pt>
                <c:pt idx="248">
                  <c:v>7.5615960000000003E-3</c:v>
                </c:pt>
                <c:pt idx="249">
                  <c:v>1.158375E-2</c:v>
                </c:pt>
                <c:pt idx="250">
                  <c:v>1.7892959999999999E-2</c:v>
                </c:pt>
                <c:pt idx="251">
                  <c:v>1.0676929999999999E-2</c:v>
                </c:pt>
                <c:pt idx="252">
                  <c:v>9.6155089999999995E-3</c:v>
                </c:pt>
                <c:pt idx="253">
                  <c:v>1.27162E-2</c:v>
                </c:pt>
                <c:pt idx="254">
                  <c:v>1.3349110000000001E-2</c:v>
                </c:pt>
                <c:pt idx="255">
                  <c:v>1.7748719999999999E-2</c:v>
                </c:pt>
                <c:pt idx="256">
                  <c:v>1.1940630000000001E-2</c:v>
                </c:pt>
                <c:pt idx="257">
                  <c:v>1.0424900000000001E-2</c:v>
                </c:pt>
                <c:pt idx="258">
                  <c:v>1.542553E-2</c:v>
                </c:pt>
                <c:pt idx="259">
                  <c:v>1.334466E-2</c:v>
                </c:pt>
                <c:pt idx="260">
                  <c:v>1.5285379999999999E-2</c:v>
                </c:pt>
                <c:pt idx="261">
                  <c:v>1.4502350000000001E-2</c:v>
                </c:pt>
                <c:pt idx="262">
                  <c:v>1.100187E-2</c:v>
                </c:pt>
                <c:pt idx="263">
                  <c:v>1.084367E-2</c:v>
                </c:pt>
                <c:pt idx="264">
                  <c:v>1.086583E-2</c:v>
                </c:pt>
                <c:pt idx="265">
                  <c:v>1.591132E-2</c:v>
                </c:pt>
                <c:pt idx="266">
                  <c:v>1.406602E-2</c:v>
                </c:pt>
                <c:pt idx="267">
                  <c:v>1.2060919999999999E-2</c:v>
                </c:pt>
                <c:pt idx="268">
                  <c:v>1.819103E-2</c:v>
                </c:pt>
                <c:pt idx="269">
                  <c:v>1.212238E-2</c:v>
                </c:pt>
                <c:pt idx="270">
                  <c:v>1.128241E-2</c:v>
                </c:pt>
                <c:pt idx="271">
                  <c:v>1.8270270000000002E-2</c:v>
                </c:pt>
                <c:pt idx="272">
                  <c:v>1.328412E-2</c:v>
                </c:pt>
                <c:pt idx="273">
                  <c:v>1.1526349999999999E-2</c:v>
                </c:pt>
                <c:pt idx="274">
                  <c:v>1.277007E-2</c:v>
                </c:pt>
                <c:pt idx="275">
                  <c:v>1.2803729999999999E-2</c:v>
                </c:pt>
                <c:pt idx="276">
                  <c:v>1.6283280000000001E-2</c:v>
                </c:pt>
                <c:pt idx="277">
                  <c:v>9.3409970000000002E-3</c:v>
                </c:pt>
                <c:pt idx="278">
                  <c:v>9.2840079999999998E-3</c:v>
                </c:pt>
                <c:pt idx="279">
                  <c:v>1.9237219999999999E-2</c:v>
                </c:pt>
                <c:pt idx="280">
                  <c:v>1.556746E-2</c:v>
                </c:pt>
                <c:pt idx="281">
                  <c:v>1.021537E-2</c:v>
                </c:pt>
                <c:pt idx="282">
                  <c:v>1.3338529999999999E-2</c:v>
                </c:pt>
                <c:pt idx="283">
                  <c:v>9.5732839999999996E-3</c:v>
                </c:pt>
                <c:pt idx="284">
                  <c:v>1.0871280000000001E-2</c:v>
                </c:pt>
                <c:pt idx="285">
                  <c:v>1.9123680000000001E-2</c:v>
                </c:pt>
                <c:pt idx="286">
                  <c:v>9.0649340000000002E-3</c:v>
                </c:pt>
                <c:pt idx="287">
                  <c:v>1.584207E-2</c:v>
                </c:pt>
                <c:pt idx="288">
                  <c:v>1.5459199999999999E-2</c:v>
                </c:pt>
                <c:pt idx="289">
                  <c:v>9.4030399999999997E-3</c:v>
                </c:pt>
                <c:pt idx="290">
                  <c:v>1.267737E-2</c:v>
                </c:pt>
                <c:pt idx="291">
                  <c:v>1.307285E-2</c:v>
                </c:pt>
                <c:pt idx="292">
                  <c:v>1.5456940000000001E-2</c:v>
                </c:pt>
                <c:pt idx="293">
                  <c:v>1.104306E-2</c:v>
                </c:pt>
                <c:pt idx="294">
                  <c:v>2.0584680000000001E-2</c:v>
                </c:pt>
                <c:pt idx="295">
                  <c:v>1.104787E-2</c:v>
                </c:pt>
                <c:pt idx="296">
                  <c:v>1.9074069999999999E-2</c:v>
                </c:pt>
                <c:pt idx="297">
                  <c:v>1.434802E-2</c:v>
                </c:pt>
                <c:pt idx="298">
                  <c:v>1.279427E-2</c:v>
                </c:pt>
                <c:pt idx="299">
                  <c:v>1.4845560000000001E-2</c:v>
                </c:pt>
                <c:pt idx="300">
                  <c:v>1.2464650000000001E-2</c:v>
                </c:pt>
                <c:pt idx="301">
                  <c:v>1.2336140000000001E-2</c:v>
                </c:pt>
                <c:pt idx="302">
                  <c:v>1.506117E-2</c:v>
                </c:pt>
                <c:pt idx="303">
                  <c:v>1.7059910000000001E-2</c:v>
                </c:pt>
                <c:pt idx="304">
                  <c:v>1.3983509999999999E-2</c:v>
                </c:pt>
                <c:pt idx="305">
                  <c:v>1.5260640000000001E-2</c:v>
                </c:pt>
                <c:pt idx="306">
                  <c:v>1.267161E-2</c:v>
                </c:pt>
                <c:pt idx="307">
                  <c:v>1.177101E-2</c:v>
                </c:pt>
                <c:pt idx="308">
                  <c:v>1.5071050000000001E-2</c:v>
                </c:pt>
                <c:pt idx="309">
                  <c:v>1.478874E-2</c:v>
                </c:pt>
                <c:pt idx="310">
                  <c:v>1.290492E-2</c:v>
                </c:pt>
                <c:pt idx="311">
                  <c:v>1.2286689999999999E-2</c:v>
                </c:pt>
                <c:pt idx="312">
                  <c:v>8.9083389999999995E-3</c:v>
                </c:pt>
                <c:pt idx="313">
                  <c:v>1.6974240000000002E-2</c:v>
                </c:pt>
                <c:pt idx="314">
                  <c:v>1.073561E-2</c:v>
                </c:pt>
                <c:pt idx="315">
                  <c:v>1.3817329999999999E-2</c:v>
                </c:pt>
                <c:pt idx="316">
                  <c:v>1.441983E-2</c:v>
                </c:pt>
                <c:pt idx="317">
                  <c:v>1.37412E-2</c:v>
                </c:pt>
                <c:pt idx="318">
                  <c:v>1.029534E-2</c:v>
                </c:pt>
                <c:pt idx="319">
                  <c:v>1.4056529999999999E-2</c:v>
                </c:pt>
                <c:pt idx="320">
                  <c:v>1.280622E-2</c:v>
                </c:pt>
                <c:pt idx="321">
                  <c:v>1.147827E-2</c:v>
                </c:pt>
                <c:pt idx="322">
                  <c:v>1.145589E-2</c:v>
                </c:pt>
                <c:pt idx="323">
                  <c:v>1.2273020000000001E-2</c:v>
                </c:pt>
                <c:pt idx="324">
                  <c:v>7.6170650000000001E-3</c:v>
                </c:pt>
                <c:pt idx="325">
                  <c:v>1.1125049999999999E-2</c:v>
                </c:pt>
                <c:pt idx="326">
                  <c:v>1.649666E-2</c:v>
                </c:pt>
                <c:pt idx="327">
                  <c:v>1.5162129999999999E-2</c:v>
                </c:pt>
                <c:pt idx="328">
                  <c:v>1.0071709999999999E-2</c:v>
                </c:pt>
                <c:pt idx="329">
                  <c:v>1.005662E-2</c:v>
                </c:pt>
                <c:pt idx="330">
                  <c:v>1.581716E-2</c:v>
                </c:pt>
                <c:pt idx="331">
                  <c:v>1.0900089999999999E-2</c:v>
                </c:pt>
                <c:pt idx="332">
                  <c:v>1.7458950000000001E-2</c:v>
                </c:pt>
                <c:pt idx="333">
                  <c:v>1.170644E-2</c:v>
                </c:pt>
                <c:pt idx="334">
                  <c:v>1.6572440000000001E-2</c:v>
                </c:pt>
                <c:pt idx="335">
                  <c:v>1.5377210000000001E-2</c:v>
                </c:pt>
                <c:pt idx="336">
                  <c:v>1.035429E-2</c:v>
                </c:pt>
                <c:pt idx="337">
                  <c:v>1.1198619999999999E-2</c:v>
                </c:pt>
                <c:pt idx="338">
                  <c:v>1.1151909999999999E-2</c:v>
                </c:pt>
                <c:pt idx="339">
                  <c:v>1.397412E-2</c:v>
                </c:pt>
                <c:pt idx="340">
                  <c:v>1.6028959999999998E-2</c:v>
                </c:pt>
                <c:pt idx="341">
                  <c:v>1.490376E-2</c:v>
                </c:pt>
                <c:pt idx="342">
                  <c:v>1.2327670000000001E-2</c:v>
                </c:pt>
                <c:pt idx="343">
                  <c:v>1.473938E-2</c:v>
                </c:pt>
                <c:pt idx="344">
                  <c:v>1.4026179999999999E-2</c:v>
                </c:pt>
                <c:pt idx="345">
                  <c:v>1.514922E-2</c:v>
                </c:pt>
                <c:pt idx="346">
                  <c:v>1.598084E-2</c:v>
                </c:pt>
                <c:pt idx="347">
                  <c:v>9.7742950000000006E-3</c:v>
                </c:pt>
                <c:pt idx="348">
                  <c:v>1.0639320000000001E-2</c:v>
                </c:pt>
                <c:pt idx="349">
                  <c:v>1.4984219999999999E-2</c:v>
                </c:pt>
                <c:pt idx="350">
                  <c:v>1.475926E-2</c:v>
                </c:pt>
                <c:pt idx="351">
                  <c:v>1.2446509999999999E-2</c:v>
                </c:pt>
                <c:pt idx="352">
                  <c:v>1.34523E-2</c:v>
                </c:pt>
                <c:pt idx="353">
                  <c:v>1.2105980000000001E-2</c:v>
                </c:pt>
                <c:pt idx="354">
                  <c:v>1.3465639999999999E-2</c:v>
                </c:pt>
                <c:pt idx="355">
                  <c:v>1.399339E-2</c:v>
                </c:pt>
                <c:pt idx="356">
                  <c:v>1.008127E-2</c:v>
                </c:pt>
                <c:pt idx="357">
                  <c:v>1.4313009999999999E-2</c:v>
                </c:pt>
                <c:pt idx="358">
                  <c:v>1.739684E-2</c:v>
                </c:pt>
                <c:pt idx="359">
                  <c:v>9.6967029999999992E-3</c:v>
                </c:pt>
                <c:pt idx="360">
                  <c:v>1.439263E-2</c:v>
                </c:pt>
                <c:pt idx="361">
                  <c:v>1.273086E-2</c:v>
                </c:pt>
                <c:pt idx="362">
                  <c:v>1.5801610000000001E-2</c:v>
                </c:pt>
                <c:pt idx="363">
                  <c:v>1.559989E-2</c:v>
                </c:pt>
                <c:pt idx="364">
                  <c:v>1.7545379999999999E-2</c:v>
                </c:pt>
                <c:pt idx="365">
                  <c:v>1.6595829999999999E-2</c:v>
                </c:pt>
                <c:pt idx="366">
                  <c:v>1.466976E-2</c:v>
                </c:pt>
                <c:pt idx="367">
                  <c:v>1.7840060000000001E-2</c:v>
                </c:pt>
                <c:pt idx="368">
                  <c:v>1.7913950000000001E-2</c:v>
                </c:pt>
                <c:pt idx="369">
                  <c:v>1.094902E-2</c:v>
                </c:pt>
                <c:pt idx="370">
                  <c:v>1.0510739999999999E-2</c:v>
                </c:pt>
                <c:pt idx="371">
                  <c:v>1.4244659999999999E-2</c:v>
                </c:pt>
                <c:pt idx="372">
                  <c:v>1.4565979999999999E-2</c:v>
                </c:pt>
                <c:pt idx="373">
                  <c:v>1.7635870000000001E-2</c:v>
                </c:pt>
                <c:pt idx="374">
                  <c:v>1.182152E-2</c:v>
                </c:pt>
                <c:pt idx="375">
                  <c:v>1.2365940000000001E-2</c:v>
                </c:pt>
                <c:pt idx="376">
                  <c:v>1.342222E-2</c:v>
                </c:pt>
                <c:pt idx="377">
                  <c:v>1.372904E-2</c:v>
                </c:pt>
                <c:pt idx="378">
                  <c:v>1.8915120000000001E-2</c:v>
                </c:pt>
                <c:pt idx="379">
                  <c:v>1.2398660000000001E-2</c:v>
                </c:pt>
                <c:pt idx="380">
                  <c:v>1.378562E-2</c:v>
                </c:pt>
                <c:pt idx="381">
                  <c:v>1.4205890000000001E-2</c:v>
                </c:pt>
                <c:pt idx="382">
                  <c:v>1.5678919999999999E-2</c:v>
                </c:pt>
                <c:pt idx="383">
                  <c:v>1.474396E-2</c:v>
                </c:pt>
                <c:pt idx="384">
                  <c:v>1.612396E-2</c:v>
                </c:pt>
                <c:pt idx="385">
                  <c:v>8.9139200000000005E-3</c:v>
                </c:pt>
                <c:pt idx="386">
                  <c:v>1.8230440000000001E-2</c:v>
                </c:pt>
                <c:pt idx="387">
                  <c:v>1.8055379999999999E-2</c:v>
                </c:pt>
                <c:pt idx="388">
                  <c:v>1.0963209999999999E-2</c:v>
                </c:pt>
                <c:pt idx="389">
                  <c:v>1.5788650000000001E-2</c:v>
                </c:pt>
                <c:pt idx="390">
                  <c:v>8.5123890000000004E-3</c:v>
                </c:pt>
                <c:pt idx="391">
                  <c:v>1.3779110000000001E-2</c:v>
                </c:pt>
                <c:pt idx="392">
                  <c:v>1.304832E-2</c:v>
                </c:pt>
                <c:pt idx="393">
                  <c:v>8.9879829999999997E-3</c:v>
                </c:pt>
                <c:pt idx="394">
                  <c:v>1.2106459999999999E-2</c:v>
                </c:pt>
                <c:pt idx="395">
                  <c:v>1.019334E-2</c:v>
                </c:pt>
                <c:pt idx="396">
                  <c:v>1.904235E-2</c:v>
                </c:pt>
                <c:pt idx="397">
                  <c:v>1.2879349999999999E-2</c:v>
                </c:pt>
                <c:pt idx="398">
                  <c:v>1.2142999999999999E-2</c:v>
                </c:pt>
                <c:pt idx="399">
                  <c:v>1.8075830000000001E-2</c:v>
                </c:pt>
                <c:pt idx="400">
                  <c:v>1.544966E-2</c:v>
                </c:pt>
                <c:pt idx="401">
                  <c:v>1.0658340000000001E-2</c:v>
                </c:pt>
                <c:pt idx="402">
                  <c:v>1.7911259999999998E-2</c:v>
                </c:pt>
                <c:pt idx="403">
                  <c:v>7.0566759999999996E-3</c:v>
                </c:pt>
                <c:pt idx="404">
                  <c:v>1.763524E-2</c:v>
                </c:pt>
                <c:pt idx="405">
                  <c:v>1.402222E-2</c:v>
                </c:pt>
                <c:pt idx="406">
                  <c:v>1.7684930000000001E-2</c:v>
                </c:pt>
                <c:pt idx="407">
                  <c:v>1.6977309999999999E-2</c:v>
                </c:pt>
                <c:pt idx="408">
                  <c:v>1.3195459999999999E-2</c:v>
                </c:pt>
                <c:pt idx="409">
                  <c:v>2.1166910000000001E-2</c:v>
                </c:pt>
                <c:pt idx="410">
                  <c:v>1.315556E-2</c:v>
                </c:pt>
                <c:pt idx="411">
                  <c:v>1.30937E-2</c:v>
                </c:pt>
                <c:pt idx="412">
                  <c:v>1.6012169999999999E-2</c:v>
                </c:pt>
                <c:pt idx="413">
                  <c:v>1.122276E-2</c:v>
                </c:pt>
                <c:pt idx="414">
                  <c:v>1.218234E-2</c:v>
                </c:pt>
                <c:pt idx="415">
                  <c:v>9.2501839999999998E-3</c:v>
                </c:pt>
                <c:pt idx="416">
                  <c:v>1.496189E-2</c:v>
                </c:pt>
                <c:pt idx="417">
                  <c:v>1.2265969999999999E-2</c:v>
                </c:pt>
                <c:pt idx="418">
                  <c:v>1.20822E-2</c:v>
                </c:pt>
                <c:pt idx="419">
                  <c:v>1.154063E-2</c:v>
                </c:pt>
                <c:pt idx="420">
                  <c:v>1.2078129999999999E-2</c:v>
                </c:pt>
                <c:pt idx="421">
                  <c:v>1.0903629999999999E-2</c:v>
                </c:pt>
                <c:pt idx="422">
                  <c:v>1.6583290000000001E-2</c:v>
                </c:pt>
                <c:pt idx="423">
                  <c:v>1.5118700000000001E-2</c:v>
                </c:pt>
                <c:pt idx="424">
                  <c:v>1.4537100000000001E-2</c:v>
                </c:pt>
                <c:pt idx="425">
                  <c:v>1.407744E-2</c:v>
                </c:pt>
                <c:pt idx="426">
                  <c:v>1.4238300000000001E-2</c:v>
                </c:pt>
                <c:pt idx="427">
                  <c:v>1.529412E-2</c:v>
                </c:pt>
                <c:pt idx="428">
                  <c:v>1.6133229999999998E-2</c:v>
                </c:pt>
                <c:pt idx="429">
                  <c:v>1.5839590000000001E-2</c:v>
                </c:pt>
                <c:pt idx="430">
                  <c:v>9.3247260000000002E-3</c:v>
                </c:pt>
                <c:pt idx="431">
                  <c:v>1.3448160000000001E-2</c:v>
                </c:pt>
                <c:pt idx="432">
                  <c:v>9.3677250000000004E-3</c:v>
                </c:pt>
                <c:pt idx="433">
                  <c:v>1.4511619999999999E-2</c:v>
                </c:pt>
                <c:pt idx="434">
                  <c:v>1.451731E-2</c:v>
                </c:pt>
                <c:pt idx="435">
                  <c:v>1.131591E-2</c:v>
                </c:pt>
                <c:pt idx="436">
                  <c:v>1.2775989999999999E-2</c:v>
                </c:pt>
                <c:pt idx="437">
                  <c:v>1.3142040000000001E-2</c:v>
                </c:pt>
                <c:pt idx="438">
                  <c:v>1.5840079999999999E-2</c:v>
                </c:pt>
                <c:pt idx="439">
                  <c:v>1.282407E-2</c:v>
                </c:pt>
                <c:pt idx="440">
                  <c:v>9.8630530000000001E-3</c:v>
                </c:pt>
                <c:pt idx="441">
                  <c:v>1.460448E-2</c:v>
                </c:pt>
                <c:pt idx="442">
                  <c:v>8.2840120000000003E-3</c:v>
                </c:pt>
                <c:pt idx="443">
                  <c:v>8.9929420000000003E-3</c:v>
                </c:pt>
                <c:pt idx="444">
                  <c:v>1.369712E-2</c:v>
                </c:pt>
                <c:pt idx="445">
                  <c:v>1.317923E-2</c:v>
                </c:pt>
                <c:pt idx="446">
                  <c:v>1.443175E-2</c:v>
                </c:pt>
                <c:pt idx="447">
                  <c:v>1.553801E-2</c:v>
                </c:pt>
                <c:pt idx="448">
                  <c:v>1.3331610000000001E-2</c:v>
                </c:pt>
                <c:pt idx="449">
                  <c:v>1.4352810000000001E-2</c:v>
                </c:pt>
                <c:pt idx="450">
                  <c:v>1.8984190000000001E-2</c:v>
                </c:pt>
                <c:pt idx="451">
                  <c:v>1.3743E-2</c:v>
                </c:pt>
                <c:pt idx="452">
                  <c:v>1.353966E-2</c:v>
                </c:pt>
                <c:pt idx="453">
                  <c:v>9.1093289999999993E-3</c:v>
                </c:pt>
                <c:pt idx="454">
                  <c:v>1.38356E-2</c:v>
                </c:pt>
                <c:pt idx="455">
                  <c:v>1.509923E-2</c:v>
                </c:pt>
                <c:pt idx="456">
                  <c:v>1.311732E-2</c:v>
                </c:pt>
                <c:pt idx="457">
                  <c:v>1.5548559999999999E-2</c:v>
                </c:pt>
                <c:pt idx="458">
                  <c:v>8.7109830000000003E-3</c:v>
                </c:pt>
                <c:pt idx="459">
                  <c:v>1.565631E-2</c:v>
                </c:pt>
                <c:pt idx="460">
                  <c:v>1.49821E-2</c:v>
                </c:pt>
                <c:pt idx="461">
                  <c:v>1.4623860000000001E-2</c:v>
                </c:pt>
                <c:pt idx="462">
                  <c:v>1.34702E-2</c:v>
                </c:pt>
                <c:pt idx="463">
                  <c:v>1.7848849999999999E-2</c:v>
                </c:pt>
                <c:pt idx="464">
                  <c:v>8.42825E-3</c:v>
                </c:pt>
                <c:pt idx="465">
                  <c:v>1.512353E-2</c:v>
                </c:pt>
                <c:pt idx="466">
                  <c:v>1.7087870000000002E-2</c:v>
                </c:pt>
                <c:pt idx="467">
                  <c:v>1.025878E-2</c:v>
                </c:pt>
                <c:pt idx="468">
                  <c:v>1.14796E-2</c:v>
                </c:pt>
                <c:pt idx="469">
                  <c:v>8.7336940000000002E-3</c:v>
                </c:pt>
                <c:pt idx="470">
                  <c:v>1.442746E-2</c:v>
                </c:pt>
                <c:pt idx="471">
                  <c:v>1.5384729999999999E-2</c:v>
                </c:pt>
                <c:pt idx="472">
                  <c:v>1.5021990000000001E-2</c:v>
                </c:pt>
                <c:pt idx="473">
                  <c:v>1.8660929999999999E-2</c:v>
                </c:pt>
                <c:pt idx="474">
                  <c:v>1.254502E-2</c:v>
                </c:pt>
                <c:pt idx="475">
                  <c:v>1.2044890000000001E-2</c:v>
                </c:pt>
                <c:pt idx="476">
                  <c:v>1.4199750000000001E-2</c:v>
                </c:pt>
                <c:pt idx="477">
                  <c:v>1.3008769999999999E-2</c:v>
                </c:pt>
                <c:pt idx="478">
                  <c:v>1.398517E-2</c:v>
                </c:pt>
                <c:pt idx="479">
                  <c:v>1.236227E-2</c:v>
                </c:pt>
                <c:pt idx="480">
                  <c:v>7.5370350000000001E-3</c:v>
                </c:pt>
                <c:pt idx="481">
                  <c:v>1.2669390000000001E-2</c:v>
                </c:pt>
                <c:pt idx="482">
                  <c:v>1.3200720000000001E-2</c:v>
                </c:pt>
                <c:pt idx="483">
                  <c:v>9.7041620000000006E-3</c:v>
                </c:pt>
                <c:pt idx="484">
                  <c:v>1.2720749999999999E-2</c:v>
                </c:pt>
                <c:pt idx="485">
                  <c:v>1.5992530000000001E-2</c:v>
                </c:pt>
                <c:pt idx="486">
                  <c:v>1.3708150000000001E-2</c:v>
                </c:pt>
                <c:pt idx="487">
                  <c:v>1.38227E-2</c:v>
                </c:pt>
                <c:pt idx="488">
                  <c:v>1.3401150000000001E-2</c:v>
                </c:pt>
                <c:pt idx="489">
                  <c:v>1.5454310000000001E-2</c:v>
                </c:pt>
                <c:pt idx="490">
                  <c:v>1.454454E-2</c:v>
                </c:pt>
                <c:pt idx="491">
                  <c:v>1.5145250000000001E-2</c:v>
                </c:pt>
                <c:pt idx="492">
                  <c:v>9.3656120000000006E-3</c:v>
                </c:pt>
                <c:pt idx="493">
                  <c:v>1.046532E-2</c:v>
                </c:pt>
                <c:pt idx="494">
                  <c:v>1.346003E-2</c:v>
                </c:pt>
                <c:pt idx="495">
                  <c:v>1.9291900000000001E-2</c:v>
                </c:pt>
                <c:pt idx="496">
                  <c:v>1.140037E-2</c:v>
                </c:pt>
                <c:pt idx="497">
                  <c:v>1.5274869999999999E-2</c:v>
                </c:pt>
                <c:pt idx="498">
                  <c:v>1.4753179999999999E-2</c:v>
                </c:pt>
                <c:pt idx="499">
                  <c:v>1.141708E-2</c:v>
                </c:pt>
                <c:pt idx="500">
                  <c:v>1.7552789999999999E-2</c:v>
                </c:pt>
                <c:pt idx="501">
                  <c:v>1.1130849999999999E-2</c:v>
                </c:pt>
                <c:pt idx="502">
                  <c:v>1.2612379999999999E-2</c:v>
                </c:pt>
                <c:pt idx="503">
                  <c:v>1.864472E-2</c:v>
                </c:pt>
                <c:pt idx="504">
                  <c:v>1.540541E-2</c:v>
                </c:pt>
                <c:pt idx="505">
                  <c:v>8.8505189999999994E-3</c:v>
                </c:pt>
                <c:pt idx="506">
                  <c:v>1.142174E-2</c:v>
                </c:pt>
                <c:pt idx="507">
                  <c:v>1.428097E-2</c:v>
                </c:pt>
                <c:pt idx="508">
                  <c:v>1.608861E-2</c:v>
                </c:pt>
                <c:pt idx="509">
                  <c:v>1.5962270000000001E-2</c:v>
                </c:pt>
                <c:pt idx="510">
                  <c:v>1.685799E-2</c:v>
                </c:pt>
                <c:pt idx="511">
                  <c:v>1.320819E-2</c:v>
                </c:pt>
                <c:pt idx="512">
                  <c:v>1.287869E-2</c:v>
                </c:pt>
                <c:pt idx="513">
                  <c:v>9.9404839999999994E-3</c:v>
                </c:pt>
                <c:pt idx="514">
                  <c:v>1.6977079999999999E-2</c:v>
                </c:pt>
                <c:pt idx="515">
                  <c:v>1.5083299999999999E-2</c:v>
                </c:pt>
                <c:pt idx="516">
                  <c:v>1.272476E-2</c:v>
                </c:pt>
                <c:pt idx="517">
                  <c:v>1.8067679999999999E-2</c:v>
                </c:pt>
                <c:pt idx="518">
                  <c:v>1.7439550000000002E-2</c:v>
                </c:pt>
                <c:pt idx="519">
                  <c:v>1.3858580000000001E-2</c:v>
                </c:pt>
                <c:pt idx="520">
                  <c:v>1.7533630000000001E-2</c:v>
                </c:pt>
                <c:pt idx="521">
                  <c:v>1.3269329999999999E-2</c:v>
                </c:pt>
                <c:pt idx="522">
                  <c:v>1.279022E-2</c:v>
                </c:pt>
                <c:pt idx="523">
                  <c:v>1.425623E-2</c:v>
                </c:pt>
                <c:pt idx="524">
                  <c:v>1.454914E-2</c:v>
                </c:pt>
                <c:pt idx="525">
                  <c:v>1.521132E-2</c:v>
                </c:pt>
                <c:pt idx="526">
                  <c:v>1.256766E-2</c:v>
                </c:pt>
                <c:pt idx="527">
                  <c:v>1.4440959999999999E-2</c:v>
                </c:pt>
                <c:pt idx="528">
                  <c:v>1.348101E-2</c:v>
                </c:pt>
                <c:pt idx="529">
                  <c:v>1.09482E-2</c:v>
                </c:pt>
                <c:pt idx="530">
                  <c:v>9.7426530000000004E-3</c:v>
                </c:pt>
                <c:pt idx="531">
                  <c:v>7.9801130000000005E-3</c:v>
                </c:pt>
                <c:pt idx="532">
                  <c:v>1.523884E-2</c:v>
                </c:pt>
                <c:pt idx="533">
                  <c:v>1.410818E-2</c:v>
                </c:pt>
                <c:pt idx="534">
                  <c:v>1.5533949999999999E-2</c:v>
                </c:pt>
                <c:pt idx="535">
                  <c:v>1.0957990000000001E-2</c:v>
                </c:pt>
                <c:pt idx="536">
                  <c:v>1.391856E-2</c:v>
                </c:pt>
                <c:pt idx="537">
                  <c:v>1.056523E-2</c:v>
                </c:pt>
                <c:pt idx="538">
                  <c:v>1.018674E-2</c:v>
                </c:pt>
                <c:pt idx="539">
                  <c:v>1.229569E-2</c:v>
                </c:pt>
                <c:pt idx="540">
                  <c:v>1.0511919999999999E-2</c:v>
                </c:pt>
                <c:pt idx="541">
                  <c:v>1.2837350000000001E-2</c:v>
                </c:pt>
                <c:pt idx="542">
                  <c:v>1.417437E-2</c:v>
                </c:pt>
                <c:pt idx="543">
                  <c:v>1.1913170000000001E-2</c:v>
                </c:pt>
                <c:pt idx="544">
                  <c:v>1.685037E-2</c:v>
                </c:pt>
                <c:pt idx="545">
                  <c:v>1.362155E-2</c:v>
                </c:pt>
                <c:pt idx="546">
                  <c:v>1.055264E-2</c:v>
                </c:pt>
                <c:pt idx="547">
                  <c:v>1.8698590000000001E-2</c:v>
                </c:pt>
                <c:pt idx="548">
                  <c:v>1.2106570000000001E-2</c:v>
                </c:pt>
                <c:pt idx="549">
                  <c:v>1.072854E-2</c:v>
                </c:pt>
                <c:pt idx="550">
                  <c:v>1.038712E-2</c:v>
                </c:pt>
                <c:pt idx="551">
                  <c:v>1.50414E-2</c:v>
                </c:pt>
                <c:pt idx="552">
                  <c:v>1.3909980000000001E-2</c:v>
                </c:pt>
                <c:pt idx="553">
                  <c:v>1.201665E-2</c:v>
                </c:pt>
                <c:pt idx="554">
                  <c:v>1.445713E-2</c:v>
                </c:pt>
                <c:pt idx="555">
                  <c:v>1.057117E-2</c:v>
                </c:pt>
                <c:pt idx="556">
                  <c:v>1.3136709999999999E-2</c:v>
                </c:pt>
                <c:pt idx="557">
                  <c:v>1.301716E-2</c:v>
                </c:pt>
                <c:pt idx="558">
                  <c:v>1.7218089999999998E-2</c:v>
                </c:pt>
                <c:pt idx="559">
                  <c:v>1.0504940000000001E-2</c:v>
                </c:pt>
                <c:pt idx="560">
                  <c:v>1.7513919999999999E-2</c:v>
                </c:pt>
                <c:pt idx="561">
                  <c:v>1.120198E-2</c:v>
                </c:pt>
                <c:pt idx="562">
                  <c:v>1.582805E-2</c:v>
                </c:pt>
                <c:pt idx="563">
                  <c:v>1.390483E-2</c:v>
                </c:pt>
                <c:pt idx="564">
                  <c:v>1.7834889999999999E-2</c:v>
                </c:pt>
                <c:pt idx="565">
                  <c:v>1.3694899999999999E-2</c:v>
                </c:pt>
                <c:pt idx="566">
                  <c:v>1.167019E-2</c:v>
                </c:pt>
                <c:pt idx="567">
                  <c:v>1.3219069999999999E-2</c:v>
                </c:pt>
                <c:pt idx="568">
                  <c:v>1.047849E-2</c:v>
                </c:pt>
                <c:pt idx="569">
                  <c:v>1.14658E-2</c:v>
                </c:pt>
                <c:pt idx="570">
                  <c:v>1.6656799999999999E-2</c:v>
                </c:pt>
                <c:pt idx="571">
                  <c:v>1.6363409999999998E-2</c:v>
                </c:pt>
                <c:pt idx="572">
                  <c:v>9.9136780000000004E-3</c:v>
                </c:pt>
                <c:pt idx="573">
                  <c:v>1.4197899999999999E-2</c:v>
                </c:pt>
                <c:pt idx="574">
                  <c:v>1.41166E-2</c:v>
                </c:pt>
                <c:pt idx="575">
                  <c:v>1.901632E-2</c:v>
                </c:pt>
                <c:pt idx="576">
                  <c:v>1.6028819999999999E-2</c:v>
                </c:pt>
                <c:pt idx="577">
                  <c:v>1.223787E-2</c:v>
                </c:pt>
                <c:pt idx="578">
                  <c:v>1.4546399999999999E-2</c:v>
                </c:pt>
                <c:pt idx="579">
                  <c:v>1.329938E-2</c:v>
                </c:pt>
                <c:pt idx="580">
                  <c:v>1.427615E-2</c:v>
                </c:pt>
                <c:pt idx="581">
                  <c:v>1.197018E-2</c:v>
                </c:pt>
                <c:pt idx="582">
                  <c:v>1.1904110000000001E-2</c:v>
                </c:pt>
                <c:pt idx="583">
                  <c:v>1.2958880000000001E-2</c:v>
                </c:pt>
                <c:pt idx="584">
                  <c:v>1.48682E-2</c:v>
                </c:pt>
                <c:pt idx="585">
                  <c:v>1.438913E-2</c:v>
                </c:pt>
                <c:pt idx="586">
                  <c:v>1.7278249999999998E-2</c:v>
                </c:pt>
                <c:pt idx="587">
                  <c:v>1.233476E-2</c:v>
                </c:pt>
                <c:pt idx="588">
                  <c:v>1.6334270000000001E-2</c:v>
                </c:pt>
                <c:pt idx="589">
                  <c:v>1.8363150000000002E-2</c:v>
                </c:pt>
                <c:pt idx="590">
                  <c:v>1.351571E-2</c:v>
                </c:pt>
                <c:pt idx="591">
                  <c:v>1.4251349999999999E-2</c:v>
                </c:pt>
                <c:pt idx="592">
                  <c:v>1.244045E-2</c:v>
                </c:pt>
                <c:pt idx="593">
                  <c:v>1.903875E-2</c:v>
                </c:pt>
                <c:pt idx="594">
                  <c:v>1.1272239999999999E-2</c:v>
                </c:pt>
                <c:pt idx="595">
                  <c:v>1.425035E-2</c:v>
                </c:pt>
                <c:pt idx="596">
                  <c:v>1.4691630000000001E-2</c:v>
                </c:pt>
                <c:pt idx="597">
                  <c:v>1.6024509999999999E-2</c:v>
                </c:pt>
                <c:pt idx="598">
                  <c:v>1.378456E-2</c:v>
                </c:pt>
                <c:pt idx="599">
                  <c:v>1.0921999999999999E-2</c:v>
                </c:pt>
                <c:pt idx="600">
                  <c:v>1.110001E-2</c:v>
                </c:pt>
                <c:pt idx="601">
                  <c:v>1.1560580000000001E-2</c:v>
                </c:pt>
                <c:pt idx="602">
                  <c:v>9.8551809999999993E-3</c:v>
                </c:pt>
                <c:pt idx="603">
                  <c:v>1.5114280000000001E-2</c:v>
                </c:pt>
                <c:pt idx="604">
                  <c:v>1.3819980000000001E-2</c:v>
                </c:pt>
                <c:pt idx="605">
                  <c:v>1.12838E-2</c:v>
                </c:pt>
                <c:pt idx="606">
                  <c:v>1.358753E-2</c:v>
                </c:pt>
                <c:pt idx="607">
                  <c:v>1.1545110000000001E-2</c:v>
                </c:pt>
                <c:pt idx="608">
                  <c:v>2.0628090000000002E-2</c:v>
                </c:pt>
                <c:pt idx="609">
                  <c:v>1.200326E-2</c:v>
                </c:pt>
                <c:pt idx="610">
                  <c:v>1.128123E-2</c:v>
                </c:pt>
                <c:pt idx="611">
                  <c:v>9.7366060000000001E-3</c:v>
                </c:pt>
                <c:pt idx="612">
                  <c:v>1.9188879999999998E-2</c:v>
                </c:pt>
                <c:pt idx="613">
                  <c:v>1.5735570000000001E-2</c:v>
                </c:pt>
                <c:pt idx="614">
                  <c:v>1.5775850000000001E-2</c:v>
                </c:pt>
                <c:pt idx="615">
                  <c:v>1.0783589999999999E-2</c:v>
                </c:pt>
                <c:pt idx="616">
                  <c:v>1.4784139999999999E-2</c:v>
                </c:pt>
                <c:pt idx="617">
                  <c:v>1.232551E-2</c:v>
                </c:pt>
                <c:pt idx="618">
                  <c:v>1.7250100000000001E-2</c:v>
                </c:pt>
                <c:pt idx="619">
                  <c:v>2.0091660000000001E-2</c:v>
                </c:pt>
                <c:pt idx="620">
                  <c:v>1.7728560000000001E-2</c:v>
                </c:pt>
                <c:pt idx="621">
                  <c:v>1.4180150000000001E-2</c:v>
                </c:pt>
                <c:pt idx="622">
                  <c:v>1.24688E-2</c:v>
                </c:pt>
                <c:pt idx="623">
                  <c:v>1.258811E-2</c:v>
                </c:pt>
                <c:pt idx="624">
                  <c:v>1.200472E-2</c:v>
                </c:pt>
                <c:pt idx="625">
                  <c:v>1.127149E-2</c:v>
                </c:pt>
                <c:pt idx="626">
                  <c:v>1.3188510000000001E-2</c:v>
                </c:pt>
                <c:pt idx="627">
                  <c:v>1.267099E-2</c:v>
                </c:pt>
                <c:pt idx="628">
                  <c:v>1.550264E-2</c:v>
                </c:pt>
                <c:pt idx="629">
                  <c:v>2.0042520000000001E-2</c:v>
                </c:pt>
                <c:pt idx="630">
                  <c:v>1.519217E-2</c:v>
                </c:pt>
                <c:pt idx="631">
                  <c:v>1.4698360000000001E-2</c:v>
                </c:pt>
                <c:pt idx="632">
                  <c:v>8.9548960000000004E-3</c:v>
                </c:pt>
                <c:pt idx="633">
                  <c:v>1.355759E-2</c:v>
                </c:pt>
                <c:pt idx="634">
                  <c:v>1.0946040000000001E-2</c:v>
                </c:pt>
                <c:pt idx="635">
                  <c:v>1.3793720000000001E-2</c:v>
                </c:pt>
                <c:pt idx="636">
                  <c:v>1.354818E-2</c:v>
                </c:pt>
                <c:pt idx="637">
                  <c:v>1.414091E-2</c:v>
                </c:pt>
                <c:pt idx="638">
                  <c:v>1.778033E-2</c:v>
                </c:pt>
                <c:pt idx="639">
                  <c:v>1.327036E-2</c:v>
                </c:pt>
                <c:pt idx="640">
                  <c:v>8.8750549999999997E-3</c:v>
                </c:pt>
                <c:pt idx="641">
                  <c:v>1.669211E-2</c:v>
                </c:pt>
                <c:pt idx="642">
                  <c:v>1.349414E-2</c:v>
                </c:pt>
                <c:pt idx="643">
                  <c:v>1.253192E-2</c:v>
                </c:pt>
                <c:pt idx="644">
                  <c:v>1.2844400000000001E-2</c:v>
                </c:pt>
                <c:pt idx="645">
                  <c:v>1.2879979999999999E-2</c:v>
                </c:pt>
                <c:pt idx="646">
                  <c:v>1.339282E-2</c:v>
                </c:pt>
                <c:pt idx="647">
                  <c:v>1.8584010000000002E-2</c:v>
                </c:pt>
                <c:pt idx="648">
                  <c:v>1.2971669999999999E-2</c:v>
                </c:pt>
                <c:pt idx="649">
                  <c:v>1.1135859999999999E-2</c:v>
                </c:pt>
                <c:pt idx="650">
                  <c:v>1.102672E-2</c:v>
                </c:pt>
                <c:pt idx="651">
                  <c:v>1.5222970000000001E-2</c:v>
                </c:pt>
                <c:pt idx="652">
                  <c:v>2.2106299999999999E-2</c:v>
                </c:pt>
                <c:pt idx="653">
                  <c:v>1.322835E-2</c:v>
                </c:pt>
                <c:pt idx="654">
                  <c:v>1.487111E-2</c:v>
                </c:pt>
                <c:pt idx="655">
                  <c:v>1.4903889999999999E-2</c:v>
                </c:pt>
                <c:pt idx="656">
                  <c:v>1.134722E-2</c:v>
                </c:pt>
                <c:pt idx="657">
                  <c:v>1.0561549999999999E-2</c:v>
                </c:pt>
                <c:pt idx="658">
                  <c:v>1.7518809999999999E-2</c:v>
                </c:pt>
                <c:pt idx="659">
                  <c:v>1.392234E-2</c:v>
                </c:pt>
                <c:pt idx="660">
                  <c:v>1.5530260000000001E-2</c:v>
                </c:pt>
                <c:pt idx="661">
                  <c:v>1.3383539999999999E-2</c:v>
                </c:pt>
                <c:pt idx="662">
                  <c:v>9.2190439999999992E-3</c:v>
                </c:pt>
                <c:pt idx="663">
                  <c:v>1.339312E-2</c:v>
                </c:pt>
                <c:pt idx="664">
                  <c:v>1.441691E-2</c:v>
                </c:pt>
                <c:pt idx="665">
                  <c:v>1.1040609999999999E-2</c:v>
                </c:pt>
                <c:pt idx="666">
                  <c:v>9.3188320000000009E-3</c:v>
                </c:pt>
                <c:pt idx="667">
                  <c:v>1.3706899999999999E-2</c:v>
                </c:pt>
                <c:pt idx="668">
                  <c:v>1.231345E-2</c:v>
                </c:pt>
                <c:pt idx="669">
                  <c:v>1.188733E-2</c:v>
                </c:pt>
                <c:pt idx="670">
                  <c:v>1.8559320000000001E-2</c:v>
                </c:pt>
                <c:pt idx="671">
                  <c:v>1.050186E-2</c:v>
                </c:pt>
                <c:pt idx="672">
                  <c:v>1.304864E-2</c:v>
                </c:pt>
                <c:pt idx="673">
                  <c:v>1.18411E-2</c:v>
                </c:pt>
                <c:pt idx="674">
                  <c:v>1.269354E-2</c:v>
                </c:pt>
                <c:pt idx="675">
                  <c:v>1.3762379999999999E-2</c:v>
                </c:pt>
                <c:pt idx="676">
                  <c:v>1.9473919999999999E-2</c:v>
                </c:pt>
                <c:pt idx="677">
                  <c:v>1.3829070000000001E-2</c:v>
                </c:pt>
                <c:pt idx="678">
                  <c:v>1.421652E-2</c:v>
                </c:pt>
                <c:pt idx="679">
                  <c:v>1.422968E-2</c:v>
                </c:pt>
                <c:pt idx="680">
                  <c:v>1.1903159999999999E-2</c:v>
                </c:pt>
                <c:pt idx="681">
                  <c:v>1.5306709999999999E-2</c:v>
                </c:pt>
                <c:pt idx="682">
                  <c:v>1.109228E-2</c:v>
                </c:pt>
                <c:pt idx="683">
                  <c:v>1.6362789999999999E-2</c:v>
                </c:pt>
                <c:pt idx="684">
                  <c:v>1.69295E-2</c:v>
                </c:pt>
                <c:pt idx="685">
                  <c:v>1.8693910000000001E-2</c:v>
                </c:pt>
                <c:pt idx="686">
                  <c:v>1.230326E-2</c:v>
                </c:pt>
                <c:pt idx="687">
                  <c:v>1.0968520000000001E-2</c:v>
                </c:pt>
                <c:pt idx="688">
                  <c:v>1.416592E-2</c:v>
                </c:pt>
                <c:pt idx="689">
                  <c:v>1.6048239999999998E-2</c:v>
                </c:pt>
                <c:pt idx="690">
                  <c:v>1.2383959999999999E-2</c:v>
                </c:pt>
                <c:pt idx="691">
                  <c:v>1.9258049999999999E-2</c:v>
                </c:pt>
                <c:pt idx="692">
                  <c:v>1.0434229999999999E-2</c:v>
                </c:pt>
                <c:pt idx="693">
                  <c:v>1.5916489999999998E-2</c:v>
                </c:pt>
                <c:pt idx="694">
                  <c:v>1.332069E-2</c:v>
                </c:pt>
                <c:pt idx="695">
                  <c:v>1.652006E-2</c:v>
                </c:pt>
                <c:pt idx="696">
                  <c:v>1.4495890000000001E-2</c:v>
                </c:pt>
                <c:pt idx="697">
                  <c:v>1.4207630000000001E-2</c:v>
                </c:pt>
                <c:pt idx="698">
                  <c:v>1.3232870000000001E-2</c:v>
                </c:pt>
                <c:pt idx="699">
                  <c:v>1.6611399999999998E-2</c:v>
                </c:pt>
                <c:pt idx="700">
                  <c:v>1.7521269999999999E-2</c:v>
                </c:pt>
                <c:pt idx="701">
                  <c:v>1.6257480000000001E-2</c:v>
                </c:pt>
                <c:pt idx="702">
                  <c:v>1.1437269999999999E-2</c:v>
                </c:pt>
                <c:pt idx="703">
                  <c:v>1.8550380000000002E-2</c:v>
                </c:pt>
                <c:pt idx="704">
                  <c:v>1.8144569999999999E-2</c:v>
                </c:pt>
                <c:pt idx="705">
                  <c:v>1.13709E-2</c:v>
                </c:pt>
                <c:pt idx="706">
                  <c:v>1.9851569999999999E-2</c:v>
                </c:pt>
                <c:pt idx="707">
                  <c:v>1.43765E-2</c:v>
                </c:pt>
                <c:pt idx="708">
                  <c:v>1.006772E-2</c:v>
                </c:pt>
                <c:pt idx="709">
                  <c:v>1.025126E-2</c:v>
                </c:pt>
                <c:pt idx="710">
                  <c:v>1.1230749999999999E-2</c:v>
                </c:pt>
                <c:pt idx="711">
                  <c:v>1.540979E-2</c:v>
                </c:pt>
                <c:pt idx="712">
                  <c:v>1.7321030000000001E-2</c:v>
                </c:pt>
                <c:pt idx="713">
                  <c:v>1.4383099999999999E-2</c:v>
                </c:pt>
                <c:pt idx="714">
                  <c:v>1.389253E-2</c:v>
                </c:pt>
                <c:pt idx="715">
                  <c:v>1.5573190000000001E-2</c:v>
                </c:pt>
                <c:pt idx="716">
                  <c:v>8.9121470000000005E-3</c:v>
                </c:pt>
                <c:pt idx="717">
                  <c:v>1.4833590000000001E-2</c:v>
                </c:pt>
                <c:pt idx="718">
                  <c:v>1.7859079999999999E-2</c:v>
                </c:pt>
                <c:pt idx="719">
                  <c:v>1.3397259999999999E-2</c:v>
                </c:pt>
                <c:pt idx="720">
                  <c:v>1.428214E-2</c:v>
                </c:pt>
                <c:pt idx="721">
                  <c:v>1.8376259999999998E-2</c:v>
                </c:pt>
                <c:pt idx="722">
                  <c:v>1.314853E-2</c:v>
                </c:pt>
                <c:pt idx="723">
                  <c:v>1.53562E-2</c:v>
                </c:pt>
                <c:pt idx="724">
                  <c:v>2.0036060000000001E-2</c:v>
                </c:pt>
                <c:pt idx="725">
                  <c:v>1.290727E-2</c:v>
                </c:pt>
                <c:pt idx="726">
                  <c:v>1.12055E-2</c:v>
                </c:pt>
                <c:pt idx="727">
                  <c:v>1.8756829999999999E-2</c:v>
                </c:pt>
                <c:pt idx="728">
                  <c:v>1.47031E-2</c:v>
                </c:pt>
                <c:pt idx="729">
                  <c:v>1.6323270000000001E-2</c:v>
                </c:pt>
                <c:pt idx="730">
                  <c:v>1.0551049999999999E-2</c:v>
                </c:pt>
                <c:pt idx="731">
                  <c:v>1.7067019999999999E-2</c:v>
                </c:pt>
                <c:pt idx="732">
                  <c:v>9.5987160000000002E-3</c:v>
                </c:pt>
                <c:pt idx="733">
                  <c:v>1.6219859999999999E-2</c:v>
                </c:pt>
                <c:pt idx="734">
                  <c:v>1.3226170000000001E-2</c:v>
                </c:pt>
                <c:pt idx="735">
                  <c:v>1.8858840000000002E-2</c:v>
                </c:pt>
                <c:pt idx="736">
                  <c:v>1.2131980000000001E-2</c:v>
                </c:pt>
                <c:pt idx="737">
                  <c:v>1.414485E-2</c:v>
                </c:pt>
                <c:pt idx="738">
                  <c:v>1.439444E-2</c:v>
                </c:pt>
                <c:pt idx="739">
                  <c:v>1.6880920000000001E-2</c:v>
                </c:pt>
                <c:pt idx="740">
                  <c:v>8.7557729999999997E-3</c:v>
                </c:pt>
                <c:pt idx="741">
                  <c:v>1.539577E-2</c:v>
                </c:pt>
                <c:pt idx="742">
                  <c:v>1.5634789999999999E-2</c:v>
                </c:pt>
                <c:pt idx="743">
                  <c:v>1.0476900000000001E-2</c:v>
                </c:pt>
                <c:pt idx="744">
                  <c:v>1.1578440000000001E-2</c:v>
                </c:pt>
                <c:pt idx="745">
                  <c:v>1.2037590000000001E-2</c:v>
                </c:pt>
                <c:pt idx="746">
                  <c:v>1.0902469999999999E-2</c:v>
                </c:pt>
                <c:pt idx="747">
                  <c:v>1.169187E-2</c:v>
                </c:pt>
                <c:pt idx="748">
                  <c:v>1.6849590000000001E-2</c:v>
                </c:pt>
                <c:pt idx="749">
                  <c:v>1.4231789999999999E-2</c:v>
                </c:pt>
                <c:pt idx="750">
                  <c:v>1.1509210000000001E-2</c:v>
                </c:pt>
                <c:pt idx="751">
                  <c:v>1.6040470000000001E-2</c:v>
                </c:pt>
                <c:pt idx="752">
                  <c:v>1.201402E-2</c:v>
                </c:pt>
                <c:pt idx="753">
                  <c:v>1.0163770000000001E-2</c:v>
                </c:pt>
                <c:pt idx="754">
                  <c:v>1.34761E-2</c:v>
                </c:pt>
                <c:pt idx="755">
                  <c:v>1.204209E-2</c:v>
                </c:pt>
                <c:pt idx="756">
                  <c:v>1.5214689999999999E-2</c:v>
                </c:pt>
                <c:pt idx="757">
                  <c:v>1.4706840000000001E-2</c:v>
                </c:pt>
                <c:pt idx="758">
                  <c:v>1.01723E-2</c:v>
                </c:pt>
                <c:pt idx="759">
                  <c:v>1.615728E-2</c:v>
                </c:pt>
                <c:pt idx="760">
                  <c:v>1.8589709999999999E-2</c:v>
                </c:pt>
                <c:pt idx="761">
                  <c:v>8.1339710000000003E-3</c:v>
                </c:pt>
                <c:pt idx="762">
                  <c:v>1.6559529999999999E-2</c:v>
                </c:pt>
                <c:pt idx="763">
                  <c:v>1.209553E-2</c:v>
                </c:pt>
                <c:pt idx="764">
                  <c:v>1.432754E-2</c:v>
                </c:pt>
                <c:pt idx="765">
                  <c:v>1.786101E-2</c:v>
                </c:pt>
                <c:pt idx="766">
                  <c:v>1.272832E-2</c:v>
                </c:pt>
                <c:pt idx="767">
                  <c:v>1.49601E-2</c:v>
                </c:pt>
                <c:pt idx="768">
                  <c:v>1.4544359999999999E-2</c:v>
                </c:pt>
                <c:pt idx="769">
                  <c:v>1.44192E-2</c:v>
                </c:pt>
                <c:pt idx="770">
                  <c:v>1.5972960000000001E-2</c:v>
                </c:pt>
                <c:pt idx="771">
                  <c:v>1.305006E-2</c:v>
                </c:pt>
                <c:pt idx="772">
                  <c:v>1.7370650000000001E-2</c:v>
                </c:pt>
                <c:pt idx="773">
                  <c:v>1.094824E-2</c:v>
                </c:pt>
                <c:pt idx="774">
                  <c:v>1.447116E-2</c:v>
                </c:pt>
                <c:pt idx="775">
                  <c:v>1.8609150000000001E-2</c:v>
                </c:pt>
                <c:pt idx="776">
                  <c:v>1.5685879999999999E-2</c:v>
                </c:pt>
                <c:pt idx="777">
                  <c:v>1.384239E-2</c:v>
                </c:pt>
                <c:pt idx="778">
                  <c:v>1.5412840000000001E-2</c:v>
                </c:pt>
                <c:pt idx="779">
                  <c:v>1.216153E-2</c:v>
                </c:pt>
                <c:pt idx="780">
                  <c:v>1.254455E-2</c:v>
                </c:pt>
                <c:pt idx="781">
                  <c:v>1.2178349999999999E-2</c:v>
                </c:pt>
                <c:pt idx="782">
                  <c:v>1.335678E-2</c:v>
                </c:pt>
                <c:pt idx="783">
                  <c:v>1.6250359999999998E-2</c:v>
                </c:pt>
                <c:pt idx="784">
                  <c:v>1.8852339999999999E-2</c:v>
                </c:pt>
                <c:pt idx="785">
                  <c:v>2.089587E-2</c:v>
                </c:pt>
                <c:pt idx="786">
                  <c:v>1.73764E-2</c:v>
                </c:pt>
                <c:pt idx="787">
                  <c:v>1.9625090000000001E-2</c:v>
                </c:pt>
                <c:pt idx="788">
                  <c:v>1.5136739999999999E-2</c:v>
                </c:pt>
                <c:pt idx="789">
                  <c:v>1.293937E-2</c:v>
                </c:pt>
                <c:pt idx="790">
                  <c:v>1.390782E-2</c:v>
                </c:pt>
                <c:pt idx="791">
                  <c:v>1.2924659999999999E-2</c:v>
                </c:pt>
                <c:pt idx="792">
                  <c:v>1.3961289999999999E-2</c:v>
                </c:pt>
                <c:pt idx="793">
                  <c:v>1.9268210000000001E-2</c:v>
                </c:pt>
                <c:pt idx="794">
                  <c:v>1.7449369999999999E-2</c:v>
                </c:pt>
                <c:pt idx="795">
                  <c:v>1.5044729999999999E-2</c:v>
                </c:pt>
                <c:pt idx="796">
                  <c:v>1.482993E-2</c:v>
                </c:pt>
                <c:pt idx="797">
                  <c:v>1.661371E-2</c:v>
                </c:pt>
                <c:pt idx="798">
                  <c:v>1.5898570000000001E-2</c:v>
                </c:pt>
                <c:pt idx="799">
                  <c:v>1.1456310000000001E-2</c:v>
                </c:pt>
                <c:pt idx="800">
                  <c:v>1.256433E-2</c:v>
                </c:pt>
                <c:pt idx="801">
                  <c:v>9.1341930000000005E-3</c:v>
                </c:pt>
                <c:pt idx="802">
                  <c:v>1.376518E-2</c:v>
                </c:pt>
                <c:pt idx="803">
                  <c:v>1.4813649999999999E-2</c:v>
                </c:pt>
                <c:pt idx="804">
                  <c:v>1.120296E-2</c:v>
                </c:pt>
                <c:pt idx="805">
                  <c:v>1.389627E-2</c:v>
                </c:pt>
                <c:pt idx="806">
                  <c:v>1.161016E-2</c:v>
                </c:pt>
                <c:pt idx="807">
                  <c:v>1.30382E-2</c:v>
                </c:pt>
                <c:pt idx="808">
                  <c:v>1.7969410000000002E-2</c:v>
                </c:pt>
                <c:pt idx="809">
                  <c:v>1.183677E-2</c:v>
                </c:pt>
                <c:pt idx="810">
                  <c:v>1.5472720000000001E-2</c:v>
                </c:pt>
                <c:pt idx="811">
                  <c:v>1.349828E-2</c:v>
                </c:pt>
                <c:pt idx="812">
                  <c:v>1.4729269999999999E-2</c:v>
                </c:pt>
                <c:pt idx="813">
                  <c:v>1.091893E-2</c:v>
                </c:pt>
                <c:pt idx="814">
                  <c:v>1.160711E-2</c:v>
                </c:pt>
                <c:pt idx="815">
                  <c:v>1.46575E-2</c:v>
                </c:pt>
                <c:pt idx="816">
                  <c:v>1.5857699999999999E-2</c:v>
                </c:pt>
                <c:pt idx="817">
                  <c:v>1.3423579999999999E-2</c:v>
                </c:pt>
                <c:pt idx="818">
                  <c:v>1.415806E-2</c:v>
                </c:pt>
                <c:pt idx="819">
                  <c:v>1.7418010000000001E-2</c:v>
                </c:pt>
                <c:pt idx="820">
                  <c:v>1.6711440000000001E-2</c:v>
                </c:pt>
                <c:pt idx="821">
                  <c:v>1.626035E-2</c:v>
                </c:pt>
                <c:pt idx="822">
                  <c:v>1.180201E-2</c:v>
                </c:pt>
                <c:pt idx="823">
                  <c:v>9.3015619999999993E-3</c:v>
                </c:pt>
                <c:pt idx="824">
                  <c:v>1.3771729999999999E-2</c:v>
                </c:pt>
                <c:pt idx="825">
                  <c:v>2.2976110000000001E-2</c:v>
                </c:pt>
                <c:pt idx="826">
                  <c:v>1.5871199999999999E-2</c:v>
                </c:pt>
                <c:pt idx="827">
                  <c:v>1.065879E-2</c:v>
                </c:pt>
                <c:pt idx="828">
                  <c:v>1.042916E-2</c:v>
                </c:pt>
                <c:pt idx="829">
                  <c:v>1.09152E-2</c:v>
                </c:pt>
                <c:pt idx="830">
                  <c:v>1.4995120000000001E-2</c:v>
                </c:pt>
                <c:pt idx="831">
                  <c:v>1.5042359999999999E-2</c:v>
                </c:pt>
                <c:pt idx="832">
                  <c:v>1.7661820000000002E-2</c:v>
                </c:pt>
                <c:pt idx="833">
                  <c:v>1.022285E-2</c:v>
                </c:pt>
                <c:pt idx="834">
                  <c:v>1.2650440000000001E-2</c:v>
                </c:pt>
                <c:pt idx="835">
                  <c:v>1.2716140000000001E-2</c:v>
                </c:pt>
                <c:pt idx="836">
                  <c:v>1.346354E-2</c:v>
                </c:pt>
                <c:pt idx="837">
                  <c:v>9.7810880000000003E-3</c:v>
                </c:pt>
                <c:pt idx="838">
                  <c:v>1.1233119999999999E-2</c:v>
                </c:pt>
                <c:pt idx="839">
                  <c:v>1.403131E-2</c:v>
                </c:pt>
                <c:pt idx="840">
                  <c:v>1.4887320000000001E-2</c:v>
                </c:pt>
                <c:pt idx="841">
                  <c:v>1.655763E-2</c:v>
                </c:pt>
                <c:pt idx="842">
                  <c:v>1.293035E-2</c:v>
                </c:pt>
                <c:pt idx="843">
                  <c:v>1.3954039999999999E-2</c:v>
                </c:pt>
                <c:pt idx="844">
                  <c:v>1.2245219999999999E-2</c:v>
                </c:pt>
                <c:pt idx="845">
                  <c:v>1.54918E-2</c:v>
                </c:pt>
                <c:pt idx="846">
                  <c:v>1.565853E-2</c:v>
                </c:pt>
                <c:pt idx="847">
                  <c:v>1.608923E-2</c:v>
                </c:pt>
                <c:pt idx="848">
                  <c:v>1.507941E-2</c:v>
                </c:pt>
                <c:pt idx="849">
                  <c:v>1.5564659999999999E-2</c:v>
                </c:pt>
                <c:pt idx="850">
                  <c:v>1.334144E-2</c:v>
                </c:pt>
                <c:pt idx="851">
                  <c:v>1.317195E-2</c:v>
                </c:pt>
                <c:pt idx="852">
                  <c:v>1.4080240000000001E-2</c:v>
                </c:pt>
                <c:pt idx="853">
                  <c:v>1.187299E-2</c:v>
                </c:pt>
                <c:pt idx="854">
                  <c:v>1.932642E-2</c:v>
                </c:pt>
                <c:pt idx="855">
                  <c:v>7.4569720000000001E-3</c:v>
                </c:pt>
                <c:pt idx="856">
                  <c:v>1.5920259999999999E-2</c:v>
                </c:pt>
                <c:pt idx="857">
                  <c:v>1.055122E-2</c:v>
                </c:pt>
                <c:pt idx="858">
                  <c:v>1.4913600000000001E-2</c:v>
                </c:pt>
                <c:pt idx="859">
                  <c:v>1.364336E-2</c:v>
                </c:pt>
                <c:pt idx="860">
                  <c:v>1.69214E-2</c:v>
                </c:pt>
                <c:pt idx="861">
                  <c:v>7.8136750000000008E-3</c:v>
                </c:pt>
                <c:pt idx="862">
                  <c:v>1.0945699999999999E-2</c:v>
                </c:pt>
                <c:pt idx="863">
                  <c:v>1.7954790000000002E-2</c:v>
                </c:pt>
                <c:pt idx="864">
                  <c:v>1.140277E-2</c:v>
                </c:pt>
                <c:pt idx="865">
                  <c:v>1.265762E-2</c:v>
                </c:pt>
                <c:pt idx="866">
                  <c:v>2.2359520000000001E-2</c:v>
                </c:pt>
                <c:pt idx="867">
                  <c:v>1.5446659999999999E-2</c:v>
                </c:pt>
                <c:pt idx="868">
                  <c:v>1.539159E-2</c:v>
                </c:pt>
                <c:pt idx="869">
                  <c:v>1.6693010000000001E-2</c:v>
                </c:pt>
                <c:pt idx="870">
                  <c:v>1.420769E-2</c:v>
                </c:pt>
                <c:pt idx="871">
                  <c:v>1.6427879999999999E-2</c:v>
                </c:pt>
                <c:pt idx="872">
                  <c:v>1.199646E-2</c:v>
                </c:pt>
                <c:pt idx="873">
                  <c:v>1.199365E-2</c:v>
                </c:pt>
                <c:pt idx="874">
                  <c:v>1.107227E-2</c:v>
                </c:pt>
                <c:pt idx="875">
                  <c:v>1.409612E-2</c:v>
                </c:pt>
                <c:pt idx="876">
                  <c:v>2.0195250000000001E-2</c:v>
                </c:pt>
                <c:pt idx="877">
                  <c:v>1.503816E-2</c:v>
                </c:pt>
                <c:pt idx="878">
                  <c:v>1.759894E-2</c:v>
                </c:pt>
                <c:pt idx="879">
                  <c:v>1.297917E-2</c:v>
                </c:pt>
                <c:pt idx="880">
                  <c:v>1.4505199999999999E-2</c:v>
                </c:pt>
                <c:pt idx="881">
                  <c:v>1.0990389999999999E-2</c:v>
                </c:pt>
                <c:pt idx="882">
                  <c:v>1.272044E-2</c:v>
                </c:pt>
                <c:pt idx="883">
                  <c:v>9.9936959999999998E-3</c:v>
                </c:pt>
                <c:pt idx="884">
                  <c:v>1.5937159999999999E-2</c:v>
                </c:pt>
                <c:pt idx="885">
                  <c:v>1.3995789999999999E-2</c:v>
                </c:pt>
                <c:pt idx="886">
                  <c:v>1.6683130000000001E-2</c:v>
                </c:pt>
                <c:pt idx="887">
                  <c:v>1.3151329999999999E-2</c:v>
                </c:pt>
                <c:pt idx="888">
                  <c:v>1.1877789999999999E-2</c:v>
                </c:pt>
                <c:pt idx="889">
                  <c:v>1.104634E-2</c:v>
                </c:pt>
                <c:pt idx="890">
                  <c:v>1.8471850000000001E-2</c:v>
                </c:pt>
                <c:pt idx="891">
                  <c:v>1.408387E-2</c:v>
                </c:pt>
                <c:pt idx="892">
                  <c:v>1.3656400000000001E-2</c:v>
                </c:pt>
                <c:pt idx="893">
                  <c:v>1.4591990000000001E-2</c:v>
                </c:pt>
                <c:pt idx="894">
                  <c:v>1.394888E-2</c:v>
                </c:pt>
                <c:pt idx="895">
                  <c:v>1.552981E-2</c:v>
                </c:pt>
                <c:pt idx="896">
                  <c:v>1.1855269999999999E-2</c:v>
                </c:pt>
                <c:pt idx="897">
                  <c:v>1.6244249999999998E-2</c:v>
                </c:pt>
                <c:pt idx="898">
                  <c:v>1.4448620000000001E-2</c:v>
                </c:pt>
                <c:pt idx="899">
                  <c:v>1.807901E-2</c:v>
                </c:pt>
                <c:pt idx="900">
                  <c:v>1.443096E-2</c:v>
                </c:pt>
                <c:pt idx="901">
                  <c:v>1.5998410000000001E-2</c:v>
                </c:pt>
                <c:pt idx="902">
                  <c:v>1.2159059999999999E-2</c:v>
                </c:pt>
                <c:pt idx="903">
                  <c:v>1.488272E-2</c:v>
                </c:pt>
                <c:pt idx="904">
                  <c:v>1.6657959999999999E-2</c:v>
                </c:pt>
                <c:pt idx="905">
                  <c:v>1.5386479999999999E-2</c:v>
                </c:pt>
                <c:pt idx="906">
                  <c:v>1.562846E-2</c:v>
                </c:pt>
                <c:pt idx="907">
                  <c:v>1.321689E-2</c:v>
                </c:pt>
                <c:pt idx="908">
                  <c:v>1.2878209999999999E-2</c:v>
                </c:pt>
                <c:pt idx="909">
                  <c:v>1.6332570000000001E-2</c:v>
                </c:pt>
                <c:pt idx="910">
                  <c:v>1.391561E-2</c:v>
                </c:pt>
                <c:pt idx="911">
                  <c:v>1.065115E-2</c:v>
                </c:pt>
                <c:pt idx="912">
                  <c:v>1.827529E-2</c:v>
                </c:pt>
                <c:pt idx="913">
                  <c:v>1.6365689999999999E-2</c:v>
                </c:pt>
                <c:pt idx="914">
                  <c:v>1.4794939999999999E-2</c:v>
                </c:pt>
                <c:pt idx="915">
                  <c:v>1.493368E-2</c:v>
                </c:pt>
                <c:pt idx="916">
                  <c:v>1.6798609999999999E-2</c:v>
                </c:pt>
                <c:pt idx="917">
                  <c:v>1.412073E-2</c:v>
                </c:pt>
                <c:pt idx="918">
                  <c:v>1.8155520000000001E-2</c:v>
                </c:pt>
                <c:pt idx="919">
                  <c:v>1.342635E-2</c:v>
                </c:pt>
                <c:pt idx="920">
                  <c:v>1.09114E-2</c:v>
                </c:pt>
                <c:pt idx="921">
                  <c:v>1.715094E-2</c:v>
                </c:pt>
                <c:pt idx="922">
                  <c:v>1.3634220000000001E-2</c:v>
                </c:pt>
                <c:pt idx="923">
                  <c:v>1.321687E-2</c:v>
                </c:pt>
                <c:pt idx="924">
                  <c:v>1.5050930000000001E-2</c:v>
                </c:pt>
                <c:pt idx="925">
                  <c:v>1.185258E-2</c:v>
                </c:pt>
                <c:pt idx="926">
                  <c:v>9.6343990000000001E-3</c:v>
                </c:pt>
                <c:pt idx="927">
                  <c:v>1.555346E-2</c:v>
                </c:pt>
                <c:pt idx="928">
                  <c:v>1.486956E-2</c:v>
                </c:pt>
                <c:pt idx="929">
                  <c:v>1.4151260000000001E-2</c:v>
                </c:pt>
                <c:pt idx="930">
                  <c:v>9.4963340000000004E-3</c:v>
                </c:pt>
                <c:pt idx="931">
                  <c:v>1.355087E-2</c:v>
                </c:pt>
                <c:pt idx="932">
                  <c:v>1.525993E-2</c:v>
                </c:pt>
                <c:pt idx="933">
                  <c:v>1.290406E-2</c:v>
                </c:pt>
                <c:pt idx="934">
                  <c:v>1.161975E-2</c:v>
                </c:pt>
                <c:pt idx="935">
                  <c:v>1.2466710000000001E-2</c:v>
                </c:pt>
                <c:pt idx="936">
                  <c:v>1.705274E-2</c:v>
                </c:pt>
                <c:pt idx="937">
                  <c:v>1.566739E-2</c:v>
                </c:pt>
                <c:pt idx="938">
                  <c:v>1.205849E-2</c:v>
                </c:pt>
                <c:pt idx="939">
                  <c:v>2.111538E-2</c:v>
                </c:pt>
                <c:pt idx="940">
                  <c:v>1.6677819999999999E-2</c:v>
                </c:pt>
                <c:pt idx="941">
                  <c:v>9.1084200000000008E-3</c:v>
                </c:pt>
                <c:pt idx="942">
                  <c:v>1.560288E-2</c:v>
                </c:pt>
                <c:pt idx="943">
                  <c:v>1.651822E-2</c:v>
                </c:pt>
                <c:pt idx="944">
                  <c:v>1.54086E-2</c:v>
                </c:pt>
                <c:pt idx="945">
                  <c:v>1.146192E-2</c:v>
                </c:pt>
                <c:pt idx="946">
                  <c:v>1.5917230000000001E-2</c:v>
                </c:pt>
                <c:pt idx="947">
                  <c:v>1.663997E-2</c:v>
                </c:pt>
                <c:pt idx="948">
                  <c:v>1.6336079999999999E-2</c:v>
                </c:pt>
                <c:pt idx="949">
                  <c:v>1.384965E-2</c:v>
                </c:pt>
                <c:pt idx="950">
                  <c:v>1.8479599999999999E-2</c:v>
                </c:pt>
                <c:pt idx="951">
                  <c:v>1.2149190000000001E-2</c:v>
                </c:pt>
                <c:pt idx="952">
                  <c:v>1.286293E-2</c:v>
                </c:pt>
                <c:pt idx="953">
                  <c:v>1.64914E-2</c:v>
                </c:pt>
                <c:pt idx="954">
                  <c:v>1.093149E-2</c:v>
                </c:pt>
                <c:pt idx="955">
                  <c:v>1.313688E-2</c:v>
                </c:pt>
                <c:pt idx="956">
                  <c:v>7.3412750000000004E-3</c:v>
                </c:pt>
                <c:pt idx="957">
                  <c:v>1.6914720000000001E-2</c:v>
                </c:pt>
                <c:pt idx="958">
                  <c:v>1.2434250000000001E-2</c:v>
                </c:pt>
                <c:pt idx="959">
                  <c:v>1.380788E-2</c:v>
                </c:pt>
                <c:pt idx="960">
                  <c:v>1.4758820000000001E-2</c:v>
                </c:pt>
                <c:pt idx="961">
                  <c:v>1.906211E-2</c:v>
                </c:pt>
                <c:pt idx="962">
                  <c:v>1.158235E-2</c:v>
                </c:pt>
                <c:pt idx="963">
                  <c:v>1.0514239999999999E-2</c:v>
                </c:pt>
                <c:pt idx="964">
                  <c:v>1.234787E-2</c:v>
                </c:pt>
                <c:pt idx="965">
                  <c:v>1.2582660000000001E-2</c:v>
                </c:pt>
                <c:pt idx="966">
                  <c:v>1.9602789999999998E-2</c:v>
                </c:pt>
                <c:pt idx="967">
                  <c:v>1.6730189999999999E-2</c:v>
                </c:pt>
                <c:pt idx="968">
                  <c:v>1.9587029999999998E-2</c:v>
                </c:pt>
                <c:pt idx="969">
                  <c:v>1.1629499999999999E-2</c:v>
                </c:pt>
                <c:pt idx="970">
                  <c:v>1.2354260000000001E-2</c:v>
                </c:pt>
                <c:pt idx="971">
                  <c:v>1.3734939999999999E-2</c:v>
                </c:pt>
                <c:pt idx="972">
                  <c:v>1.318828E-2</c:v>
                </c:pt>
                <c:pt idx="973">
                  <c:v>1.166408E-2</c:v>
                </c:pt>
                <c:pt idx="974">
                  <c:v>1.5040069999999999E-2</c:v>
                </c:pt>
                <c:pt idx="975">
                  <c:v>1.648268E-2</c:v>
                </c:pt>
                <c:pt idx="976">
                  <c:v>1.279221E-2</c:v>
                </c:pt>
                <c:pt idx="977">
                  <c:v>1.4860119999999999E-2</c:v>
                </c:pt>
                <c:pt idx="978">
                  <c:v>1.297327E-2</c:v>
                </c:pt>
                <c:pt idx="979">
                  <c:v>1.6364509999999999E-2</c:v>
                </c:pt>
                <c:pt idx="980">
                  <c:v>1.8255779999999999E-2</c:v>
                </c:pt>
                <c:pt idx="981">
                  <c:v>1.4486209999999999E-2</c:v>
                </c:pt>
                <c:pt idx="982">
                  <c:v>1.228891E-2</c:v>
                </c:pt>
                <c:pt idx="983">
                  <c:v>9.6476770000000003E-3</c:v>
                </c:pt>
                <c:pt idx="984">
                  <c:v>1.5811579999999999E-2</c:v>
                </c:pt>
                <c:pt idx="985">
                  <c:v>1.4154460000000001E-2</c:v>
                </c:pt>
                <c:pt idx="986">
                  <c:v>1.491231E-2</c:v>
                </c:pt>
                <c:pt idx="987">
                  <c:v>2.1087789999999999E-2</c:v>
                </c:pt>
                <c:pt idx="988">
                  <c:v>1.380348E-2</c:v>
                </c:pt>
                <c:pt idx="989">
                  <c:v>1.2918010000000001E-2</c:v>
                </c:pt>
                <c:pt idx="990">
                  <c:v>1.016514E-2</c:v>
                </c:pt>
                <c:pt idx="991">
                  <c:v>1.1892359999999999E-2</c:v>
                </c:pt>
                <c:pt idx="992">
                  <c:v>1.371606E-2</c:v>
                </c:pt>
                <c:pt idx="993">
                  <c:v>1.3690839999999999E-2</c:v>
                </c:pt>
                <c:pt idx="994">
                  <c:v>2.137623E-2</c:v>
                </c:pt>
                <c:pt idx="995">
                  <c:v>1.5657109999999998E-2</c:v>
                </c:pt>
                <c:pt idx="996">
                  <c:v>9.0963929999999995E-3</c:v>
                </c:pt>
                <c:pt idx="997">
                  <c:v>1.7559990000000001E-2</c:v>
                </c:pt>
                <c:pt idx="998">
                  <c:v>1.338408E-2</c:v>
                </c:pt>
                <c:pt idx="999">
                  <c:v>1.8363649999999999E-2</c:v>
                </c:pt>
                <c:pt idx="1000">
                  <c:v>1.45501E-2</c:v>
                </c:pt>
                <c:pt idx="1001">
                  <c:v>1.8191260000000001E-2</c:v>
                </c:pt>
                <c:pt idx="1002">
                  <c:v>1.4685E-2</c:v>
                </c:pt>
                <c:pt idx="1003">
                  <c:v>1.7078110000000001E-2</c:v>
                </c:pt>
                <c:pt idx="1004">
                  <c:v>1.278281E-2</c:v>
                </c:pt>
                <c:pt idx="1005">
                  <c:v>1.384439E-2</c:v>
                </c:pt>
                <c:pt idx="1006">
                  <c:v>1.534805E-2</c:v>
                </c:pt>
                <c:pt idx="1007">
                  <c:v>1.96321E-2</c:v>
                </c:pt>
                <c:pt idx="1008">
                  <c:v>1.8631809999999999E-2</c:v>
                </c:pt>
                <c:pt idx="1009">
                  <c:v>1.566621E-2</c:v>
                </c:pt>
                <c:pt idx="1010">
                  <c:v>1.338602E-2</c:v>
                </c:pt>
                <c:pt idx="1011">
                  <c:v>8.9655359999999996E-3</c:v>
                </c:pt>
                <c:pt idx="1012">
                  <c:v>1.5554709999999999E-2</c:v>
                </c:pt>
                <c:pt idx="1013">
                  <c:v>1.963001E-2</c:v>
                </c:pt>
                <c:pt idx="1014">
                  <c:v>1.28158E-2</c:v>
                </c:pt>
                <c:pt idx="1015">
                  <c:v>1.5882239999999999E-2</c:v>
                </c:pt>
                <c:pt idx="1016">
                  <c:v>1.72017E-2</c:v>
                </c:pt>
                <c:pt idx="1017">
                  <c:v>1.9415499999999999E-2</c:v>
                </c:pt>
                <c:pt idx="1018">
                  <c:v>1.8767329999999999E-2</c:v>
                </c:pt>
                <c:pt idx="1019">
                  <c:v>1.179997E-2</c:v>
                </c:pt>
                <c:pt idx="1020">
                  <c:v>1.289004E-2</c:v>
                </c:pt>
                <c:pt idx="1021">
                  <c:v>9.6226439999999996E-3</c:v>
                </c:pt>
                <c:pt idx="1022">
                  <c:v>1.773427E-2</c:v>
                </c:pt>
                <c:pt idx="1023">
                  <c:v>1.508174E-2</c:v>
                </c:pt>
                <c:pt idx="1024">
                  <c:v>1.002726E-2</c:v>
                </c:pt>
                <c:pt idx="1025">
                  <c:v>9.6994420000000008E-3</c:v>
                </c:pt>
                <c:pt idx="1026">
                  <c:v>9.0285339999999995E-3</c:v>
                </c:pt>
                <c:pt idx="1027">
                  <c:v>2.161006E-2</c:v>
                </c:pt>
                <c:pt idx="1028">
                  <c:v>1.9192290000000001E-2</c:v>
                </c:pt>
                <c:pt idx="1029">
                  <c:v>1.3015199999999999E-2</c:v>
                </c:pt>
                <c:pt idx="1030">
                  <c:v>1.206403E-2</c:v>
                </c:pt>
                <c:pt idx="1031">
                  <c:v>1.277025E-2</c:v>
                </c:pt>
                <c:pt idx="1032">
                  <c:v>1.818678E-2</c:v>
                </c:pt>
                <c:pt idx="1033">
                  <c:v>1.6291610000000002E-2</c:v>
                </c:pt>
                <c:pt idx="1034">
                  <c:v>1.3735890000000001E-2</c:v>
                </c:pt>
                <c:pt idx="1035">
                  <c:v>1.330049E-2</c:v>
                </c:pt>
                <c:pt idx="1036">
                  <c:v>1.0689489999999999E-2</c:v>
                </c:pt>
                <c:pt idx="1037">
                  <c:v>1.312498E-2</c:v>
                </c:pt>
                <c:pt idx="1038">
                  <c:v>9.8307240000000008E-3</c:v>
                </c:pt>
                <c:pt idx="1039">
                  <c:v>1.7615570000000001E-2</c:v>
                </c:pt>
                <c:pt idx="1040">
                  <c:v>1.087165E-2</c:v>
                </c:pt>
                <c:pt idx="1041">
                  <c:v>1.153997E-2</c:v>
                </c:pt>
                <c:pt idx="1042">
                  <c:v>1.7719459999999999E-2</c:v>
                </c:pt>
                <c:pt idx="1043">
                  <c:v>1.2365849999999999E-2</c:v>
                </c:pt>
                <c:pt idx="1044">
                  <c:v>2.12274E-2</c:v>
                </c:pt>
                <c:pt idx="1045">
                  <c:v>1.3054339999999999E-2</c:v>
                </c:pt>
                <c:pt idx="1046">
                  <c:v>1.261991E-2</c:v>
                </c:pt>
                <c:pt idx="1047">
                  <c:v>1.87078E-2</c:v>
                </c:pt>
                <c:pt idx="1048">
                  <c:v>1.8052809999999999E-2</c:v>
                </c:pt>
                <c:pt idx="1049">
                  <c:v>8.8438879999999994E-3</c:v>
                </c:pt>
                <c:pt idx="1050">
                  <c:v>1.1152550000000001E-2</c:v>
                </c:pt>
                <c:pt idx="1051">
                  <c:v>1.0832349999999999E-2</c:v>
                </c:pt>
                <c:pt idx="1052">
                  <c:v>1.42998E-2</c:v>
                </c:pt>
                <c:pt idx="1053">
                  <c:v>1.98605E-2</c:v>
                </c:pt>
                <c:pt idx="1054">
                  <c:v>1.7471400000000002E-2</c:v>
                </c:pt>
                <c:pt idx="1055">
                  <c:v>1.279339E-2</c:v>
                </c:pt>
                <c:pt idx="1056">
                  <c:v>1.8420059999999999E-2</c:v>
                </c:pt>
                <c:pt idx="1057">
                  <c:v>1.461222E-2</c:v>
                </c:pt>
                <c:pt idx="1058">
                  <c:v>1.697767E-2</c:v>
                </c:pt>
                <c:pt idx="1059">
                  <c:v>1.5147280000000001E-2</c:v>
                </c:pt>
                <c:pt idx="1060">
                  <c:v>1.511996E-2</c:v>
                </c:pt>
                <c:pt idx="1061">
                  <c:v>1.3197240000000001E-2</c:v>
                </c:pt>
                <c:pt idx="1062">
                  <c:v>1.596858E-2</c:v>
                </c:pt>
                <c:pt idx="1063">
                  <c:v>1.123067E-2</c:v>
                </c:pt>
                <c:pt idx="1064">
                  <c:v>1.9323480000000001E-2</c:v>
                </c:pt>
                <c:pt idx="1065">
                  <c:v>1.3678070000000001E-2</c:v>
                </c:pt>
                <c:pt idx="1066">
                  <c:v>1.0713840000000001E-2</c:v>
                </c:pt>
                <c:pt idx="1067">
                  <c:v>1.033983E-2</c:v>
                </c:pt>
                <c:pt idx="1068">
                  <c:v>1.446891E-2</c:v>
                </c:pt>
                <c:pt idx="1069">
                  <c:v>1.965741E-2</c:v>
                </c:pt>
                <c:pt idx="1070">
                  <c:v>1.471448E-2</c:v>
                </c:pt>
                <c:pt idx="1071">
                  <c:v>1.6171669999999999E-2</c:v>
                </c:pt>
                <c:pt idx="1072">
                  <c:v>1.8141069999999999E-2</c:v>
                </c:pt>
                <c:pt idx="1073">
                  <c:v>1.0082900000000001E-2</c:v>
                </c:pt>
                <c:pt idx="1074">
                  <c:v>1.7764780000000001E-2</c:v>
                </c:pt>
                <c:pt idx="1075">
                  <c:v>1.198254E-2</c:v>
                </c:pt>
                <c:pt idx="1076">
                  <c:v>1.167811E-2</c:v>
                </c:pt>
                <c:pt idx="1077">
                  <c:v>2.3397250000000001E-2</c:v>
                </c:pt>
                <c:pt idx="1078">
                  <c:v>1.644311E-2</c:v>
                </c:pt>
                <c:pt idx="1079">
                  <c:v>1.2853460000000001E-2</c:v>
                </c:pt>
                <c:pt idx="1080">
                  <c:v>1.269209E-2</c:v>
                </c:pt>
                <c:pt idx="1081">
                  <c:v>1.7712680000000001E-2</c:v>
                </c:pt>
                <c:pt idx="1082">
                  <c:v>1.5979110000000001E-2</c:v>
                </c:pt>
                <c:pt idx="1083">
                  <c:v>1.8904420000000002E-2</c:v>
                </c:pt>
                <c:pt idx="1084">
                  <c:v>1.0282700000000001E-2</c:v>
                </c:pt>
                <c:pt idx="1085">
                  <c:v>1.272617E-2</c:v>
                </c:pt>
                <c:pt idx="1086">
                  <c:v>1.0840590000000001E-2</c:v>
                </c:pt>
                <c:pt idx="1087">
                  <c:v>1.460549E-2</c:v>
                </c:pt>
                <c:pt idx="1088">
                  <c:v>1.9306770000000001E-2</c:v>
                </c:pt>
                <c:pt idx="1089">
                  <c:v>1.5652269999999999E-2</c:v>
                </c:pt>
                <c:pt idx="1090">
                  <c:v>1.56157E-2</c:v>
                </c:pt>
                <c:pt idx="1091">
                  <c:v>1.180582E-2</c:v>
                </c:pt>
                <c:pt idx="1092">
                  <c:v>1.9874800000000001E-2</c:v>
                </c:pt>
                <c:pt idx="1093">
                  <c:v>8.7788520000000002E-3</c:v>
                </c:pt>
                <c:pt idx="1094">
                  <c:v>9.7768869999999997E-3</c:v>
                </c:pt>
                <c:pt idx="1095">
                  <c:v>9.5466920000000007E-3</c:v>
                </c:pt>
                <c:pt idx="1096">
                  <c:v>1.0917400000000001E-2</c:v>
                </c:pt>
                <c:pt idx="1097">
                  <c:v>8.3137439999999996E-3</c:v>
                </c:pt>
                <c:pt idx="1098">
                  <c:v>1.355602E-2</c:v>
                </c:pt>
                <c:pt idx="1099">
                  <c:v>1.1966350000000001E-2</c:v>
                </c:pt>
                <c:pt idx="1100">
                  <c:v>9.2799900000000001E-3</c:v>
                </c:pt>
                <c:pt idx="1101">
                  <c:v>1.253167E-2</c:v>
                </c:pt>
                <c:pt idx="1102">
                  <c:v>1.6594910000000001E-2</c:v>
                </c:pt>
                <c:pt idx="1103">
                  <c:v>1.015922E-2</c:v>
                </c:pt>
                <c:pt idx="1104">
                  <c:v>1.6244000000000001E-2</c:v>
                </c:pt>
                <c:pt idx="1105">
                  <c:v>1.56133E-2</c:v>
                </c:pt>
                <c:pt idx="1106">
                  <c:v>9.0307640000000002E-3</c:v>
                </c:pt>
                <c:pt idx="1107">
                  <c:v>1.9077090000000001E-2</c:v>
                </c:pt>
                <c:pt idx="1108">
                  <c:v>9.3438630000000009E-3</c:v>
                </c:pt>
                <c:pt idx="1109">
                  <c:v>1.2518400000000001E-2</c:v>
                </c:pt>
                <c:pt idx="1110">
                  <c:v>1.281615E-2</c:v>
                </c:pt>
                <c:pt idx="1111">
                  <c:v>8.6126210000000009E-3</c:v>
                </c:pt>
                <c:pt idx="1112">
                  <c:v>2.1568110000000001E-2</c:v>
                </c:pt>
                <c:pt idx="1113">
                  <c:v>1.8335150000000001E-2</c:v>
                </c:pt>
                <c:pt idx="1114">
                  <c:v>1.020009E-2</c:v>
                </c:pt>
                <c:pt idx="1115">
                  <c:v>1.037224E-2</c:v>
                </c:pt>
                <c:pt idx="1116">
                  <c:v>1.655937E-2</c:v>
                </c:pt>
                <c:pt idx="1117">
                  <c:v>1.233186E-2</c:v>
                </c:pt>
                <c:pt idx="1118">
                  <c:v>1.2330860000000001E-2</c:v>
                </c:pt>
                <c:pt idx="1119">
                  <c:v>1.534637E-2</c:v>
                </c:pt>
                <c:pt idx="1120">
                  <c:v>1.518634E-2</c:v>
                </c:pt>
                <c:pt idx="1121">
                  <c:v>1.3678559999999999E-2</c:v>
                </c:pt>
                <c:pt idx="1122">
                  <c:v>1.558358E-2</c:v>
                </c:pt>
                <c:pt idx="1123">
                  <c:v>1.1102600000000001E-2</c:v>
                </c:pt>
                <c:pt idx="1124">
                  <c:v>1.6767589999999999E-2</c:v>
                </c:pt>
                <c:pt idx="1125">
                  <c:v>1.207868E-2</c:v>
                </c:pt>
                <c:pt idx="1126">
                  <c:v>1.2950690000000001E-2</c:v>
                </c:pt>
                <c:pt idx="1127">
                  <c:v>1.528946E-2</c:v>
                </c:pt>
                <c:pt idx="1128">
                  <c:v>1.6473459999999999E-2</c:v>
                </c:pt>
                <c:pt idx="1129">
                  <c:v>2.009041E-2</c:v>
                </c:pt>
                <c:pt idx="1130">
                  <c:v>1.7322750000000001E-2</c:v>
                </c:pt>
                <c:pt idx="1131">
                  <c:v>1.12251E-2</c:v>
                </c:pt>
                <c:pt idx="1132">
                  <c:v>1.6555540000000001E-2</c:v>
                </c:pt>
                <c:pt idx="1133">
                  <c:v>1.625776E-2</c:v>
                </c:pt>
                <c:pt idx="1134">
                  <c:v>1.9590219999999998E-2</c:v>
                </c:pt>
                <c:pt idx="1135">
                  <c:v>1.298887E-2</c:v>
                </c:pt>
                <c:pt idx="1136">
                  <c:v>1.283218E-2</c:v>
                </c:pt>
                <c:pt idx="1137">
                  <c:v>1.5453120000000001E-2</c:v>
                </c:pt>
                <c:pt idx="1138">
                  <c:v>1.494176E-2</c:v>
                </c:pt>
                <c:pt idx="1139">
                  <c:v>1.3964829999999999E-2</c:v>
                </c:pt>
                <c:pt idx="1140">
                  <c:v>1.140657E-2</c:v>
                </c:pt>
                <c:pt idx="1141">
                  <c:v>1.3304679999999999E-2</c:v>
                </c:pt>
                <c:pt idx="1142">
                  <c:v>1.041826E-2</c:v>
                </c:pt>
                <c:pt idx="1143">
                  <c:v>9.2967109999999992E-3</c:v>
                </c:pt>
                <c:pt idx="1144">
                  <c:v>1.7061E-2</c:v>
                </c:pt>
                <c:pt idx="1145">
                  <c:v>1.6184420000000001E-2</c:v>
                </c:pt>
                <c:pt idx="1146">
                  <c:v>1.357647E-2</c:v>
                </c:pt>
                <c:pt idx="1147">
                  <c:v>1.529348E-2</c:v>
                </c:pt>
                <c:pt idx="1148">
                  <c:v>1.4407029999999999E-2</c:v>
                </c:pt>
                <c:pt idx="1149">
                  <c:v>1.7291910000000001E-2</c:v>
                </c:pt>
                <c:pt idx="1150">
                  <c:v>1.512995E-2</c:v>
                </c:pt>
                <c:pt idx="1151">
                  <c:v>1.431268E-2</c:v>
                </c:pt>
                <c:pt idx="1152">
                  <c:v>1.085582E-2</c:v>
                </c:pt>
                <c:pt idx="1153">
                  <c:v>1.5139990000000001E-2</c:v>
                </c:pt>
                <c:pt idx="1154">
                  <c:v>1.1843609999999999E-2</c:v>
                </c:pt>
                <c:pt idx="1155">
                  <c:v>1.546637E-2</c:v>
                </c:pt>
                <c:pt idx="1156">
                  <c:v>1.1808900000000001E-2</c:v>
                </c:pt>
                <c:pt idx="1157">
                  <c:v>7.846301E-3</c:v>
                </c:pt>
                <c:pt idx="1158">
                  <c:v>1.408738E-2</c:v>
                </c:pt>
                <c:pt idx="1159">
                  <c:v>1.565472E-2</c:v>
                </c:pt>
                <c:pt idx="1160">
                  <c:v>1.263362E-2</c:v>
                </c:pt>
                <c:pt idx="1161">
                  <c:v>1.538231E-2</c:v>
                </c:pt>
                <c:pt idx="1162">
                  <c:v>1.6327210000000002E-2</c:v>
                </c:pt>
                <c:pt idx="1163">
                  <c:v>1.8009150000000002E-2</c:v>
                </c:pt>
                <c:pt idx="1164">
                  <c:v>1.473229E-2</c:v>
                </c:pt>
                <c:pt idx="1165">
                  <c:v>1.1253290000000001E-2</c:v>
                </c:pt>
                <c:pt idx="1166">
                  <c:v>1.015451E-2</c:v>
                </c:pt>
                <c:pt idx="1167">
                  <c:v>1.085554E-2</c:v>
                </c:pt>
                <c:pt idx="1168">
                  <c:v>1.7077760000000001E-2</c:v>
                </c:pt>
                <c:pt idx="1169">
                  <c:v>1.034353E-2</c:v>
                </c:pt>
                <c:pt idx="1170">
                  <c:v>1.7085920000000001E-2</c:v>
                </c:pt>
                <c:pt idx="1171">
                  <c:v>9.1017540000000001E-3</c:v>
                </c:pt>
                <c:pt idx="1172">
                  <c:v>1.9350659999999999E-2</c:v>
                </c:pt>
                <c:pt idx="1173">
                  <c:v>1.751488E-2</c:v>
                </c:pt>
                <c:pt idx="1174">
                  <c:v>1.7146390000000001E-2</c:v>
                </c:pt>
                <c:pt idx="1175">
                  <c:v>1.445074E-2</c:v>
                </c:pt>
                <c:pt idx="1176">
                  <c:v>1.2386660000000001E-2</c:v>
                </c:pt>
                <c:pt idx="1177">
                  <c:v>1.657399E-2</c:v>
                </c:pt>
                <c:pt idx="1178">
                  <c:v>1.3628639999999999E-2</c:v>
                </c:pt>
                <c:pt idx="1179">
                  <c:v>1.8882929999999999E-2</c:v>
                </c:pt>
                <c:pt idx="1180">
                  <c:v>8.0717940000000002E-3</c:v>
                </c:pt>
                <c:pt idx="1181">
                  <c:v>1.0293490000000001E-2</c:v>
                </c:pt>
                <c:pt idx="1182">
                  <c:v>1.253953E-2</c:v>
                </c:pt>
                <c:pt idx="1183">
                  <c:v>1.8953810000000001E-2</c:v>
                </c:pt>
                <c:pt idx="1184">
                  <c:v>1.694238E-2</c:v>
                </c:pt>
                <c:pt idx="1185">
                  <c:v>1.646334E-2</c:v>
                </c:pt>
                <c:pt idx="1186">
                  <c:v>1.350282E-2</c:v>
                </c:pt>
                <c:pt idx="1187">
                  <c:v>1.703153E-2</c:v>
                </c:pt>
                <c:pt idx="1188">
                  <c:v>1.373545E-2</c:v>
                </c:pt>
                <c:pt idx="1189">
                  <c:v>1.2037330000000001E-2</c:v>
                </c:pt>
                <c:pt idx="1190">
                  <c:v>1.3263189999999999E-2</c:v>
                </c:pt>
                <c:pt idx="1191">
                  <c:v>1.144572E-2</c:v>
                </c:pt>
                <c:pt idx="1192">
                  <c:v>1.4235039999999999E-2</c:v>
                </c:pt>
                <c:pt idx="1193">
                  <c:v>1.6099490000000001E-2</c:v>
                </c:pt>
                <c:pt idx="1194">
                  <c:v>9.8985470000000006E-3</c:v>
                </c:pt>
                <c:pt idx="1195">
                  <c:v>9.4428649999999999E-3</c:v>
                </c:pt>
                <c:pt idx="1196">
                  <c:v>1.6123209999999999E-2</c:v>
                </c:pt>
                <c:pt idx="1197">
                  <c:v>1.7555919999999999E-2</c:v>
                </c:pt>
                <c:pt idx="1198">
                  <c:v>1.1168900000000001E-2</c:v>
                </c:pt>
                <c:pt idx="1199">
                  <c:v>1.095894E-2</c:v>
                </c:pt>
                <c:pt idx="1200">
                  <c:v>1.3970369999999999E-2</c:v>
                </c:pt>
                <c:pt idx="1201">
                  <c:v>2.1908560000000001E-2</c:v>
                </c:pt>
                <c:pt idx="1202">
                  <c:v>1.23593E-2</c:v>
                </c:pt>
                <c:pt idx="1203">
                  <c:v>1.6345709999999999E-2</c:v>
                </c:pt>
                <c:pt idx="1204">
                  <c:v>1.176516E-2</c:v>
                </c:pt>
                <c:pt idx="1205">
                  <c:v>1.3023170000000001E-2</c:v>
                </c:pt>
                <c:pt idx="1206">
                  <c:v>1.2531459999999999E-2</c:v>
                </c:pt>
                <c:pt idx="1207">
                  <c:v>1.382065E-2</c:v>
                </c:pt>
                <c:pt idx="1208">
                  <c:v>1.527884E-2</c:v>
                </c:pt>
                <c:pt idx="1209">
                  <c:v>1.5572799999999999E-2</c:v>
                </c:pt>
                <c:pt idx="1210">
                  <c:v>1.8812969999999998E-2</c:v>
                </c:pt>
                <c:pt idx="1211">
                  <c:v>1.5569960000000001E-2</c:v>
                </c:pt>
                <c:pt idx="1212">
                  <c:v>1.773626E-2</c:v>
                </c:pt>
                <c:pt idx="1213">
                  <c:v>1.355781E-2</c:v>
                </c:pt>
                <c:pt idx="1214">
                  <c:v>1.217844E-2</c:v>
                </c:pt>
                <c:pt idx="1215">
                  <c:v>1.40816E-2</c:v>
                </c:pt>
                <c:pt idx="1216">
                  <c:v>1.6875870000000001E-2</c:v>
                </c:pt>
                <c:pt idx="1217">
                  <c:v>1.137904E-2</c:v>
                </c:pt>
                <c:pt idx="1218">
                  <c:v>1.359718E-2</c:v>
                </c:pt>
                <c:pt idx="1219">
                  <c:v>1.5561520000000001E-2</c:v>
                </c:pt>
                <c:pt idx="1220">
                  <c:v>1.6149770000000001E-2</c:v>
                </c:pt>
                <c:pt idx="1221">
                  <c:v>1.5669809999999999E-2</c:v>
                </c:pt>
                <c:pt idx="1222">
                  <c:v>1.202924E-2</c:v>
                </c:pt>
                <c:pt idx="1223">
                  <c:v>1.57628E-2</c:v>
                </c:pt>
                <c:pt idx="1224">
                  <c:v>1.7568779999999999E-2</c:v>
                </c:pt>
                <c:pt idx="1225">
                  <c:v>9.0564430000000008E-3</c:v>
                </c:pt>
                <c:pt idx="1226">
                  <c:v>1.6914720000000001E-2</c:v>
                </c:pt>
                <c:pt idx="1227">
                  <c:v>1.289744E-2</c:v>
                </c:pt>
                <c:pt idx="1228">
                  <c:v>9.0081180000000007E-3</c:v>
                </c:pt>
                <c:pt idx="1229">
                  <c:v>1.5150490000000001E-2</c:v>
                </c:pt>
                <c:pt idx="1230">
                  <c:v>9.9790279999999992E-3</c:v>
                </c:pt>
                <c:pt idx="1231">
                  <c:v>1.7353730000000001E-2</c:v>
                </c:pt>
                <c:pt idx="1232">
                  <c:v>1.315234E-2</c:v>
                </c:pt>
                <c:pt idx="1233">
                  <c:v>1.4900969999999999E-2</c:v>
                </c:pt>
                <c:pt idx="1234">
                  <c:v>1.591702E-2</c:v>
                </c:pt>
                <c:pt idx="1235">
                  <c:v>1.2268909999999999E-2</c:v>
                </c:pt>
                <c:pt idx="1236">
                  <c:v>1.3810050000000001E-2</c:v>
                </c:pt>
                <c:pt idx="1237">
                  <c:v>1.194433E-2</c:v>
                </c:pt>
                <c:pt idx="1238">
                  <c:v>1.0756949999999999E-2</c:v>
                </c:pt>
                <c:pt idx="1239">
                  <c:v>1.43772E-2</c:v>
                </c:pt>
                <c:pt idx="1240">
                  <c:v>1.129987E-2</c:v>
                </c:pt>
                <c:pt idx="1241">
                  <c:v>8.8436220000000006E-3</c:v>
                </c:pt>
                <c:pt idx="1242">
                  <c:v>1.624242E-2</c:v>
                </c:pt>
                <c:pt idx="1243">
                  <c:v>1.427699E-2</c:v>
                </c:pt>
                <c:pt idx="1244">
                  <c:v>1.2574989999999999E-2</c:v>
                </c:pt>
                <c:pt idx="1245">
                  <c:v>1.2803190000000001E-2</c:v>
                </c:pt>
                <c:pt idx="1246">
                  <c:v>1.8335569999999999E-2</c:v>
                </c:pt>
                <c:pt idx="1247">
                  <c:v>1.7919040000000001E-2</c:v>
                </c:pt>
                <c:pt idx="1248">
                  <c:v>1.6982279999999999E-2</c:v>
                </c:pt>
                <c:pt idx="1249">
                  <c:v>1.808075E-2</c:v>
                </c:pt>
                <c:pt idx="1250">
                  <c:v>1.1602289999999999E-2</c:v>
                </c:pt>
                <c:pt idx="1251">
                  <c:v>1.391235E-2</c:v>
                </c:pt>
                <c:pt idx="1252">
                  <c:v>1.0545540000000001E-2</c:v>
                </c:pt>
                <c:pt idx="1253">
                  <c:v>1.388562E-2</c:v>
                </c:pt>
                <c:pt idx="1254">
                  <c:v>1.3817650000000001E-2</c:v>
                </c:pt>
                <c:pt idx="1255">
                  <c:v>1.523034E-2</c:v>
                </c:pt>
                <c:pt idx="1256">
                  <c:v>1.0189399999999999E-2</c:v>
                </c:pt>
                <c:pt idx="1257">
                  <c:v>1.63383E-2</c:v>
                </c:pt>
                <c:pt idx="1258">
                  <c:v>1.9926550000000001E-2</c:v>
                </c:pt>
                <c:pt idx="1259">
                  <c:v>1.437197E-2</c:v>
                </c:pt>
                <c:pt idx="1260">
                  <c:v>1.610352E-2</c:v>
                </c:pt>
                <c:pt idx="1261">
                  <c:v>1.594458E-2</c:v>
                </c:pt>
                <c:pt idx="1262">
                  <c:v>1.2938450000000001E-2</c:v>
                </c:pt>
                <c:pt idx="1263">
                  <c:v>1.2340500000000001E-2</c:v>
                </c:pt>
                <c:pt idx="1264">
                  <c:v>8.0590910000000009E-3</c:v>
                </c:pt>
                <c:pt idx="1265">
                  <c:v>1.176691E-2</c:v>
                </c:pt>
                <c:pt idx="1266">
                  <c:v>1.544678E-2</c:v>
                </c:pt>
                <c:pt idx="1267">
                  <c:v>1.572351E-2</c:v>
                </c:pt>
                <c:pt idx="1268">
                  <c:v>1.048725E-2</c:v>
                </c:pt>
                <c:pt idx="1269">
                  <c:v>1.6146500000000001E-2</c:v>
                </c:pt>
                <c:pt idx="1270">
                  <c:v>1.9239450000000002E-2</c:v>
                </c:pt>
                <c:pt idx="1271">
                  <c:v>1.2343079999999999E-2</c:v>
                </c:pt>
                <c:pt idx="1272">
                  <c:v>1.7279889999999999E-2</c:v>
                </c:pt>
                <c:pt idx="1273">
                  <c:v>1.5092670000000001E-2</c:v>
                </c:pt>
                <c:pt idx="1274">
                  <c:v>1.2877710000000001E-2</c:v>
                </c:pt>
                <c:pt idx="1275">
                  <c:v>1.269466E-2</c:v>
                </c:pt>
                <c:pt idx="1276">
                  <c:v>1.9493119999999999E-2</c:v>
                </c:pt>
                <c:pt idx="1277">
                  <c:v>1.526337E-2</c:v>
                </c:pt>
                <c:pt idx="1278">
                  <c:v>1.2253679999999999E-2</c:v>
                </c:pt>
                <c:pt idx="1279">
                  <c:v>1.622353E-2</c:v>
                </c:pt>
                <c:pt idx="1280">
                  <c:v>1.144246E-2</c:v>
                </c:pt>
                <c:pt idx="1281">
                  <c:v>1.293596E-2</c:v>
                </c:pt>
                <c:pt idx="1282">
                  <c:v>9.3303259999999999E-3</c:v>
                </c:pt>
                <c:pt idx="1283">
                  <c:v>1.7807880000000002E-2</c:v>
                </c:pt>
                <c:pt idx="1284">
                  <c:v>1.338485E-2</c:v>
                </c:pt>
                <c:pt idx="1285">
                  <c:v>8.54362E-3</c:v>
                </c:pt>
                <c:pt idx="1286">
                  <c:v>1.6506059999999999E-2</c:v>
                </c:pt>
                <c:pt idx="1287">
                  <c:v>1.5361319999999999E-2</c:v>
                </c:pt>
                <c:pt idx="1288">
                  <c:v>1.158878E-2</c:v>
                </c:pt>
                <c:pt idx="1289">
                  <c:v>1.5083249999999999E-2</c:v>
                </c:pt>
                <c:pt idx="1290">
                  <c:v>1.7368669999999999E-2</c:v>
                </c:pt>
                <c:pt idx="1291">
                  <c:v>1.7644630000000001E-2</c:v>
                </c:pt>
                <c:pt idx="1292">
                  <c:v>1.313629E-2</c:v>
                </c:pt>
                <c:pt idx="1293">
                  <c:v>1.465677E-2</c:v>
                </c:pt>
                <c:pt idx="1294">
                  <c:v>1.630939E-2</c:v>
                </c:pt>
                <c:pt idx="1295">
                  <c:v>1.8811919999999999E-2</c:v>
                </c:pt>
                <c:pt idx="1296">
                  <c:v>1.038245E-2</c:v>
                </c:pt>
                <c:pt idx="1297">
                  <c:v>8.2318259999999994E-3</c:v>
                </c:pt>
                <c:pt idx="1298">
                  <c:v>1.7350170000000002E-2</c:v>
                </c:pt>
                <c:pt idx="1299">
                  <c:v>1.532851E-2</c:v>
                </c:pt>
                <c:pt idx="1300">
                  <c:v>8.0319450000000004E-3</c:v>
                </c:pt>
                <c:pt idx="1301">
                  <c:v>1.6861979999999999E-2</c:v>
                </c:pt>
                <c:pt idx="1302">
                  <c:v>1.5689890000000001E-2</c:v>
                </c:pt>
                <c:pt idx="1303">
                  <c:v>1.395413E-2</c:v>
                </c:pt>
                <c:pt idx="1304">
                  <c:v>1.085062E-2</c:v>
                </c:pt>
                <c:pt idx="1305">
                  <c:v>1.6067689999999999E-2</c:v>
                </c:pt>
                <c:pt idx="1306">
                  <c:v>9.8460909999999995E-3</c:v>
                </c:pt>
                <c:pt idx="1307">
                  <c:v>1.224488E-2</c:v>
                </c:pt>
                <c:pt idx="1308">
                  <c:v>1.373042E-2</c:v>
                </c:pt>
                <c:pt idx="1309">
                  <c:v>1.5026879999999999E-2</c:v>
                </c:pt>
                <c:pt idx="1310">
                  <c:v>1.090899E-2</c:v>
                </c:pt>
                <c:pt idx="1311">
                  <c:v>1.548126E-2</c:v>
                </c:pt>
                <c:pt idx="1312">
                  <c:v>1.197903E-2</c:v>
                </c:pt>
                <c:pt idx="1313">
                  <c:v>1.081205E-2</c:v>
                </c:pt>
                <c:pt idx="1314">
                  <c:v>1.8403449999999998E-2</c:v>
                </c:pt>
                <c:pt idx="1315">
                  <c:v>1.7378910000000001E-2</c:v>
                </c:pt>
                <c:pt idx="1316">
                  <c:v>1.353582E-2</c:v>
                </c:pt>
                <c:pt idx="1317">
                  <c:v>1.376901E-2</c:v>
                </c:pt>
                <c:pt idx="1318">
                  <c:v>1.457775E-2</c:v>
                </c:pt>
                <c:pt idx="1319">
                  <c:v>1.8624910000000001E-2</c:v>
                </c:pt>
                <c:pt idx="1320">
                  <c:v>1.0542859999999999E-2</c:v>
                </c:pt>
                <c:pt idx="1321">
                  <c:v>1.873346E-2</c:v>
                </c:pt>
                <c:pt idx="1322">
                  <c:v>1.472825E-2</c:v>
                </c:pt>
                <c:pt idx="1323">
                  <c:v>1.4785899999999999E-2</c:v>
                </c:pt>
                <c:pt idx="1324">
                  <c:v>1.7392580000000001E-2</c:v>
                </c:pt>
                <c:pt idx="1325">
                  <c:v>1.2332289999999999E-2</c:v>
                </c:pt>
                <c:pt idx="1326">
                  <c:v>1.1800160000000001E-2</c:v>
                </c:pt>
                <c:pt idx="1327">
                  <c:v>1.746174E-2</c:v>
                </c:pt>
                <c:pt idx="1328">
                  <c:v>1.517291E-2</c:v>
                </c:pt>
                <c:pt idx="1329">
                  <c:v>2.2621289999999999E-2</c:v>
                </c:pt>
                <c:pt idx="1330">
                  <c:v>1.6021520000000001E-2</c:v>
                </c:pt>
                <c:pt idx="1331">
                  <c:v>1.183941E-2</c:v>
                </c:pt>
                <c:pt idx="1332">
                  <c:v>1.505037E-2</c:v>
                </c:pt>
                <c:pt idx="1333">
                  <c:v>1.2114679999999999E-2</c:v>
                </c:pt>
                <c:pt idx="1334">
                  <c:v>1.6116100000000001E-2</c:v>
                </c:pt>
                <c:pt idx="1335">
                  <c:v>1.341237E-2</c:v>
                </c:pt>
                <c:pt idx="1336">
                  <c:v>1.5612869999999999E-2</c:v>
                </c:pt>
                <c:pt idx="1337">
                  <c:v>1.3548599999999999E-2</c:v>
                </c:pt>
                <c:pt idx="1338">
                  <c:v>1.2907210000000001E-2</c:v>
                </c:pt>
                <c:pt idx="1339">
                  <c:v>1.154313E-2</c:v>
                </c:pt>
                <c:pt idx="1340">
                  <c:v>1.127004E-2</c:v>
                </c:pt>
                <c:pt idx="1341">
                  <c:v>1.9495439999999999E-2</c:v>
                </c:pt>
                <c:pt idx="1342">
                  <c:v>1.984617E-2</c:v>
                </c:pt>
                <c:pt idx="1343">
                  <c:v>1.298676E-2</c:v>
                </c:pt>
                <c:pt idx="1344">
                  <c:v>1.488685E-2</c:v>
                </c:pt>
                <c:pt idx="1345">
                  <c:v>1.6924000000000002E-2</c:v>
                </c:pt>
                <c:pt idx="1346">
                  <c:v>6.9046389999999997E-3</c:v>
                </c:pt>
                <c:pt idx="1347">
                  <c:v>1.3797149999999999E-2</c:v>
                </c:pt>
                <c:pt idx="1348">
                  <c:v>1.4539689999999999E-2</c:v>
                </c:pt>
                <c:pt idx="1349">
                  <c:v>8.7973819999999994E-3</c:v>
                </c:pt>
                <c:pt idx="1350">
                  <c:v>2.074372E-2</c:v>
                </c:pt>
                <c:pt idx="1351">
                  <c:v>1.1717730000000001E-2</c:v>
                </c:pt>
                <c:pt idx="1352">
                  <c:v>1.154522E-2</c:v>
                </c:pt>
                <c:pt idx="1353">
                  <c:v>1.525311E-2</c:v>
                </c:pt>
                <c:pt idx="1354">
                  <c:v>1.981722E-2</c:v>
                </c:pt>
                <c:pt idx="1355">
                  <c:v>2.172576E-2</c:v>
                </c:pt>
                <c:pt idx="1356">
                  <c:v>1.245082E-2</c:v>
                </c:pt>
                <c:pt idx="1357">
                  <c:v>1.167178E-2</c:v>
                </c:pt>
                <c:pt idx="1358">
                  <c:v>1.7276639999999999E-2</c:v>
                </c:pt>
                <c:pt idx="1359">
                  <c:v>1.3505700000000001E-2</c:v>
                </c:pt>
                <c:pt idx="1360">
                  <c:v>1.001939E-2</c:v>
                </c:pt>
                <c:pt idx="1361">
                  <c:v>1.2205570000000001E-2</c:v>
                </c:pt>
                <c:pt idx="1362">
                  <c:v>1.25907E-2</c:v>
                </c:pt>
                <c:pt idx="1363">
                  <c:v>1.285641E-2</c:v>
                </c:pt>
                <c:pt idx="1364">
                  <c:v>1.2848109999999999E-2</c:v>
                </c:pt>
                <c:pt idx="1365">
                  <c:v>2.1449030000000001E-2</c:v>
                </c:pt>
                <c:pt idx="1366">
                  <c:v>1.5642739999999999E-2</c:v>
                </c:pt>
                <c:pt idx="1367">
                  <c:v>1.414522E-2</c:v>
                </c:pt>
                <c:pt idx="1368">
                  <c:v>1.6173940000000001E-2</c:v>
                </c:pt>
                <c:pt idx="1369">
                  <c:v>2.057842E-2</c:v>
                </c:pt>
                <c:pt idx="1370">
                  <c:v>1.0275909999999999E-2</c:v>
                </c:pt>
                <c:pt idx="1371">
                  <c:v>1.21449E-2</c:v>
                </c:pt>
                <c:pt idx="1372">
                  <c:v>1.38908E-2</c:v>
                </c:pt>
                <c:pt idx="1373">
                  <c:v>1.4669919999999999E-2</c:v>
                </c:pt>
                <c:pt idx="1374">
                  <c:v>1.3118100000000001E-2</c:v>
                </c:pt>
                <c:pt idx="1375">
                  <c:v>1.2207569999999999E-2</c:v>
                </c:pt>
                <c:pt idx="1376">
                  <c:v>1.0002759999999999E-2</c:v>
                </c:pt>
                <c:pt idx="1377">
                  <c:v>1.092884E-2</c:v>
                </c:pt>
                <c:pt idx="1378">
                  <c:v>1.452415E-2</c:v>
                </c:pt>
                <c:pt idx="1379">
                  <c:v>1.0095059999999999E-2</c:v>
                </c:pt>
                <c:pt idx="1380">
                  <c:v>1.7350629999999999E-2</c:v>
                </c:pt>
                <c:pt idx="1381">
                  <c:v>1.4766400000000001E-2</c:v>
                </c:pt>
                <c:pt idx="1382">
                  <c:v>1.256664E-2</c:v>
                </c:pt>
                <c:pt idx="1383">
                  <c:v>1.4832959999999999E-2</c:v>
                </c:pt>
                <c:pt idx="1384">
                  <c:v>1.663574E-2</c:v>
                </c:pt>
                <c:pt idx="1385">
                  <c:v>1.6566440000000002E-2</c:v>
                </c:pt>
                <c:pt idx="1386">
                  <c:v>1.2664699999999999E-2</c:v>
                </c:pt>
                <c:pt idx="1387">
                  <c:v>1.12599E-2</c:v>
                </c:pt>
                <c:pt idx="1388">
                  <c:v>1.6073509999999999E-2</c:v>
                </c:pt>
                <c:pt idx="1389">
                  <c:v>9.5315390000000003E-3</c:v>
                </c:pt>
                <c:pt idx="1390">
                  <c:v>1.7109929999999999E-2</c:v>
                </c:pt>
                <c:pt idx="1391">
                  <c:v>1.312426E-2</c:v>
                </c:pt>
                <c:pt idx="1392">
                  <c:v>1.496022E-2</c:v>
                </c:pt>
                <c:pt idx="1393">
                  <c:v>1.9194429999999998E-2</c:v>
                </c:pt>
                <c:pt idx="1394">
                  <c:v>1.289624E-2</c:v>
                </c:pt>
                <c:pt idx="1395">
                  <c:v>8.1168209999999998E-3</c:v>
                </c:pt>
                <c:pt idx="1396">
                  <c:v>1.6072630000000001E-2</c:v>
                </c:pt>
                <c:pt idx="1397">
                  <c:v>1.488015E-2</c:v>
                </c:pt>
                <c:pt idx="1398">
                  <c:v>1.3442559999999999E-2</c:v>
                </c:pt>
                <c:pt idx="1399">
                  <c:v>1.2761099999999999E-2</c:v>
                </c:pt>
                <c:pt idx="1400">
                  <c:v>8.699086E-3</c:v>
                </c:pt>
                <c:pt idx="1401">
                  <c:v>1.544302E-2</c:v>
                </c:pt>
                <c:pt idx="1402">
                  <c:v>1.321318E-2</c:v>
                </c:pt>
                <c:pt idx="1403">
                  <c:v>1.555078E-2</c:v>
                </c:pt>
                <c:pt idx="1404">
                  <c:v>1.422089E-2</c:v>
                </c:pt>
                <c:pt idx="1405">
                  <c:v>1.6084979999999999E-2</c:v>
                </c:pt>
                <c:pt idx="1406">
                  <c:v>1.335105E-2</c:v>
                </c:pt>
                <c:pt idx="1407">
                  <c:v>1.4355710000000001E-2</c:v>
                </c:pt>
                <c:pt idx="1408">
                  <c:v>1.104583E-2</c:v>
                </c:pt>
                <c:pt idx="1409">
                  <c:v>1.5078609999999999E-2</c:v>
                </c:pt>
                <c:pt idx="1410">
                  <c:v>9.6718450000000001E-3</c:v>
                </c:pt>
                <c:pt idx="1411">
                  <c:v>1.66689E-2</c:v>
                </c:pt>
                <c:pt idx="1412">
                  <c:v>1.0629670000000001E-2</c:v>
                </c:pt>
                <c:pt idx="1413">
                  <c:v>1.6284219999999999E-2</c:v>
                </c:pt>
                <c:pt idx="1414">
                  <c:v>1.7644989999999999E-2</c:v>
                </c:pt>
                <c:pt idx="1415">
                  <c:v>1.5604109999999999E-2</c:v>
                </c:pt>
                <c:pt idx="1416">
                  <c:v>1.8704080000000001E-2</c:v>
                </c:pt>
                <c:pt idx="1417">
                  <c:v>1.478108E-2</c:v>
                </c:pt>
                <c:pt idx="1418">
                  <c:v>1.2158489999999999E-2</c:v>
                </c:pt>
                <c:pt idx="1419">
                  <c:v>1.28066E-2</c:v>
                </c:pt>
                <c:pt idx="1420">
                  <c:v>1.3370119999999999E-2</c:v>
                </c:pt>
                <c:pt idx="1421">
                  <c:v>1.260294E-2</c:v>
                </c:pt>
                <c:pt idx="1422">
                  <c:v>1.653495E-2</c:v>
                </c:pt>
                <c:pt idx="1423">
                  <c:v>1.346893E-2</c:v>
                </c:pt>
                <c:pt idx="1424">
                  <c:v>1.992762E-2</c:v>
                </c:pt>
                <c:pt idx="1425">
                  <c:v>1.192418E-2</c:v>
                </c:pt>
                <c:pt idx="1426">
                  <c:v>1.653083E-2</c:v>
                </c:pt>
                <c:pt idx="1427">
                  <c:v>1.2675489999999999E-2</c:v>
                </c:pt>
                <c:pt idx="1428">
                  <c:v>1.492283E-2</c:v>
                </c:pt>
                <c:pt idx="1429">
                  <c:v>7.9944530000000003E-3</c:v>
                </c:pt>
                <c:pt idx="1430">
                  <c:v>1.3565209999999999E-2</c:v>
                </c:pt>
                <c:pt idx="1431">
                  <c:v>1.1317590000000001E-2</c:v>
                </c:pt>
                <c:pt idx="1432">
                  <c:v>1.00365E-2</c:v>
                </c:pt>
                <c:pt idx="1433">
                  <c:v>1.407446E-2</c:v>
                </c:pt>
                <c:pt idx="1434">
                  <c:v>1.853784E-2</c:v>
                </c:pt>
                <c:pt idx="1435">
                  <c:v>1.262253E-2</c:v>
                </c:pt>
                <c:pt idx="1436">
                  <c:v>1.9869649999999999E-2</c:v>
                </c:pt>
                <c:pt idx="1437">
                  <c:v>1.1401730000000001E-2</c:v>
                </c:pt>
                <c:pt idx="1438">
                  <c:v>1.5259389999999999E-2</c:v>
                </c:pt>
                <c:pt idx="1439">
                  <c:v>1.8702799999999999E-2</c:v>
                </c:pt>
                <c:pt idx="1440">
                  <c:v>8.4135660000000008E-3</c:v>
                </c:pt>
                <c:pt idx="1441">
                  <c:v>2.231621E-2</c:v>
                </c:pt>
                <c:pt idx="1442">
                  <c:v>1.4428150000000001E-2</c:v>
                </c:pt>
                <c:pt idx="1443">
                  <c:v>1.4270440000000001E-2</c:v>
                </c:pt>
                <c:pt idx="1444">
                  <c:v>1.376148E-2</c:v>
                </c:pt>
                <c:pt idx="1445">
                  <c:v>1.682088E-2</c:v>
                </c:pt>
                <c:pt idx="1446">
                  <c:v>7.0667509999999996E-3</c:v>
                </c:pt>
                <c:pt idx="1447">
                  <c:v>1.263713E-2</c:v>
                </c:pt>
                <c:pt idx="1448">
                  <c:v>1.3075349999999999E-2</c:v>
                </c:pt>
                <c:pt idx="1449">
                  <c:v>1.060234E-2</c:v>
                </c:pt>
                <c:pt idx="1450">
                  <c:v>1.3721290000000001E-2</c:v>
                </c:pt>
                <c:pt idx="1451">
                  <c:v>1.9157710000000001E-2</c:v>
                </c:pt>
                <c:pt idx="1452">
                  <c:v>8.5418460000000005E-3</c:v>
                </c:pt>
                <c:pt idx="1453">
                  <c:v>1.387417E-2</c:v>
                </c:pt>
                <c:pt idx="1454">
                  <c:v>1.5798670000000001E-2</c:v>
                </c:pt>
                <c:pt idx="1455">
                  <c:v>1.503228E-2</c:v>
                </c:pt>
                <c:pt idx="1456">
                  <c:v>1.1604450000000001E-2</c:v>
                </c:pt>
                <c:pt idx="1457">
                  <c:v>9.9119410000000005E-3</c:v>
                </c:pt>
                <c:pt idx="1458">
                  <c:v>1.6827760000000001E-2</c:v>
                </c:pt>
                <c:pt idx="1459">
                  <c:v>1.404831E-2</c:v>
                </c:pt>
                <c:pt idx="1460">
                  <c:v>1.5782729999999998E-2</c:v>
                </c:pt>
                <c:pt idx="1461">
                  <c:v>1.6008850000000002E-2</c:v>
                </c:pt>
                <c:pt idx="1462">
                  <c:v>1.3467730000000001E-2</c:v>
                </c:pt>
                <c:pt idx="1463">
                  <c:v>1.6468489999999999E-2</c:v>
                </c:pt>
                <c:pt idx="1464">
                  <c:v>1.724469E-2</c:v>
                </c:pt>
                <c:pt idx="1465">
                  <c:v>1.322867E-2</c:v>
                </c:pt>
                <c:pt idx="1466">
                  <c:v>1.124384E-2</c:v>
                </c:pt>
                <c:pt idx="1467">
                  <c:v>1.33416E-2</c:v>
                </c:pt>
                <c:pt idx="1468">
                  <c:v>1.6562549999999999E-2</c:v>
                </c:pt>
                <c:pt idx="1469">
                  <c:v>1.2433690000000001E-2</c:v>
                </c:pt>
                <c:pt idx="1470">
                  <c:v>1.027814E-2</c:v>
                </c:pt>
                <c:pt idx="1471">
                  <c:v>2.016285E-2</c:v>
                </c:pt>
                <c:pt idx="1472">
                  <c:v>1.0990150000000001E-2</c:v>
                </c:pt>
                <c:pt idx="1473">
                  <c:v>1.405848E-2</c:v>
                </c:pt>
                <c:pt idx="1474">
                  <c:v>1.169648E-2</c:v>
                </c:pt>
                <c:pt idx="1475">
                  <c:v>1.5856579999999999E-2</c:v>
                </c:pt>
                <c:pt idx="1476">
                  <c:v>1.8152000000000001E-2</c:v>
                </c:pt>
                <c:pt idx="1477">
                  <c:v>1.6521419999999998E-2</c:v>
                </c:pt>
                <c:pt idx="1478">
                  <c:v>1.6379999999999999E-2</c:v>
                </c:pt>
                <c:pt idx="1479">
                  <c:v>1.0301660000000001E-2</c:v>
                </c:pt>
                <c:pt idx="1480">
                  <c:v>1.0976380000000001E-2</c:v>
                </c:pt>
                <c:pt idx="1481">
                  <c:v>1.5150469999999999E-2</c:v>
                </c:pt>
                <c:pt idx="1482">
                  <c:v>1.3036239999999999E-2</c:v>
                </c:pt>
                <c:pt idx="1483">
                  <c:v>1.3419240000000001E-2</c:v>
                </c:pt>
                <c:pt idx="1484">
                  <c:v>1.3705149999999999E-2</c:v>
                </c:pt>
                <c:pt idx="1485">
                  <c:v>1.663657E-2</c:v>
                </c:pt>
                <c:pt idx="1486">
                  <c:v>1.4021270000000001E-2</c:v>
                </c:pt>
                <c:pt idx="1487">
                  <c:v>9.3916150000000007E-3</c:v>
                </c:pt>
                <c:pt idx="1488">
                  <c:v>1.465375E-2</c:v>
                </c:pt>
                <c:pt idx="1489">
                  <c:v>1.81966E-2</c:v>
                </c:pt>
                <c:pt idx="1490">
                  <c:v>1.3003300000000001E-2</c:v>
                </c:pt>
                <c:pt idx="1491">
                  <c:v>1.0602429999999999E-2</c:v>
                </c:pt>
                <c:pt idx="1492">
                  <c:v>1.4318310000000001E-2</c:v>
                </c:pt>
                <c:pt idx="1493">
                  <c:v>1.845691E-2</c:v>
                </c:pt>
                <c:pt idx="1494">
                  <c:v>1.219404E-2</c:v>
                </c:pt>
                <c:pt idx="1495">
                  <c:v>1.408828E-2</c:v>
                </c:pt>
                <c:pt idx="1496">
                  <c:v>1.075037E-2</c:v>
                </c:pt>
                <c:pt idx="1497">
                  <c:v>1.269735E-2</c:v>
                </c:pt>
                <c:pt idx="1498">
                  <c:v>1.108873E-2</c:v>
                </c:pt>
                <c:pt idx="1499">
                  <c:v>1.218882E-2</c:v>
                </c:pt>
                <c:pt idx="1500">
                  <c:v>7.4455779999999996E-3</c:v>
                </c:pt>
                <c:pt idx="1501">
                  <c:v>1.212863E-2</c:v>
                </c:pt>
                <c:pt idx="1502">
                  <c:v>1.5595039999999999E-2</c:v>
                </c:pt>
                <c:pt idx="1503">
                  <c:v>2.0048320000000001E-2</c:v>
                </c:pt>
                <c:pt idx="1504">
                  <c:v>1.6992839999999999E-2</c:v>
                </c:pt>
                <c:pt idx="1505">
                  <c:v>1.440553E-2</c:v>
                </c:pt>
                <c:pt idx="1506">
                  <c:v>1.472358E-2</c:v>
                </c:pt>
                <c:pt idx="1507">
                  <c:v>1.6389770000000001E-2</c:v>
                </c:pt>
                <c:pt idx="1508">
                  <c:v>1.5990150000000002E-2</c:v>
                </c:pt>
                <c:pt idx="1509">
                  <c:v>8.6243650000000002E-3</c:v>
                </c:pt>
                <c:pt idx="1510">
                  <c:v>1.3284280000000001E-2</c:v>
                </c:pt>
                <c:pt idx="1511">
                  <c:v>1.1635080000000001E-2</c:v>
                </c:pt>
                <c:pt idx="1512">
                  <c:v>1.362789E-2</c:v>
                </c:pt>
                <c:pt idx="1513">
                  <c:v>1.0922299999999999E-2</c:v>
                </c:pt>
                <c:pt idx="1514">
                  <c:v>1.9051390000000001E-2</c:v>
                </c:pt>
                <c:pt idx="1515">
                  <c:v>1.7828759999999999E-2</c:v>
                </c:pt>
                <c:pt idx="1516">
                  <c:v>1.709039E-2</c:v>
                </c:pt>
                <c:pt idx="1517">
                  <c:v>1.357906E-2</c:v>
                </c:pt>
                <c:pt idx="1518">
                  <c:v>1.6138860000000001E-2</c:v>
                </c:pt>
                <c:pt idx="1519">
                  <c:v>1.4554640000000001E-2</c:v>
                </c:pt>
                <c:pt idx="1520">
                  <c:v>1.15306E-2</c:v>
                </c:pt>
                <c:pt idx="1521">
                  <c:v>1.6336819999999998E-2</c:v>
                </c:pt>
                <c:pt idx="1522">
                  <c:v>1.1158410000000001E-2</c:v>
                </c:pt>
                <c:pt idx="1523">
                  <c:v>1.580115E-2</c:v>
                </c:pt>
                <c:pt idx="1524">
                  <c:v>1.594506E-2</c:v>
                </c:pt>
                <c:pt idx="1525">
                  <c:v>1.242513E-2</c:v>
                </c:pt>
                <c:pt idx="1526">
                  <c:v>1.2945480000000001E-2</c:v>
                </c:pt>
                <c:pt idx="1527">
                  <c:v>1.1276329999999999E-2</c:v>
                </c:pt>
                <c:pt idx="1528">
                  <c:v>1.7230289999999999E-2</c:v>
                </c:pt>
                <c:pt idx="1529">
                  <c:v>1.4830100000000001E-2</c:v>
                </c:pt>
                <c:pt idx="1530">
                  <c:v>9.1364930000000007E-3</c:v>
                </c:pt>
                <c:pt idx="1531">
                  <c:v>9.9765700000000006E-3</c:v>
                </c:pt>
                <c:pt idx="1532">
                  <c:v>9.4231220000000008E-3</c:v>
                </c:pt>
                <c:pt idx="1533">
                  <c:v>1.1490139999999999E-2</c:v>
                </c:pt>
                <c:pt idx="1534">
                  <c:v>1.69546E-2</c:v>
                </c:pt>
                <c:pt idx="1535">
                  <c:v>1.2990710000000001E-2</c:v>
                </c:pt>
                <c:pt idx="1536">
                  <c:v>6.5080720000000002E-3</c:v>
                </c:pt>
                <c:pt idx="1537">
                  <c:v>1.415107E-2</c:v>
                </c:pt>
                <c:pt idx="1538">
                  <c:v>1.30338E-2</c:v>
                </c:pt>
                <c:pt idx="1539">
                  <c:v>1.443415E-2</c:v>
                </c:pt>
                <c:pt idx="1540">
                  <c:v>1.438482E-2</c:v>
                </c:pt>
                <c:pt idx="1541">
                  <c:v>1.3714580000000001E-2</c:v>
                </c:pt>
                <c:pt idx="1542">
                  <c:v>9.314124E-3</c:v>
                </c:pt>
                <c:pt idx="1543">
                  <c:v>1.8570059999999999E-2</c:v>
                </c:pt>
                <c:pt idx="1544">
                  <c:v>1.6610090000000001E-2</c:v>
                </c:pt>
                <c:pt idx="1545">
                  <c:v>7.6485160000000002E-3</c:v>
                </c:pt>
                <c:pt idx="1546">
                  <c:v>1.500348E-2</c:v>
                </c:pt>
                <c:pt idx="1547">
                  <c:v>1.538934E-2</c:v>
                </c:pt>
                <c:pt idx="1548">
                  <c:v>1.177622E-2</c:v>
                </c:pt>
                <c:pt idx="1549">
                  <c:v>1.399122E-2</c:v>
                </c:pt>
                <c:pt idx="1550">
                  <c:v>1.198113E-2</c:v>
                </c:pt>
                <c:pt idx="1551">
                  <c:v>1.449553E-2</c:v>
                </c:pt>
                <c:pt idx="1552">
                  <c:v>1.8261019999999999E-2</c:v>
                </c:pt>
                <c:pt idx="1553">
                  <c:v>1.8714669999999999E-2</c:v>
                </c:pt>
                <c:pt idx="1554">
                  <c:v>1.8275420000000001E-2</c:v>
                </c:pt>
                <c:pt idx="1555">
                  <c:v>1.346286E-2</c:v>
                </c:pt>
                <c:pt idx="1556">
                  <c:v>9.4546019999999995E-3</c:v>
                </c:pt>
                <c:pt idx="1557">
                  <c:v>1.452728E-2</c:v>
                </c:pt>
                <c:pt idx="1558">
                  <c:v>1.025123E-2</c:v>
                </c:pt>
                <c:pt idx="1559">
                  <c:v>1.346636E-2</c:v>
                </c:pt>
                <c:pt idx="1560">
                  <c:v>1.4268060000000001E-2</c:v>
                </c:pt>
                <c:pt idx="1561">
                  <c:v>1.6761350000000001E-2</c:v>
                </c:pt>
                <c:pt idx="1562">
                  <c:v>1.4989209999999999E-2</c:v>
                </c:pt>
                <c:pt idx="1563">
                  <c:v>1.1597400000000001E-2</c:v>
                </c:pt>
                <c:pt idx="1564">
                  <c:v>1.455276E-2</c:v>
                </c:pt>
                <c:pt idx="1565">
                  <c:v>9.5589790000000004E-3</c:v>
                </c:pt>
                <c:pt idx="1566">
                  <c:v>1.344829E-2</c:v>
                </c:pt>
                <c:pt idx="1567">
                  <c:v>1.6662300000000001E-2</c:v>
                </c:pt>
                <c:pt idx="1568">
                  <c:v>1.6422470000000002E-2</c:v>
                </c:pt>
                <c:pt idx="1569">
                  <c:v>1.50957E-2</c:v>
                </c:pt>
                <c:pt idx="1570">
                  <c:v>1.5131540000000001E-2</c:v>
                </c:pt>
                <c:pt idx="1571">
                  <c:v>1.4842330000000001E-2</c:v>
                </c:pt>
                <c:pt idx="1572">
                  <c:v>2.114218E-2</c:v>
                </c:pt>
                <c:pt idx="1573">
                  <c:v>1.267969E-2</c:v>
                </c:pt>
                <c:pt idx="1574">
                  <c:v>1.064617E-2</c:v>
                </c:pt>
                <c:pt idx="1575">
                  <c:v>1.51834E-2</c:v>
                </c:pt>
                <c:pt idx="1576">
                  <c:v>7.5307029999999997E-3</c:v>
                </c:pt>
                <c:pt idx="1577">
                  <c:v>1.000526E-2</c:v>
                </c:pt>
                <c:pt idx="1578">
                  <c:v>1.127035E-2</c:v>
                </c:pt>
                <c:pt idx="1579">
                  <c:v>1.5420150000000001E-2</c:v>
                </c:pt>
                <c:pt idx="1580">
                  <c:v>1.6637860000000001E-2</c:v>
                </c:pt>
                <c:pt idx="1581">
                  <c:v>1.813553E-2</c:v>
                </c:pt>
                <c:pt idx="1582">
                  <c:v>1.12762E-2</c:v>
                </c:pt>
                <c:pt idx="1583">
                  <c:v>1.9288159999999999E-2</c:v>
                </c:pt>
                <c:pt idx="1584">
                  <c:v>1.54609E-2</c:v>
                </c:pt>
                <c:pt idx="1585">
                  <c:v>9.3225630000000007E-3</c:v>
                </c:pt>
                <c:pt idx="1586">
                  <c:v>1.8467810000000001E-2</c:v>
                </c:pt>
                <c:pt idx="1587">
                  <c:v>1.5408359999999999E-2</c:v>
                </c:pt>
                <c:pt idx="1588">
                  <c:v>1.0862399999999999E-2</c:v>
                </c:pt>
                <c:pt idx="1589">
                  <c:v>1.1947549999999999E-2</c:v>
                </c:pt>
                <c:pt idx="1590">
                  <c:v>1.5989300000000001E-2</c:v>
                </c:pt>
                <c:pt idx="1591">
                  <c:v>1.704E-2</c:v>
                </c:pt>
                <c:pt idx="1592">
                  <c:v>1.6297470000000001E-2</c:v>
                </c:pt>
                <c:pt idx="1593">
                  <c:v>1.6812770000000001E-2</c:v>
                </c:pt>
                <c:pt idx="1594">
                  <c:v>1.5757299999999998E-2</c:v>
                </c:pt>
                <c:pt idx="1595">
                  <c:v>8.6593959999999998E-3</c:v>
                </c:pt>
                <c:pt idx="1596">
                  <c:v>1.7912689999999998E-2</c:v>
                </c:pt>
                <c:pt idx="1597">
                  <c:v>1.7154139999999998E-2</c:v>
                </c:pt>
                <c:pt idx="1598">
                  <c:v>1.3381580000000001E-2</c:v>
                </c:pt>
                <c:pt idx="1599">
                  <c:v>2.032227E-2</c:v>
                </c:pt>
                <c:pt idx="1600">
                  <c:v>1.9167449999999999E-2</c:v>
                </c:pt>
                <c:pt idx="1601">
                  <c:v>1.850796E-2</c:v>
                </c:pt>
                <c:pt idx="1602">
                  <c:v>1.1296530000000001E-2</c:v>
                </c:pt>
                <c:pt idx="1603">
                  <c:v>1.077476E-2</c:v>
                </c:pt>
                <c:pt idx="1604">
                  <c:v>1.7993519999999999E-2</c:v>
                </c:pt>
                <c:pt idx="1605">
                  <c:v>1.0341680000000001E-2</c:v>
                </c:pt>
                <c:pt idx="1606">
                  <c:v>1.265849E-2</c:v>
                </c:pt>
                <c:pt idx="1607">
                  <c:v>1.7029470000000001E-2</c:v>
                </c:pt>
                <c:pt idx="1608">
                  <c:v>1.7276260000000002E-2</c:v>
                </c:pt>
                <c:pt idx="1609">
                  <c:v>1.003511E-2</c:v>
                </c:pt>
                <c:pt idx="1610">
                  <c:v>1.8038439999999999E-2</c:v>
                </c:pt>
                <c:pt idx="1611">
                  <c:v>1.6736600000000001E-2</c:v>
                </c:pt>
                <c:pt idx="1612">
                  <c:v>1.6168249999999999E-2</c:v>
                </c:pt>
                <c:pt idx="1613">
                  <c:v>1.453724E-2</c:v>
                </c:pt>
                <c:pt idx="1614">
                  <c:v>9.9044609999999998E-3</c:v>
                </c:pt>
                <c:pt idx="1615">
                  <c:v>1.7522119999999999E-2</c:v>
                </c:pt>
                <c:pt idx="1616">
                  <c:v>1.8111039999999998E-2</c:v>
                </c:pt>
                <c:pt idx="1617">
                  <c:v>8.0542700000000005E-3</c:v>
                </c:pt>
                <c:pt idx="1618">
                  <c:v>1.263122E-2</c:v>
                </c:pt>
                <c:pt idx="1619">
                  <c:v>1.530859E-2</c:v>
                </c:pt>
                <c:pt idx="1620">
                  <c:v>1.159954E-2</c:v>
                </c:pt>
                <c:pt idx="1621">
                  <c:v>1.1617479999999999E-2</c:v>
                </c:pt>
                <c:pt idx="1622">
                  <c:v>1.477377E-2</c:v>
                </c:pt>
                <c:pt idx="1623">
                  <c:v>1.4618259999999999E-2</c:v>
                </c:pt>
                <c:pt idx="1624">
                  <c:v>9.0316760000000006E-3</c:v>
                </c:pt>
                <c:pt idx="1625">
                  <c:v>1.382713E-2</c:v>
                </c:pt>
                <c:pt idx="1626">
                  <c:v>1.873592E-2</c:v>
                </c:pt>
                <c:pt idx="1627">
                  <c:v>1.5369030000000001E-2</c:v>
                </c:pt>
                <c:pt idx="1628">
                  <c:v>1.4790330000000001E-2</c:v>
                </c:pt>
                <c:pt idx="1629">
                  <c:v>1.3036910000000001E-2</c:v>
                </c:pt>
                <c:pt idx="1630">
                  <c:v>1.197137E-2</c:v>
                </c:pt>
                <c:pt idx="1631">
                  <c:v>1.8760349999999999E-2</c:v>
                </c:pt>
                <c:pt idx="1632">
                  <c:v>8.7814260000000002E-3</c:v>
                </c:pt>
                <c:pt idx="1633">
                  <c:v>9.5608729999999992E-3</c:v>
                </c:pt>
                <c:pt idx="1634">
                  <c:v>1.484659E-2</c:v>
                </c:pt>
                <c:pt idx="1635">
                  <c:v>2.0023059999999999E-2</c:v>
                </c:pt>
                <c:pt idx="1636">
                  <c:v>1.504201E-2</c:v>
                </c:pt>
                <c:pt idx="1637">
                  <c:v>1.178363E-2</c:v>
                </c:pt>
                <c:pt idx="1638">
                  <c:v>1.0817230000000001E-2</c:v>
                </c:pt>
                <c:pt idx="1639">
                  <c:v>1.105159E-2</c:v>
                </c:pt>
                <c:pt idx="1640">
                  <c:v>1.306476E-2</c:v>
                </c:pt>
                <c:pt idx="1641">
                  <c:v>1.3265590000000001E-2</c:v>
                </c:pt>
                <c:pt idx="1642">
                  <c:v>1.139012E-2</c:v>
                </c:pt>
                <c:pt idx="1643">
                  <c:v>1.6355209999999998E-2</c:v>
                </c:pt>
                <c:pt idx="1644">
                  <c:v>1.016273E-2</c:v>
                </c:pt>
                <c:pt idx="1645">
                  <c:v>1.5708759999999999E-2</c:v>
                </c:pt>
                <c:pt idx="1646">
                  <c:v>1.8305160000000001E-2</c:v>
                </c:pt>
                <c:pt idx="1647">
                  <c:v>1.3127130000000001E-2</c:v>
                </c:pt>
                <c:pt idx="1648">
                  <c:v>1.042097E-2</c:v>
                </c:pt>
                <c:pt idx="1649">
                  <c:v>1.460375E-2</c:v>
                </c:pt>
                <c:pt idx="1650">
                  <c:v>1.4100430000000001E-2</c:v>
                </c:pt>
                <c:pt idx="1651">
                  <c:v>1.337382E-2</c:v>
                </c:pt>
                <c:pt idx="1652">
                  <c:v>1.6264279999999999E-2</c:v>
                </c:pt>
                <c:pt idx="1653">
                  <c:v>1.476392E-2</c:v>
                </c:pt>
                <c:pt idx="1654">
                  <c:v>1.7644679999999999E-2</c:v>
                </c:pt>
                <c:pt idx="1655">
                  <c:v>1.5787389999999998E-2</c:v>
                </c:pt>
                <c:pt idx="1656">
                  <c:v>1.36989E-2</c:v>
                </c:pt>
                <c:pt idx="1657">
                  <c:v>1.49765E-2</c:v>
                </c:pt>
                <c:pt idx="1658">
                  <c:v>1.5658999999999999E-2</c:v>
                </c:pt>
                <c:pt idx="1659">
                  <c:v>1.3539529999999999E-2</c:v>
                </c:pt>
                <c:pt idx="1660">
                  <c:v>1.170642E-2</c:v>
                </c:pt>
                <c:pt idx="1661">
                  <c:v>1.6798E-2</c:v>
                </c:pt>
                <c:pt idx="1662">
                  <c:v>1.6903950000000001E-2</c:v>
                </c:pt>
                <c:pt idx="1663">
                  <c:v>1.824301E-2</c:v>
                </c:pt>
                <c:pt idx="1664">
                  <c:v>1.567905E-2</c:v>
                </c:pt>
                <c:pt idx="1665">
                  <c:v>1.351074E-2</c:v>
                </c:pt>
                <c:pt idx="1666">
                  <c:v>1.1801880000000001E-2</c:v>
                </c:pt>
                <c:pt idx="1667">
                  <c:v>1.751281E-2</c:v>
                </c:pt>
                <c:pt idx="1668">
                  <c:v>1.3793619999999999E-2</c:v>
                </c:pt>
                <c:pt idx="1669">
                  <c:v>9.1830420000000006E-3</c:v>
                </c:pt>
                <c:pt idx="1670">
                  <c:v>1.1496579999999999E-2</c:v>
                </c:pt>
                <c:pt idx="1671">
                  <c:v>1.624799E-2</c:v>
                </c:pt>
                <c:pt idx="1672">
                  <c:v>1.7703E-2</c:v>
                </c:pt>
                <c:pt idx="1673">
                  <c:v>1.2247539999999999E-2</c:v>
                </c:pt>
                <c:pt idx="1674">
                  <c:v>1.5544840000000001E-2</c:v>
                </c:pt>
                <c:pt idx="1675">
                  <c:v>1.6065619999999999E-2</c:v>
                </c:pt>
                <c:pt idx="1676">
                  <c:v>1.419086E-2</c:v>
                </c:pt>
                <c:pt idx="1677">
                  <c:v>1.0434529999999999E-2</c:v>
                </c:pt>
                <c:pt idx="1678">
                  <c:v>1.54612E-2</c:v>
                </c:pt>
                <c:pt idx="1679">
                  <c:v>1.3257649999999999E-2</c:v>
                </c:pt>
                <c:pt idx="1680">
                  <c:v>1.5522630000000001E-2</c:v>
                </c:pt>
                <c:pt idx="1681">
                  <c:v>1.023021E-2</c:v>
                </c:pt>
                <c:pt idx="1682">
                  <c:v>1.7776279999999998E-2</c:v>
                </c:pt>
                <c:pt idx="1683">
                  <c:v>1.3748969999999999E-2</c:v>
                </c:pt>
                <c:pt idx="1684">
                  <c:v>1.6843830000000001E-2</c:v>
                </c:pt>
                <c:pt idx="1685">
                  <c:v>1.230725E-2</c:v>
                </c:pt>
                <c:pt idx="1686">
                  <c:v>1.6046850000000001E-2</c:v>
                </c:pt>
                <c:pt idx="1687">
                  <c:v>1.470103E-2</c:v>
                </c:pt>
                <c:pt idx="1688">
                  <c:v>1.3727639999999999E-2</c:v>
                </c:pt>
                <c:pt idx="1689">
                  <c:v>1.4309570000000001E-2</c:v>
                </c:pt>
                <c:pt idx="1690">
                  <c:v>1.43296E-2</c:v>
                </c:pt>
                <c:pt idx="1691">
                  <c:v>1.1076610000000001E-2</c:v>
                </c:pt>
                <c:pt idx="1692">
                  <c:v>1.7587559999999999E-2</c:v>
                </c:pt>
                <c:pt idx="1693">
                  <c:v>1.6975110000000002E-2</c:v>
                </c:pt>
                <c:pt idx="1694">
                  <c:v>1.3678869999999999E-2</c:v>
                </c:pt>
                <c:pt idx="1695">
                  <c:v>1.1181150000000001E-2</c:v>
                </c:pt>
                <c:pt idx="1696">
                  <c:v>1.3442559999999999E-2</c:v>
                </c:pt>
                <c:pt idx="1697">
                  <c:v>1.900073E-2</c:v>
                </c:pt>
                <c:pt idx="1698">
                  <c:v>1.4388669999999999E-2</c:v>
                </c:pt>
                <c:pt idx="1699">
                  <c:v>8.9662830000000002E-3</c:v>
                </c:pt>
                <c:pt idx="1700">
                  <c:v>1.2338969999999999E-2</c:v>
                </c:pt>
                <c:pt idx="1701">
                  <c:v>8.6693429999999995E-3</c:v>
                </c:pt>
                <c:pt idx="1702">
                  <c:v>1.434354E-2</c:v>
                </c:pt>
                <c:pt idx="1703">
                  <c:v>1.180573E-2</c:v>
                </c:pt>
                <c:pt idx="1704">
                  <c:v>1.24861E-2</c:v>
                </c:pt>
                <c:pt idx="1705">
                  <c:v>1.5697599999999999E-2</c:v>
                </c:pt>
                <c:pt idx="1706">
                  <c:v>1.296254E-2</c:v>
                </c:pt>
                <c:pt idx="1707">
                  <c:v>1.053245E-2</c:v>
                </c:pt>
                <c:pt idx="1708">
                  <c:v>1.5801309999999999E-2</c:v>
                </c:pt>
                <c:pt idx="1709">
                  <c:v>5.2009810000000004E-3</c:v>
                </c:pt>
                <c:pt idx="1710">
                  <c:v>1.28755E-2</c:v>
                </c:pt>
                <c:pt idx="1711">
                  <c:v>1.7313240000000001E-2</c:v>
                </c:pt>
                <c:pt idx="1712">
                  <c:v>1.6046700000000001E-2</c:v>
                </c:pt>
                <c:pt idx="1713">
                  <c:v>1.0186219999999999E-2</c:v>
                </c:pt>
                <c:pt idx="1714">
                  <c:v>1.039021E-2</c:v>
                </c:pt>
                <c:pt idx="1715">
                  <c:v>1.5380309999999999E-2</c:v>
                </c:pt>
                <c:pt idx="1716">
                  <c:v>1.5083289999999999E-2</c:v>
                </c:pt>
                <c:pt idx="1717">
                  <c:v>1.686199E-2</c:v>
                </c:pt>
                <c:pt idx="1718">
                  <c:v>1.7236629999999999E-2</c:v>
                </c:pt>
                <c:pt idx="1719">
                  <c:v>1.42647E-2</c:v>
                </c:pt>
                <c:pt idx="1720">
                  <c:v>1.997517E-2</c:v>
                </c:pt>
                <c:pt idx="1721">
                  <c:v>1.890089E-2</c:v>
                </c:pt>
                <c:pt idx="1722">
                  <c:v>1.9108940000000001E-2</c:v>
                </c:pt>
                <c:pt idx="1723">
                  <c:v>1.4671979999999999E-2</c:v>
                </c:pt>
                <c:pt idx="1724">
                  <c:v>1.036892E-2</c:v>
                </c:pt>
                <c:pt idx="1725">
                  <c:v>1.6869459999999999E-2</c:v>
                </c:pt>
                <c:pt idx="1726">
                  <c:v>9.0374970000000002E-3</c:v>
                </c:pt>
                <c:pt idx="1727">
                  <c:v>1.199747E-2</c:v>
                </c:pt>
                <c:pt idx="1728">
                  <c:v>1.0015909999999999E-2</c:v>
                </c:pt>
                <c:pt idx="1729">
                  <c:v>1.5394120000000001E-2</c:v>
                </c:pt>
                <c:pt idx="1730">
                  <c:v>1.6169179999999998E-2</c:v>
                </c:pt>
                <c:pt idx="1731">
                  <c:v>1.488422E-2</c:v>
                </c:pt>
                <c:pt idx="1732">
                  <c:v>1.157449E-2</c:v>
                </c:pt>
                <c:pt idx="1733">
                  <c:v>1.144124E-2</c:v>
                </c:pt>
                <c:pt idx="1734">
                  <c:v>1.2908269999999999E-2</c:v>
                </c:pt>
                <c:pt idx="1735">
                  <c:v>1.427554E-2</c:v>
                </c:pt>
                <c:pt idx="1736">
                  <c:v>8.9875289999999993E-3</c:v>
                </c:pt>
                <c:pt idx="1737">
                  <c:v>1.263528E-2</c:v>
                </c:pt>
                <c:pt idx="1738">
                  <c:v>1.5220529999999999E-2</c:v>
                </c:pt>
                <c:pt idx="1739">
                  <c:v>1.4004290000000001E-2</c:v>
                </c:pt>
                <c:pt idx="1740">
                  <c:v>1.590041E-2</c:v>
                </c:pt>
                <c:pt idx="1741">
                  <c:v>1.374655E-2</c:v>
                </c:pt>
                <c:pt idx="1742">
                  <c:v>1.257755E-2</c:v>
                </c:pt>
                <c:pt idx="1743">
                  <c:v>1.314298E-2</c:v>
                </c:pt>
                <c:pt idx="1744">
                  <c:v>1.5713870000000001E-2</c:v>
                </c:pt>
                <c:pt idx="1745">
                  <c:v>1.78239E-2</c:v>
                </c:pt>
                <c:pt idx="1746">
                  <c:v>1.411894E-2</c:v>
                </c:pt>
                <c:pt idx="1747">
                  <c:v>1.242447E-2</c:v>
                </c:pt>
                <c:pt idx="1748">
                  <c:v>1.5820560000000001E-2</c:v>
                </c:pt>
                <c:pt idx="1749">
                  <c:v>1.4806959999999999E-2</c:v>
                </c:pt>
                <c:pt idx="1750">
                  <c:v>1.308896E-2</c:v>
                </c:pt>
                <c:pt idx="1751">
                  <c:v>1.6763670000000001E-2</c:v>
                </c:pt>
                <c:pt idx="1752">
                  <c:v>1.4623789999999999E-2</c:v>
                </c:pt>
                <c:pt idx="1753">
                  <c:v>1.7023980000000001E-2</c:v>
                </c:pt>
                <c:pt idx="1754">
                  <c:v>1.6363760000000001E-2</c:v>
                </c:pt>
                <c:pt idx="1755">
                  <c:v>1.1479690000000001E-2</c:v>
                </c:pt>
                <c:pt idx="1756">
                  <c:v>1.8843039999999998E-2</c:v>
                </c:pt>
                <c:pt idx="1757">
                  <c:v>1.9333369999999999E-2</c:v>
                </c:pt>
                <c:pt idx="1758">
                  <c:v>1.330448E-2</c:v>
                </c:pt>
                <c:pt idx="1759">
                  <c:v>1.182836E-2</c:v>
                </c:pt>
                <c:pt idx="1760">
                  <c:v>1.3109259999999999E-2</c:v>
                </c:pt>
                <c:pt idx="1761">
                  <c:v>2.134925E-2</c:v>
                </c:pt>
                <c:pt idx="1762">
                  <c:v>1.047473E-2</c:v>
                </c:pt>
                <c:pt idx="1763">
                  <c:v>1.1108150000000001E-2</c:v>
                </c:pt>
                <c:pt idx="1764">
                  <c:v>1.258191E-2</c:v>
                </c:pt>
                <c:pt idx="1765">
                  <c:v>1.476883E-2</c:v>
                </c:pt>
                <c:pt idx="1766">
                  <c:v>7.1297849999999996E-3</c:v>
                </c:pt>
                <c:pt idx="1767">
                  <c:v>1.6503529999999999E-2</c:v>
                </c:pt>
                <c:pt idx="1768">
                  <c:v>1.541526E-2</c:v>
                </c:pt>
                <c:pt idx="1769">
                  <c:v>1.264007E-2</c:v>
                </c:pt>
                <c:pt idx="1770">
                  <c:v>9.9540589999999995E-3</c:v>
                </c:pt>
                <c:pt idx="1771">
                  <c:v>1.5074550000000001E-2</c:v>
                </c:pt>
                <c:pt idx="1772">
                  <c:v>9.6999530000000007E-3</c:v>
                </c:pt>
                <c:pt idx="1773">
                  <c:v>1.1767420000000001E-2</c:v>
                </c:pt>
                <c:pt idx="1774">
                  <c:v>1.2554289999999999E-2</c:v>
                </c:pt>
                <c:pt idx="1775">
                  <c:v>1.5352589999999999E-2</c:v>
                </c:pt>
                <c:pt idx="1776">
                  <c:v>1.508692E-2</c:v>
                </c:pt>
                <c:pt idx="1777">
                  <c:v>9.1402589999999995E-3</c:v>
                </c:pt>
                <c:pt idx="1778">
                  <c:v>1.286148E-2</c:v>
                </c:pt>
                <c:pt idx="1779">
                  <c:v>1.0099479999999999E-2</c:v>
                </c:pt>
                <c:pt idx="1780">
                  <c:v>2.0197900000000001E-2</c:v>
                </c:pt>
                <c:pt idx="1781">
                  <c:v>1.537731E-2</c:v>
                </c:pt>
                <c:pt idx="1782">
                  <c:v>1.1169480000000001E-2</c:v>
                </c:pt>
                <c:pt idx="1783">
                  <c:v>1.2908859999999999E-2</c:v>
                </c:pt>
                <c:pt idx="1784">
                  <c:v>1.7681510000000001E-2</c:v>
                </c:pt>
                <c:pt idx="1785">
                  <c:v>1.432403E-2</c:v>
                </c:pt>
                <c:pt idx="1786">
                  <c:v>1.4342590000000001E-2</c:v>
                </c:pt>
                <c:pt idx="1787">
                  <c:v>8.4218090000000006E-3</c:v>
                </c:pt>
                <c:pt idx="1788">
                  <c:v>1.4132540000000001E-2</c:v>
                </c:pt>
                <c:pt idx="1789">
                  <c:v>1.658447E-2</c:v>
                </c:pt>
                <c:pt idx="1790">
                  <c:v>1.866164E-2</c:v>
                </c:pt>
                <c:pt idx="1791">
                  <c:v>1.2942840000000001E-2</c:v>
                </c:pt>
                <c:pt idx="1792">
                  <c:v>1.336127E-2</c:v>
                </c:pt>
                <c:pt idx="1793">
                  <c:v>1.119533E-2</c:v>
                </c:pt>
                <c:pt idx="1794">
                  <c:v>1.1989959999999999E-2</c:v>
                </c:pt>
                <c:pt idx="1795">
                  <c:v>1.7634560000000001E-2</c:v>
                </c:pt>
                <c:pt idx="1796">
                  <c:v>1.181259E-2</c:v>
                </c:pt>
                <c:pt idx="1797">
                  <c:v>1.123409E-2</c:v>
                </c:pt>
                <c:pt idx="1798">
                  <c:v>1.8166600000000001E-2</c:v>
                </c:pt>
                <c:pt idx="1799">
                  <c:v>1.2161419999999999E-2</c:v>
                </c:pt>
                <c:pt idx="1800">
                  <c:v>1.1133870000000001E-2</c:v>
                </c:pt>
                <c:pt idx="1801">
                  <c:v>1.6123729999999999E-2</c:v>
                </c:pt>
                <c:pt idx="1802">
                  <c:v>1.404801E-2</c:v>
                </c:pt>
                <c:pt idx="1803">
                  <c:v>1.029658E-2</c:v>
                </c:pt>
                <c:pt idx="1804">
                  <c:v>1.4455849999999999E-2</c:v>
                </c:pt>
                <c:pt idx="1805">
                  <c:v>1.196418E-2</c:v>
                </c:pt>
                <c:pt idx="1806">
                  <c:v>1.422795E-2</c:v>
                </c:pt>
                <c:pt idx="1807">
                  <c:v>1.3571160000000001E-2</c:v>
                </c:pt>
                <c:pt idx="1808">
                  <c:v>1.116959E-2</c:v>
                </c:pt>
                <c:pt idx="1809">
                  <c:v>1.251471E-2</c:v>
                </c:pt>
                <c:pt idx="1810">
                  <c:v>8.6374799999999995E-3</c:v>
                </c:pt>
                <c:pt idx="1811">
                  <c:v>2.1724159999999999E-2</c:v>
                </c:pt>
                <c:pt idx="1812">
                  <c:v>1.1686220000000001E-2</c:v>
                </c:pt>
                <c:pt idx="1813">
                  <c:v>1.184405E-2</c:v>
                </c:pt>
                <c:pt idx="1814">
                  <c:v>1.6854359999999999E-2</c:v>
                </c:pt>
                <c:pt idx="1815">
                  <c:v>1.507852E-2</c:v>
                </c:pt>
                <c:pt idx="1816">
                  <c:v>1.6719930000000001E-2</c:v>
                </c:pt>
                <c:pt idx="1817">
                  <c:v>1.501743E-2</c:v>
                </c:pt>
                <c:pt idx="1818">
                  <c:v>1.127999E-2</c:v>
                </c:pt>
                <c:pt idx="1819">
                  <c:v>1.07156E-2</c:v>
                </c:pt>
                <c:pt idx="1820">
                  <c:v>1.3845700000000001E-2</c:v>
                </c:pt>
                <c:pt idx="1821">
                  <c:v>1.2122269999999999E-2</c:v>
                </c:pt>
                <c:pt idx="1822">
                  <c:v>1.054628E-2</c:v>
                </c:pt>
                <c:pt idx="1823">
                  <c:v>1.4928220000000001E-2</c:v>
                </c:pt>
                <c:pt idx="1824">
                  <c:v>1.015228E-2</c:v>
                </c:pt>
                <c:pt idx="1825">
                  <c:v>1.028868E-2</c:v>
                </c:pt>
                <c:pt idx="1826">
                  <c:v>1.282031E-2</c:v>
                </c:pt>
                <c:pt idx="1827">
                  <c:v>1.0818889999999999E-2</c:v>
                </c:pt>
                <c:pt idx="1828">
                  <c:v>1.2067899999999999E-2</c:v>
                </c:pt>
                <c:pt idx="1829">
                  <c:v>1.450837E-2</c:v>
                </c:pt>
                <c:pt idx="1830">
                  <c:v>1.175762E-2</c:v>
                </c:pt>
                <c:pt idx="1831">
                  <c:v>1.7392709999999999E-2</c:v>
                </c:pt>
                <c:pt idx="1832">
                  <c:v>6.8164219999999999E-3</c:v>
                </c:pt>
                <c:pt idx="1833">
                  <c:v>1.0362089999999999E-2</c:v>
                </c:pt>
                <c:pt idx="1834">
                  <c:v>1.5929599999999999E-2</c:v>
                </c:pt>
                <c:pt idx="1835">
                  <c:v>1.37311E-2</c:v>
                </c:pt>
                <c:pt idx="1836">
                  <c:v>1.4419339999999999E-2</c:v>
                </c:pt>
                <c:pt idx="1837">
                  <c:v>1.143747E-2</c:v>
                </c:pt>
                <c:pt idx="1838">
                  <c:v>1.1283059999999999E-2</c:v>
                </c:pt>
                <c:pt idx="1839">
                  <c:v>2.284924E-2</c:v>
                </c:pt>
                <c:pt idx="1840">
                  <c:v>1.915178E-2</c:v>
                </c:pt>
                <c:pt idx="1841">
                  <c:v>1.035294E-2</c:v>
                </c:pt>
                <c:pt idx="1842">
                  <c:v>1.4033220000000001E-2</c:v>
                </c:pt>
                <c:pt idx="1843">
                  <c:v>1.025739E-2</c:v>
                </c:pt>
                <c:pt idx="1844">
                  <c:v>1.628462E-2</c:v>
                </c:pt>
                <c:pt idx="1845">
                  <c:v>1.7316439999999999E-2</c:v>
                </c:pt>
                <c:pt idx="1846">
                  <c:v>1.8666700000000001E-2</c:v>
                </c:pt>
                <c:pt idx="1847">
                  <c:v>1.371757E-2</c:v>
                </c:pt>
                <c:pt idx="1848">
                  <c:v>1.3504E-2</c:v>
                </c:pt>
                <c:pt idx="1849">
                  <c:v>1.8144730000000001E-2</c:v>
                </c:pt>
                <c:pt idx="1850">
                  <c:v>1.577137E-2</c:v>
                </c:pt>
                <c:pt idx="1851">
                  <c:v>1.488983E-2</c:v>
                </c:pt>
                <c:pt idx="1852">
                  <c:v>1.1335080000000001E-2</c:v>
                </c:pt>
                <c:pt idx="1853">
                  <c:v>1.3823449999999999E-2</c:v>
                </c:pt>
                <c:pt idx="1854">
                  <c:v>1.417034E-2</c:v>
                </c:pt>
                <c:pt idx="1855">
                  <c:v>7.5042399999999997E-3</c:v>
                </c:pt>
                <c:pt idx="1856">
                  <c:v>1.6136589999999999E-2</c:v>
                </c:pt>
                <c:pt idx="1857">
                  <c:v>1.2733619999999999E-2</c:v>
                </c:pt>
                <c:pt idx="1858">
                  <c:v>1.0287340000000001E-2</c:v>
                </c:pt>
                <c:pt idx="1859">
                  <c:v>1.766276E-2</c:v>
                </c:pt>
                <c:pt idx="1860">
                  <c:v>1.245048E-2</c:v>
                </c:pt>
                <c:pt idx="1861">
                  <c:v>1.549559E-2</c:v>
                </c:pt>
                <c:pt idx="1862">
                  <c:v>1.105984E-2</c:v>
                </c:pt>
                <c:pt idx="1863">
                  <c:v>1.1629520000000001E-2</c:v>
                </c:pt>
                <c:pt idx="1864">
                  <c:v>1.4565410000000001E-2</c:v>
                </c:pt>
                <c:pt idx="1865">
                  <c:v>1.356453E-2</c:v>
                </c:pt>
                <c:pt idx="1866">
                  <c:v>1.7329049999999999E-2</c:v>
                </c:pt>
                <c:pt idx="1867">
                  <c:v>7.9223169999999999E-3</c:v>
                </c:pt>
                <c:pt idx="1868">
                  <c:v>1.514949E-2</c:v>
                </c:pt>
                <c:pt idx="1869">
                  <c:v>1.303634E-2</c:v>
                </c:pt>
                <c:pt idx="1870">
                  <c:v>9.7825710000000003E-3</c:v>
                </c:pt>
                <c:pt idx="1871">
                  <c:v>1.275301E-2</c:v>
                </c:pt>
                <c:pt idx="1872">
                  <c:v>1.234763E-2</c:v>
                </c:pt>
                <c:pt idx="1873">
                  <c:v>1.443096E-2</c:v>
                </c:pt>
                <c:pt idx="1874">
                  <c:v>1.467686E-2</c:v>
                </c:pt>
                <c:pt idx="1875">
                  <c:v>1.167697E-2</c:v>
                </c:pt>
                <c:pt idx="1876">
                  <c:v>1.420215E-2</c:v>
                </c:pt>
                <c:pt idx="1877">
                  <c:v>1.605958E-2</c:v>
                </c:pt>
                <c:pt idx="1878">
                  <c:v>1.408911E-2</c:v>
                </c:pt>
                <c:pt idx="1879">
                  <c:v>1.4993950000000001E-2</c:v>
                </c:pt>
                <c:pt idx="1880">
                  <c:v>1.208564E-2</c:v>
                </c:pt>
                <c:pt idx="1881">
                  <c:v>1.569123E-2</c:v>
                </c:pt>
                <c:pt idx="1882">
                  <c:v>1.843581E-2</c:v>
                </c:pt>
                <c:pt idx="1883">
                  <c:v>1.6201569999999998E-2</c:v>
                </c:pt>
                <c:pt idx="1884">
                  <c:v>1.4156210000000001E-2</c:v>
                </c:pt>
                <c:pt idx="1885">
                  <c:v>1.300606E-2</c:v>
                </c:pt>
                <c:pt idx="1886">
                  <c:v>1.235821E-2</c:v>
                </c:pt>
                <c:pt idx="1887">
                  <c:v>8.1509719999999994E-3</c:v>
                </c:pt>
                <c:pt idx="1888">
                  <c:v>1.300493E-2</c:v>
                </c:pt>
                <c:pt idx="1889">
                  <c:v>1.1297339999999999E-2</c:v>
                </c:pt>
                <c:pt idx="1890">
                  <c:v>1.563177E-2</c:v>
                </c:pt>
                <c:pt idx="1891">
                  <c:v>1.532648E-2</c:v>
                </c:pt>
                <c:pt idx="1892">
                  <c:v>1.7095180000000001E-2</c:v>
                </c:pt>
                <c:pt idx="1893">
                  <c:v>1.199824E-2</c:v>
                </c:pt>
                <c:pt idx="1894">
                  <c:v>1.5532239999999999E-2</c:v>
                </c:pt>
                <c:pt idx="1895">
                  <c:v>1.3442320000000001E-2</c:v>
                </c:pt>
                <c:pt idx="1896">
                  <c:v>1.3020840000000001E-2</c:v>
                </c:pt>
                <c:pt idx="1897">
                  <c:v>1.227055E-2</c:v>
                </c:pt>
                <c:pt idx="1898">
                  <c:v>9.8856480000000004E-3</c:v>
                </c:pt>
                <c:pt idx="1899">
                  <c:v>1.269665E-2</c:v>
                </c:pt>
                <c:pt idx="1900">
                  <c:v>1.031107E-2</c:v>
                </c:pt>
                <c:pt idx="1901">
                  <c:v>1.619787E-2</c:v>
                </c:pt>
                <c:pt idx="1902">
                  <c:v>1.8195389999999999E-2</c:v>
                </c:pt>
                <c:pt idx="1903">
                  <c:v>1.5107880000000001E-2</c:v>
                </c:pt>
                <c:pt idx="1904">
                  <c:v>1.4468709999999999E-2</c:v>
                </c:pt>
                <c:pt idx="1905">
                  <c:v>1.5969199999999999E-2</c:v>
                </c:pt>
                <c:pt idx="1906">
                  <c:v>1.474371E-2</c:v>
                </c:pt>
                <c:pt idx="1907">
                  <c:v>1.4717589999999999E-2</c:v>
                </c:pt>
                <c:pt idx="1908">
                  <c:v>1.244557E-2</c:v>
                </c:pt>
                <c:pt idx="1909">
                  <c:v>1.241019E-2</c:v>
                </c:pt>
                <c:pt idx="1910">
                  <c:v>1.256845E-2</c:v>
                </c:pt>
                <c:pt idx="1911">
                  <c:v>9.1362709999999996E-3</c:v>
                </c:pt>
                <c:pt idx="1912">
                  <c:v>1.3804E-2</c:v>
                </c:pt>
                <c:pt idx="1913">
                  <c:v>1.4867099999999999E-2</c:v>
                </c:pt>
                <c:pt idx="1914">
                  <c:v>9.9359559999999993E-3</c:v>
                </c:pt>
                <c:pt idx="1915">
                  <c:v>1.1843920000000001E-2</c:v>
                </c:pt>
                <c:pt idx="1916">
                  <c:v>9.9848279999999994E-3</c:v>
                </c:pt>
                <c:pt idx="1917">
                  <c:v>1.486204E-2</c:v>
                </c:pt>
                <c:pt idx="1918">
                  <c:v>1.317308E-2</c:v>
                </c:pt>
                <c:pt idx="1919">
                  <c:v>1.2257860000000001E-2</c:v>
                </c:pt>
                <c:pt idx="1920">
                  <c:v>1.2645129999999999E-2</c:v>
                </c:pt>
                <c:pt idx="1921">
                  <c:v>1.469666E-2</c:v>
                </c:pt>
                <c:pt idx="1922">
                  <c:v>1.546049E-2</c:v>
                </c:pt>
                <c:pt idx="1923">
                  <c:v>1.1395499999999999E-2</c:v>
                </c:pt>
                <c:pt idx="1924">
                  <c:v>1.236934E-2</c:v>
                </c:pt>
                <c:pt idx="1925">
                  <c:v>1.246485E-2</c:v>
                </c:pt>
                <c:pt idx="1926">
                  <c:v>9.4059750000000004E-3</c:v>
                </c:pt>
                <c:pt idx="1927">
                  <c:v>9.1035109999999999E-3</c:v>
                </c:pt>
                <c:pt idx="1928">
                  <c:v>1.104372E-2</c:v>
                </c:pt>
                <c:pt idx="1929">
                  <c:v>9.0171139999999997E-3</c:v>
                </c:pt>
                <c:pt idx="1930">
                  <c:v>1.227547E-2</c:v>
                </c:pt>
                <c:pt idx="1931">
                  <c:v>1.4955639999999999E-2</c:v>
                </c:pt>
                <c:pt idx="1932">
                  <c:v>1.4837629999999999E-2</c:v>
                </c:pt>
                <c:pt idx="1933">
                  <c:v>1.0587350000000001E-2</c:v>
                </c:pt>
                <c:pt idx="1934">
                  <c:v>8.2166340000000004E-3</c:v>
                </c:pt>
                <c:pt idx="1935">
                  <c:v>1.2696209999999999E-2</c:v>
                </c:pt>
                <c:pt idx="1936">
                  <c:v>1.248428E-2</c:v>
                </c:pt>
                <c:pt idx="1937">
                  <c:v>1.398803E-2</c:v>
                </c:pt>
                <c:pt idx="1938">
                  <c:v>9.1063470000000007E-3</c:v>
                </c:pt>
                <c:pt idx="1939">
                  <c:v>1.3170360000000001E-2</c:v>
                </c:pt>
                <c:pt idx="1940">
                  <c:v>1.6877139999999999E-2</c:v>
                </c:pt>
                <c:pt idx="1941">
                  <c:v>1.2775730000000001E-2</c:v>
                </c:pt>
                <c:pt idx="1942">
                  <c:v>1.5817319999999999E-2</c:v>
                </c:pt>
                <c:pt idx="1943">
                  <c:v>1.113254E-2</c:v>
                </c:pt>
                <c:pt idx="1944">
                  <c:v>8.7286220000000001E-3</c:v>
                </c:pt>
                <c:pt idx="1945">
                  <c:v>1.771795E-2</c:v>
                </c:pt>
                <c:pt idx="1946">
                  <c:v>1.278703E-2</c:v>
                </c:pt>
                <c:pt idx="1947">
                  <c:v>1.2246119999999999E-2</c:v>
                </c:pt>
                <c:pt idx="1948">
                  <c:v>1.153741E-2</c:v>
                </c:pt>
                <c:pt idx="1949">
                  <c:v>8.4784279999999997E-3</c:v>
                </c:pt>
                <c:pt idx="1950">
                  <c:v>1.649933E-2</c:v>
                </c:pt>
                <c:pt idx="1951">
                  <c:v>1.026727E-2</c:v>
                </c:pt>
                <c:pt idx="1952">
                  <c:v>1.2286790000000001E-2</c:v>
                </c:pt>
                <c:pt idx="1953">
                  <c:v>9.9094040000000001E-3</c:v>
                </c:pt>
                <c:pt idx="1954">
                  <c:v>1.1243339999999999E-2</c:v>
                </c:pt>
                <c:pt idx="1955">
                  <c:v>1.20848E-2</c:v>
                </c:pt>
                <c:pt idx="1956">
                  <c:v>1.546222E-2</c:v>
                </c:pt>
                <c:pt idx="1957">
                  <c:v>1.2533269999999999E-2</c:v>
                </c:pt>
                <c:pt idx="1958">
                  <c:v>1.1940579999999999E-2</c:v>
                </c:pt>
                <c:pt idx="1959">
                  <c:v>7.3184030000000002E-3</c:v>
                </c:pt>
                <c:pt idx="1960">
                  <c:v>1.7171209999999999E-2</c:v>
                </c:pt>
                <c:pt idx="1961">
                  <c:v>1.22393E-2</c:v>
                </c:pt>
                <c:pt idx="1962">
                  <c:v>1.1051709999999999E-2</c:v>
                </c:pt>
                <c:pt idx="1963">
                  <c:v>1.9638920000000001E-2</c:v>
                </c:pt>
                <c:pt idx="1964">
                  <c:v>5.4938950000000004E-3</c:v>
                </c:pt>
                <c:pt idx="1965">
                  <c:v>1.2077330000000001E-2</c:v>
                </c:pt>
                <c:pt idx="1966">
                  <c:v>1.0415010000000001E-2</c:v>
                </c:pt>
                <c:pt idx="1967">
                  <c:v>1.0259290000000001E-2</c:v>
                </c:pt>
                <c:pt idx="1968">
                  <c:v>1.6699970000000001E-2</c:v>
                </c:pt>
                <c:pt idx="1969">
                  <c:v>1.3288929999999999E-2</c:v>
                </c:pt>
                <c:pt idx="1970">
                  <c:v>1.3375150000000001E-2</c:v>
                </c:pt>
                <c:pt idx="1971">
                  <c:v>1.232219E-2</c:v>
                </c:pt>
                <c:pt idx="1972">
                  <c:v>1.215452E-2</c:v>
                </c:pt>
                <c:pt idx="1973">
                  <c:v>1.674322E-2</c:v>
                </c:pt>
                <c:pt idx="1974">
                  <c:v>1.306737E-2</c:v>
                </c:pt>
                <c:pt idx="1975">
                  <c:v>1.372891E-2</c:v>
                </c:pt>
                <c:pt idx="1976">
                  <c:v>1.656707E-2</c:v>
                </c:pt>
                <c:pt idx="1977">
                  <c:v>1.987382E-2</c:v>
                </c:pt>
                <c:pt idx="1978">
                  <c:v>1.243125E-2</c:v>
                </c:pt>
                <c:pt idx="1979">
                  <c:v>1.410403E-2</c:v>
                </c:pt>
                <c:pt idx="1980">
                  <c:v>1.152166E-2</c:v>
                </c:pt>
                <c:pt idx="1981">
                  <c:v>1.119267E-2</c:v>
                </c:pt>
                <c:pt idx="1982">
                  <c:v>1.3071960000000001E-2</c:v>
                </c:pt>
                <c:pt idx="1983">
                  <c:v>1.6134900000000001E-2</c:v>
                </c:pt>
                <c:pt idx="1984">
                  <c:v>1.1353769999999999E-2</c:v>
                </c:pt>
                <c:pt idx="1985">
                  <c:v>1.1179359999999999E-2</c:v>
                </c:pt>
                <c:pt idx="1986">
                  <c:v>9.7956280000000007E-3</c:v>
                </c:pt>
                <c:pt idx="1987">
                  <c:v>9.9023670000000005E-3</c:v>
                </c:pt>
                <c:pt idx="1988">
                  <c:v>1.2191280000000001E-2</c:v>
                </c:pt>
                <c:pt idx="1989">
                  <c:v>1.380763E-2</c:v>
                </c:pt>
                <c:pt idx="1990">
                  <c:v>7.6489540000000003E-3</c:v>
                </c:pt>
                <c:pt idx="1991">
                  <c:v>1.1096419999999999E-2</c:v>
                </c:pt>
                <c:pt idx="1992">
                  <c:v>1.4171680000000001E-2</c:v>
                </c:pt>
                <c:pt idx="1993">
                  <c:v>1.199033E-2</c:v>
                </c:pt>
                <c:pt idx="1994">
                  <c:v>1.5860559999999999E-2</c:v>
                </c:pt>
                <c:pt idx="1995">
                  <c:v>1.172225E-2</c:v>
                </c:pt>
                <c:pt idx="1996">
                  <c:v>1.6027369999999999E-2</c:v>
                </c:pt>
                <c:pt idx="1997">
                  <c:v>1.6259289999999999E-2</c:v>
                </c:pt>
                <c:pt idx="1998">
                  <c:v>1.7576069999999999E-2</c:v>
                </c:pt>
                <c:pt idx="1999">
                  <c:v>1.02907E-2</c:v>
                </c:pt>
                <c:pt idx="2000">
                  <c:v>1.1823180000000001E-2</c:v>
                </c:pt>
                <c:pt idx="2001">
                  <c:v>1.5232559999999999E-2</c:v>
                </c:pt>
                <c:pt idx="2002">
                  <c:v>1.1438729999999999E-2</c:v>
                </c:pt>
                <c:pt idx="2003">
                  <c:v>1.2020909999999999E-2</c:v>
                </c:pt>
                <c:pt idx="2004">
                  <c:v>2.0157310000000001E-2</c:v>
                </c:pt>
                <c:pt idx="2005">
                  <c:v>1.9087920000000001E-2</c:v>
                </c:pt>
                <c:pt idx="2006">
                  <c:v>1.6515269999999999E-2</c:v>
                </c:pt>
                <c:pt idx="2007">
                  <c:v>1.4859000000000001E-2</c:v>
                </c:pt>
                <c:pt idx="2008">
                  <c:v>1.203632E-2</c:v>
                </c:pt>
                <c:pt idx="2009">
                  <c:v>1.057955E-2</c:v>
                </c:pt>
                <c:pt idx="2010">
                  <c:v>1.5277590000000001E-2</c:v>
                </c:pt>
                <c:pt idx="2011">
                  <c:v>1.557101E-2</c:v>
                </c:pt>
                <c:pt idx="2012">
                  <c:v>1.5103999999999999E-2</c:v>
                </c:pt>
                <c:pt idx="2013">
                  <c:v>1.3844769999999999E-2</c:v>
                </c:pt>
                <c:pt idx="2014">
                  <c:v>1.2159649999999999E-2</c:v>
                </c:pt>
                <c:pt idx="2015">
                  <c:v>1.190038E-2</c:v>
                </c:pt>
                <c:pt idx="2016">
                  <c:v>1.322107E-2</c:v>
                </c:pt>
                <c:pt idx="2017">
                  <c:v>1.724902E-2</c:v>
                </c:pt>
                <c:pt idx="2018">
                  <c:v>1.1137930000000001E-2</c:v>
                </c:pt>
                <c:pt idx="2019">
                  <c:v>1.1832169999999999E-2</c:v>
                </c:pt>
                <c:pt idx="2020">
                  <c:v>1.500786E-2</c:v>
                </c:pt>
                <c:pt idx="2021">
                  <c:v>1.505511E-2</c:v>
                </c:pt>
                <c:pt idx="2022">
                  <c:v>1.47923E-2</c:v>
                </c:pt>
                <c:pt idx="2023">
                  <c:v>1.3034250000000001E-2</c:v>
                </c:pt>
                <c:pt idx="2024">
                  <c:v>1.2749430000000001E-2</c:v>
                </c:pt>
                <c:pt idx="2025">
                  <c:v>1.412482E-2</c:v>
                </c:pt>
                <c:pt idx="2026">
                  <c:v>1.420455E-2</c:v>
                </c:pt>
                <c:pt idx="2027">
                  <c:v>1.283483E-2</c:v>
                </c:pt>
                <c:pt idx="2028">
                  <c:v>1.186252E-2</c:v>
                </c:pt>
                <c:pt idx="2029">
                  <c:v>1.41526E-2</c:v>
                </c:pt>
                <c:pt idx="2030">
                  <c:v>1.408412E-2</c:v>
                </c:pt>
                <c:pt idx="2031">
                  <c:v>1.1266170000000001E-2</c:v>
                </c:pt>
                <c:pt idx="2032">
                  <c:v>1.3782340000000001E-2</c:v>
                </c:pt>
                <c:pt idx="2033">
                  <c:v>9.1816620000000002E-3</c:v>
                </c:pt>
                <c:pt idx="2034">
                  <c:v>1.013822E-2</c:v>
                </c:pt>
                <c:pt idx="2035">
                  <c:v>1.494358E-2</c:v>
                </c:pt>
                <c:pt idx="2036">
                  <c:v>6.0479289999999996E-3</c:v>
                </c:pt>
                <c:pt idx="2037">
                  <c:v>8.1665609999999993E-3</c:v>
                </c:pt>
                <c:pt idx="2038">
                  <c:v>1.386979E-2</c:v>
                </c:pt>
                <c:pt idx="2039">
                  <c:v>1.9309150000000001E-2</c:v>
                </c:pt>
                <c:pt idx="2040">
                  <c:v>1.096778E-2</c:v>
                </c:pt>
                <c:pt idx="2041">
                  <c:v>1.059678E-2</c:v>
                </c:pt>
                <c:pt idx="2042">
                  <c:v>1.385552E-2</c:v>
                </c:pt>
                <c:pt idx="2043">
                  <c:v>1.8585319999999999E-2</c:v>
                </c:pt>
                <c:pt idx="2044">
                  <c:v>1.3064340000000001E-2</c:v>
                </c:pt>
                <c:pt idx="2045">
                  <c:v>1.52266E-2</c:v>
                </c:pt>
                <c:pt idx="2046">
                  <c:v>1.220416E-2</c:v>
                </c:pt>
                <c:pt idx="2047">
                  <c:v>1.055264E-2</c:v>
                </c:pt>
                <c:pt idx="2048">
                  <c:v>1.177096E-2</c:v>
                </c:pt>
                <c:pt idx="2049">
                  <c:v>1.0851980000000001E-2</c:v>
                </c:pt>
                <c:pt idx="2050">
                  <c:v>1.3048209999999999E-2</c:v>
                </c:pt>
                <c:pt idx="2051">
                  <c:v>7.6373480000000004E-3</c:v>
                </c:pt>
                <c:pt idx="2052">
                  <c:v>1.2468740000000001E-2</c:v>
                </c:pt>
                <c:pt idx="2053">
                  <c:v>1.234328E-2</c:v>
                </c:pt>
                <c:pt idx="2054">
                  <c:v>1.5652039999999999E-2</c:v>
                </c:pt>
                <c:pt idx="2055">
                  <c:v>1.7392649999999999E-2</c:v>
                </c:pt>
                <c:pt idx="2056">
                  <c:v>9.5923199999999997E-3</c:v>
                </c:pt>
                <c:pt idx="2057">
                  <c:v>1.427409E-2</c:v>
                </c:pt>
                <c:pt idx="2058">
                  <c:v>1.086549E-2</c:v>
                </c:pt>
                <c:pt idx="2059">
                  <c:v>1.5189599999999999E-2</c:v>
                </c:pt>
                <c:pt idx="2060">
                  <c:v>1.3340879999999999E-2</c:v>
                </c:pt>
                <c:pt idx="2061">
                  <c:v>1.6290450000000001E-2</c:v>
                </c:pt>
                <c:pt idx="2062">
                  <c:v>1.324474E-2</c:v>
                </c:pt>
                <c:pt idx="2063">
                  <c:v>8.1312929999999995E-3</c:v>
                </c:pt>
                <c:pt idx="2064">
                  <c:v>1.625776E-2</c:v>
                </c:pt>
                <c:pt idx="2065">
                  <c:v>1.208015E-2</c:v>
                </c:pt>
                <c:pt idx="2066">
                  <c:v>1.0010659999999999E-2</c:v>
                </c:pt>
                <c:pt idx="2067">
                  <c:v>1.324963E-2</c:v>
                </c:pt>
                <c:pt idx="2068">
                  <c:v>9.0034520000000003E-3</c:v>
                </c:pt>
                <c:pt idx="2069">
                  <c:v>1.271943E-2</c:v>
                </c:pt>
                <c:pt idx="2070">
                  <c:v>1.359515E-2</c:v>
                </c:pt>
                <c:pt idx="2071">
                  <c:v>1.057175E-2</c:v>
                </c:pt>
                <c:pt idx="2072">
                  <c:v>1.382797E-2</c:v>
                </c:pt>
                <c:pt idx="2073">
                  <c:v>1.6124090000000001E-2</c:v>
                </c:pt>
                <c:pt idx="2074">
                  <c:v>1.7599879999999998E-2</c:v>
                </c:pt>
                <c:pt idx="2075">
                  <c:v>1.234244E-2</c:v>
                </c:pt>
                <c:pt idx="2076">
                  <c:v>8.3908560000000004E-3</c:v>
                </c:pt>
                <c:pt idx="2077">
                  <c:v>1.55798E-2</c:v>
                </c:pt>
                <c:pt idx="2078">
                  <c:v>1.707796E-2</c:v>
                </c:pt>
                <c:pt idx="2079">
                  <c:v>1.3469719999999999E-2</c:v>
                </c:pt>
                <c:pt idx="2080">
                  <c:v>1.409344E-2</c:v>
                </c:pt>
                <c:pt idx="2081">
                  <c:v>1.1877459999999999E-2</c:v>
                </c:pt>
                <c:pt idx="2082">
                  <c:v>1.4995100000000001E-2</c:v>
                </c:pt>
                <c:pt idx="2083">
                  <c:v>1.7310289999999999E-2</c:v>
                </c:pt>
                <c:pt idx="2084">
                  <c:v>1.409178E-2</c:v>
                </c:pt>
                <c:pt idx="2085">
                  <c:v>1.2470520000000001E-2</c:v>
                </c:pt>
                <c:pt idx="2086">
                  <c:v>1.268125E-2</c:v>
                </c:pt>
                <c:pt idx="2087">
                  <c:v>9.0023310000000006E-3</c:v>
                </c:pt>
                <c:pt idx="2088">
                  <c:v>1.27108E-2</c:v>
                </c:pt>
                <c:pt idx="2089">
                  <c:v>1.210023E-2</c:v>
                </c:pt>
                <c:pt idx="2090">
                  <c:v>1.044254E-2</c:v>
                </c:pt>
                <c:pt idx="2091">
                  <c:v>1.139394E-2</c:v>
                </c:pt>
                <c:pt idx="2092">
                  <c:v>1.4240030000000001E-2</c:v>
                </c:pt>
                <c:pt idx="2093">
                  <c:v>1.27527E-2</c:v>
                </c:pt>
                <c:pt idx="2094">
                  <c:v>9.4176699999999995E-3</c:v>
                </c:pt>
                <c:pt idx="2095">
                  <c:v>1.482143E-2</c:v>
                </c:pt>
                <c:pt idx="2096">
                  <c:v>1.2684610000000001E-2</c:v>
                </c:pt>
                <c:pt idx="2097">
                  <c:v>1.4466339999999999E-2</c:v>
                </c:pt>
                <c:pt idx="2098">
                  <c:v>1.3822839999999999E-2</c:v>
                </c:pt>
              </c:numCache>
            </c:numRef>
          </c:yVal>
        </c:ser>
        <c:axId val="68079616"/>
        <c:axId val="68081920"/>
      </c:scatterChart>
      <c:valAx>
        <c:axId val="68079616"/>
        <c:scaling>
          <c:orientation val="minMax"/>
        </c:scaling>
        <c:axPos val="b"/>
        <c:tickLblPos val="nextTo"/>
        <c:crossAx val="68081920"/>
        <c:crosses val="autoZero"/>
        <c:crossBetween val="midCat"/>
      </c:valAx>
      <c:valAx>
        <c:axId val="68081920"/>
        <c:scaling>
          <c:orientation val="minMax"/>
          <c:max val="0.16"/>
        </c:scaling>
        <c:axPos val="l"/>
        <c:majorGridlines/>
        <c:numFmt formatCode="0.000" sourceLinked="1"/>
        <c:tickLblPos val="nextTo"/>
        <c:crossAx val="68079616"/>
        <c:crosses val="autoZero"/>
        <c:crossBetween val="midCat"/>
      </c:valAx>
    </c:plotArea>
    <c:plotVisOnly val="1"/>
  </c:chart>
  <c:spPr>
    <a:ln>
      <a:solidFill>
        <a:schemeClr val="tx1"/>
      </a:solidFill>
    </a:ln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title>
      <c:tx>
        <c:rich>
          <a:bodyPr/>
          <a:lstStyle/>
          <a:p>
            <a:pPr>
              <a:defRPr/>
            </a:pPr>
            <a:r>
              <a:rPr lang="de-DE"/>
              <a:t>#3, Type 1, RMS cw/ccw</a:t>
            </a:r>
          </a:p>
        </c:rich>
      </c:tx>
      <c:layout/>
      <c:overlay val="1"/>
    </c:title>
    <c:plotArea>
      <c:layout/>
      <c:scatterChart>
        <c:scatterStyle val="lineMarker"/>
        <c:ser>
          <c:idx val="1"/>
          <c:order val="1"/>
          <c:marker>
            <c:symbol val="none"/>
          </c:marker>
          <c:yVal>
            <c:numRef>
              <c:f>'AgaChk1X_Results_2018_06_19 arb'!$E$3:$E$54</c:f>
              <c:numCache>
                <c:formatCode>General</c:formatCode>
                <c:ptCount val="52"/>
                <c:pt idx="0">
                  <c:v>7.1252129999999997E-2</c:v>
                </c:pt>
                <c:pt idx="1">
                  <c:v>0.1217464</c:v>
                </c:pt>
                <c:pt idx="2">
                  <c:v>8.1555520000000006E-2</c:v>
                </c:pt>
                <c:pt idx="3">
                  <c:v>6.7069439999999994E-2</c:v>
                </c:pt>
                <c:pt idx="4">
                  <c:v>8.5153909999999999E-2</c:v>
                </c:pt>
                <c:pt idx="5">
                  <c:v>7.8559859999999995E-2</c:v>
                </c:pt>
                <c:pt idx="6">
                  <c:v>0.1216324</c:v>
                </c:pt>
                <c:pt idx="7">
                  <c:v>9.8537410000000006E-2</c:v>
                </c:pt>
                <c:pt idx="8">
                  <c:v>0.1074789</c:v>
                </c:pt>
                <c:pt idx="9">
                  <c:v>0.10586959999999999</c:v>
                </c:pt>
                <c:pt idx="10">
                  <c:v>8.1256040000000002E-2</c:v>
                </c:pt>
                <c:pt idx="11">
                  <c:v>8.284424E-2</c:v>
                </c:pt>
                <c:pt idx="12">
                  <c:v>0.1089716</c:v>
                </c:pt>
                <c:pt idx="13">
                  <c:v>6.9422650000000002E-2</c:v>
                </c:pt>
                <c:pt idx="14">
                  <c:v>8.2671770000000006E-2</c:v>
                </c:pt>
                <c:pt idx="15">
                  <c:v>7.9967830000000004E-2</c:v>
                </c:pt>
                <c:pt idx="16">
                  <c:v>8.6661360000000007E-2</c:v>
                </c:pt>
                <c:pt idx="17">
                  <c:v>8.5326399999999997E-2</c:v>
                </c:pt>
                <c:pt idx="18">
                  <c:v>6.7137779999999994E-2</c:v>
                </c:pt>
                <c:pt idx="19">
                  <c:v>6.4002359999999994E-2</c:v>
                </c:pt>
                <c:pt idx="20">
                  <c:v>7.0408100000000001E-2</c:v>
                </c:pt>
                <c:pt idx="21">
                  <c:v>9.7934690000000005E-2</c:v>
                </c:pt>
                <c:pt idx="22">
                  <c:v>7.3291770000000006E-2</c:v>
                </c:pt>
                <c:pt idx="23">
                  <c:v>7.3801069999999996E-2</c:v>
                </c:pt>
                <c:pt idx="24">
                  <c:v>7.4888220000000005E-2</c:v>
                </c:pt>
                <c:pt idx="25">
                  <c:v>7.7870259999999997E-2</c:v>
                </c:pt>
                <c:pt idx="26">
                  <c:v>7.606243E-2</c:v>
                </c:pt>
                <c:pt idx="27">
                  <c:v>6.6130270000000005E-2</c:v>
                </c:pt>
                <c:pt idx="28">
                  <c:v>7.4934109999999998E-2</c:v>
                </c:pt>
                <c:pt idx="29">
                  <c:v>7.2319469999999997E-2</c:v>
                </c:pt>
                <c:pt idx="30">
                  <c:v>7.7414549999999999E-2</c:v>
                </c:pt>
                <c:pt idx="31">
                  <c:v>7.4811059999999999E-2</c:v>
                </c:pt>
                <c:pt idx="32">
                  <c:v>8.0627080000000004E-2</c:v>
                </c:pt>
                <c:pt idx="33">
                  <c:v>7.8543050000000003E-2</c:v>
                </c:pt>
                <c:pt idx="34">
                  <c:v>7.7658649999999996E-2</c:v>
                </c:pt>
                <c:pt idx="35">
                  <c:v>7.7170340000000004E-2</c:v>
                </c:pt>
                <c:pt idx="36">
                  <c:v>7.6328170000000001E-2</c:v>
                </c:pt>
                <c:pt idx="37">
                  <c:v>9.2312679999999994E-2</c:v>
                </c:pt>
                <c:pt idx="38">
                  <c:v>0.1177749</c:v>
                </c:pt>
                <c:pt idx="39">
                  <c:v>7.8226379999999998E-2</c:v>
                </c:pt>
                <c:pt idx="40">
                  <c:v>7.5677069999999999E-2</c:v>
                </c:pt>
                <c:pt idx="41">
                  <c:v>9.9174899999999996E-2</c:v>
                </c:pt>
                <c:pt idx="42">
                  <c:v>0.12310840000000001</c:v>
                </c:pt>
                <c:pt idx="43">
                  <c:v>7.5240349999999998E-2</c:v>
                </c:pt>
                <c:pt idx="44">
                  <c:v>6.613935E-2</c:v>
                </c:pt>
                <c:pt idx="45">
                  <c:v>0.1051916</c:v>
                </c:pt>
                <c:pt idx="46">
                  <c:v>0.1146277</c:v>
                </c:pt>
                <c:pt idx="47">
                  <c:v>0.11361540000000001</c:v>
                </c:pt>
                <c:pt idx="48">
                  <c:v>7.3428549999999995E-2</c:v>
                </c:pt>
                <c:pt idx="49">
                  <c:v>9.5404169999999996E-2</c:v>
                </c:pt>
                <c:pt idx="50">
                  <c:v>8.6919490000000002E-2</c:v>
                </c:pt>
                <c:pt idx="51">
                  <c:v>8.5653279999999998E-2</c:v>
                </c:pt>
              </c:numCache>
            </c:numRef>
          </c:yVal>
        </c:ser>
        <c:ser>
          <c:idx val="0"/>
          <c:order val="0"/>
          <c:marker>
            <c:symbol val="none"/>
          </c:marker>
          <c:yVal>
            <c:numRef>
              <c:f>'AgaChk1X_Results_2018_06_19 arb'!$E$55:$E$106</c:f>
              <c:numCache>
                <c:formatCode>General</c:formatCode>
                <c:ptCount val="52"/>
                <c:pt idx="0">
                  <c:v>0.10835450000000001</c:v>
                </c:pt>
                <c:pt idx="1">
                  <c:v>0.10651819999999999</c:v>
                </c:pt>
                <c:pt idx="2">
                  <c:v>0.10696990000000001</c:v>
                </c:pt>
                <c:pt idx="3">
                  <c:v>9.9732959999999996E-2</c:v>
                </c:pt>
                <c:pt idx="4">
                  <c:v>9.7426509999999994E-2</c:v>
                </c:pt>
                <c:pt idx="5">
                  <c:v>9.8290219999999998E-2</c:v>
                </c:pt>
                <c:pt idx="6">
                  <c:v>0.1016541</c:v>
                </c:pt>
                <c:pt idx="7">
                  <c:v>9.0786049999999993E-2</c:v>
                </c:pt>
                <c:pt idx="8">
                  <c:v>9.4878400000000002E-2</c:v>
                </c:pt>
                <c:pt idx="9">
                  <c:v>9.4824049999999993E-2</c:v>
                </c:pt>
                <c:pt idx="10">
                  <c:v>9.4558799999999998E-2</c:v>
                </c:pt>
                <c:pt idx="11">
                  <c:v>9.0361419999999998E-2</c:v>
                </c:pt>
                <c:pt idx="12">
                  <c:v>9.1550770000000004E-2</c:v>
                </c:pt>
                <c:pt idx="13">
                  <c:v>9.0388990000000002E-2</c:v>
                </c:pt>
                <c:pt idx="14">
                  <c:v>9.0223380000000006E-2</c:v>
                </c:pt>
                <c:pt idx="15">
                  <c:v>8.8230600000000006E-2</c:v>
                </c:pt>
                <c:pt idx="16">
                  <c:v>8.3384009999999995E-2</c:v>
                </c:pt>
                <c:pt idx="17">
                  <c:v>8.6347729999999998E-2</c:v>
                </c:pt>
                <c:pt idx="18">
                  <c:v>9.6013520000000005E-2</c:v>
                </c:pt>
                <c:pt idx="19">
                  <c:v>8.7306419999999996E-2</c:v>
                </c:pt>
                <c:pt idx="20">
                  <c:v>8.4203059999999996E-2</c:v>
                </c:pt>
                <c:pt idx="21">
                  <c:v>8.5332179999999994E-2</c:v>
                </c:pt>
                <c:pt idx="22">
                  <c:v>8.7366230000000003E-2</c:v>
                </c:pt>
                <c:pt idx="23">
                  <c:v>8.618373E-2</c:v>
                </c:pt>
                <c:pt idx="24">
                  <c:v>8.5163559999999999E-2</c:v>
                </c:pt>
                <c:pt idx="25">
                  <c:v>8.7990869999999999E-2</c:v>
                </c:pt>
                <c:pt idx="26">
                  <c:v>8.625969E-2</c:v>
                </c:pt>
                <c:pt idx="27">
                  <c:v>8.4171930000000006E-2</c:v>
                </c:pt>
                <c:pt idx="28">
                  <c:v>9.2428499999999997E-2</c:v>
                </c:pt>
                <c:pt idx="29">
                  <c:v>8.5119959999999995E-2</c:v>
                </c:pt>
                <c:pt idx="30">
                  <c:v>8.8192439999999997E-2</c:v>
                </c:pt>
                <c:pt idx="31">
                  <c:v>8.7569839999999996E-2</c:v>
                </c:pt>
                <c:pt idx="32">
                  <c:v>8.6326429999999996E-2</c:v>
                </c:pt>
                <c:pt idx="33">
                  <c:v>8.0411109999999994E-2</c:v>
                </c:pt>
                <c:pt idx="34">
                  <c:v>8.3036609999999997E-2</c:v>
                </c:pt>
                <c:pt idx="35">
                  <c:v>8.2972879999999999E-2</c:v>
                </c:pt>
                <c:pt idx="36">
                  <c:v>8.4320039999999999E-2</c:v>
                </c:pt>
                <c:pt idx="37">
                  <c:v>8.0286780000000002E-2</c:v>
                </c:pt>
                <c:pt idx="38">
                  <c:v>8.599598E-2</c:v>
                </c:pt>
                <c:pt idx="39">
                  <c:v>8.7388670000000002E-2</c:v>
                </c:pt>
                <c:pt idx="40">
                  <c:v>8.4761870000000003E-2</c:v>
                </c:pt>
                <c:pt idx="41">
                  <c:v>9.5061870000000007E-2</c:v>
                </c:pt>
                <c:pt idx="42">
                  <c:v>8.4954119999999994E-2</c:v>
                </c:pt>
                <c:pt idx="43">
                  <c:v>8.0077339999999997E-2</c:v>
                </c:pt>
                <c:pt idx="44">
                  <c:v>8.1585169999999999E-2</c:v>
                </c:pt>
                <c:pt idx="45">
                  <c:v>8.7998099999999996E-2</c:v>
                </c:pt>
                <c:pt idx="46">
                  <c:v>9.0009839999999994E-2</c:v>
                </c:pt>
                <c:pt idx="47">
                  <c:v>8.5571439999999999E-2</c:v>
                </c:pt>
                <c:pt idx="48">
                  <c:v>8.4996760000000005E-2</c:v>
                </c:pt>
                <c:pt idx="49">
                  <c:v>8.4857070000000007E-2</c:v>
                </c:pt>
                <c:pt idx="50">
                  <c:v>8.1959379999999998E-2</c:v>
                </c:pt>
                <c:pt idx="51">
                  <c:v>8.3188170000000006E-2</c:v>
                </c:pt>
              </c:numCache>
            </c:numRef>
          </c:yVal>
        </c:ser>
        <c:axId val="118481664"/>
        <c:axId val="127304448"/>
      </c:scatterChart>
      <c:valAx>
        <c:axId val="118481664"/>
        <c:scaling>
          <c:orientation val="minMax"/>
        </c:scaling>
        <c:axPos val="b"/>
        <c:tickLblPos val="nextTo"/>
        <c:crossAx val="127304448"/>
        <c:crosses val="autoZero"/>
        <c:crossBetween val="midCat"/>
      </c:valAx>
      <c:valAx>
        <c:axId val="127304448"/>
        <c:scaling>
          <c:orientation val="minMax"/>
          <c:max val="0.25"/>
        </c:scaling>
        <c:axPos val="l"/>
        <c:majorGridlines/>
        <c:numFmt formatCode="General" sourceLinked="1"/>
        <c:tickLblPos val="nextTo"/>
        <c:crossAx val="118481664"/>
        <c:crosses val="autoZero"/>
        <c:crossBetween val="midCat"/>
      </c:valAx>
    </c:plotArea>
    <c:plotVisOnly val="1"/>
    <c:dispBlanksAs val="gap"/>
  </c:chart>
  <c:spPr>
    <a:ln>
      <a:solidFill>
        <a:prstClr val="black"/>
      </a:solidFill>
    </a:ln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title>
      <c:tx>
        <c:rich>
          <a:bodyPr/>
          <a:lstStyle/>
          <a:p>
            <a:pPr>
              <a:defRPr/>
            </a:pPr>
            <a:r>
              <a:rPr lang="de-DE" dirty="0" smtClean="0"/>
              <a:t>#520  </a:t>
            </a:r>
            <a:r>
              <a:rPr lang="de-DE" dirty="0"/>
              <a:t>Type 1; RMS </a:t>
            </a:r>
            <a:r>
              <a:rPr lang="de-DE" dirty="0" err="1"/>
              <a:t>cw</a:t>
            </a:r>
            <a:r>
              <a:rPr lang="de-DE" dirty="0"/>
              <a:t>/</a:t>
            </a:r>
            <a:r>
              <a:rPr lang="de-DE" dirty="0" err="1"/>
              <a:t>ccw</a:t>
            </a:r>
            <a:endParaRPr lang="de-DE" dirty="0"/>
          </a:p>
        </c:rich>
      </c:tx>
      <c:layout/>
      <c:overlay val="1"/>
    </c:title>
    <c:plotArea>
      <c:layout/>
      <c:scatterChart>
        <c:scatterStyle val="lineMarker"/>
        <c:ser>
          <c:idx val="1"/>
          <c:order val="1"/>
          <c:marker>
            <c:symbol val="none"/>
          </c:marker>
          <c:yVal>
            <c:numRef>
              <c:f>'AgaChk1X_Results_2018_06_19 (A)'!$E$4:$E$55</c:f>
              <c:numCache>
                <c:formatCode>General</c:formatCode>
                <c:ptCount val="52"/>
                <c:pt idx="0">
                  <c:v>0.1243022</c:v>
                </c:pt>
                <c:pt idx="1">
                  <c:v>0.12963740000000001</c:v>
                </c:pt>
                <c:pt idx="2">
                  <c:v>0.13015299999999999</c:v>
                </c:pt>
                <c:pt idx="3">
                  <c:v>0.1434655</c:v>
                </c:pt>
                <c:pt idx="4">
                  <c:v>0.12540100000000001</c:v>
                </c:pt>
                <c:pt idx="5">
                  <c:v>0.11569450000000001</c:v>
                </c:pt>
                <c:pt idx="6">
                  <c:v>0.12629660000000001</c:v>
                </c:pt>
                <c:pt idx="7">
                  <c:v>0.12149450000000001</c:v>
                </c:pt>
                <c:pt idx="8">
                  <c:v>0.12506590000000001</c:v>
                </c:pt>
                <c:pt idx="9">
                  <c:v>0.12522459999999999</c:v>
                </c:pt>
                <c:pt idx="10">
                  <c:v>0.1227013</c:v>
                </c:pt>
                <c:pt idx="11">
                  <c:v>0.13028519999999999</c:v>
                </c:pt>
                <c:pt idx="12">
                  <c:v>0.12611120000000001</c:v>
                </c:pt>
                <c:pt idx="13">
                  <c:v>0.1222941</c:v>
                </c:pt>
                <c:pt idx="14">
                  <c:v>0.11754100000000001</c:v>
                </c:pt>
                <c:pt idx="15">
                  <c:v>0.13100500000000001</c:v>
                </c:pt>
                <c:pt idx="16">
                  <c:v>0.12504219999999999</c:v>
                </c:pt>
                <c:pt idx="17">
                  <c:v>0.12940589999999999</c:v>
                </c:pt>
                <c:pt idx="18">
                  <c:v>0.1284884</c:v>
                </c:pt>
                <c:pt idx="19">
                  <c:v>0.12649560000000001</c:v>
                </c:pt>
                <c:pt idx="20">
                  <c:v>0.1278001</c:v>
                </c:pt>
                <c:pt idx="21">
                  <c:v>0.1280559</c:v>
                </c:pt>
                <c:pt idx="22">
                  <c:v>0.126888</c:v>
                </c:pt>
                <c:pt idx="23">
                  <c:v>0.1308581</c:v>
                </c:pt>
                <c:pt idx="24">
                  <c:v>0.12589649999999999</c:v>
                </c:pt>
                <c:pt idx="25">
                  <c:v>0.1244627</c:v>
                </c:pt>
                <c:pt idx="26">
                  <c:v>0.1201651</c:v>
                </c:pt>
                <c:pt idx="27">
                  <c:v>0.12507770000000001</c:v>
                </c:pt>
                <c:pt idx="28">
                  <c:v>0.1260974</c:v>
                </c:pt>
                <c:pt idx="29">
                  <c:v>0.1149916</c:v>
                </c:pt>
                <c:pt idx="30">
                  <c:v>0.1240082</c:v>
                </c:pt>
                <c:pt idx="31">
                  <c:v>0.12278029999999999</c:v>
                </c:pt>
                <c:pt idx="32">
                  <c:v>0.1219956</c:v>
                </c:pt>
                <c:pt idx="33">
                  <c:v>0.1248618</c:v>
                </c:pt>
                <c:pt idx="34">
                  <c:v>0.1194654</c:v>
                </c:pt>
                <c:pt idx="35">
                  <c:v>0.11516510000000001</c:v>
                </c:pt>
                <c:pt idx="36">
                  <c:v>0.1181441</c:v>
                </c:pt>
                <c:pt idx="37">
                  <c:v>0.1198417</c:v>
                </c:pt>
                <c:pt idx="38">
                  <c:v>0.11592330000000001</c:v>
                </c:pt>
                <c:pt idx="39">
                  <c:v>0.1136027</c:v>
                </c:pt>
                <c:pt idx="40">
                  <c:v>0.1155882</c:v>
                </c:pt>
                <c:pt idx="41">
                  <c:v>0.1100652</c:v>
                </c:pt>
                <c:pt idx="42">
                  <c:v>0.10837339999999999</c:v>
                </c:pt>
                <c:pt idx="43">
                  <c:v>0.1156316</c:v>
                </c:pt>
                <c:pt idx="44">
                  <c:v>0.1087346</c:v>
                </c:pt>
                <c:pt idx="45">
                  <c:v>0.10932790000000001</c:v>
                </c:pt>
                <c:pt idx="46">
                  <c:v>0.1097677</c:v>
                </c:pt>
                <c:pt idx="47">
                  <c:v>0.11058999999999999</c:v>
                </c:pt>
                <c:pt idx="48">
                  <c:v>0.10732800000000001</c:v>
                </c:pt>
                <c:pt idx="49">
                  <c:v>0.1091017</c:v>
                </c:pt>
                <c:pt idx="50">
                  <c:v>0.1104941</c:v>
                </c:pt>
                <c:pt idx="51">
                  <c:v>0.1114106</c:v>
                </c:pt>
              </c:numCache>
            </c:numRef>
          </c:yVal>
        </c:ser>
        <c:ser>
          <c:idx val="0"/>
          <c:order val="0"/>
          <c:marker>
            <c:symbol val="none"/>
          </c:marker>
          <c:yVal>
            <c:numRef>
              <c:f>'AgaChk1X_Results_2018_06_19 (A)'!$E$56:$E$107</c:f>
              <c:numCache>
                <c:formatCode>General</c:formatCode>
                <c:ptCount val="52"/>
                <c:pt idx="0">
                  <c:v>0.1068445</c:v>
                </c:pt>
                <c:pt idx="1">
                  <c:v>0.1075174</c:v>
                </c:pt>
                <c:pt idx="2">
                  <c:v>0.1080663</c:v>
                </c:pt>
                <c:pt idx="3">
                  <c:v>0.1124327</c:v>
                </c:pt>
                <c:pt idx="4">
                  <c:v>0.1051943</c:v>
                </c:pt>
                <c:pt idx="5">
                  <c:v>9.5614519999999995E-2</c:v>
                </c:pt>
                <c:pt idx="6">
                  <c:v>0.10459060000000001</c:v>
                </c:pt>
                <c:pt idx="7">
                  <c:v>9.8913070000000006E-2</c:v>
                </c:pt>
                <c:pt idx="8">
                  <c:v>0.1029369</c:v>
                </c:pt>
                <c:pt idx="9">
                  <c:v>0.1066289</c:v>
                </c:pt>
                <c:pt idx="10">
                  <c:v>0.10200380000000001</c:v>
                </c:pt>
                <c:pt idx="11">
                  <c:v>0.1014958</c:v>
                </c:pt>
                <c:pt idx="12">
                  <c:v>9.8865430000000004E-2</c:v>
                </c:pt>
                <c:pt idx="13">
                  <c:v>9.8792950000000004E-2</c:v>
                </c:pt>
                <c:pt idx="14">
                  <c:v>9.6075010000000002E-2</c:v>
                </c:pt>
                <c:pt idx="15">
                  <c:v>0.1064949</c:v>
                </c:pt>
                <c:pt idx="16">
                  <c:v>0.1028155</c:v>
                </c:pt>
                <c:pt idx="17">
                  <c:v>0.10817599999999999</c:v>
                </c:pt>
                <c:pt idx="18">
                  <c:v>0.1072647</c:v>
                </c:pt>
                <c:pt idx="19">
                  <c:v>0.111802</c:v>
                </c:pt>
                <c:pt idx="20">
                  <c:v>0.11039640000000001</c:v>
                </c:pt>
                <c:pt idx="21">
                  <c:v>0.1082024</c:v>
                </c:pt>
                <c:pt idx="22">
                  <c:v>0.10621559999999999</c:v>
                </c:pt>
                <c:pt idx="23">
                  <c:v>0.1100172</c:v>
                </c:pt>
                <c:pt idx="24">
                  <c:v>0.10052270000000001</c:v>
                </c:pt>
                <c:pt idx="25">
                  <c:v>0.1086819</c:v>
                </c:pt>
                <c:pt idx="26">
                  <c:v>0.1047703</c:v>
                </c:pt>
                <c:pt idx="27">
                  <c:v>0.1060363</c:v>
                </c:pt>
                <c:pt idx="28">
                  <c:v>0.1045758</c:v>
                </c:pt>
                <c:pt idx="29">
                  <c:v>9.6951979999999993E-2</c:v>
                </c:pt>
                <c:pt idx="30">
                  <c:v>0.1052804</c:v>
                </c:pt>
                <c:pt idx="31">
                  <c:v>0.1029774</c:v>
                </c:pt>
                <c:pt idx="32">
                  <c:v>0.1013701</c:v>
                </c:pt>
                <c:pt idx="33">
                  <c:v>0.10251970000000001</c:v>
                </c:pt>
                <c:pt idx="34">
                  <c:v>0.1013602</c:v>
                </c:pt>
                <c:pt idx="35">
                  <c:v>0.10064869999999999</c:v>
                </c:pt>
                <c:pt idx="36">
                  <c:v>9.9247680000000005E-2</c:v>
                </c:pt>
                <c:pt idx="37">
                  <c:v>9.8204470000000002E-2</c:v>
                </c:pt>
                <c:pt idx="38">
                  <c:v>9.8651009999999997E-2</c:v>
                </c:pt>
                <c:pt idx="39">
                  <c:v>9.6307699999999996E-2</c:v>
                </c:pt>
                <c:pt idx="40">
                  <c:v>9.7272999999999998E-2</c:v>
                </c:pt>
                <c:pt idx="41">
                  <c:v>9.4588409999999998E-2</c:v>
                </c:pt>
                <c:pt idx="42">
                  <c:v>9.1394160000000002E-2</c:v>
                </c:pt>
                <c:pt idx="43">
                  <c:v>9.8697889999999996E-2</c:v>
                </c:pt>
                <c:pt idx="44">
                  <c:v>0.10219259999999999</c:v>
                </c:pt>
                <c:pt idx="45">
                  <c:v>9.1625830000000005E-2</c:v>
                </c:pt>
                <c:pt idx="46">
                  <c:v>9.5102800000000001E-2</c:v>
                </c:pt>
                <c:pt idx="47">
                  <c:v>9.4422210000000006E-2</c:v>
                </c:pt>
                <c:pt idx="48">
                  <c:v>9.1279780000000005E-2</c:v>
                </c:pt>
                <c:pt idx="49">
                  <c:v>9.3280559999999998E-2</c:v>
                </c:pt>
                <c:pt idx="50">
                  <c:v>9.1579450000000007E-2</c:v>
                </c:pt>
                <c:pt idx="51">
                  <c:v>9.3040020000000001E-2</c:v>
                </c:pt>
              </c:numCache>
            </c:numRef>
          </c:yVal>
        </c:ser>
        <c:axId val="55215616"/>
        <c:axId val="55782400"/>
      </c:scatterChart>
      <c:valAx>
        <c:axId val="55215616"/>
        <c:scaling>
          <c:orientation val="minMax"/>
        </c:scaling>
        <c:axPos val="b"/>
        <c:tickLblPos val="nextTo"/>
        <c:crossAx val="55782400"/>
        <c:crosses val="autoZero"/>
        <c:crossBetween val="midCat"/>
      </c:valAx>
      <c:valAx>
        <c:axId val="55782400"/>
        <c:scaling>
          <c:orientation val="minMax"/>
          <c:max val="0.25"/>
        </c:scaling>
        <c:axPos val="l"/>
        <c:majorGridlines/>
        <c:numFmt formatCode="General" sourceLinked="1"/>
        <c:tickLblPos val="nextTo"/>
        <c:crossAx val="55215616"/>
        <c:crosses val="autoZero"/>
        <c:crossBetween val="midCat"/>
      </c:valAx>
    </c:plotArea>
    <c:plotVisOnly val="1"/>
    <c:dispBlanksAs val="gap"/>
  </c:chart>
  <c:spPr>
    <a:ln>
      <a:solidFill>
        <a:sysClr val="windowText" lastClr="000000"/>
      </a:solidFill>
    </a:ln>
  </c:sp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title>
      <c:tx>
        <c:rich>
          <a:bodyPr/>
          <a:lstStyle/>
          <a:p>
            <a:pPr>
              <a:defRPr/>
            </a:pPr>
            <a:r>
              <a:rPr lang="de-DE" dirty="0" smtClean="0"/>
              <a:t>#520 </a:t>
            </a:r>
            <a:r>
              <a:rPr lang="de-DE" dirty="0"/>
              <a:t>Type 1; </a:t>
            </a:r>
            <a:r>
              <a:rPr lang="de-DE" dirty="0" err="1"/>
              <a:t>caRMS</a:t>
            </a:r>
            <a:r>
              <a:rPr lang="de-DE" dirty="0"/>
              <a:t> </a:t>
            </a:r>
            <a:r>
              <a:rPr lang="de-DE" dirty="0" err="1"/>
              <a:t>cw</a:t>
            </a:r>
            <a:r>
              <a:rPr lang="de-DE" dirty="0"/>
              <a:t>/</a:t>
            </a:r>
            <a:r>
              <a:rPr lang="de-DE" dirty="0" err="1"/>
              <a:t>ccw</a:t>
            </a:r>
            <a:endParaRPr lang="de-DE" dirty="0"/>
          </a:p>
        </c:rich>
      </c:tx>
      <c:layout/>
      <c:overlay val="1"/>
    </c:title>
    <c:plotArea>
      <c:layout>
        <c:manualLayout>
          <c:layoutTarget val="inner"/>
          <c:xMode val="edge"/>
          <c:yMode val="edge"/>
          <c:x val="0.10249045216653317"/>
          <c:y val="7.8357760024522494E-2"/>
          <c:w val="0.86805517573776336"/>
          <c:h val="0.82406728356035752"/>
        </c:manualLayout>
      </c:layout>
      <c:scatterChart>
        <c:scatterStyle val="lineMarker"/>
        <c:ser>
          <c:idx val="1"/>
          <c:order val="1"/>
          <c:marker>
            <c:symbol val="none"/>
          </c:marker>
          <c:yVal>
            <c:numRef>
              <c:f>'AgaChk1X_Results_2018_06_19 (A)'!$Q$4:$Q$55</c:f>
              <c:numCache>
                <c:formatCode>General</c:formatCode>
                <c:ptCount val="52"/>
                <c:pt idx="0">
                  <c:v>3.0196049999999999E-2</c:v>
                </c:pt>
                <c:pt idx="1">
                  <c:v>3.6423339999999998E-2</c:v>
                </c:pt>
                <c:pt idx="2">
                  <c:v>2.9312459999999999E-2</c:v>
                </c:pt>
                <c:pt idx="3">
                  <c:v>3.1574329999999998E-2</c:v>
                </c:pt>
                <c:pt idx="4">
                  <c:v>3.7077869999999999E-2</c:v>
                </c:pt>
                <c:pt idx="5">
                  <c:v>1.0685979999999999E-2</c:v>
                </c:pt>
                <c:pt idx="6">
                  <c:v>4.0773570000000002E-2</c:v>
                </c:pt>
                <c:pt idx="7">
                  <c:v>3.987549E-2</c:v>
                </c:pt>
                <c:pt idx="8">
                  <c:v>3.7645900000000003E-2</c:v>
                </c:pt>
                <c:pt idx="9">
                  <c:v>3.7768349999999999E-2</c:v>
                </c:pt>
                <c:pt idx="10">
                  <c:v>3.5826570000000002E-2</c:v>
                </c:pt>
                <c:pt idx="11">
                  <c:v>3.4069629999999997E-2</c:v>
                </c:pt>
                <c:pt idx="12">
                  <c:v>4.0174300000000003E-2</c:v>
                </c:pt>
                <c:pt idx="13">
                  <c:v>3.2513670000000001E-2</c:v>
                </c:pt>
                <c:pt idx="14">
                  <c:v>3.3557950000000003E-2</c:v>
                </c:pt>
                <c:pt idx="15">
                  <c:v>3.4394330000000001E-2</c:v>
                </c:pt>
                <c:pt idx="16">
                  <c:v>4.13964E-2</c:v>
                </c:pt>
                <c:pt idx="17">
                  <c:v>2.7027610000000001E-2</c:v>
                </c:pt>
                <c:pt idx="18">
                  <c:v>3.6438489999999997E-2</c:v>
                </c:pt>
                <c:pt idx="19">
                  <c:v>4.0708229999999998E-2</c:v>
                </c:pt>
                <c:pt idx="20">
                  <c:v>3.4956220000000003E-2</c:v>
                </c:pt>
                <c:pt idx="21">
                  <c:v>3.5454810000000003E-2</c:v>
                </c:pt>
                <c:pt idx="22">
                  <c:v>3.700494E-2</c:v>
                </c:pt>
                <c:pt idx="23">
                  <c:v>3.2147599999999998E-2</c:v>
                </c:pt>
                <c:pt idx="24">
                  <c:v>2.9689150000000001E-2</c:v>
                </c:pt>
                <c:pt idx="25">
                  <c:v>3.035856E-2</c:v>
                </c:pt>
                <c:pt idx="26">
                  <c:v>3.4713130000000002E-2</c:v>
                </c:pt>
                <c:pt idx="27">
                  <c:v>3.7277110000000002E-2</c:v>
                </c:pt>
                <c:pt idx="28">
                  <c:v>3.2445809999999999E-2</c:v>
                </c:pt>
                <c:pt idx="29">
                  <c:v>2.868652E-2</c:v>
                </c:pt>
                <c:pt idx="30">
                  <c:v>3.5445110000000002E-2</c:v>
                </c:pt>
                <c:pt idx="31">
                  <c:v>3.3654580000000003E-2</c:v>
                </c:pt>
                <c:pt idx="32">
                  <c:v>3.2208140000000003E-2</c:v>
                </c:pt>
                <c:pt idx="33">
                  <c:v>3.5939400000000003E-2</c:v>
                </c:pt>
                <c:pt idx="34">
                  <c:v>3.3235380000000002E-2</c:v>
                </c:pt>
                <c:pt idx="35">
                  <c:v>3.460912E-2</c:v>
                </c:pt>
                <c:pt idx="36">
                  <c:v>3.2214699999999999E-2</c:v>
                </c:pt>
                <c:pt idx="37">
                  <c:v>3.3503089999999999E-2</c:v>
                </c:pt>
                <c:pt idx="38">
                  <c:v>3.029627E-2</c:v>
                </c:pt>
                <c:pt idx="39">
                  <c:v>2.7703100000000001E-2</c:v>
                </c:pt>
                <c:pt idx="40">
                  <c:v>2.7509780000000001E-2</c:v>
                </c:pt>
                <c:pt idx="41">
                  <c:v>2.4365589999999999E-2</c:v>
                </c:pt>
                <c:pt idx="42">
                  <c:v>3.1908489999999998E-2</c:v>
                </c:pt>
                <c:pt idx="43">
                  <c:v>2.1073970000000001E-2</c:v>
                </c:pt>
                <c:pt idx="44">
                  <c:v>2.853456E-2</c:v>
                </c:pt>
                <c:pt idx="45">
                  <c:v>2.3526450000000001E-2</c:v>
                </c:pt>
                <c:pt idx="46">
                  <c:v>2.7470680000000001E-2</c:v>
                </c:pt>
                <c:pt idx="47">
                  <c:v>2.7833170000000001E-2</c:v>
                </c:pt>
                <c:pt idx="48">
                  <c:v>1.7801190000000001E-2</c:v>
                </c:pt>
                <c:pt idx="49">
                  <c:v>2.604677E-2</c:v>
                </c:pt>
                <c:pt idx="50">
                  <c:v>2.7224180000000001E-2</c:v>
                </c:pt>
                <c:pt idx="51">
                  <c:v>3.4527990000000001E-2</c:v>
                </c:pt>
              </c:numCache>
            </c:numRef>
          </c:yVal>
        </c:ser>
        <c:ser>
          <c:idx val="0"/>
          <c:order val="0"/>
          <c:marker>
            <c:symbol val="none"/>
          </c:marker>
          <c:yVal>
            <c:numRef>
              <c:f>'AgaChk1X_Results_2018_06_19 (A)'!$Q$56:$Q$107</c:f>
              <c:numCache>
                <c:formatCode>General</c:formatCode>
                <c:ptCount val="52"/>
                <c:pt idx="0">
                  <c:v>1.58774E-2</c:v>
                </c:pt>
                <c:pt idx="1">
                  <c:v>3.09275E-2</c:v>
                </c:pt>
                <c:pt idx="2">
                  <c:v>1.7391489999999999E-2</c:v>
                </c:pt>
                <c:pt idx="3">
                  <c:v>2.2483469999999998E-2</c:v>
                </c:pt>
                <c:pt idx="4">
                  <c:v>3.645967E-2</c:v>
                </c:pt>
                <c:pt idx="5">
                  <c:v>4.2045770000000003E-2</c:v>
                </c:pt>
                <c:pt idx="6">
                  <c:v>1.6141019999999999E-2</c:v>
                </c:pt>
                <c:pt idx="7">
                  <c:v>1.6689610000000001E-2</c:v>
                </c:pt>
                <c:pt idx="8">
                  <c:v>1.291666E-2</c:v>
                </c:pt>
                <c:pt idx="9">
                  <c:v>3.3277559999999998E-2</c:v>
                </c:pt>
                <c:pt idx="10">
                  <c:v>1.8863029999999999E-2</c:v>
                </c:pt>
                <c:pt idx="11">
                  <c:v>3.6281470000000003E-2</c:v>
                </c:pt>
                <c:pt idx="12">
                  <c:v>2.717222E-2</c:v>
                </c:pt>
                <c:pt idx="13">
                  <c:v>1.3049420000000001E-2</c:v>
                </c:pt>
                <c:pt idx="14">
                  <c:v>1.395387E-2</c:v>
                </c:pt>
                <c:pt idx="15">
                  <c:v>3.8257579999999999E-2</c:v>
                </c:pt>
                <c:pt idx="16">
                  <c:v>3.8439950000000001E-2</c:v>
                </c:pt>
                <c:pt idx="17">
                  <c:v>2.1988859999999999E-2</c:v>
                </c:pt>
                <c:pt idx="18">
                  <c:v>1.5655559999999999E-2</c:v>
                </c:pt>
                <c:pt idx="19">
                  <c:v>1.4567999999999999E-2</c:v>
                </c:pt>
                <c:pt idx="20">
                  <c:v>9.3314309999999994E-3</c:v>
                </c:pt>
                <c:pt idx="21">
                  <c:v>1.2487669999999999E-2</c:v>
                </c:pt>
                <c:pt idx="22">
                  <c:v>3.4261939999999998E-2</c:v>
                </c:pt>
                <c:pt idx="23">
                  <c:v>2.9356380000000001E-2</c:v>
                </c:pt>
                <c:pt idx="24">
                  <c:v>9.1823809999999999E-3</c:v>
                </c:pt>
                <c:pt idx="25">
                  <c:v>1.097013E-2</c:v>
                </c:pt>
                <c:pt idx="26">
                  <c:v>9.8435150000000006E-3</c:v>
                </c:pt>
                <c:pt idx="27">
                  <c:v>2.7033459999999999E-2</c:v>
                </c:pt>
                <c:pt idx="28">
                  <c:v>1.657865E-2</c:v>
                </c:pt>
                <c:pt idx="29">
                  <c:v>7.4217220000000004E-3</c:v>
                </c:pt>
                <c:pt idx="30">
                  <c:v>2.9158529999999998E-2</c:v>
                </c:pt>
                <c:pt idx="31">
                  <c:v>2.4201110000000001E-2</c:v>
                </c:pt>
                <c:pt idx="32">
                  <c:v>2.8158909999999999E-2</c:v>
                </c:pt>
                <c:pt idx="33">
                  <c:v>2.4084910000000001E-2</c:v>
                </c:pt>
                <c:pt idx="34">
                  <c:v>1.007861E-2</c:v>
                </c:pt>
                <c:pt idx="35">
                  <c:v>9.0631619999999996E-3</c:v>
                </c:pt>
                <c:pt idx="36">
                  <c:v>2.3959870000000001E-2</c:v>
                </c:pt>
                <c:pt idx="37">
                  <c:v>2.3171979999999998E-2</c:v>
                </c:pt>
                <c:pt idx="38">
                  <c:v>3.0947240000000001E-2</c:v>
                </c:pt>
                <c:pt idx="39">
                  <c:v>1.5631920000000001E-2</c:v>
                </c:pt>
                <c:pt idx="40">
                  <c:v>2.3543379999999999E-2</c:v>
                </c:pt>
                <c:pt idx="41">
                  <c:v>2.2357120000000001E-2</c:v>
                </c:pt>
                <c:pt idx="42">
                  <c:v>1.6644119999999998E-2</c:v>
                </c:pt>
                <c:pt idx="43">
                  <c:v>1.829687E-2</c:v>
                </c:pt>
                <c:pt idx="44">
                  <c:v>2.58643E-2</c:v>
                </c:pt>
                <c:pt idx="45">
                  <c:v>2.5010009999999999E-2</c:v>
                </c:pt>
                <c:pt idx="46">
                  <c:v>2.4006070000000001E-2</c:v>
                </c:pt>
                <c:pt idx="47">
                  <c:v>8.0981430000000004E-3</c:v>
                </c:pt>
                <c:pt idx="48">
                  <c:v>1.5078609999999999E-2</c:v>
                </c:pt>
                <c:pt idx="49">
                  <c:v>1.4299890000000001E-2</c:v>
                </c:pt>
                <c:pt idx="50">
                  <c:v>2.5222410000000001E-2</c:v>
                </c:pt>
                <c:pt idx="51">
                  <c:v>2.423633E-2</c:v>
                </c:pt>
              </c:numCache>
            </c:numRef>
          </c:yVal>
        </c:ser>
        <c:axId val="66071552"/>
        <c:axId val="68083072"/>
      </c:scatterChart>
      <c:valAx>
        <c:axId val="66071552"/>
        <c:scaling>
          <c:orientation val="minMax"/>
        </c:scaling>
        <c:axPos val="b"/>
        <c:tickLblPos val="nextTo"/>
        <c:crossAx val="68083072"/>
        <c:crosses val="autoZero"/>
        <c:crossBetween val="midCat"/>
      </c:valAx>
      <c:valAx>
        <c:axId val="68083072"/>
        <c:scaling>
          <c:orientation val="minMax"/>
          <c:max val="0.25"/>
        </c:scaling>
        <c:axPos val="l"/>
        <c:majorGridlines/>
        <c:numFmt formatCode="General" sourceLinked="1"/>
        <c:tickLblPos val="nextTo"/>
        <c:crossAx val="66071552"/>
        <c:crosses val="autoZero"/>
        <c:crossBetween val="midCat"/>
      </c:valAx>
    </c:plotArea>
    <c:plotVisOnly val="1"/>
    <c:dispBlanksAs val="gap"/>
  </c:chart>
  <c:spPr>
    <a:ln>
      <a:solidFill>
        <a:sysClr val="windowText" lastClr="000000"/>
      </a:solidFill>
    </a:ln>
  </c:sp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title>
      <c:tx>
        <c:rich>
          <a:bodyPr/>
          <a:lstStyle/>
          <a:p>
            <a:pPr>
              <a:defRPr/>
            </a:pPr>
            <a:r>
              <a:rPr lang="de-DE"/>
              <a:t> #31 Type 1;  RMS cw /ccw</a:t>
            </a:r>
          </a:p>
        </c:rich>
      </c:tx>
      <c:layout/>
      <c:overlay val="1"/>
    </c:title>
    <c:plotArea>
      <c:layout>
        <c:manualLayout>
          <c:layoutTarget val="inner"/>
          <c:xMode val="edge"/>
          <c:yMode val="edge"/>
          <c:x val="7.9620342007854478E-2"/>
          <c:y val="5.8902359653542083E-2"/>
          <c:w val="0.87259903220629853"/>
          <c:h val="0.80819073733847024"/>
        </c:manualLayout>
      </c:layout>
      <c:scatterChart>
        <c:scatterStyle val="lineMarker"/>
        <c:ser>
          <c:idx val="1"/>
          <c:order val="1"/>
          <c:marker>
            <c:symbol val="none"/>
          </c:marker>
          <c:yVal>
            <c:numRef>
              <c:f>'AgaChk1X_Results_2018_06_19 (A)'!$E$4:$E$55</c:f>
              <c:numCache>
                <c:formatCode>General</c:formatCode>
                <c:ptCount val="52"/>
                <c:pt idx="0">
                  <c:v>0.15665799999999999</c:v>
                </c:pt>
                <c:pt idx="1">
                  <c:v>0.20566709999999999</c:v>
                </c:pt>
                <c:pt idx="2">
                  <c:v>0.1698412</c:v>
                </c:pt>
                <c:pt idx="3">
                  <c:v>0.3243048</c:v>
                </c:pt>
                <c:pt idx="4">
                  <c:v>0.40838600000000003</c:v>
                </c:pt>
                <c:pt idx="5">
                  <c:v>0.49464590000000003</c:v>
                </c:pt>
                <c:pt idx="6">
                  <c:v>0.20333129999999999</c:v>
                </c:pt>
                <c:pt idx="7">
                  <c:v>0.19943649999999999</c:v>
                </c:pt>
                <c:pt idx="8">
                  <c:v>0.2263027</c:v>
                </c:pt>
                <c:pt idx="9">
                  <c:v>0.44127860000000002</c:v>
                </c:pt>
                <c:pt idx="10">
                  <c:v>0.42039840000000001</c:v>
                </c:pt>
                <c:pt idx="11">
                  <c:v>0.1784722</c:v>
                </c:pt>
                <c:pt idx="12">
                  <c:v>0.2293239</c:v>
                </c:pt>
                <c:pt idx="13">
                  <c:v>0.15380260000000001</c:v>
                </c:pt>
                <c:pt idx="14">
                  <c:v>0.19604269999999999</c:v>
                </c:pt>
                <c:pt idx="15">
                  <c:v>0.45003910000000003</c:v>
                </c:pt>
                <c:pt idx="16">
                  <c:v>0.38669140000000002</c:v>
                </c:pt>
                <c:pt idx="17">
                  <c:v>0.1786391</c:v>
                </c:pt>
                <c:pt idx="18">
                  <c:v>0.16804259999999999</c:v>
                </c:pt>
                <c:pt idx="19">
                  <c:v>0.2317051</c:v>
                </c:pt>
                <c:pt idx="20">
                  <c:v>0.14009830000000001</c:v>
                </c:pt>
                <c:pt idx="21">
                  <c:v>0.19666159999999999</c:v>
                </c:pt>
                <c:pt idx="22">
                  <c:v>0.10665280000000001</c:v>
                </c:pt>
                <c:pt idx="23">
                  <c:v>0.17042399999999999</c:v>
                </c:pt>
                <c:pt idx="24">
                  <c:v>0.53453010000000001</c:v>
                </c:pt>
                <c:pt idx="25">
                  <c:v>0.2782558</c:v>
                </c:pt>
                <c:pt idx="26">
                  <c:v>0.19677800000000001</c:v>
                </c:pt>
                <c:pt idx="27">
                  <c:v>0.20341590000000001</c:v>
                </c:pt>
                <c:pt idx="28">
                  <c:v>0.44372499999999998</c:v>
                </c:pt>
                <c:pt idx="29">
                  <c:v>0.53694129999999995</c:v>
                </c:pt>
                <c:pt idx="30">
                  <c:v>0.48140840000000001</c:v>
                </c:pt>
                <c:pt idx="31">
                  <c:v>0.14395150000000001</c:v>
                </c:pt>
                <c:pt idx="32">
                  <c:v>0.16749829999999999</c:v>
                </c:pt>
                <c:pt idx="33">
                  <c:v>0.25373810000000002</c:v>
                </c:pt>
                <c:pt idx="34">
                  <c:v>0.26038899999999998</c:v>
                </c:pt>
                <c:pt idx="35">
                  <c:v>0.49701770000000001</c:v>
                </c:pt>
                <c:pt idx="36">
                  <c:v>0.20231440000000001</c:v>
                </c:pt>
                <c:pt idx="37">
                  <c:v>0.35059089999999998</c:v>
                </c:pt>
                <c:pt idx="38">
                  <c:v>0.64857819999999999</c:v>
                </c:pt>
                <c:pt idx="39">
                  <c:v>0.29258390000000001</c:v>
                </c:pt>
                <c:pt idx="40">
                  <c:v>0.44477729999999999</c:v>
                </c:pt>
                <c:pt idx="41">
                  <c:v>0.38794380000000001</c:v>
                </c:pt>
                <c:pt idx="42">
                  <c:v>0.37583729999999999</c:v>
                </c:pt>
                <c:pt idx="43">
                  <c:v>0.25538549999999999</c:v>
                </c:pt>
                <c:pt idx="44">
                  <c:v>0.25304569999999998</c:v>
                </c:pt>
                <c:pt idx="45">
                  <c:v>0.13095979999999999</c:v>
                </c:pt>
                <c:pt idx="46">
                  <c:v>0.26565040000000001</c:v>
                </c:pt>
                <c:pt idx="47">
                  <c:v>0.18061070000000001</c:v>
                </c:pt>
                <c:pt idx="48">
                  <c:v>0.22461729999999999</c:v>
                </c:pt>
                <c:pt idx="49">
                  <c:v>0.1711917</c:v>
                </c:pt>
                <c:pt idx="50">
                  <c:v>0.2383207</c:v>
                </c:pt>
                <c:pt idx="51">
                  <c:v>0.3087471</c:v>
                </c:pt>
              </c:numCache>
            </c:numRef>
          </c:yVal>
        </c:ser>
        <c:ser>
          <c:idx val="0"/>
          <c:order val="0"/>
          <c:marker>
            <c:symbol val="none"/>
          </c:marker>
          <c:yVal>
            <c:numRef>
              <c:f>'AgaChk1X_Results_2018_06_19 (A)'!$E$56:$E$107</c:f>
              <c:numCache>
                <c:formatCode>General</c:formatCode>
                <c:ptCount val="52"/>
                <c:pt idx="0">
                  <c:v>0.14542869999999999</c:v>
                </c:pt>
                <c:pt idx="1">
                  <c:v>0.2042273</c:v>
                </c:pt>
                <c:pt idx="2">
                  <c:v>0.17003099999999999</c:v>
                </c:pt>
                <c:pt idx="3">
                  <c:v>0.39885330000000002</c:v>
                </c:pt>
                <c:pt idx="4">
                  <c:v>0.50967890000000005</c:v>
                </c:pt>
                <c:pt idx="5">
                  <c:v>0.58076139999999998</c:v>
                </c:pt>
                <c:pt idx="6">
                  <c:v>0.27781620000000001</c:v>
                </c:pt>
                <c:pt idx="7">
                  <c:v>0.26863740000000003</c:v>
                </c:pt>
                <c:pt idx="8">
                  <c:v>0.2378045</c:v>
                </c:pt>
                <c:pt idx="9">
                  <c:v>0.30530380000000001</c:v>
                </c:pt>
                <c:pt idx="10">
                  <c:v>0.41282740000000001</c:v>
                </c:pt>
                <c:pt idx="11">
                  <c:v>0.22136349999999999</c:v>
                </c:pt>
                <c:pt idx="12">
                  <c:v>0.2451953</c:v>
                </c:pt>
                <c:pt idx="13">
                  <c:v>0.2284726</c:v>
                </c:pt>
                <c:pt idx="14">
                  <c:v>0.2149692</c:v>
                </c:pt>
                <c:pt idx="15">
                  <c:v>0.27854950000000001</c:v>
                </c:pt>
                <c:pt idx="16">
                  <c:v>0.32039250000000002</c:v>
                </c:pt>
                <c:pt idx="17">
                  <c:v>0.20110520000000001</c:v>
                </c:pt>
                <c:pt idx="18">
                  <c:v>0.20779700000000001</c:v>
                </c:pt>
                <c:pt idx="19">
                  <c:v>0.18287719999999999</c:v>
                </c:pt>
                <c:pt idx="20">
                  <c:v>0.18618960000000001</c:v>
                </c:pt>
                <c:pt idx="21">
                  <c:v>0.21834029999999999</c:v>
                </c:pt>
                <c:pt idx="22">
                  <c:v>0.12853410000000001</c:v>
                </c:pt>
                <c:pt idx="23">
                  <c:v>0.19113559999999999</c:v>
                </c:pt>
                <c:pt idx="24">
                  <c:v>0.42917349999999999</c:v>
                </c:pt>
                <c:pt idx="25">
                  <c:v>0.2225625</c:v>
                </c:pt>
                <c:pt idx="26">
                  <c:v>0.25011709999999998</c:v>
                </c:pt>
                <c:pt idx="27">
                  <c:v>0.24458160000000001</c:v>
                </c:pt>
                <c:pt idx="28">
                  <c:v>0.22895979999999999</c:v>
                </c:pt>
                <c:pt idx="29">
                  <c:v>0.4382624</c:v>
                </c:pt>
                <c:pt idx="30">
                  <c:v>0.3787819</c:v>
                </c:pt>
                <c:pt idx="31">
                  <c:v>0.1496738</c:v>
                </c:pt>
                <c:pt idx="32">
                  <c:v>0.16944609999999999</c:v>
                </c:pt>
                <c:pt idx="33">
                  <c:v>0.25235059999999998</c:v>
                </c:pt>
                <c:pt idx="34">
                  <c:v>0.26119510000000001</c:v>
                </c:pt>
                <c:pt idx="35">
                  <c:v>0.39918789999999998</c:v>
                </c:pt>
                <c:pt idx="36">
                  <c:v>0.21706130000000001</c:v>
                </c:pt>
                <c:pt idx="37">
                  <c:v>0.3266734</c:v>
                </c:pt>
                <c:pt idx="38">
                  <c:v>0.43943270000000001</c:v>
                </c:pt>
                <c:pt idx="39">
                  <c:v>0.31670189999999998</c:v>
                </c:pt>
                <c:pt idx="40">
                  <c:v>0.4096996</c:v>
                </c:pt>
                <c:pt idx="41">
                  <c:v>0.33056210000000003</c:v>
                </c:pt>
                <c:pt idx="42">
                  <c:v>0.36646400000000001</c:v>
                </c:pt>
                <c:pt idx="43">
                  <c:v>0.34324929999999998</c:v>
                </c:pt>
                <c:pt idx="44">
                  <c:v>0.30556539999999999</c:v>
                </c:pt>
                <c:pt idx="45">
                  <c:v>0.2030035</c:v>
                </c:pt>
                <c:pt idx="46">
                  <c:v>0.21581439999999999</c:v>
                </c:pt>
                <c:pt idx="47">
                  <c:v>0.23955009999999999</c:v>
                </c:pt>
                <c:pt idx="48">
                  <c:v>0.23126070000000001</c:v>
                </c:pt>
                <c:pt idx="49">
                  <c:v>0.21909219999999999</c:v>
                </c:pt>
                <c:pt idx="50">
                  <c:v>0.2562545</c:v>
                </c:pt>
                <c:pt idx="51">
                  <c:v>0.2984038</c:v>
                </c:pt>
              </c:numCache>
            </c:numRef>
          </c:yVal>
        </c:ser>
        <c:axId val="35563008"/>
        <c:axId val="35570432"/>
      </c:scatterChart>
      <c:valAx>
        <c:axId val="35563008"/>
        <c:scaling>
          <c:orientation val="minMax"/>
        </c:scaling>
        <c:axPos val="b"/>
        <c:tickLblPos val="nextTo"/>
        <c:crossAx val="35570432"/>
        <c:crosses val="autoZero"/>
        <c:crossBetween val="midCat"/>
      </c:valAx>
      <c:valAx>
        <c:axId val="35570432"/>
        <c:scaling>
          <c:orientation val="minMax"/>
        </c:scaling>
        <c:axPos val="l"/>
        <c:majorGridlines/>
        <c:numFmt formatCode="General" sourceLinked="1"/>
        <c:tickLblPos val="nextTo"/>
        <c:crossAx val="35563008"/>
        <c:crosses val="autoZero"/>
        <c:crossBetween val="midCat"/>
      </c:valAx>
      <c:spPr>
        <a:ln>
          <a:solidFill>
            <a:sysClr val="windowText" lastClr="000000"/>
          </a:solidFill>
        </a:ln>
      </c:spPr>
    </c:plotArea>
    <c:plotVisOnly val="1"/>
    <c:dispBlanksAs val="gap"/>
  </c:chart>
  <c:spPr>
    <a:ln>
      <a:solidFill>
        <a:prstClr val="black"/>
      </a:solidFill>
    </a:ln>
  </c:sp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title>
      <c:tx>
        <c:rich>
          <a:bodyPr/>
          <a:lstStyle/>
          <a:p>
            <a:pPr>
              <a:defRPr/>
            </a:pPr>
            <a:r>
              <a:rPr lang="de-DE"/>
              <a:t>#31 Type 1; caRMS cw /ccw</a:t>
            </a:r>
          </a:p>
        </c:rich>
      </c:tx>
      <c:layout/>
      <c:overlay val="1"/>
    </c:title>
    <c:plotArea>
      <c:layout/>
      <c:scatterChart>
        <c:scatterStyle val="lineMarker"/>
        <c:ser>
          <c:idx val="1"/>
          <c:order val="1"/>
          <c:marker>
            <c:symbol val="none"/>
          </c:marker>
          <c:yVal>
            <c:numRef>
              <c:f>'AgaChk1X_Results_2018_06_19 (A)'!$Q$56:$Q$107</c:f>
              <c:numCache>
                <c:formatCode>General</c:formatCode>
                <c:ptCount val="52"/>
                <c:pt idx="0">
                  <c:v>5.3165009999999999E-2</c:v>
                </c:pt>
                <c:pt idx="1">
                  <c:v>9.9317569999999994E-2</c:v>
                </c:pt>
                <c:pt idx="2">
                  <c:v>7.5778449999999997E-2</c:v>
                </c:pt>
                <c:pt idx="3">
                  <c:v>0.39685510000000002</c:v>
                </c:pt>
                <c:pt idx="4">
                  <c:v>0.5503538</c:v>
                </c:pt>
                <c:pt idx="5">
                  <c:v>0.56190010000000001</c:v>
                </c:pt>
                <c:pt idx="6">
                  <c:v>0.20773559999999999</c:v>
                </c:pt>
                <c:pt idx="7">
                  <c:v>0.18337619999999999</c:v>
                </c:pt>
                <c:pt idx="8">
                  <c:v>0.13328509999999999</c:v>
                </c:pt>
                <c:pt idx="9">
                  <c:v>0.18150569999999999</c:v>
                </c:pt>
                <c:pt idx="10">
                  <c:v>0.38211309999999998</c:v>
                </c:pt>
                <c:pt idx="11">
                  <c:v>0.156447</c:v>
                </c:pt>
                <c:pt idx="12">
                  <c:v>0.19048190000000001</c:v>
                </c:pt>
                <c:pt idx="13">
                  <c:v>0.21036179999999999</c:v>
                </c:pt>
                <c:pt idx="14">
                  <c:v>0.1049495</c:v>
                </c:pt>
                <c:pt idx="15">
                  <c:v>0.171482</c:v>
                </c:pt>
                <c:pt idx="16">
                  <c:v>0.19137309999999999</c:v>
                </c:pt>
                <c:pt idx="17">
                  <c:v>0.17821310000000001</c:v>
                </c:pt>
                <c:pt idx="18">
                  <c:v>0.16452919999999999</c:v>
                </c:pt>
                <c:pt idx="19">
                  <c:v>0.1102844</c:v>
                </c:pt>
                <c:pt idx="20">
                  <c:v>0.11497250000000001</c:v>
                </c:pt>
                <c:pt idx="21">
                  <c:v>9.0835550000000001E-2</c:v>
                </c:pt>
                <c:pt idx="22">
                  <c:v>4.9299660000000002E-2</c:v>
                </c:pt>
                <c:pt idx="23">
                  <c:v>0.1254345</c:v>
                </c:pt>
                <c:pt idx="24">
                  <c:v>0.24954309999999999</c:v>
                </c:pt>
                <c:pt idx="25">
                  <c:v>0.13970540000000001</c:v>
                </c:pt>
                <c:pt idx="26">
                  <c:v>0.21689369999999999</c:v>
                </c:pt>
                <c:pt idx="27">
                  <c:v>0.1733208</c:v>
                </c:pt>
                <c:pt idx="28">
                  <c:v>0.13341700000000001</c:v>
                </c:pt>
                <c:pt idx="29">
                  <c:v>0.40311999999999998</c:v>
                </c:pt>
                <c:pt idx="30">
                  <c:v>0.31781769999999998</c:v>
                </c:pt>
                <c:pt idx="31">
                  <c:v>6.8283570000000002E-2</c:v>
                </c:pt>
                <c:pt idx="32">
                  <c:v>9.6872429999999995E-2</c:v>
                </c:pt>
                <c:pt idx="33">
                  <c:v>0.16439500000000001</c:v>
                </c:pt>
                <c:pt idx="34">
                  <c:v>0.2229525</c:v>
                </c:pt>
                <c:pt idx="35">
                  <c:v>0.32435219999999998</c:v>
                </c:pt>
                <c:pt idx="36">
                  <c:v>0.14449609999999999</c:v>
                </c:pt>
                <c:pt idx="37">
                  <c:v>0.23912549999999999</c:v>
                </c:pt>
                <c:pt idx="38">
                  <c:v>0.32555030000000001</c:v>
                </c:pt>
                <c:pt idx="39">
                  <c:v>0.29666870000000001</c:v>
                </c:pt>
                <c:pt idx="40">
                  <c:v>0.38572380000000001</c:v>
                </c:pt>
                <c:pt idx="41">
                  <c:v>0.2481652</c:v>
                </c:pt>
                <c:pt idx="42">
                  <c:v>0.34895179999999998</c:v>
                </c:pt>
                <c:pt idx="43">
                  <c:v>0.28493950000000001</c:v>
                </c:pt>
                <c:pt idx="44">
                  <c:v>0.2816787</c:v>
                </c:pt>
                <c:pt idx="45">
                  <c:v>0.1452243</c:v>
                </c:pt>
                <c:pt idx="46">
                  <c:v>0.1215396</c:v>
                </c:pt>
                <c:pt idx="47">
                  <c:v>0.1607875</c:v>
                </c:pt>
                <c:pt idx="48">
                  <c:v>0.11247699999999999</c:v>
                </c:pt>
                <c:pt idx="49">
                  <c:v>0.12840070000000001</c:v>
                </c:pt>
                <c:pt idx="50">
                  <c:v>0.1217603</c:v>
                </c:pt>
                <c:pt idx="51">
                  <c:v>0.21263580000000001</c:v>
                </c:pt>
              </c:numCache>
            </c:numRef>
          </c:yVal>
        </c:ser>
        <c:ser>
          <c:idx val="0"/>
          <c:order val="0"/>
          <c:marker>
            <c:symbol val="none"/>
          </c:marker>
          <c:yVal>
            <c:numRef>
              <c:f>'AgaChk1X_Results_2018_06_19 (A)'!$Q$4:$Q$55</c:f>
              <c:numCache>
                <c:formatCode>General</c:formatCode>
                <c:ptCount val="52"/>
                <c:pt idx="0">
                  <c:v>0.113623</c:v>
                </c:pt>
                <c:pt idx="1">
                  <c:v>0.1636997</c:v>
                </c:pt>
                <c:pt idx="2">
                  <c:v>0.1433914</c:v>
                </c:pt>
                <c:pt idx="3">
                  <c:v>0.28856589999999999</c:v>
                </c:pt>
                <c:pt idx="4">
                  <c:v>0.35817890000000002</c:v>
                </c:pt>
                <c:pt idx="5">
                  <c:v>0.44779429999999998</c:v>
                </c:pt>
                <c:pt idx="6">
                  <c:v>0.16153329999999999</c:v>
                </c:pt>
                <c:pt idx="7">
                  <c:v>0.1884286</c:v>
                </c:pt>
                <c:pt idx="8">
                  <c:v>0.20700270000000001</c:v>
                </c:pt>
                <c:pt idx="9">
                  <c:v>0.37255759999999999</c:v>
                </c:pt>
                <c:pt idx="10">
                  <c:v>0.50501720000000005</c:v>
                </c:pt>
                <c:pt idx="11">
                  <c:v>0.15786620000000001</c:v>
                </c:pt>
                <c:pt idx="12">
                  <c:v>0.21198800000000001</c:v>
                </c:pt>
                <c:pt idx="13">
                  <c:v>0.120143</c:v>
                </c:pt>
                <c:pt idx="14">
                  <c:v>0.16631460000000001</c:v>
                </c:pt>
                <c:pt idx="15">
                  <c:v>0.44103199999999998</c:v>
                </c:pt>
                <c:pt idx="16">
                  <c:v>0.40021010000000001</c:v>
                </c:pt>
                <c:pt idx="17">
                  <c:v>0.13430230000000001</c:v>
                </c:pt>
                <c:pt idx="18">
                  <c:v>0.14135259999999999</c:v>
                </c:pt>
                <c:pt idx="19">
                  <c:v>0.23100180000000001</c:v>
                </c:pt>
                <c:pt idx="20">
                  <c:v>0.1006674</c:v>
                </c:pt>
                <c:pt idx="21">
                  <c:v>0.17712559999999999</c:v>
                </c:pt>
                <c:pt idx="22">
                  <c:v>6.4443650000000005E-2</c:v>
                </c:pt>
                <c:pt idx="23">
                  <c:v>0.1598436</c:v>
                </c:pt>
                <c:pt idx="24">
                  <c:v>0.48731150000000001</c:v>
                </c:pt>
                <c:pt idx="25">
                  <c:v>0.30914380000000002</c:v>
                </c:pt>
                <c:pt idx="26">
                  <c:v>0.19238930000000001</c:v>
                </c:pt>
                <c:pt idx="27">
                  <c:v>0.17008139999999999</c:v>
                </c:pt>
                <c:pt idx="28">
                  <c:v>0.47345870000000001</c:v>
                </c:pt>
                <c:pt idx="29">
                  <c:v>0.54288009999999998</c:v>
                </c:pt>
                <c:pt idx="30">
                  <c:v>0.4755799</c:v>
                </c:pt>
                <c:pt idx="31">
                  <c:v>0.111363</c:v>
                </c:pt>
                <c:pt idx="32">
                  <c:v>0.13960620000000001</c:v>
                </c:pt>
                <c:pt idx="33">
                  <c:v>0.2186883</c:v>
                </c:pt>
                <c:pt idx="34">
                  <c:v>0.23612559999999999</c:v>
                </c:pt>
                <c:pt idx="35">
                  <c:v>0.4613661</c:v>
                </c:pt>
                <c:pt idx="36">
                  <c:v>0.17243610000000001</c:v>
                </c:pt>
                <c:pt idx="37">
                  <c:v>0.24855530000000001</c:v>
                </c:pt>
                <c:pt idx="38">
                  <c:v>0.57727799999999996</c:v>
                </c:pt>
                <c:pt idx="39">
                  <c:v>0.27849020000000002</c:v>
                </c:pt>
                <c:pt idx="40">
                  <c:v>0.3027302</c:v>
                </c:pt>
                <c:pt idx="41">
                  <c:v>0.3090427</c:v>
                </c:pt>
                <c:pt idx="42">
                  <c:v>0.2993922</c:v>
                </c:pt>
                <c:pt idx="43">
                  <c:v>0.25001099999999998</c:v>
                </c:pt>
                <c:pt idx="44">
                  <c:v>0.22251689999999999</c:v>
                </c:pt>
                <c:pt idx="45">
                  <c:v>8.7483160000000004E-2</c:v>
                </c:pt>
                <c:pt idx="46">
                  <c:v>0.25555159999999999</c:v>
                </c:pt>
                <c:pt idx="47">
                  <c:v>0.1654255</c:v>
                </c:pt>
                <c:pt idx="48">
                  <c:v>0.21161820000000001</c:v>
                </c:pt>
                <c:pt idx="49">
                  <c:v>0.15165110000000001</c:v>
                </c:pt>
                <c:pt idx="50">
                  <c:v>0.23524600000000001</c:v>
                </c:pt>
                <c:pt idx="51">
                  <c:v>0.26337149999999998</c:v>
                </c:pt>
              </c:numCache>
            </c:numRef>
          </c:yVal>
        </c:ser>
        <c:axId val="53813632"/>
        <c:axId val="53825920"/>
      </c:scatterChart>
      <c:valAx>
        <c:axId val="53813632"/>
        <c:scaling>
          <c:orientation val="minMax"/>
        </c:scaling>
        <c:axPos val="b"/>
        <c:tickLblPos val="nextTo"/>
        <c:crossAx val="53825920"/>
        <c:crosses val="autoZero"/>
        <c:crossBetween val="midCat"/>
      </c:valAx>
      <c:valAx>
        <c:axId val="53825920"/>
        <c:scaling>
          <c:orientation val="minMax"/>
        </c:scaling>
        <c:axPos val="l"/>
        <c:majorGridlines/>
        <c:numFmt formatCode="General" sourceLinked="1"/>
        <c:tickLblPos val="nextTo"/>
        <c:crossAx val="53813632"/>
        <c:crosses val="autoZero"/>
        <c:crossBetween val="midCat"/>
      </c:valAx>
      <c:spPr>
        <a:ln>
          <a:solidFill>
            <a:sysClr val="windowText" lastClr="000000"/>
          </a:solidFill>
        </a:ln>
      </c:spPr>
    </c:plotArea>
    <c:plotVisOnly val="1"/>
    <c:dispBlanksAs val="gap"/>
  </c:chart>
  <c:spPr>
    <a:ln>
      <a:solidFill>
        <a:prstClr val="black"/>
      </a:solidFill>
    </a:ln>
  </c:sp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title>
      <c:tx>
        <c:rich>
          <a:bodyPr/>
          <a:lstStyle/>
          <a:p>
            <a:pPr>
              <a:defRPr/>
            </a:pPr>
            <a:r>
              <a:rPr lang="en-US"/>
              <a:t>#3 Rms ccw</a:t>
            </a:r>
          </a:p>
        </c:rich>
      </c:tx>
      <c:layout/>
    </c:title>
    <c:plotArea>
      <c:layout/>
      <c:lineChart>
        <c:grouping val="standard"/>
        <c:ser>
          <c:idx val="1"/>
          <c:order val="1"/>
          <c:tx>
            <c:strRef>
              <c:f>'AgaChk1X_Results_2018_06_21 (A)'!$E$3:$E$4</c:f>
              <c:strCache>
                <c:ptCount val="1"/>
                <c:pt idx="0">
                  <c:v>Tester Judgment mm/s rms</c:v>
                </c:pt>
              </c:strCache>
            </c:strRef>
          </c:tx>
          <c:marker>
            <c:symbol val="none"/>
          </c:marker>
          <c:val>
            <c:numRef>
              <c:f>'AgaChk1X_Results_2018_06_21 (A)'!$E$1843:$E$3680</c:f>
              <c:numCache>
                <c:formatCode>0.00</c:formatCode>
                <c:ptCount val="1838"/>
                <c:pt idx="0">
                  <c:v>9.6615140000000002E-2</c:v>
                </c:pt>
                <c:pt idx="1">
                  <c:v>9.3808370000000002E-2</c:v>
                </c:pt>
                <c:pt idx="2">
                  <c:v>8.9804590000000004E-2</c:v>
                </c:pt>
                <c:pt idx="3">
                  <c:v>9.4914170000000006E-2</c:v>
                </c:pt>
                <c:pt idx="4">
                  <c:v>9.5299010000000003E-2</c:v>
                </c:pt>
                <c:pt idx="5">
                  <c:v>9.5890180000000005E-2</c:v>
                </c:pt>
                <c:pt idx="6">
                  <c:v>9.3143680000000006E-2</c:v>
                </c:pt>
                <c:pt idx="7">
                  <c:v>9.3538419999999997E-2</c:v>
                </c:pt>
                <c:pt idx="8">
                  <c:v>9.8475229999999997E-2</c:v>
                </c:pt>
                <c:pt idx="9">
                  <c:v>9.6713919999999995E-2</c:v>
                </c:pt>
                <c:pt idx="10">
                  <c:v>9.2375470000000001E-2</c:v>
                </c:pt>
                <c:pt idx="11">
                  <c:v>9.0892550000000003E-2</c:v>
                </c:pt>
                <c:pt idx="12">
                  <c:v>9.4132110000000005E-2</c:v>
                </c:pt>
                <c:pt idx="13">
                  <c:v>9.7450410000000001E-2</c:v>
                </c:pt>
                <c:pt idx="14">
                  <c:v>8.9188729999999994E-2</c:v>
                </c:pt>
                <c:pt idx="15">
                  <c:v>9.0448890000000004E-2</c:v>
                </c:pt>
                <c:pt idx="16">
                  <c:v>9.4801319999999994E-2</c:v>
                </c:pt>
                <c:pt idx="17">
                  <c:v>9.453259E-2</c:v>
                </c:pt>
                <c:pt idx="18">
                  <c:v>8.9861399999999994E-2</c:v>
                </c:pt>
                <c:pt idx="19">
                  <c:v>8.9190190000000003E-2</c:v>
                </c:pt>
                <c:pt idx="20">
                  <c:v>9.0519740000000001E-2</c:v>
                </c:pt>
                <c:pt idx="21">
                  <c:v>9.1671799999999998E-2</c:v>
                </c:pt>
                <c:pt idx="22">
                  <c:v>8.8182969999999999E-2</c:v>
                </c:pt>
                <c:pt idx="23">
                  <c:v>8.7513320000000006E-2</c:v>
                </c:pt>
                <c:pt idx="24">
                  <c:v>8.9196899999999996E-2</c:v>
                </c:pt>
                <c:pt idx="25">
                  <c:v>9.2030559999999997E-2</c:v>
                </c:pt>
                <c:pt idx="26">
                  <c:v>8.8401460000000001E-2</c:v>
                </c:pt>
                <c:pt idx="27">
                  <c:v>8.501148E-2</c:v>
                </c:pt>
                <c:pt idx="28">
                  <c:v>8.7973330000000002E-2</c:v>
                </c:pt>
                <c:pt idx="29">
                  <c:v>8.8975020000000002E-2</c:v>
                </c:pt>
                <c:pt idx="30">
                  <c:v>8.8400660000000006E-2</c:v>
                </c:pt>
                <c:pt idx="31">
                  <c:v>8.5329230000000006E-2</c:v>
                </c:pt>
                <c:pt idx="32">
                  <c:v>8.7494000000000002E-2</c:v>
                </c:pt>
                <c:pt idx="33">
                  <c:v>8.8186210000000001E-2</c:v>
                </c:pt>
                <c:pt idx="34">
                  <c:v>8.9312939999999993E-2</c:v>
                </c:pt>
                <c:pt idx="35">
                  <c:v>8.3304550000000005E-2</c:v>
                </c:pt>
                <c:pt idx="36">
                  <c:v>8.5043099999999996E-2</c:v>
                </c:pt>
                <c:pt idx="37">
                  <c:v>8.9083949999999995E-2</c:v>
                </c:pt>
                <c:pt idx="38">
                  <c:v>8.4686380000000006E-2</c:v>
                </c:pt>
                <c:pt idx="39">
                  <c:v>8.4550840000000002E-2</c:v>
                </c:pt>
                <c:pt idx="40">
                  <c:v>8.4849850000000004E-2</c:v>
                </c:pt>
                <c:pt idx="41">
                  <c:v>8.7226579999999998E-2</c:v>
                </c:pt>
                <c:pt idx="42">
                  <c:v>8.6864670000000005E-2</c:v>
                </c:pt>
                <c:pt idx="43">
                  <c:v>8.4312819999999997E-2</c:v>
                </c:pt>
                <c:pt idx="44">
                  <c:v>8.2869219999999993E-2</c:v>
                </c:pt>
                <c:pt idx="45">
                  <c:v>8.6479959999999995E-2</c:v>
                </c:pt>
                <c:pt idx="46">
                  <c:v>8.708929E-2</c:v>
                </c:pt>
                <c:pt idx="47">
                  <c:v>8.3273100000000003E-2</c:v>
                </c:pt>
                <c:pt idx="48">
                  <c:v>8.5993269999999997E-2</c:v>
                </c:pt>
                <c:pt idx="49">
                  <c:v>8.8966909999999996E-2</c:v>
                </c:pt>
                <c:pt idx="50">
                  <c:v>8.8468569999999996E-2</c:v>
                </c:pt>
                <c:pt idx="51">
                  <c:v>8.3375710000000006E-2</c:v>
                </c:pt>
                <c:pt idx="52">
                  <c:v>8.6956640000000002E-2</c:v>
                </c:pt>
                <c:pt idx="53">
                  <c:v>8.8742829999999995E-2</c:v>
                </c:pt>
                <c:pt idx="54">
                  <c:v>8.9938669999999998E-2</c:v>
                </c:pt>
                <c:pt idx="55">
                  <c:v>8.3184679999999997E-2</c:v>
                </c:pt>
                <c:pt idx="56">
                  <c:v>8.9673429999999998E-2</c:v>
                </c:pt>
                <c:pt idx="57">
                  <c:v>9.0275170000000002E-2</c:v>
                </c:pt>
                <c:pt idx="58">
                  <c:v>8.7745299999999998E-2</c:v>
                </c:pt>
                <c:pt idx="59">
                  <c:v>8.2446179999999994E-2</c:v>
                </c:pt>
                <c:pt idx="60">
                  <c:v>8.5507449999999999E-2</c:v>
                </c:pt>
                <c:pt idx="61">
                  <c:v>8.833655E-2</c:v>
                </c:pt>
                <c:pt idx="62">
                  <c:v>8.9147379999999998E-2</c:v>
                </c:pt>
                <c:pt idx="63">
                  <c:v>8.6116559999999995E-2</c:v>
                </c:pt>
                <c:pt idx="64">
                  <c:v>8.2908309999999999E-2</c:v>
                </c:pt>
                <c:pt idx="65">
                  <c:v>8.822547E-2</c:v>
                </c:pt>
                <c:pt idx="66">
                  <c:v>8.9465439999999993E-2</c:v>
                </c:pt>
                <c:pt idx="67">
                  <c:v>8.1347329999999995E-2</c:v>
                </c:pt>
                <c:pt idx="68">
                  <c:v>8.2510840000000002E-2</c:v>
                </c:pt>
                <c:pt idx="69">
                  <c:v>8.3972770000000002E-2</c:v>
                </c:pt>
                <c:pt idx="70">
                  <c:v>8.7925039999999996E-2</c:v>
                </c:pt>
                <c:pt idx="71">
                  <c:v>8.009442E-2</c:v>
                </c:pt>
                <c:pt idx="72">
                  <c:v>8.1467339999999999E-2</c:v>
                </c:pt>
                <c:pt idx="73">
                  <c:v>8.6787879999999998E-2</c:v>
                </c:pt>
                <c:pt idx="74">
                  <c:v>8.4615949999999995E-2</c:v>
                </c:pt>
                <c:pt idx="75">
                  <c:v>8.0275849999999996E-2</c:v>
                </c:pt>
                <c:pt idx="76">
                  <c:v>8.0308939999999995E-2</c:v>
                </c:pt>
                <c:pt idx="77">
                  <c:v>8.3273139999999995E-2</c:v>
                </c:pt>
                <c:pt idx="78">
                  <c:v>8.5003990000000001E-2</c:v>
                </c:pt>
                <c:pt idx="79">
                  <c:v>7.9619850000000006E-2</c:v>
                </c:pt>
                <c:pt idx="80">
                  <c:v>7.9979419999999996E-2</c:v>
                </c:pt>
                <c:pt idx="81">
                  <c:v>8.2024420000000001E-2</c:v>
                </c:pt>
                <c:pt idx="82">
                  <c:v>8.609087E-2</c:v>
                </c:pt>
                <c:pt idx="83">
                  <c:v>8.1677319999999998E-2</c:v>
                </c:pt>
                <c:pt idx="84">
                  <c:v>7.8411980000000006E-2</c:v>
                </c:pt>
                <c:pt idx="85">
                  <c:v>8.1809480000000004E-2</c:v>
                </c:pt>
                <c:pt idx="86">
                  <c:v>8.5001450000000006E-2</c:v>
                </c:pt>
                <c:pt idx="87">
                  <c:v>8.1402440000000006E-2</c:v>
                </c:pt>
                <c:pt idx="88">
                  <c:v>7.9473059999999998E-2</c:v>
                </c:pt>
                <c:pt idx="89">
                  <c:v>8.1553280000000006E-2</c:v>
                </c:pt>
                <c:pt idx="90">
                  <c:v>8.5335709999999995E-2</c:v>
                </c:pt>
                <c:pt idx="91">
                  <c:v>8.3130990000000002E-2</c:v>
                </c:pt>
                <c:pt idx="92">
                  <c:v>8.0304769999999998E-2</c:v>
                </c:pt>
                <c:pt idx="93">
                  <c:v>8.0970760000000003E-2</c:v>
                </c:pt>
                <c:pt idx="94">
                  <c:v>8.4975309999999998E-2</c:v>
                </c:pt>
                <c:pt idx="95">
                  <c:v>8.3999879999999999E-2</c:v>
                </c:pt>
                <c:pt idx="96">
                  <c:v>7.8502530000000001E-2</c:v>
                </c:pt>
                <c:pt idx="97">
                  <c:v>8.0292730000000007E-2</c:v>
                </c:pt>
                <c:pt idx="98">
                  <c:v>8.4057229999999997E-2</c:v>
                </c:pt>
                <c:pt idx="99">
                  <c:v>8.212767E-2</c:v>
                </c:pt>
                <c:pt idx="100">
                  <c:v>7.9741409999999999E-2</c:v>
                </c:pt>
                <c:pt idx="101">
                  <c:v>7.9939239999999995E-2</c:v>
                </c:pt>
                <c:pt idx="102">
                  <c:v>8.4189910000000007E-2</c:v>
                </c:pt>
                <c:pt idx="103">
                  <c:v>8.2704100000000003E-2</c:v>
                </c:pt>
                <c:pt idx="104">
                  <c:v>7.9292089999999996E-2</c:v>
                </c:pt>
                <c:pt idx="105">
                  <c:v>8.0983089999999994E-2</c:v>
                </c:pt>
                <c:pt idx="106">
                  <c:v>8.3676609999999998E-2</c:v>
                </c:pt>
                <c:pt idx="107">
                  <c:v>8.4793359999999998E-2</c:v>
                </c:pt>
                <c:pt idx="108">
                  <c:v>7.9030210000000004E-2</c:v>
                </c:pt>
                <c:pt idx="109">
                  <c:v>7.9348219999999997E-2</c:v>
                </c:pt>
                <c:pt idx="110">
                  <c:v>8.1136369999999999E-2</c:v>
                </c:pt>
                <c:pt idx="111">
                  <c:v>8.2562930000000007E-2</c:v>
                </c:pt>
                <c:pt idx="112">
                  <c:v>8.1298389999999998E-2</c:v>
                </c:pt>
                <c:pt idx="113">
                  <c:v>7.7912579999999995E-2</c:v>
                </c:pt>
                <c:pt idx="114">
                  <c:v>8.1285659999999996E-2</c:v>
                </c:pt>
                <c:pt idx="115">
                  <c:v>8.4010059999999998E-2</c:v>
                </c:pt>
                <c:pt idx="116">
                  <c:v>8.284337E-2</c:v>
                </c:pt>
                <c:pt idx="117">
                  <c:v>7.8417260000000003E-2</c:v>
                </c:pt>
                <c:pt idx="118">
                  <c:v>8.0452040000000002E-2</c:v>
                </c:pt>
                <c:pt idx="119">
                  <c:v>8.285402E-2</c:v>
                </c:pt>
                <c:pt idx="120">
                  <c:v>8.1542240000000002E-2</c:v>
                </c:pt>
                <c:pt idx="121">
                  <c:v>7.7395720000000001E-2</c:v>
                </c:pt>
                <c:pt idx="122">
                  <c:v>7.9929219999999995E-2</c:v>
                </c:pt>
                <c:pt idx="123">
                  <c:v>8.2703239999999997E-2</c:v>
                </c:pt>
                <c:pt idx="124">
                  <c:v>8.2026349999999998E-2</c:v>
                </c:pt>
                <c:pt idx="125">
                  <c:v>7.9289979999999996E-2</c:v>
                </c:pt>
                <c:pt idx="126">
                  <c:v>7.8605900000000006E-2</c:v>
                </c:pt>
                <c:pt idx="127">
                  <c:v>8.1897880000000006E-2</c:v>
                </c:pt>
                <c:pt idx="128">
                  <c:v>8.1915340000000003E-2</c:v>
                </c:pt>
                <c:pt idx="129">
                  <c:v>7.8366039999999998E-2</c:v>
                </c:pt>
                <c:pt idx="130">
                  <c:v>7.8067800000000007E-2</c:v>
                </c:pt>
                <c:pt idx="131">
                  <c:v>8.0929409999999993E-2</c:v>
                </c:pt>
                <c:pt idx="132">
                  <c:v>8.119229E-2</c:v>
                </c:pt>
                <c:pt idx="133">
                  <c:v>7.6596349999999994E-2</c:v>
                </c:pt>
                <c:pt idx="134">
                  <c:v>7.8009819999999994E-2</c:v>
                </c:pt>
                <c:pt idx="135">
                  <c:v>8.0560480000000004E-2</c:v>
                </c:pt>
                <c:pt idx="136">
                  <c:v>8.2054760000000004E-2</c:v>
                </c:pt>
                <c:pt idx="137">
                  <c:v>7.7365729999999994E-2</c:v>
                </c:pt>
                <c:pt idx="138">
                  <c:v>7.639079E-2</c:v>
                </c:pt>
                <c:pt idx="139">
                  <c:v>7.9484299999999994E-2</c:v>
                </c:pt>
                <c:pt idx="140">
                  <c:v>8.1114500000000006E-2</c:v>
                </c:pt>
                <c:pt idx="141">
                  <c:v>7.7423359999999997E-2</c:v>
                </c:pt>
                <c:pt idx="142">
                  <c:v>7.7096289999999998E-2</c:v>
                </c:pt>
                <c:pt idx="143">
                  <c:v>7.7971369999999998E-2</c:v>
                </c:pt>
                <c:pt idx="144">
                  <c:v>8.1942059999999997E-2</c:v>
                </c:pt>
                <c:pt idx="145">
                  <c:v>7.8932660000000002E-2</c:v>
                </c:pt>
                <c:pt idx="146">
                  <c:v>7.6913499999999996E-2</c:v>
                </c:pt>
                <c:pt idx="147">
                  <c:v>7.866397E-2</c:v>
                </c:pt>
                <c:pt idx="148">
                  <c:v>8.1554870000000002E-2</c:v>
                </c:pt>
                <c:pt idx="149">
                  <c:v>7.6796799999999998E-2</c:v>
                </c:pt>
                <c:pt idx="150">
                  <c:v>7.4910060000000001E-2</c:v>
                </c:pt>
                <c:pt idx="151">
                  <c:v>7.7448760000000005E-2</c:v>
                </c:pt>
                <c:pt idx="152">
                  <c:v>8.1538369999999999E-2</c:v>
                </c:pt>
                <c:pt idx="153">
                  <c:v>7.8814780000000001E-2</c:v>
                </c:pt>
                <c:pt idx="154">
                  <c:v>7.6474890000000004E-2</c:v>
                </c:pt>
                <c:pt idx="155">
                  <c:v>7.9177490000000003E-2</c:v>
                </c:pt>
                <c:pt idx="156">
                  <c:v>8.1919649999999997E-2</c:v>
                </c:pt>
                <c:pt idx="157">
                  <c:v>7.839815E-2</c:v>
                </c:pt>
                <c:pt idx="158">
                  <c:v>7.7481939999999999E-2</c:v>
                </c:pt>
                <c:pt idx="159">
                  <c:v>7.6746800000000004E-2</c:v>
                </c:pt>
                <c:pt idx="160">
                  <c:v>8.0227510000000002E-2</c:v>
                </c:pt>
                <c:pt idx="161">
                  <c:v>7.7390780000000006E-2</c:v>
                </c:pt>
                <c:pt idx="162">
                  <c:v>7.7784190000000003E-2</c:v>
                </c:pt>
                <c:pt idx="163">
                  <c:v>7.7921420000000005E-2</c:v>
                </c:pt>
                <c:pt idx="164">
                  <c:v>8.1310229999999997E-2</c:v>
                </c:pt>
                <c:pt idx="165">
                  <c:v>8.1639639999999999E-2</c:v>
                </c:pt>
                <c:pt idx="166">
                  <c:v>7.8008400000000006E-2</c:v>
                </c:pt>
                <c:pt idx="167">
                  <c:v>7.7833860000000005E-2</c:v>
                </c:pt>
                <c:pt idx="168">
                  <c:v>8.1510260000000001E-2</c:v>
                </c:pt>
                <c:pt idx="169">
                  <c:v>8.4105970000000002E-2</c:v>
                </c:pt>
                <c:pt idx="170">
                  <c:v>7.7302869999999996E-2</c:v>
                </c:pt>
                <c:pt idx="171">
                  <c:v>7.7654609999999999E-2</c:v>
                </c:pt>
                <c:pt idx="172">
                  <c:v>8.2492709999999997E-2</c:v>
                </c:pt>
                <c:pt idx="173">
                  <c:v>8.1495529999999997E-2</c:v>
                </c:pt>
                <c:pt idx="174">
                  <c:v>7.7564869999999994E-2</c:v>
                </c:pt>
                <c:pt idx="175">
                  <c:v>7.7944089999999994E-2</c:v>
                </c:pt>
                <c:pt idx="176">
                  <c:v>8.2196759999999994E-2</c:v>
                </c:pt>
                <c:pt idx="177">
                  <c:v>8.2577970000000001E-2</c:v>
                </c:pt>
                <c:pt idx="178">
                  <c:v>7.7753580000000003E-2</c:v>
                </c:pt>
                <c:pt idx="179">
                  <c:v>7.8701980000000005E-2</c:v>
                </c:pt>
                <c:pt idx="180">
                  <c:v>8.2599809999999996E-2</c:v>
                </c:pt>
                <c:pt idx="181">
                  <c:v>8.126092E-2</c:v>
                </c:pt>
                <c:pt idx="182">
                  <c:v>7.6262769999999994E-2</c:v>
                </c:pt>
                <c:pt idx="183">
                  <c:v>7.8069659999999999E-2</c:v>
                </c:pt>
                <c:pt idx="184">
                  <c:v>8.181252E-2</c:v>
                </c:pt>
                <c:pt idx="185">
                  <c:v>8.2195039999999997E-2</c:v>
                </c:pt>
                <c:pt idx="186">
                  <c:v>7.6934630000000004E-2</c:v>
                </c:pt>
                <c:pt idx="187">
                  <c:v>7.8179369999999998E-2</c:v>
                </c:pt>
                <c:pt idx="188">
                  <c:v>8.1831660000000001E-2</c:v>
                </c:pt>
                <c:pt idx="189">
                  <c:v>8.0278730000000006E-2</c:v>
                </c:pt>
                <c:pt idx="190">
                  <c:v>7.5260919999999995E-2</c:v>
                </c:pt>
                <c:pt idx="191">
                  <c:v>7.8772960000000003E-2</c:v>
                </c:pt>
                <c:pt idx="192">
                  <c:v>8.0914550000000002E-2</c:v>
                </c:pt>
                <c:pt idx="193">
                  <c:v>8.0909629999999996E-2</c:v>
                </c:pt>
                <c:pt idx="194">
                  <c:v>7.6137399999999994E-2</c:v>
                </c:pt>
                <c:pt idx="195">
                  <c:v>7.8156110000000001E-2</c:v>
                </c:pt>
                <c:pt idx="196">
                  <c:v>8.2489939999999998E-2</c:v>
                </c:pt>
                <c:pt idx="197">
                  <c:v>8.0491240000000006E-2</c:v>
                </c:pt>
                <c:pt idx="198">
                  <c:v>7.6110739999999996E-2</c:v>
                </c:pt>
                <c:pt idx="199">
                  <c:v>8.0052999999999999E-2</c:v>
                </c:pt>
                <c:pt idx="200">
                  <c:v>8.2445030000000002E-2</c:v>
                </c:pt>
                <c:pt idx="201">
                  <c:v>7.8158630000000007E-2</c:v>
                </c:pt>
                <c:pt idx="202">
                  <c:v>7.7365630000000005E-2</c:v>
                </c:pt>
                <c:pt idx="203">
                  <c:v>7.775965E-2</c:v>
                </c:pt>
                <c:pt idx="204">
                  <c:v>8.1995960000000007E-2</c:v>
                </c:pt>
                <c:pt idx="205">
                  <c:v>8.0390619999999996E-2</c:v>
                </c:pt>
                <c:pt idx="206">
                  <c:v>7.5581809999999999E-2</c:v>
                </c:pt>
                <c:pt idx="207">
                  <c:v>7.8586649999999994E-2</c:v>
                </c:pt>
                <c:pt idx="208">
                  <c:v>7.9586019999999993E-2</c:v>
                </c:pt>
                <c:pt idx="209">
                  <c:v>7.8573509999999999E-2</c:v>
                </c:pt>
                <c:pt idx="210">
                  <c:v>7.7464430000000001E-2</c:v>
                </c:pt>
                <c:pt idx="211">
                  <c:v>7.9952159999999994E-2</c:v>
                </c:pt>
                <c:pt idx="212">
                  <c:v>8.284503E-2</c:v>
                </c:pt>
                <c:pt idx="213">
                  <c:v>7.8868170000000001E-2</c:v>
                </c:pt>
                <c:pt idx="214">
                  <c:v>7.4824799999999997E-2</c:v>
                </c:pt>
                <c:pt idx="215">
                  <c:v>7.8759720000000005E-2</c:v>
                </c:pt>
                <c:pt idx="216">
                  <c:v>8.0785360000000001E-2</c:v>
                </c:pt>
                <c:pt idx="217">
                  <c:v>7.9735200000000006E-2</c:v>
                </c:pt>
                <c:pt idx="218">
                  <c:v>7.5449500000000003E-2</c:v>
                </c:pt>
                <c:pt idx="219">
                  <c:v>7.6082140000000006E-2</c:v>
                </c:pt>
                <c:pt idx="220">
                  <c:v>7.9814360000000001E-2</c:v>
                </c:pt>
                <c:pt idx="221">
                  <c:v>7.9622299999999993E-2</c:v>
                </c:pt>
                <c:pt idx="222">
                  <c:v>7.5234480000000006E-2</c:v>
                </c:pt>
                <c:pt idx="223">
                  <c:v>7.6612470000000002E-2</c:v>
                </c:pt>
                <c:pt idx="224">
                  <c:v>8.123706E-2</c:v>
                </c:pt>
                <c:pt idx="225">
                  <c:v>7.9775209999999999E-2</c:v>
                </c:pt>
                <c:pt idx="226">
                  <c:v>7.5561859999999995E-2</c:v>
                </c:pt>
                <c:pt idx="227">
                  <c:v>7.6904260000000002E-2</c:v>
                </c:pt>
                <c:pt idx="228">
                  <c:v>8.0543740000000003E-2</c:v>
                </c:pt>
                <c:pt idx="229">
                  <c:v>7.8544649999999994E-2</c:v>
                </c:pt>
                <c:pt idx="230">
                  <c:v>7.4927179999999996E-2</c:v>
                </c:pt>
                <c:pt idx="231">
                  <c:v>7.7368419999999993E-2</c:v>
                </c:pt>
                <c:pt idx="232">
                  <c:v>8.0015710000000004E-2</c:v>
                </c:pt>
                <c:pt idx="233">
                  <c:v>7.6961210000000002E-2</c:v>
                </c:pt>
                <c:pt idx="234">
                  <c:v>7.4447449999999998E-2</c:v>
                </c:pt>
                <c:pt idx="235">
                  <c:v>7.6422050000000005E-2</c:v>
                </c:pt>
                <c:pt idx="236">
                  <c:v>7.928375E-2</c:v>
                </c:pt>
                <c:pt idx="237">
                  <c:v>7.9447770000000001E-2</c:v>
                </c:pt>
                <c:pt idx="238">
                  <c:v>7.7370229999999998E-2</c:v>
                </c:pt>
                <c:pt idx="239">
                  <c:v>7.9600799999999999E-2</c:v>
                </c:pt>
                <c:pt idx="240">
                  <c:v>8.1043069999999995E-2</c:v>
                </c:pt>
                <c:pt idx="241">
                  <c:v>7.9217720000000005E-2</c:v>
                </c:pt>
                <c:pt idx="242">
                  <c:v>7.5027280000000002E-2</c:v>
                </c:pt>
                <c:pt idx="243">
                  <c:v>7.7443970000000001E-2</c:v>
                </c:pt>
                <c:pt idx="244">
                  <c:v>8.1867700000000002E-2</c:v>
                </c:pt>
                <c:pt idx="245">
                  <c:v>7.9164999999999999E-2</c:v>
                </c:pt>
                <c:pt idx="246">
                  <c:v>7.7868469999999995E-2</c:v>
                </c:pt>
                <c:pt idx="247">
                  <c:v>7.5759629999999994E-2</c:v>
                </c:pt>
                <c:pt idx="248">
                  <c:v>7.8612520000000005E-2</c:v>
                </c:pt>
                <c:pt idx="249">
                  <c:v>7.6911770000000004E-2</c:v>
                </c:pt>
                <c:pt idx="250">
                  <c:v>7.4328930000000001E-2</c:v>
                </c:pt>
                <c:pt idx="251">
                  <c:v>7.6384209999999994E-2</c:v>
                </c:pt>
                <c:pt idx="252">
                  <c:v>8.0786319999999995E-2</c:v>
                </c:pt>
                <c:pt idx="253">
                  <c:v>7.7731300000000003E-2</c:v>
                </c:pt>
                <c:pt idx="254">
                  <c:v>7.5353349999999999E-2</c:v>
                </c:pt>
                <c:pt idx="255">
                  <c:v>7.7334700000000006E-2</c:v>
                </c:pt>
                <c:pt idx="256">
                  <c:v>8.1161179999999999E-2</c:v>
                </c:pt>
                <c:pt idx="257">
                  <c:v>7.6738890000000004E-2</c:v>
                </c:pt>
                <c:pt idx="258">
                  <c:v>7.5165670000000004E-2</c:v>
                </c:pt>
                <c:pt idx="259">
                  <c:v>7.5997410000000001E-2</c:v>
                </c:pt>
                <c:pt idx="260">
                  <c:v>8.0339579999999994E-2</c:v>
                </c:pt>
                <c:pt idx="261">
                  <c:v>7.6403570000000004E-2</c:v>
                </c:pt>
                <c:pt idx="262">
                  <c:v>7.7146629999999994E-2</c:v>
                </c:pt>
                <c:pt idx="263">
                  <c:v>7.5443860000000001E-2</c:v>
                </c:pt>
                <c:pt idx="264">
                  <c:v>7.9270740000000006E-2</c:v>
                </c:pt>
                <c:pt idx="265">
                  <c:v>7.5863280000000005E-2</c:v>
                </c:pt>
                <c:pt idx="266">
                  <c:v>7.3781739999999998E-2</c:v>
                </c:pt>
                <c:pt idx="267">
                  <c:v>7.6063779999999998E-2</c:v>
                </c:pt>
                <c:pt idx="268">
                  <c:v>7.8763040000000006E-2</c:v>
                </c:pt>
                <c:pt idx="269">
                  <c:v>7.7786770000000005E-2</c:v>
                </c:pt>
                <c:pt idx="270">
                  <c:v>7.5584180000000001E-2</c:v>
                </c:pt>
                <c:pt idx="271">
                  <c:v>7.6958730000000003E-2</c:v>
                </c:pt>
                <c:pt idx="272">
                  <c:v>8.0545249999999999E-2</c:v>
                </c:pt>
                <c:pt idx="273">
                  <c:v>7.6972540000000006E-2</c:v>
                </c:pt>
                <c:pt idx="274">
                  <c:v>7.4881589999999998E-2</c:v>
                </c:pt>
                <c:pt idx="275">
                  <c:v>7.5316220000000003E-2</c:v>
                </c:pt>
                <c:pt idx="276">
                  <c:v>7.9751530000000001E-2</c:v>
                </c:pt>
                <c:pt idx="277">
                  <c:v>7.9758889999999999E-2</c:v>
                </c:pt>
                <c:pt idx="278">
                  <c:v>7.631802E-2</c:v>
                </c:pt>
                <c:pt idx="279">
                  <c:v>7.8519259999999994E-2</c:v>
                </c:pt>
                <c:pt idx="280">
                  <c:v>7.9016050000000004E-2</c:v>
                </c:pt>
                <c:pt idx="281">
                  <c:v>8.0528669999999997E-2</c:v>
                </c:pt>
                <c:pt idx="282">
                  <c:v>7.7446089999999995E-2</c:v>
                </c:pt>
                <c:pt idx="283">
                  <c:v>7.8460130000000003E-2</c:v>
                </c:pt>
                <c:pt idx="284">
                  <c:v>7.8909480000000004E-2</c:v>
                </c:pt>
                <c:pt idx="285">
                  <c:v>8.0752969999999993E-2</c:v>
                </c:pt>
                <c:pt idx="286">
                  <c:v>7.6165510000000006E-2</c:v>
                </c:pt>
                <c:pt idx="287">
                  <c:v>7.6535069999999997E-2</c:v>
                </c:pt>
                <c:pt idx="288">
                  <c:v>8.0012369999999999E-2</c:v>
                </c:pt>
                <c:pt idx="289">
                  <c:v>8.0642420000000006E-2</c:v>
                </c:pt>
                <c:pt idx="290">
                  <c:v>7.6773400000000006E-2</c:v>
                </c:pt>
                <c:pt idx="291">
                  <c:v>7.8211009999999997E-2</c:v>
                </c:pt>
                <c:pt idx="292">
                  <c:v>8.1739010000000001E-2</c:v>
                </c:pt>
                <c:pt idx="293">
                  <c:v>8.0841540000000003E-2</c:v>
                </c:pt>
                <c:pt idx="294">
                  <c:v>7.5946529999999998E-2</c:v>
                </c:pt>
                <c:pt idx="295">
                  <c:v>7.8120209999999995E-2</c:v>
                </c:pt>
                <c:pt idx="296">
                  <c:v>7.8979740000000007E-2</c:v>
                </c:pt>
                <c:pt idx="297">
                  <c:v>8.2012600000000005E-2</c:v>
                </c:pt>
                <c:pt idx="298">
                  <c:v>7.8529959999999996E-2</c:v>
                </c:pt>
                <c:pt idx="299">
                  <c:v>7.8955170000000005E-2</c:v>
                </c:pt>
                <c:pt idx="300">
                  <c:v>8.1746369999999999E-2</c:v>
                </c:pt>
                <c:pt idx="301">
                  <c:v>7.8753779999999995E-2</c:v>
                </c:pt>
                <c:pt idx="302">
                  <c:v>7.6620250000000001E-2</c:v>
                </c:pt>
                <c:pt idx="303">
                  <c:v>7.898579E-2</c:v>
                </c:pt>
                <c:pt idx="304">
                  <c:v>8.2702049999999999E-2</c:v>
                </c:pt>
                <c:pt idx="305">
                  <c:v>8.0704189999999995E-2</c:v>
                </c:pt>
                <c:pt idx="306">
                  <c:v>7.4302099999999996E-2</c:v>
                </c:pt>
                <c:pt idx="307">
                  <c:v>7.5834849999999995E-2</c:v>
                </c:pt>
                <c:pt idx="308">
                  <c:v>7.9866859999999998E-2</c:v>
                </c:pt>
                <c:pt idx="309">
                  <c:v>7.9957650000000005E-2</c:v>
                </c:pt>
                <c:pt idx="310">
                  <c:v>7.9621639999999994E-2</c:v>
                </c:pt>
                <c:pt idx="311">
                  <c:v>7.9878649999999995E-2</c:v>
                </c:pt>
                <c:pt idx="312">
                  <c:v>8.4272239999999998E-2</c:v>
                </c:pt>
                <c:pt idx="313">
                  <c:v>8.3154459999999999E-2</c:v>
                </c:pt>
                <c:pt idx="314">
                  <c:v>7.8351379999999998E-2</c:v>
                </c:pt>
                <c:pt idx="315">
                  <c:v>7.9620540000000004E-2</c:v>
                </c:pt>
                <c:pt idx="316">
                  <c:v>8.3600419999999995E-2</c:v>
                </c:pt>
                <c:pt idx="317">
                  <c:v>8.0318979999999998E-2</c:v>
                </c:pt>
                <c:pt idx="318">
                  <c:v>7.8082940000000003E-2</c:v>
                </c:pt>
                <c:pt idx="319">
                  <c:v>8.0478110000000005E-2</c:v>
                </c:pt>
                <c:pt idx="320">
                  <c:v>8.3051539999999993E-2</c:v>
                </c:pt>
                <c:pt idx="321">
                  <c:v>8.1463599999999997E-2</c:v>
                </c:pt>
                <c:pt idx="322">
                  <c:v>7.7024419999999996E-2</c:v>
                </c:pt>
                <c:pt idx="323">
                  <c:v>7.8781249999999997E-2</c:v>
                </c:pt>
                <c:pt idx="324">
                  <c:v>8.1707520000000006E-2</c:v>
                </c:pt>
                <c:pt idx="325">
                  <c:v>8.2101179999999996E-2</c:v>
                </c:pt>
                <c:pt idx="326">
                  <c:v>7.6627909999999994E-2</c:v>
                </c:pt>
                <c:pt idx="327">
                  <c:v>7.8091789999999994E-2</c:v>
                </c:pt>
                <c:pt idx="328">
                  <c:v>7.8705720000000007E-2</c:v>
                </c:pt>
                <c:pt idx="329">
                  <c:v>8.0360780000000007E-2</c:v>
                </c:pt>
                <c:pt idx="330">
                  <c:v>7.7207899999999996E-2</c:v>
                </c:pt>
                <c:pt idx="331">
                  <c:v>7.8279029999999999E-2</c:v>
                </c:pt>
                <c:pt idx="332">
                  <c:v>8.2760780000000006E-2</c:v>
                </c:pt>
                <c:pt idx="333">
                  <c:v>8.6246980000000001E-2</c:v>
                </c:pt>
                <c:pt idx="334">
                  <c:v>7.9311069999999997E-2</c:v>
                </c:pt>
                <c:pt idx="335">
                  <c:v>8.084086E-2</c:v>
                </c:pt>
                <c:pt idx="336">
                  <c:v>8.5542209999999994E-2</c:v>
                </c:pt>
                <c:pt idx="337">
                  <c:v>8.6331240000000004E-2</c:v>
                </c:pt>
                <c:pt idx="338">
                  <c:v>7.8787529999999995E-2</c:v>
                </c:pt>
                <c:pt idx="339">
                  <c:v>8.4589800000000007E-2</c:v>
                </c:pt>
                <c:pt idx="340">
                  <c:v>8.2840300000000006E-2</c:v>
                </c:pt>
                <c:pt idx="341">
                  <c:v>9.1029499999999999E-2</c:v>
                </c:pt>
                <c:pt idx="342">
                  <c:v>7.9117400000000004E-2</c:v>
                </c:pt>
                <c:pt idx="343">
                  <c:v>7.9357140000000007E-2</c:v>
                </c:pt>
                <c:pt idx="344">
                  <c:v>8.5801840000000004E-2</c:v>
                </c:pt>
                <c:pt idx="345">
                  <c:v>0.1260783</c:v>
                </c:pt>
                <c:pt idx="346">
                  <c:v>0.1653985</c:v>
                </c:pt>
                <c:pt idx="347">
                  <c:v>0.18031630000000001</c:v>
                </c:pt>
                <c:pt idx="348">
                  <c:v>0.19150329999999999</c:v>
                </c:pt>
                <c:pt idx="349">
                  <c:v>0.191298</c:v>
                </c:pt>
                <c:pt idx="350">
                  <c:v>0.1816198</c:v>
                </c:pt>
                <c:pt idx="351">
                  <c:v>0.14167489999999999</c:v>
                </c:pt>
                <c:pt idx="352">
                  <c:v>0.109667</c:v>
                </c:pt>
                <c:pt idx="353">
                  <c:v>8.6607820000000002E-2</c:v>
                </c:pt>
                <c:pt idx="354">
                  <c:v>8.3345749999999996E-2</c:v>
                </c:pt>
                <c:pt idx="355">
                  <c:v>8.2985240000000002E-2</c:v>
                </c:pt>
                <c:pt idx="356">
                  <c:v>8.5799840000000002E-2</c:v>
                </c:pt>
                <c:pt idx="357">
                  <c:v>8.6111789999999994E-2</c:v>
                </c:pt>
                <c:pt idx="358">
                  <c:v>8.3445510000000001E-2</c:v>
                </c:pt>
                <c:pt idx="359">
                  <c:v>9.2015180000000002E-2</c:v>
                </c:pt>
                <c:pt idx="360">
                  <c:v>9.1756779999999996E-2</c:v>
                </c:pt>
                <c:pt idx="361">
                  <c:v>9.3773560000000006E-2</c:v>
                </c:pt>
                <c:pt idx="362">
                  <c:v>8.8490659999999999E-2</c:v>
                </c:pt>
                <c:pt idx="363">
                  <c:v>8.7012389999999995E-2</c:v>
                </c:pt>
                <c:pt idx="364">
                  <c:v>8.7293109999999993E-2</c:v>
                </c:pt>
                <c:pt idx="365">
                  <c:v>9.3105889999999997E-2</c:v>
                </c:pt>
                <c:pt idx="366">
                  <c:v>8.9175309999999994E-2</c:v>
                </c:pt>
                <c:pt idx="367">
                  <c:v>8.6961179999999999E-2</c:v>
                </c:pt>
                <c:pt idx="368">
                  <c:v>8.6442350000000001E-2</c:v>
                </c:pt>
                <c:pt idx="369">
                  <c:v>9.0077210000000005E-2</c:v>
                </c:pt>
                <c:pt idx="370">
                  <c:v>8.6193870000000006E-2</c:v>
                </c:pt>
                <c:pt idx="371">
                  <c:v>8.0685900000000005E-2</c:v>
                </c:pt>
                <c:pt idx="372">
                  <c:v>8.6965710000000002E-2</c:v>
                </c:pt>
                <c:pt idx="373">
                  <c:v>8.9027270000000006E-2</c:v>
                </c:pt>
                <c:pt idx="374">
                  <c:v>8.4888870000000005E-2</c:v>
                </c:pt>
                <c:pt idx="375">
                  <c:v>8.6316829999999997E-2</c:v>
                </c:pt>
                <c:pt idx="376">
                  <c:v>8.9256699999999994E-2</c:v>
                </c:pt>
                <c:pt idx="377">
                  <c:v>8.6147039999999994E-2</c:v>
                </c:pt>
                <c:pt idx="378">
                  <c:v>0.1021402</c:v>
                </c:pt>
                <c:pt idx="379">
                  <c:v>0.1362043</c:v>
                </c:pt>
                <c:pt idx="380">
                  <c:v>0.13745170000000001</c:v>
                </c:pt>
                <c:pt idx="381">
                  <c:v>0.14010739999999999</c:v>
                </c:pt>
                <c:pt idx="382">
                  <c:v>0.15819430000000001</c:v>
                </c:pt>
                <c:pt idx="383">
                  <c:v>0.1425882</c:v>
                </c:pt>
                <c:pt idx="384">
                  <c:v>9.6183080000000004E-2</c:v>
                </c:pt>
                <c:pt idx="385">
                  <c:v>8.4624270000000001E-2</c:v>
                </c:pt>
                <c:pt idx="386">
                  <c:v>8.7681899999999993E-2</c:v>
                </c:pt>
                <c:pt idx="387">
                  <c:v>8.1867789999999996E-2</c:v>
                </c:pt>
                <c:pt idx="388">
                  <c:v>8.4264110000000003E-2</c:v>
                </c:pt>
                <c:pt idx="389">
                  <c:v>8.7012500000000007E-2</c:v>
                </c:pt>
                <c:pt idx="390">
                  <c:v>0.1093956</c:v>
                </c:pt>
                <c:pt idx="391">
                  <c:v>8.4882070000000004E-2</c:v>
                </c:pt>
                <c:pt idx="392">
                  <c:v>9.7432959999999999E-2</c:v>
                </c:pt>
                <c:pt idx="393">
                  <c:v>0.11994589999999999</c:v>
                </c:pt>
                <c:pt idx="394">
                  <c:v>0.1343491</c:v>
                </c:pt>
                <c:pt idx="395">
                  <c:v>0.13208</c:v>
                </c:pt>
                <c:pt idx="396">
                  <c:v>0.13531770000000001</c:v>
                </c:pt>
                <c:pt idx="397">
                  <c:v>0.1342498</c:v>
                </c:pt>
                <c:pt idx="398">
                  <c:v>0.13771649999999999</c:v>
                </c:pt>
                <c:pt idx="399">
                  <c:v>0.13485920000000001</c:v>
                </c:pt>
                <c:pt idx="400">
                  <c:v>0.1325017</c:v>
                </c:pt>
                <c:pt idx="401">
                  <c:v>0.1371781</c:v>
                </c:pt>
                <c:pt idx="402">
                  <c:v>0.1339582</c:v>
                </c:pt>
                <c:pt idx="403">
                  <c:v>0.1373857</c:v>
                </c:pt>
                <c:pt idx="404">
                  <c:v>0.1386696</c:v>
                </c:pt>
                <c:pt idx="405">
                  <c:v>0.136485</c:v>
                </c:pt>
                <c:pt idx="406">
                  <c:v>0.1367139</c:v>
                </c:pt>
                <c:pt idx="407">
                  <c:v>0.14101620000000001</c:v>
                </c:pt>
                <c:pt idx="408">
                  <c:v>0.1393393</c:v>
                </c:pt>
                <c:pt idx="409">
                  <c:v>0.16132340000000001</c:v>
                </c:pt>
                <c:pt idx="410">
                  <c:v>0.14600869999999999</c:v>
                </c:pt>
                <c:pt idx="411">
                  <c:v>0.14533679999999999</c:v>
                </c:pt>
                <c:pt idx="412">
                  <c:v>0.15074399999999999</c:v>
                </c:pt>
                <c:pt idx="413">
                  <c:v>0.14229349999999999</c:v>
                </c:pt>
                <c:pt idx="414">
                  <c:v>0.1386886</c:v>
                </c:pt>
                <c:pt idx="415">
                  <c:v>0.1337853</c:v>
                </c:pt>
                <c:pt idx="416">
                  <c:v>0.14246610000000001</c:v>
                </c:pt>
                <c:pt idx="417">
                  <c:v>0.13432060000000001</c:v>
                </c:pt>
                <c:pt idx="418">
                  <c:v>0.13979449999999999</c:v>
                </c:pt>
                <c:pt idx="419">
                  <c:v>0.13088079999999999</c:v>
                </c:pt>
                <c:pt idx="420">
                  <c:v>0.14400489999999999</c:v>
                </c:pt>
                <c:pt idx="421">
                  <c:v>0.14106299999999999</c:v>
                </c:pt>
                <c:pt idx="422">
                  <c:v>0.1451276</c:v>
                </c:pt>
                <c:pt idx="423">
                  <c:v>0.15064659999999999</c:v>
                </c:pt>
                <c:pt idx="424">
                  <c:v>0.15494260000000001</c:v>
                </c:pt>
                <c:pt idx="425">
                  <c:v>0.14402699999999999</c:v>
                </c:pt>
                <c:pt idx="426">
                  <c:v>0.14763390000000001</c:v>
                </c:pt>
                <c:pt idx="427">
                  <c:v>0.15601989999999999</c:v>
                </c:pt>
                <c:pt idx="428">
                  <c:v>0.1585792</c:v>
                </c:pt>
                <c:pt idx="429">
                  <c:v>0.17158999999999999</c:v>
                </c:pt>
                <c:pt idx="430">
                  <c:v>0.15654599999999999</c:v>
                </c:pt>
                <c:pt idx="431">
                  <c:v>0.15798380000000001</c:v>
                </c:pt>
                <c:pt idx="432">
                  <c:v>0.1532435</c:v>
                </c:pt>
                <c:pt idx="433">
                  <c:v>0.16376080000000001</c:v>
                </c:pt>
                <c:pt idx="434">
                  <c:v>0.16993430000000001</c:v>
                </c:pt>
                <c:pt idx="435">
                  <c:v>0.167132</c:v>
                </c:pt>
                <c:pt idx="436">
                  <c:v>0.16013430000000001</c:v>
                </c:pt>
                <c:pt idx="437">
                  <c:v>0.15692729999999999</c:v>
                </c:pt>
                <c:pt idx="438">
                  <c:v>0.14775530000000001</c:v>
                </c:pt>
                <c:pt idx="439">
                  <c:v>0.14784829999999999</c:v>
                </c:pt>
                <c:pt idx="440">
                  <c:v>0.15589120000000001</c:v>
                </c:pt>
                <c:pt idx="441">
                  <c:v>0.16365589999999999</c:v>
                </c:pt>
                <c:pt idx="442">
                  <c:v>0.17160529999999999</c:v>
                </c:pt>
                <c:pt idx="443">
                  <c:v>0.1676947</c:v>
                </c:pt>
                <c:pt idx="444">
                  <c:v>0.1746511</c:v>
                </c:pt>
                <c:pt idx="445">
                  <c:v>0.17069329999999999</c:v>
                </c:pt>
                <c:pt idx="446">
                  <c:v>0.15772949999999999</c:v>
                </c:pt>
                <c:pt idx="447">
                  <c:v>0.1280637</c:v>
                </c:pt>
                <c:pt idx="448">
                  <c:v>0.1419021</c:v>
                </c:pt>
                <c:pt idx="449">
                  <c:v>0.14490400000000001</c:v>
                </c:pt>
                <c:pt idx="450">
                  <c:v>0.15256719999999999</c:v>
                </c:pt>
                <c:pt idx="451">
                  <c:v>0.15869279999999999</c:v>
                </c:pt>
                <c:pt idx="452">
                  <c:v>0.1594325</c:v>
                </c:pt>
                <c:pt idx="453">
                  <c:v>0.1605144</c:v>
                </c:pt>
                <c:pt idx="454">
                  <c:v>8.1919169999999999E-2</c:v>
                </c:pt>
                <c:pt idx="455">
                  <c:v>7.8118499999999993E-2</c:v>
                </c:pt>
                <c:pt idx="456">
                  <c:v>8.0818029999999999E-2</c:v>
                </c:pt>
                <c:pt idx="457">
                  <c:v>8.1498550000000003E-2</c:v>
                </c:pt>
                <c:pt idx="458">
                  <c:v>7.6047829999999997E-2</c:v>
                </c:pt>
                <c:pt idx="459">
                  <c:v>7.7401280000000003E-2</c:v>
                </c:pt>
                <c:pt idx="460">
                  <c:v>7.6102660000000003E-2</c:v>
                </c:pt>
                <c:pt idx="461">
                  <c:v>7.7697340000000004E-2</c:v>
                </c:pt>
                <c:pt idx="462">
                  <c:v>7.7587879999999998E-2</c:v>
                </c:pt>
                <c:pt idx="463">
                  <c:v>7.4713100000000005E-2</c:v>
                </c:pt>
                <c:pt idx="464">
                  <c:v>7.741381E-2</c:v>
                </c:pt>
                <c:pt idx="465">
                  <c:v>8.0514409999999995E-2</c:v>
                </c:pt>
                <c:pt idx="466">
                  <c:v>7.7673740000000005E-2</c:v>
                </c:pt>
                <c:pt idx="467">
                  <c:v>7.5236570000000003E-2</c:v>
                </c:pt>
                <c:pt idx="468">
                  <c:v>7.6081540000000003E-2</c:v>
                </c:pt>
                <c:pt idx="469">
                  <c:v>7.8671560000000001E-2</c:v>
                </c:pt>
                <c:pt idx="470">
                  <c:v>7.8324829999999998E-2</c:v>
                </c:pt>
                <c:pt idx="471">
                  <c:v>7.6161129999999994E-2</c:v>
                </c:pt>
                <c:pt idx="472">
                  <c:v>7.5609889999999999E-2</c:v>
                </c:pt>
                <c:pt idx="473">
                  <c:v>7.922266E-2</c:v>
                </c:pt>
                <c:pt idx="474">
                  <c:v>7.6438640000000002E-2</c:v>
                </c:pt>
                <c:pt idx="475">
                  <c:v>7.684763E-2</c:v>
                </c:pt>
                <c:pt idx="476">
                  <c:v>7.6402629999999999E-2</c:v>
                </c:pt>
                <c:pt idx="477">
                  <c:v>7.7091389999999996E-2</c:v>
                </c:pt>
                <c:pt idx="478">
                  <c:v>7.6679849999999994E-2</c:v>
                </c:pt>
                <c:pt idx="479">
                  <c:v>7.4548550000000005E-2</c:v>
                </c:pt>
                <c:pt idx="480">
                  <c:v>7.5722349999999994E-2</c:v>
                </c:pt>
                <c:pt idx="481">
                  <c:v>7.7634010000000003E-2</c:v>
                </c:pt>
                <c:pt idx="482">
                  <c:v>7.7824649999999995E-2</c:v>
                </c:pt>
                <c:pt idx="483">
                  <c:v>7.9060370000000005E-2</c:v>
                </c:pt>
                <c:pt idx="484">
                  <c:v>7.5510569999999999E-2</c:v>
                </c:pt>
                <c:pt idx="485">
                  <c:v>7.8237600000000004E-2</c:v>
                </c:pt>
                <c:pt idx="486">
                  <c:v>7.7810770000000001E-2</c:v>
                </c:pt>
                <c:pt idx="487">
                  <c:v>7.7254729999999994E-2</c:v>
                </c:pt>
                <c:pt idx="488">
                  <c:v>7.8151789999999999E-2</c:v>
                </c:pt>
                <c:pt idx="489">
                  <c:v>8.1224820000000003E-2</c:v>
                </c:pt>
                <c:pt idx="490">
                  <c:v>8.0722710000000003E-2</c:v>
                </c:pt>
                <c:pt idx="491">
                  <c:v>7.7920580000000003E-2</c:v>
                </c:pt>
                <c:pt idx="492">
                  <c:v>7.6033760000000006E-2</c:v>
                </c:pt>
                <c:pt idx="493">
                  <c:v>7.7961870000000003E-2</c:v>
                </c:pt>
                <c:pt idx="494">
                  <c:v>7.7703300000000003E-2</c:v>
                </c:pt>
                <c:pt idx="495">
                  <c:v>7.553137E-2</c:v>
                </c:pt>
                <c:pt idx="496">
                  <c:v>7.5850959999999995E-2</c:v>
                </c:pt>
                <c:pt idx="497">
                  <c:v>7.774064E-2</c:v>
                </c:pt>
                <c:pt idx="498">
                  <c:v>8.0562540000000002E-2</c:v>
                </c:pt>
                <c:pt idx="499">
                  <c:v>7.7744729999999998E-2</c:v>
                </c:pt>
                <c:pt idx="500">
                  <c:v>7.4963710000000003E-2</c:v>
                </c:pt>
                <c:pt idx="501">
                  <c:v>7.7173160000000005E-2</c:v>
                </c:pt>
                <c:pt idx="502">
                  <c:v>7.9233330000000005E-2</c:v>
                </c:pt>
                <c:pt idx="503">
                  <c:v>7.5896439999999996E-2</c:v>
                </c:pt>
                <c:pt idx="504">
                  <c:v>7.5628710000000002E-2</c:v>
                </c:pt>
                <c:pt idx="505">
                  <c:v>9.4432829999999995E-2</c:v>
                </c:pt>
                <c:pt idx="506">
                  <c:v>8.4967299999999996E-2</c:v>
                </c:pt>
                <c:pt idx="507">
                  <c:v>9.9944720000000001E-2</c:v>
                </c:pt>
                <c:pt idx="508">
                  <c:v>0.1140347</c:v>
                </c:pt>
                <c:pt idx="509">
                  <c:v>7.7187950000000005E-2</c:v>
                </c:pt>
                <c:pt idx="510">
                  <c:v>0.1038935</c:v>
                </c:pt>
                <c:pt idx="511">
                  <c:v>0.10668610000000001</c:v>
                </c:pt>
                <c:pt idx="512">
                  <c:v>0.11498</c:v>
                </c:pt>
                <c:pt idx="513">
                  <c:v>7.5281520000000005E-2</c:v>
                </c:pt>
                <c:pt idx="514">
                  <c:v>7.9371769999999994E-2</c:v>
                </c:pt>
                <c:pt idx="515">
                  <c:v>0.1222361</c:v>
                </c:pt>
                <c:pt idx="516">
                  <c:v>0.13019140000000001</c:v>
                </c:pt>
                <c:pt idx="517">
                  <c:v>0.1195399</c:v>
                </c:pt>
                <c:pt idx="518">
                  <c:v>0.12925529999999999</c:v>
                </c:pt>
                <c:pt idx="519">
                  <c:v>0.1360268</c:v>
                </c:pt>
                <c:pt idx="520">
                  <c:v>0.13576489999999999</c:v>
                </c:pt>
                <c:pt idx="521">
                  <c:v>0.13623560000000001</c:v>
                </c:pt>
                <c:pt idx="522">
                  <c:v>7.6685470000000006E-2</c:v>
                </c:pt>
                <c:pt idx="523">
                  <c:v>0.11962390000000001</c:v>
                </c:pt>
                <c:pt idx="524">
                  <c:v>7.544534E-2</c:v>
                </c:pt>
                <c:pt idx="525">
                  <c:v>0.12074120000000001</c:v>
                </c:pt>
                <c:pt idx="526">
                  <c:v>0.14295379999999999</c:v>
                </c:pt>
                <c:pt idx="527">
                  <c:v>0.1396937</c:v>
                </c:pt>
                <c:pt idx="528">
                  <c:v>0.13995579999999999</c:v>
                </c:pt>
                <c:pt idx="529">
                  <c:v>7.5847899999999996E-2</c:v>
                </c:pt>
                <c:pt idx="530">
                  <c:v>0.1062642</c:v>
                </c:pt>
                <c:pt idx="531">
                  <c:v>7.7677899999999994E-2</c:v>
                </c:pt>
                <c:pt idx="532">
                  <c:v>0.1150856</c:v>
                </c:pt>
                <c:pt idx="533">
                  <c:v>0.13206190000000001</c:v>
                </c:pt>
                <c:pt idx="534">
                  <c:v>7.8649529999999995E-2</c:v>
                </c:pt>
                <c:pt idx="535">
                  <c:v>0.12342640000000001</c:v>
                </c:pt>
                <c:pt idx="536">
                  <c:v>0.13115850000000001</c:v>
                </c:pt>
                <c:pt idx="537">
                  <c:v>0.13248399999999999</c:v>
                </c:pt>
                <c:pt idx="538">
                  <c:v>7.7838199999999996E-2</c:v>
                </c:pt>
                <c:pt idx="539">
                  <c:v>0.1183186</c:v>
                </c:pt>
                <c:pt idx="540">
                  <c:v>0.1257605</c:v>
                </c:pt>
                <c:pt idx="541">
                  <c:v>0.1302846</c:v>
                </c:pt>
                <c:pt idx="542">
                  <c:v>7.5790969999999999E-2</c:v>
                </c:pt>
                <c:pt idx="543">
                  <c:v>0.12289940000000001</c:v>
                </c:pt>
                <c:pt idx="544">
                  <c:v>0.1314747</c:v>
                </c:pt>
                <c:pt idx="545">
                  <c:v>0.13169349999999999</c:v>
                </c:pt>
                <c:pt idx="546">
                  <c:v>0.13898340000000001</c:v>
                </c:pt>
                <c:pt idx="547">
                  <c:v>0.1425506</c:v>
                </c:pt>
                <c:pt idx="548">
                  <c:v>0.13267609999999999</c:v>
                </c:pt>
                <c:pt idx="549">
                  <c:v>0.14092460000000001</c:v>
                </c:pt>
                <c:pt idx="550">
                  <c:v>8.2254010000000002E-2</c:v>
                </c:pt>
                <c:pt idx="551">
                  <c:v>0.13547039999999999</c:v>
                </c:pt>
                <c:pt idx="552">
                  <c:v>0.13979559999999999</c:v>
                </c:pt>
                <c:pt idx="553">
                  <c:v>0.13430110000000001</c:v>
                </c:pt>
                <c:pt idx="554">
                  <c:v>0.14008119999999999</c:v>
                </c:pt>
                <c:pt idx="555">
                  <c:v>0.14574609999999999</c:v>
                </c:pt>
                <c:pt idx="556">
                  <c:v>0.1468034</c:v>
                </c:pt>
                <c:pt idx="557">
                  <c:v>0.1390188</c:v>
                </c:pt>
                <c:pt idx="558">
                  <c:v>0.14209659999999999</c:v>
                </c:pt>
                <c:pt idx="559">
                  <c:v>0.14216280000000001</c:v>
                </c:pt>
                <c:pt idx="560">
                  <c:v>0.14023569999999999</c:v>
                </c:pt>
                <c:pt idx="561">
                  <c:v>0.13751050000000001</c:v>
                </c:pt>
                <c:pt idx="562">
                  <c:v>0.14509620000000001</c:v>
                </c:pt>
                <c:pt idx="563">
                  <c:v>0.1491566</c:v>
                </c:pt>
                <c:pt idx="564">
                  <c:v>0.14502989999999999</c:v>
                </c:pt>
                <c:pt idx="565">
                  <c:v>0.14821400000000001</c:v>
                </c:pt>
                <c:pt idx="566">
                  <c:v>0.14620649999999999</c:v>
                </c:pt>
                <c:pt idx="567">
                  <c:v>0.16411619999999999</c:v>
                </c:pt>
                <c:pt idx="568">
                  <c:v>0.15463379999999999</c:v>
                </c:pt>
                <c:pt idx="569">
                  <c:v>0.15372150000000001</c:v>
                </c:pt>
                <c:pt idx="570">
                  <c:v>0.14487059999999999</c:v>
                </c:pt>
                <c:pt idx="571">
                  <c:v>0.14951529999999999</c:v>
                </c:pt>
                <c:pt idx="572">
                  <c:v>0.1490301</c:v>
                </c:pt>
                <c:pt idx="573">
                  <c:v>0.14344760000000001</c:v>
                </c:pt>
                <c:pt idx="574">
                  <c:v>0.14395150000000001</c:v>
                </c:pt>
                <c:pt idx="575">
                  <c:v>0.13741490000000001</c:v>
                </c:pt>
                <c:pt idx="576">
                  <c:v>0.14388570000000001</c:v>
                </c:pt>
                <c:pt idx="577">
                  <c:v>0.13728650000000001</c:v>
                </c:pt>
                <c:pt idx="578">
                  <c:v>0.1389706</c:v>
                </c:pt>
                <c:pt idx="579">
                  <c:v>0.1474029</c:v>
                </c:pt>
                <c:pt idx="580">
                  <c:v>0.1586004</c:v>
                </c:pt>
                <c:pt idx="581">
                  <c:v>0.15428140000000001</c:v>
                </c:pt>
                <c:pt idx="582">
                  <c:v>0.14837539999999999</c:v>
                </c:pt>
                <c:pt idx="583">
                  <c:v>0.15021599999999999</c:v>
                </c:pt>
                <c:pt idx="584">
                  <c:v>0.148006</c:v>
                </c:pt>
                <c:pt idx="585">
                  <c:v>0.1508824</c:v>
                </c:pt>
                <c:pt idx="586">
                  <c:v>0.1519191</c:v>
                </c:pt>
                <c:pt idx="587">
                  <c:v>0.1625346</c:v>
                </c:pt>
                <c:pt idx="588">
                  <c:v>0.15356439999999999</c:v>
                </c:pt>
                <c:pt idx="589">
                  <c:v>0.1564922</c:v>
                </c:pt>
                <c:pt idx="590">
                  <c:v>0.15763640000000001</c:v>
                </c:pt>
                <c:pt idx="591">
                  <c:v>0.15685750000000001</c:v>
                </c:pt>
                <c:pt idx="592">
                  <c:v>0.15317049999999999</c:v>
                </c:pt>
                <c:pt idx="593">
                  <c:v>0.1482175</c:v>
                </c:pt>
                <c:pt idx="594">
                  <c:v>0.14913860000000001</c:v>
                </c:pt>
                <c:pt idx="595">
                  <c:v>0.1432331</c:v>
                </c:pt>
                <c:pt idx="596">
                  <c:v>0.15493760000000001</c:v>
                </c:pt>
                <c:pt idx="597">
                  <c:v>0.14000070000000001</c:v>
                </c:pt>
                <c:pt idx="598">
                  <c:v>0.107754</c:v>
                </c:pt>
                <c:pt idx="599">
                  <c:v>9.8373100000000005E-2</c:v>
                </c:pt>
                <c:pt idx="600">
                  <c:v>0.1177848</c:v>
                </c:pt>
                <c:pt idx="601">
                  <c:v>0.13154859999999999</c:v>
                </c:pt>
                <c:pt idx="602">
                  <c:v>0.13478519999999999</c:v>
                </c:pt>
                <c:pt idx="603">
                  <c:v>0.13437160000000001</c:v>
                </c:pt>
                <c:pt idx="604">
                  <c:v>0.13508990000000001</c:v>
                </c:pt>
                <c:pt idx="605">
                  <c:v>0.13468749999999999</c:v>
                </c:pt>
                <c:pt idx="606">
                  <c:v>0.14245669999999999</c:v>
                </c:pt>
                <c:pt idx="607">
                  <c:v>0.14494019999999999</c:v>
                </c:pt>
                <c:pt idx="608">
                  <c:v>0.14510719999999999</c:v>
                </c:pt>
                <c:pt idx="609">
                  <c:v>0.1542877</c:v>
                </c:pt>
                <c:pt idx="610">
                  <c:v>0.1508854</c:v>
                </c:pt>
                <c:pt idx="611">
                  <c:v>0.14467759999999999</c:v>
                </c:pt>
                <c:pt idx="612">
                  <c:v>0.15629370000000001</c:v>
                </c:pt>
                <c:pt idx="613">
                  <c:v>0.15077979999999999</c:v>
                </c:pt>
                <c:pt idx="614">
                  <c:v>0.14539079999999999</c:v>
                </c:pt>
                <c:pt idx="615">
                  <c:v>0.15264349999999999</c:v>
                </c:pt>
                <c:pt idx="616">
                  <c:v>0.150007</c:v>
                </c:pt>
                <c:pt idx="617">
                  <c:v>0.14360129999999999</c:v>
                </c:pt>
                <c:pt idx="618">
                  <c:v>0.11719</c:v>
                </c:pt>
                <c:pt idx="619">
                  <c:v>0.12216200000000001</c:v>
                </c:pt>
                <c:pt idx="620">
                  <c:v>0.122653</c:v>
                </c:pt>
                <c:pt idx="621">
                  <c:v>0.13293189999999999</c:v>
                </c:pt>
                <c:pt idx="622">
                  <c:v>7.5125709999999998E-2</c:v>
                </c:pt>
                <c:pt idx="623">
                  <c:v>8.0499929999999997E-2</c:v>
                </c:pt>
                <c:pt idx="624">
                  <c:v>9.0998750000000003E-2</c:v>
                </c:pt>
                <c:pt idx="625">
                  <c:v>0.11140369999999999</c:v>
                </c:pt>
                <c:pt idx="626">
                  <c:v>0.1194503</c:v>
                </c:pt>
                <c:pt idx="627">
                  <c:v>0.1116494</c:v>
                </c:pt>
                <c:pt idx="628">
                  <c:v>0.12418369999999999</c:v>
                </c:pt>
                <c:pt idx="629">
                  <c:v>0.1353867</c:v>
                </c:pt>
                <c:pt idx="630">
                  <c:v>0.1269054</c:v>
                </c:pt>
                <c:pt idx="631">
                  <c:v>0.1243766</c:v>
                </c:pt>
                <c:pt idx="632">
                  <c:v>0.14890030000000001</c:v>
                </c:pt>
                <c:pt idx="633">
                  <c:v>0.1538639</c:v>
                </c:pt>
                <c:pt idx="634">
                  <c:v>0.14898890000000001</c:v>
                </c:pt>
                <c:pt idx="635">
                  <c:v>0.1479307</c:v>
                </c:pt>
                <c:pt idx="636">
                  <c:v>0.14660029999999999</c:v>
                </c:pt>
                <c:pt idx="637">
                  <c:v>0.1556157</c:v>
                </c:pt>
                <c:pt idx="638">
                  <c:v>0.1439947</c:v>
                </c:pt>
                <c:pt idx="639">
                  <c:v>0.15392140000000001</c:v>
                </c:pt>
                <c:pt idx="640">
                  <c:v>0.15339259999999999</c:v>
                </c:pt>
                <c:pt idx="641">
                  <c:v>0.15375249999999999</c:v>
                </c:pt>
                <c:pt idx="642">
                  <c:v>0.15114859999999999</c:v>
                </c:pt>
                <c:pt idx="643">
                  <c:v>0.14714930000000001</c:v>
                </c:pt>
                <c:pt idx="644">
                  <c:v>0.14867910000000001</c:v>
                </c:pt>
                <c:pt idx="645">
                  <c:v>0.1440874</c:v>
                </c:pt>
                <c:pt idx="646">
                  <c:v>0.14008999999999999</c:v>
                </c:pt>
                <c:pt idx="647">
                  <c:v>0.14881920000000001</c:v>
                </c:pt>
                <c:pt idx="648">
                  <c:v>0.1395383</c:v>
                </c:pt>
                <c:pt idx="649">
                  <c:v>0.15115129999999999</c:v>
                </c:pt>
                <c:pt idx="650">
                  <c:v>0.1488998</c:v>
                </c:pt>
                <c:pt idx="651">
                  <c:v>0.14374439999999999</c:v>
                </c:pt>
                <c:pt idx="652">
                  <c:v>0.13811019999999999</c:v>
                </c:pt>
                <c:pt idx="653">
                  <c:v>0.14407719999999999</c:v>
                </c:pt>
                <c:pt idx="654">
                  <c:v>0.13584260000000001</c:v>
                </c:pt>
                <c:pt idx="655">
                  <c:v>0.1421298</c:v>
                </c:pt>
                <c:pt idx="656">
                  <c:v>0.14556469999999999</c:v>
                </c:pt>
                <c:pt idx="657">
                  <c:v>0.16072310000000001</c:v>
                </c:pt>
                <c:pt idx="658">
                  <c:v>0.15813269999999999</c:v>
                </c:pt>
                <c:pt idx="659">
                  <c:v>0.1553475</c:v>
                </c:pt>
                <c:pt idx="660">
                  <c:v>0.15174550000000001</c:v>
                </c:pt>
                <c:pt idx="661">
                  <c:v>0.1428487</c:v>
                </c:pt>
                <c:pt idx="662">
                  <c:v>0.14237069999999999</c:v>
                </c:pt>
                <c:pt idx="663">
                  <c:v>0.13190979999999999</c:v>
                </c:pt>
                <c:pt idx="664">
                  <c:v>0.14323269999999999</c:v>
                </c:pt>
                <c:pt idx="665">
                  <c:v>0.1398826</c:v>
                </c:pt>
                <c:pt idx="666">
                  <c:v>0.13791890000000001</c:v>
                </c:pt>
                <c:pt idx="667">
                  <c:v>0.12800909999999999</c:v>
                </c:pt>
                <c:pt idx="668">
                  <c:v>0.1453246</c:v>
                </c:pt>
                <c:pt idx="669">
                  <c:v>0.14117060000000001</c:v>
                </c:pt>
                <c:pt idx="670">
                  <c:v>0.1205596</c:v>
                </c:pt>
                <c:pt idx="671">
                  <c:v>0.1107885</c:v>
                </c:pt>
                <c:pt idx="672">
                  <c:v>7.8542989999999993E-2</c:v>
                </c:pt>
                <c:pt idx="673">
                  <c:v>7.8952739999999993E-2</c:v>
                </c:pt>
                <c:pt idx="674">
                  <c:v>7.9582819999999999E-2</c:v>
                </c:pt>
                <c:pt idx="675">
                  <c:v>7.7268710000000004E-2</c:v>
                </c:pt>
                <c:pt idx="676">
                  <c:v>7.6942869999999997E-2</c:v>
                </c:pt>
                <c:pt idx="677">
                  <c:v>7.9120049999999997E-2</c:v>
                </c:pt>
                <c:pt idx="678">
                  <c:v>8.0393160000000005E-2</c:v>
                </c:pt>
                <c:pt idx="679">
                  <c:v>7.6039120000000002E-2</c:v>
                </c:pt>
                <c:pt idx="680">
                  <c:v>7.6820479999999997E-2</c:v>
                </c:pt>
                <c:pt idx="681">
                  <c:v>7.7632510000000002E-2</c:v>
                </c:pt>
                <c:pt idx="682">
                  <c:v>7.9964999999999994E-2</c:v>
                </c:pt>
                <c:pt idx="683">
                  <c:v>7.6530429999999997E-2</c:v>
                </c:pt>
                <c:pt idx="684">
                  <c:v>7.5898560000000004E-2</c:v>
                </c:pt>
                <c:pt idx="685">
                  <c:v>7.8569379999999994E-2</c:v>
                </c:pt>
                <c:pt idx="686">
                  <c:v>8.1843810000000003E-2</c:v>
                </c:pt>
                <c:pt idx="687">
                  <c:v>7.7190499999999995E-2</c:v>
                </c:pt>
                <c:pt idx="688">
                  <c:v>7.8430780000000005E-2</c:v>
                </c:pt>
                <c:pt idx="689">
                  <c:v>9.2706150000000001E-2</c:v>
                </c:pt>
                <c:pt idx="690">
                  <c:v>8.0805180000000004E-2</c:v>
                </c:pt>
                <c:pt idx="691">
                  <c:v>8.0120460000000004E-2</c:v>
                </c:pt>
                <c:pt idx="692">
                  <c:v>9.2988909999999994E-2</c:v>
                </c:pt>
                <c:pt idx="693">
                  <c:v>7.804585E-2</c:v>
                </c:pt>
                <c:pt idx="694">
                  <c:v>0.1068156</c:v>
                </c:pt>
                <c:pt idx="695">
                  <c:v>7.9651830000000007E-2</c:v>
                </c:pt>
                <c:pt idx="696">
                  <c:v>0.1053422</c:v>
                </c:pt>
                <c:pt idx="697">
                  <c:v>0.1127206</c:v>
                </c:pt>
                <c:pt idx="698">
                  <c:v>0.1217652</c:v>
                </c:pt>
                <c:pt idx="699">
                  <c:v>0.1212616</c:v>
                </c:pt>
                <c:pt idx="700">
                  <c:v>0.1008825</c:v>
                </c:pt>
                <c:pt idx="701">
                  <c:v>9.8630609999999994E-2</c:v>
                </c:pt>
                <c:pt idx="702">
                  <c:v>9.5161510000000005E-2</c:v>
                </c:pt>
                <c:pt idx="703">
                  <c:v>8.8942419999999994E-2</c:v>
                </c:pt>
                <c:pt idx="704">
                  <c:v>9.0454640000000003E-2</c:v>
                </c:pt>
                <c:pt idx="705">
                  <c:v>8.7220859999999997E-2</c:v>
                </c:pt>
                <c:pt idx="706">
                  <c:v>8.7655830000000004E-2</c:v>
                </c:pt>
                <c:pt idx="707">
                  <c:v>8.8690199999999997E-2</c:v>
                </c:pt>
                <c:pt idx="708">
                  <c:v>8.75721E-2</c:v>
                </c:pt>
                <c:pt idx="709">
                  <c:v>9.0093839999999994E-2</c:v>
                </c:pt>
                <c:pt idx="710">
                  <c:v>9.0172719999999998E-2</c:v>
                </c:pt>
                <c:pt idx="711">
                  <c:v>8.8927519999999996E-2</c:v>
                </c:pt>
                <c:pt idx="712">
                  <c:v>9.0278600000000001E-2</c:v>
                </c:pt>
                <c:pt idx="713">
                  <c:v>9.8106230000000003E-2</c:v>
                </c:pt>
                <c:pt idx="714">
                  <c:v>9.6443619999999994E-2</c:v>
                </c:pt>
                <c:pt idx="715">
                  <c:v>9.5848779999999995E-2</c:v>
                </c:pt>
                <c:pt idx="716">
                  <c:v>8.9652850000000006E-2</c:v>
                </c:pt>
                <c:pt idx="717">
                  <c:v>9.3834909999999994E-2</c:v>
                </c:pt>
                <c:pt idx="718">
                  <c:v>9.8990809999999999E-2</c:v>
                </c:pt>
                <c:pt idx="719">
                  <c:v>0.10366209999999999</c:v>
                </c:pt>
                <c:pt idx="720">
                  <c:v>9.7373109999999999E-2</c:v>
                </c:pt>
                <c:pt idx="721">
                  <c:v>0.1022525</c:v>
                </c:pt>
                <c:pt idx="722">
                  <c:v>0.1098063</c:v>
                </c:pt>
                <c:pt idx="723">
                  <c:v>0.1078477</c:v>
                </c:pt>
                <c:pt idx="724">
                  <c:v>0.11056059999999999</c:v>
                </c:pt>
                <c:pt idx="725">
                  <c:v>0.1116934</c:v>
                </c:pt>
                <c:pt idx="726">
                  <c:v>0.11194469999999999</c:v>
                </c:pt>
                <c:pt idx="727">
                  <c:v>0.1071814</c:v>
                </c:pt>
                <c:pt idx="728">
                  <c:v>0.10029250000000001</c:v>
                </c:pt>
                <c:pt idx="729">
                  <c:v>0.10266500000000001</c:v>
                </c:pt>
                <c:pt idx="730">
                  <c:v>0.1013328</c:v>
                </c:pt>
                <c:pt idx="731">
                  <c:v>8.9557949999999997E-2</c:v>
                </c:pt>
                <c:pt idx="732">
                  <c:v>9.2072080000000001E-2</c:v>
                </c:pt>
                <c:pt idx="733">
                  <c:v>9.1431609999999996E-2</c:v>
                </c:pt>
                <c:pt idx="734">
                  <c:v>0.1064509</c:v>
                </c:pt>
                <c:pt idx="735">
                  <c:v>0.13828289999999999</c:v>
                </c:pt>
                <c:pt idx="736">
                  <c:v>0.1358538</c:v>
                </c:pt>
                <c:pt idx="737">
                  <c:v>0.13219719999999999</c:v>
                </c:pt>
                <c:pt idx="738">
                  <c:v>0.14438000000000001</c:v>
                </c:pt>
                <c:pt idx="739">
                  <c:v>0.1469789</c:v>
                </c:pt>
                <c:pt idx="740">
                  <c:v>0.1386754</c:v>
                </c:pt>
                <c:pt idx="741">
                  <c:v>0.13435630000000001</c:v>
                </c:pt>
                <c:pt idx="742">
                  <c:v>0.13048029999999999</c:v>
                </c:pt>
                <c:pt idx="743">
                  <c:v>0.12788269999999999</c:v>
                </c:pt>
                <c:pt idx="744">
                  <c:v>0.1244733</c:v>
                </c:pt>
                <c:pt idx="745">
                  <c:v>0.12879579999999999</c:v>
                </c:pt>
                <c:pt idx="746">
                  <c:v>0.12783530000000001</c:v>
                </c:pt>
                <c:pt idx="747">
                  <c:v>0.1266919</c:v>
                </c:pt>
                <c:pt idx="748">
                  <c:v>0.1114034</c:v>
                </c:pt>
                <c:pt idx="749">
                  <c:v>9.0766979999999997E-2</c:v>
                </c:pt>
                <c:pt idx="750">
                  <c:v>9.0030170000000007E-2</c:v>
                </c:pt>
                <c:pt idx="751">
                  <c:v>9.8183939999999997E-2</c:v>
                </c:pt>
                <c:pt idx="752">
                  <c:v>0.112302</c:v>
                </c:pt>
                <c:pt idx="753">
                  <c:v>0.1189711</c:v>
                </c:pt>
                <c:pt idx="754">
                  <c:v>0.12220060000000001</c:v>
                </c:pt>
                <c:pt idx="755">
                  <c:v>0.1297643</c:v>
                </c:pt>
                <c:pt idx="756">
                  <c:v>0.12990019999999999</c:v>
                </c:pt>
                <c:pt idx="757">
                  <c:v>0.12907879999999999</c:v>
                </c:pt>
                <c:pt idx="758">
                  <c:v>0.12173349999999999</c:v>
                </c:pt>
                <c:pt idx="759">
                  <c:v>0.1187674</c:v>
                </c:pt>
                <c:pt idx="760">
                  <c:v>0.121921</c:v>
                </c:pt>
                <c:pt idx="761">
                  <c:v>0.1216213</c:v>
                </c:pt>
                <c:pt idx="762">
                  <c:v>0.1185573</c:v>
                </c:pt>
                <c:pt idx="763">
                  <c:v>0.1242796</c:v>
                </c:pt>
                <c:pt idx="764">
                  <c:v>0.1142953</c:v>
                </c:pt>
                <c:pt idx="765">
                  <c:v>0.12462769999999999</c:v>
                </c:pt>
                <c:pt idx="766">
                  <c:v>0.11536589999999999</c:v>
                </c:pt>
                <c:pt idx="767">
                  <c:v>0.11937830000000001</c:v>
                </c:pt>
                <c:pt idx="768">
                  <c:v>0.1226911</c:v>
                </c:pt>
                <c:pt idx="769">
                  <c:v>0.1107833</c:v>
                </c:pt>
                <c:pt idx="770">
                  <c:v>0.1179038</c:v>
                </c:pt>
                <c:pt idx="771">
                  <c:v>0.1083124</c:v>
                </c:pt>
                <c:pt idx="772">
                  <c:v>0.111231</c:v>
                </c:pt>
                <c:pt idx="773">
                  <c:v>0.11775770000000001</c:v>
                </c:pt>
                <c:pt idx="774">
                  <c:v>0.121299</c:v>
                </c:pt>
                <c:pt idx="775">
                  <c:v>0.1253348</c:v>
                </c:pt>
                <c:pt idx="776">
                  <c:v>0.12669649999999999</c:v>
                </c:pt>
                <c:pt idx="777">
                  <c:v>0.1266719</c:v>
                </c:pt>
                <c:pt idx="778">
                  <c:v>0.1269584</c:v>
                </c:pt>
                <c:pt idx="779">
                  <c:v>0.1228062</c:v>
                </c:pt>
                <c:pt idx="780">
                  <c:v>0.1239613</c:v>
                </c:pt>
                <c:pt idx="781">
                  <c:v>0.12013459999999999</c:v>
                </c:pt>
                <c:pt idx="782">
                  <c:v>0.1228929</c:v>
                </c:pt>
                <c:pt idx="783">
                  <c:v>0.11990290000000001</c:v>
                </c:pt>
                <c:pt idx="784">
                  <c:v>0.11966640000000001</c:v>
                </c:pt>
                <c:pt idx="785">
                  <c:v>0.1167142</c:v>
                </c:pt>
                <c:pt idx="786">
                  <c:v>0.1117832</c:v>
                </c:pt>
                <c:pt idx="787">
                  <c:v>0.113305</c:v>
                </c:pt>
                <c:pt idx="788">
                  <c:v>0.11365690000000001</c:v>
                </c:pt>
                <c:pt idx="789">
                  <c:v>0.1148102</c:v>
                </c:pt>
                <c:pt idx="790">
                  <c:v>0.1149025</c:v>
                </c:pt>
                <c:pt idx="791">
                  <c:v>0.11187510000000001</c:v>
                </c:pt>
                <c:pt idx="792">
                  <c:v>0.1108266</c:v>
                </c:pt>
                <c:pt idx="793">
                  <c:v>0.1108261</c:v>
                </c:pt>
                <c:pt idx="794">
                  <c:v>0.1042595</c:v>
                </c:pt>
                <c:pt idx="795">
                  <c:v>0.1103465</c:v>
                </c:pt>
                <c:pt idx="796">
                  <c:v>0.13518859999999999</c:v>
                </c:pt>
                <c:pt idx="797">
                  <c:v>0.14201250000000001</c:v>
                </c:pt>
                <c:pt idx="798">
                  <c:v>0.1265444</c:v>
                </c:pt>
                <c:pt idx="799">
                  <c:v>9.1173509999999999E-2</c:v>
                </c:pt>
                <c:pt idx="800">
                  <c:v>8.5911050000000003E-2</c:v>
                </c:pt>
                <c:pt idx="801">
                  <c:v>9.0264460000000005E-2</c:v>
                </c:pt>
                <c:pt idx="802">
                  <c:v>0.11645030000000001</c:v>
                </c:pt>
                <c:pt idx="803">
                  <c:v>0.1381193</c:v>
                </c:pt>
                <c:pt idx="804">
                  <c:v>0.14706939999999999</c:v>
                </c:pt>
                <c:pt idx="805">
                  <c:v>0.14725070000000001</c:v>
                </c:pt>
                <c:pt idx="806">
                  <c:v>0.1522356</c:v>
                </c:pt>
                <c:pt idx="807">
                  <c:v>0.1463748</c:v>
                </c:pt>
                <c:pt idx="808">
                  <c:v>0.14850459999999999</c:v>
                </c:pt>
                <c:pt idx="809">
                  <c:v>0.1458477</c:v>
                </c:pt>
                <c:pt idx="810">
                  <c:v>0.1199394</c:v>
                </c:pt>
                <c:pt idx="811">
                  <c:v>0.1213735</c:v>
                </c:pt>
                <c:pt idx="812">
                  <c:v>0.1237424</c:v>
                </c:pt>
                <c:pt idx="813">
                  <c:v>0.132934</c:v>
                </c:pt>
                <c:pt idx="814">
                  <c:v>0.14340240000000001</c:v>
                </c:pt>
                <c:pt idx="815">
                  <c:v>8.0518409999999999E-2</c:v>
                </c:pt>
                <c:pt idx="816">
                  <c:v>0.114977</c:v>
                </c:pt>
                <c:pt idx="817">
                  <c:v>0.13581260000000001</c:v>
                </c:pt>
                <c:pt idx="818">
                  <c:v>0.14111660000000001</c:v>
                </c:pt>
                <c:pt idx="819">
                  <c:v>0.1425331</c:v>
                </c:pt>
                <c:pt idx="820">
                  <c:v>0.14331350000000001</c:v>
                </c:pt>
                <c:pt idx="821">
                  <c:v>0.15423429999999999</c:v>
                </c:pt>
                <c:pt idx="822">
                  <c:v>0.14962230000000001</c:v>
                </c:pt>
                <c:pt idx="823">
                  <c:v>0.15643209999999999</c:v>
                </c:pt>
                <c:pt idx="824">
                  <c:v>0.14894969999999999</c:v>
                </c:pt>
                <c:pt idx="825">
                  <c:v>0.13704430000000001</c:v>
                </c:pt>
                <c:pt idx="826">
                  <c:v>0.1048424</c:v>
                </c:pt>
                <c:pt idx="827">
                  <c:v>0.1009012</c:v>
                </c:pt>
                <c:pt idx="828">
                  <c:v>0.1015308</c:v>
                </c:pt>
                <c:pt idx="829">
                  <c:v>0.1058056</c:v>
                </c:pt>
                <c:pt idx="830">
                  <c:v>0.10060239999999999</c:v>
                </c:pt>
                <c:pt idx="831">
                  <c:v>0.1081526</c:v>
                </c:pt>
                <c:pt idx="832">
                  <c:v>0.11076850000000001</c:v>
                </c:pt>
                <c:pt idx="833">
                  <c:v>0.1114758</c:v>
                </c:pt>
                <c:pt idx="834">
                  <c:v>0.10996980000000001</c:v>
                </c:pt>
                <c:pt idx="835">
                  <c:v>0.1121352</c:v>
                </c:pt>
                <c:pt idx="836">
                  <c:v>0.1118402</c:v>
                </c:pt>
                <c:pt idx="837">
                  <c:v>0.1135608</c:v>
                </c:pt>
                <c:pt idx="838">
                  <c:v>0.11845990000000001</c:v>
                </c:pt>
                <c:pt idx="839">
                  <c:v>0.1206641</c:v>
                </c:pt>
                <c:pt idx="840">
                  <c:v>0.1276736</c:v>
                </c:pt>
                <c:pt idx="841">
                  <c:v>0.1278965</c:v>
                </c:pt>
                <c:pt idx="842">
                  <c:v>0.1237465</c:v>
                </c:pt>
                <c:pt idx="843">
                  <c:v>0.1312084</c:v>
                </c:pt>
                <c:pt idx="844">
                  <c:v>0.1337624</c:v>
                </c:pt>
                <c:pt idx="845">
                  <c:v>0.13705990000000001</c:v>
                </c:pt>
                <c:pt idx="846">
                  <c:v>0.1344533</c:v>
                </c:pt>
                <c:pt idx="847">
                  <c:v>0.14516760000000001</c:v>
                </c:pt>
                <c:pt idx="848">
                  <c:v>0.13302240000000001</c:v>
                </c:pt>
                <c:pt idx="849">
                  <c:v>0.12870490000000001</c:v>
                </c:pt>
                <c:pt idx="850">
                  <c:v>0.13920350000000001</c:v>
                </c:pt>
                <c:pt idx="851">
                  <c:v>0.1430824</c:v>
                </c:pt>
                <c:pt idx="852">
                  <c:v>0.1405623</c:v>
                </c:pt>
                <c:pt idx="853">
                  <c:v>0.13786950000000001</c:v>
                </c:pt>
                <c:pt idx="854">
                  <c:v>0.13948340000000001</c:v>
                </c:pt>
                <c:pt idx="855">
                  <c:v>0.1418857</c:v>
                </c:pt>
                <c:pt idx="856">
                  <c:v>0.13688249999999999</c:v>
                </c:pt>
                <c:pt idx="857">
                  <c:v>0.13812479999999999</c:v>
                </c:pt>
                <c:pt idx="858">
                  <c:v>0.1439753</c:v>
                </c:pt>
                <c:pt idx="859">
                  <c:v>0.14421819999999999</c:v>
                </c:pt>
                <c:pt idx="860">
                  <c:v>0.1433807</c:v>
                </c:pt>
                <c:pt idx="861">
                  <c:v>0.14074300000000001</c:v>
                </c:pt>
                <c:pt idx="862">
                  <c:v>0.14511650000000001</c:v>
                </c:pt>
                <c:pt idx="863">
                  <c:v>0.14339869999999999</c:v>
                </c:pt>
                <c:pt idx="864">
                  <c:v>0.1464377</c:v>
                </c:pt>
                <c:pt idx="865">
                  <c:v>0.1453409</c:v>
                </c:pt>
                <c:pt idx="866">
                  <c:v>0.14470530000000001</c:v>
                </c:pt>
                <c:pt idx="867">
                  <c:v>0.14008799999999999</c:v>
                </c:pt>
                <c:pt idx="868">
                  <c:v>0.14277010000000001</c:v>
                </c:pt>
                <c:pt idx="869">
                  <c:v>0.14406430000000001</c:v>
                </c:pt>
                <c:pt idx="870">
                  <c:v>0.14503099999999999</c:v>
                </c:pt>
                <c:pt idx="871">
                  <c:v>0.14232500000000001</c:v>
                </c:pt>
                <c:pt idx="872">
                  <c:v>0.15492549999999999</c:v>
                </c:pt>
                <c:pt idx="873">
                  <c:v>0.15041879999999999</c:v>
                </c:pt>
                <c:pt idx="874">
                  <c:v>0.1496605</c:v>
                </c:pt>
                <c:pt idx="875">
                  <c:v>0.1429144</c:v>
                </c:pt>
                <c:pt idx="876">
                  <c:v>0.1442263</c:v>
                </c:pt>
                <c:pt idx="877">
                  <c:v>0.14403959999999999</c:v>
                </c:pt>
                <c:pt idx="878">
                  <c:v>0.13875580000000001</c:v>
                </c:pt>
                <c:pt idx="879">
                  <c:v>0.144039</c:v>
                </c:pt>
                <c:pt idx="880">
                  <c:v>0.1403218</c:v>
                </c:pt>
                <c:pt idx="881">
                  <c:v>0.14001130000000001</c:v>
                </c:pt>
                <c:pt idx="882">
                  <c:v>0.1435342</c:v>
                </c:pt>
                <c:pt idx="883">
                  <c:v>0.1421569</c:v>
                </c:pt>
                <c:pt idx="884">
                  <c:v>0.14048530000000001</c:v>
                </c:pt>
                <c:pt idx="885">
                  <c:v>0.1451713</c:v>
                </c:pt>
                <c:pt idx="886">
                  <c:v>0.14824860000000001</c:v>
                </c:pt>
                <c:pt idx="887">
                  <c:v>0.14406379999999999</c:v>
                </c:pt>
                <c:pt idx="888">
                  <c:v>0.14520479999999999</c:v>
                </c:pt>
                <c:pt idx="889">
                  <c:v>0.15002699999999999</c:v>
                </c:pt>
                <c:pt idx="890">
                  <c:v>0.14998249999999999</c:v>
                </c:pt>
                <c:pt idx="891">
                  <c:v>0.14413799999999999</c:v>
                </c:pt>
                <c:pt idx="892">
                  <c:v>0.1438962</c:v>
                </c:pt>
                <c:pt idx="893">
                  <c:v>0.15235000000000001</c:v>
                </c:pt>
                <c:pt idx="894">
                  <c:v>0.15393009999999999</c:v>
                </c:pt>
                <c:pt idx="895">
                  <c:v>0.13834460000000001</c:v>
                </c:pt>
                <c:pt idx="896">
                  <c:v>0.14832709999999999</c:v>
                </c:pt>
                <c:pt idx="897">
                  <c:v>0.1490292</c:v>
                </c:pt>
                <c:pt idx="898">
                  <c:v>0.15609509999999999</c:v>
                </c:pt>
                <c:pt idx="899">
                  <c:v>0.15148130000000001</c:v>
                </c:pt>
                <c:pt idx="900">
                  <c:v>0.1537586</c:v>
                </c:pt>
                <c:pt idx="901">
                  <c:v>0.15121989999999999</c:v>
                </c:pt>
                <c:pt idx="902">
                  <c:v>0.15067559999999999</c:v>
                </c:pt>
                <c:pt idx="903">
                  <c:v>0.15341750000000001</c:v>
                </c:pt>
                <c:pt idx="904">
                  <c:v>0.14858979999999999</c:v>
                </c:pt>
                <c:pt idx="905">
                  <c:v>0.1524672</c:v>
                </c:pt>
                <c:pt idx="906">
                  <c:v>0.1501545</c:v>
                </c:pt>
                <c:pt idx="907">
                  <c:v>0.1501015</c:v>
                </c:pt>
                <c:pt idx="908">
                  <c:v>0.14600640000000001</c:v>
                </c:pt>
                <c:pt idx="909">
                  <c:v>0.1503921</c:v>
                </c:pt>
                <c:pt idx="910">
                  <c:v>0.15187890000000001</c:v>
                </c:pt>
                <c:pt idx="911">
                  <c:v>0.14971899999999999</c:v>
                </c:pt>
                <c:pt idx="912">
                  <c:v>0.14750849999999999</c:v>
                </c:pt>
                <c:pt idx="913">
                  <c:v>0.14862</c:v>
                </c:pt>
                <c:pt idx="914">
                  <c:v>0.1479772</c:v>
                </c:pt>
                <c:pt idx="915">
                  <c:v>0.15289990000000001</c:v>
                </c:pt>
                <c:pt idx="916">
                  <c:v>0.14817369999999999</c:v>
                </c:pt>
                <c:pt idx="917">
                  <c:v>0.15811800000000001</c:v>
                </c:pt>
                <c:pt idx="918">
                  <c:v>0.15160950000000001</c:v>
                </c:pt>
                <c:pt idx="919">
                  <c:v>0.15318619999999999</c:v>
                </c:pt>
                <c:pt idx="920">
                  <c:v>0.16147980000000001</c:v>
                </c:pt>
                <c:pt idx="921">
                  <c:v>0.1614052</c:v>
                </c:pt>
                <c:pt idx="922">
                  <c:v>0.16092409999999999</c:v>
                </c:pt>
                <c:pt idx="923">
                  <c:v>0.16133410000000001</c:v>
                </c:pt>
                <c:pt idx="924">
                  <c:v>0.16330900000000001</c:v>
                </c:pt>
                <c:pt idx="925">
                  <c:v>0.16201260000000001</c:v>
                </c:pt>
                <c:pt idx="926">
                  <c:v>0.15981419999999999</c:v>
                </c:pt>
                <c:pt idx="927">
                  <c:v>0.15260789999999999</c:v>
                </c:pt>
                <c:pt idx="928">
                  <c:v>0.1533196</c:v>
                </c:pt>
                <c:pt idx="929">
                  <c:v>0.1543756</c:v>
                </c:pt>
                <c:pt idx="930">
                  <c:v>0.15023300000000001</c:v>
                </c:pt>
                <c:pt idx="931">
                  <c:v>0.15273439999999999</c:v>
                </c:pt>
                <c:pt idx="932">
                  <c:v>0.15891130000000001</c:v>
                </c:pt>
                <c:pt idx="933">
                  <c:v>0.1560889</c:v>
                </c:pt>
                <c:pt idx="934">
                  <c:v>0.15229400000000001</c:v>
                </c:pt>
                <c:pt idx="935">
                  <c:v>0.150503</c:v>
                </c:pt>
                <c:pt idx="936">
                  <c:v>0.15196850000000001</c:v>
                </c:pt>
                <c:pt idx="937">
                  <c:v>0.1542364</c:v>
                </c:pt>
                <c:pt idx="938">
                  <c:v>0.1547123</c:v>
                </c:pt>
                <c:pt idx="939">
                  <c:v>0.1523842</c:v>
                </c:pt>
                <c:pt idx="940">
                  <c:v>0.1590018</c:v>
                </c:pt>
                <c:pt idx="941">
                  <c:v>0.1569673</c:v>
                </c:pt>
                <c:pt idx="942">
                  <c:v>0.15859119999999999</c:v>
                </c:pt>
                <c:pt idx="943">
                  <c:v>0.15318370000000001</c:v>
                </c:pt>
                <c:pt idx="944">
                  <c:v>0.1582721</c:v>
                </c:pt>
                <c:pt idx="945">
                  <c:v>0.1537992</c:v>
                </c:pt>
                <c:pt idx="946">
                  <c:v>0.1601641</c:v>
                </c:pt>
                <c:pt idx="947">
                  <c:v>0.15270230000000001</c:v>
                </c:pt>
                <c:pt idx="948">
                  <c:v>0.15846859999999999</c:v>
                </c:pt>
                <c:pt idx="949">
                  <c:v>0.15265899999999999</c:v>
                </c:pt>
                <c:pt idx="950">
                  <c:v>0.15490789999999999</c:v>
                </c:pt>
                <c:pt idx="951">
                  <c:v>0.15225520000000001</c:v>
                </c:pt>
                <c:pt idx="952">
                  <c:v>0.1535077</c:v>
                </c:pt>
                <c:pt idx="953">
                  <c:v>0.1592422</c:v>
                </c:pt>
                <c:pt idx="954">
                  <c:v>0.1563157</c:v>
                </c:pt>
                <c:pt idx="955">
                  <c:v>0.16008149999999999</c:v>
                </c:pt>
                <c:pt idx="956">
                  <c:v>0.15320059999999999</c:v>
                </c:pt>
                <c:pt idx="957">
                  <c:v>0.15911449999999999</c:v>
                </c:pt>
                <c:pt idx="958">
                  <c:v>0.15122869999999999</c:v>
                </c:pt>
                <c:pt idx="959">
                  <c:v>0.1537887</c:v>
                </c:pt>
                <c:pt idx="960">
                  <c:v>0.1585404</c:v>
                </c:pt>
                <c:pt idx="961">
                  <c:v>0.16272110000000001</c:v>
                </c:pt>
                <c:pt idx="962">
                  <c:v>0.15306149999999999</c:v>
                </c:pt>
                <c:pt idx="963">
                  <c:v>0.15926660000000001</c:v>
                </c:pt>
                <c:pt idx="964">
                  <c:v>0.1564651</c:v>
                </c:pt>
                <c:pt idx="965">
                  <c:v>0.15796930000000001</c:v>
                </c:pt>
                <c:pt idx="966">
                  <c:v>0.15932969999999999</c:v>
                </c:pt>
                <c:pt idx="967">
                  <c:v>0.16675599999999999</c:v>
                </c:pt>
                <c:pt idx="968">
                  <c:v>0.1520919</c:v>
                </c:pt>
                <c:pt idx="969">
                  <c:v>0.1524382</c:v>
                </c:pt>
                <c:pt idx="970">
                  <c:v>0.15677769999999999</c:v>
                </c:pt>
                <c:pt idx="971">
                  <c:v>0.15931819999999999</c:v>
                </c:pt>
                <c:pt idx="972">
                  <c:v>0.1606688</c:v>
                </c:pt>
                <c:pt idx="973">
                  <c:v>0.15821650000000001</c:v>
                </c:pt>
                <c:pt idx="974">
                  <c:v>0.1606947</c:v>
                </c:pt>
                <c:pt idx="975">
                  <c:v>0.16147359999999999</c:v>
                </c:pt>
                <c:pt idx="976">
                  <c:v>0.1612989</c:v>
                </c:pt>
                <c:pt idx="977">
                  <c:v>0.1564787</c:v>
                </c:pt>
                <c:pt idx="978">
                  <c:v>0.16005759999999999</c:v>
                </c:pt>
                <c:pt idx="979">
                  <c:v>0.16266539999999999</c:v>
                </c:pt>
                <c:pt idx="980">
                  <c:v>0.16339229999999999</c:v>
                </c:pt>
                <c:pt idx="981">
                  <c:v>0.1730642</c:v>
                </c:pt>
                <c:pt idx="982">
                  <c:v>0.15396899999999999</c:v>
                </c:pt>
                <c:pt idx="983">
                  <c:v>0.1609882</c:v>
                </c:pt>
                <c:pt idx="984">
                  <c:v>0.15944849999999999</c:v>
                </c:pt>
                <c:pt idx="985">
                  <c:v>0.1567422</c:v>
                </c:pt>
                <c:pt idx="986">
                  <c:v>0.15290300000000001</c:v>
                </c:pt>
                <c:pt idx="987">
                  <c:v>0.15845909999999999</c:v>
                </c:pt>
                <c:pt idx="988">
                  <c:v>0.1558225</c:v>
                </c:pt>
                <c:pt idx="989">
                  <c:v>0.15735640000000001</c:v>
                </c:pt>
                <c:pt idx="990">
                  <c:v>0.15579580000000001</c:v>
                </c:pt>
                <c:pt idx="991">
                  <c:v>0.16973070000000001</c:v>
                </c:pt>
                <c:pt idx="992">
                  <c:v>0.16004589999999999</c:v>
                </c:pt>
                <c:pt idx="993">
                  <c:v>0.15448480000000001</c:v>
                </c:pt>
                <c:pt idx="994">
                  <c:v>0.15655269999999999</c:v>
                </c:pt>
                <c:pt idx="995">
                  <c:v>0.16359850000000001</c:v>
                </c:pt>
                <c:pt idx="996">
                  <c:v>0.1544799</c:v>
                </c:pt>
                <c:pt idx="997">
                  <c:v>0.16704930000000001</c:v>
                </c:pt>
                <c:pt idx="998">
                  <c:v>0.1637362</c:v>
                </c:pt>
                <c:pt idx="999">
                  <c:v>0.1595752</c:v>
                </c:pt>
                <c:pt idx="1000">
                  <c:v>0.16007360000000001</c:v>
                </c:pt>
                <c:pt idx="1001">
                  <c:v>0.16771069999999999</c:v>
                </c:pt>
                <c:pt idx="1002">
                  <c:v>0.1655809</c:v>
                </c:pt>
                <c:pt idx="1003">
                  <c:v>0.17315990000000001</c:v>
                </c:pt>
                <c:pt idx="1004">
                  <c:v>0.1722948</c:v>
                </c:pt>
                <c:pt idx="1005">
                  <c:v>0.1716279</c:v>
                </c:pt>
                <c:pt idx="1006">
                  <c:v>0.17077709999999999</c:v>
                </c:pt>
                <c:pt idx="1007">
                  <c:v>0.1680642</c:v>
                </c:pt>
                <c:pt idx="1008">
                  <c:v>0.16798270000000001</c:v>
                </c:pt>
                <c:pt idx="1009">
                  <c:v>0.16973479999999999</c:v>
                </c:pt>
                <c:pt idx="1010">
                  <c:v>0.1592674</c:v>
                </c:pt>
                <c:pt idx="1011">
                  <c:v>0.1578821</c:v>
                </c:pt>
                <c:pt idx="1012">
                  <c:v>0.16447639999999999</c:v>
                </c:pt>
                <c:pt idx="1013">
                  <c:v>0.1629418</c:v>
                </c:pt>
                <c:pt idx="1014">
                  <c:v>0.15973319999999999</c:v>
                </c:pt>
                <c:pt idx="1015">
                  <c:v>0.17109289999999999</c:v>
                </c:pt>
                <c:pt idx="1016">
                  <c:v>0.16910320000000001</c:v>
                </c:pt>
                <c:pt idx="1017">
                  <c:v>0.16316149999999999</c:v>
                </c:pt>
                <c:pt idx="1018">
                  <c:v>0.1724417</c:v>
                </c:pt>
                <c:pt idx="1019">
                  <c:v>0.1746886</c:v>
                </c:pt>
                <c:pt idx="1020">
                  <c:v>0.16617989999999999</c:v>
                </c:pt>
                <c:pt idx="1021">
                  <c:v>0.15930639999999999</c:v>
                </c:pt>
                <c:pt idx="1022">
                  <c:v>0.1619381</c:v>
                </c:pt>
                <c:pt idx="1023">
                  <c:v>0.16327059999999999</c:v>
                </c:pt>
                <c:pt idx="1024">
                  <c:v>0.16349569999999999</c:v>
                </c:pt>
                <c:pt idx="1025">
                  <c:v>0.16880609999999999</c:v>
                </c:pt>
                <c:pt idx="1026">
                  <c:v>0.16657730000000001</c:v>
                </c:pt>
                <c:pt idx="1027">
                  <c:v>0.17923040000000001</c:v>
                </c:pt>
                <c:pt idx="1028">
                  <c:v>0.16613339999999999</c:v>
                </c:pt>
                <c:pt idx="1029">
                  <c:v>0.1821827</c:v>
                </c:pt>
                <c:pt idx="1030">
                  <c:v>0.16778599999999999</c:v>
                </c:pt>
                <c:pt idx="1031">
                  <c:v>0.16897319999999999</c:v>
                </c:pt>
                <c:pt idx="1032">
                  <c:v>0.1722756</c:v>
                </c:pt>
                <c:pt idx="1033">
                  <c:v>0.1814404</c:v>
                </c:pt>
                <c:pt idx="1034">
                  <c:v>0.1803244</c:v>
                </c:pt>
                <c:pt idx="1035">
                  <c:v>0.17714389999999999</c:v>
                </c:pt>
                <c:pt idx="1036">
                  <c:v>0.1787234</c:v>
                </c:pt>
                <c:pt idx="1037">
                  <c:v>0.17203969999999999</c:v>
                </c:pt>
                <c:pt idx="1038">
                  <c:v>0.18526880000000001</c:v>
                </c:pt>
                <c:pt idx="1039">
                  <c:v>0.17688499999999999</c:v>
                </c:pt>
                <c:pt idx="1040">
                  <c:v>0.1736076</c:v>
                </c:pt>
                <c:pt idx="1041">
                  <c:v>0.17872389999999999</c:v>
                </c:pt>
                <c:pt idx="1042">
                  <c:v>0.17502110000000001</c:v>
                </c:pt>
                <c:pt idx="1043">
                  <c:v>0.1818727</c:v>
                </c:pt>
                <c:pt idx="1044">
                  <c:v>0.17468339999999999</c:v>
                </c:pt>
                <c:pt idx="1045">
                  <c:v>0.1825611</c:v>
                </c:pt>
                <c:pt idx="1046">
                  <c:v>0.18976879999999999</c:v>
                </c:pt>
                <c:pt idx="1047">
                  <c:v>0.18155209999999999</c:v>
                </c:pt>
                <c:pt idx="1048">
                  <c:v>0.18646019999999999</c:v>
                </c:pt>
                <c:pt idx="1049">
                  <c:v>0.1934757</c:v>
                </c:pt>
                <c:pt idx="1050">
                  <c:v>0.19282630000000001</c:v>
                </c:pt>
                <c:pt idx="1051">
                  <c:v>0.18644060000000001</c:v>
                </c:pt>
                <c:pt idx="1052">
                  <c:v>0.19160179999999999</c:v>
                </c:pt>
                <c:pt idx="1053">
                  <c:v>0.19037280000000001</c:v>
                </c:pt>
                <c:pt idx="1054">
                  <c:v>0.19225149999999999</c:v>
                </c:pt>
                <c:pt idx="1055">
                  <c:v>0.1889314</c:v>
                </c:pt>
                <c:pt idx="1056">
                  <c:v>0.18922069999999999</c:v>
                </c:pt>
                <c:pt idx="1057">
                  <c:v>0.18823400000000001</c:v>
                </c:pt>
                <c:pt idx="1058">
                  <c:v>0.18884319999999999</c:v>
                </c:pt>
                <c:pt idx="1059">
                  <c:v>0.18058569999999999</c:v>
                </c:pt>
                <c:pt idx="1060">
                  <c:v>0.18321119999999999</c:v>
                </c:pt>
                <c:pt idx="1061">
                  <c:v>0.18569859999999999</c:v>
                </c:pt>
                <c:pt idx="1062">
                  <c:v>0.18444430000000001</c:v>
                </c:pt>
                <c:pt idx="1063">
                  <c:v>0.1837394</c:v>
                </c:pt>
                <c:pt idx="1064">
                  <c:v>0.1912848</c:v>
                </c:pt>
                <c:pt idx="1065">
                  <c:v>0.19107759999999999</c:v>
                </c:pt>
                <c:pt idx="1066">
                  <c:v>0.19489609999999999</c:v>
                </c:pt>
                <c:pt idx="1067">
                  <c:v>0.19237509999999999</c:v>
                </c:pt>
                <c:pt idx="1068">
                  <c:v>0.1958068</c:v>
                </c:pt>
                <c:pt idx="1069">
                  <c:v>0.19070200000000001</c:v>
                </c:pt>
                <c:pt idx="1070">
                  <c:v>0.19228590000000001</c:v>
                </c:pt>
                <c:pt idx="1071">
                  <c:v>0.1911871</c:v>
                </c:pt>
                <c:pt idx="1072">
                  <c:v>0.18825420000000001</c:v>
                </c:pt>
                <c:pt idx="1073">
                  <c:v>0.1915954</c:v>
                </c:pt>
                <c:pt idx="1074">
                  <c:v>0.1899026</c:v>
                </c:pt>
                <c:pt idx="1075">
                  <c:v>0.19052820000000001</c:v>
                </c:pt>
                <c:pt idx="1076">
                  <c:v>0.1891996</c:v>
                </c:pt>
                <c:pt idx="1077">
                  <c:v>0.19357859999999999</c:v>
                </c:pt>
                <c:pt idx="1078">
                  <c:v>0.1912239</c:v>
                </c:pt>
                <c:pt idx="1079">
                  <c:v>0.18918670000000001</c:v>
                </c:pt>
                <c:pt idx="1080">
                  <c:v>0.1978172</c:v>
                </c:pt>
                <c:pt idx="1081">
                  <c:v>0.1904738</c:v>
                </c:pt>
                <c:pt idx="1082">
                  <c:v>0.18309629999999999</c:v>
                </c:pt>
                <c:pt idx="1083">
                  <c:v>0.18979599999999999</c:v>
                </c:pt>
                <c:pt idx="1084">
                  <c:v>0.19145980000000001</c:v>
                </c:pt>
                <c:pt idx="1085">
                  <c:v>0.1971165</c:v>
                </c:pt>
                <c:pt idx="1086">
                  <c:v>0.1955944</c:v>
                </c:pt>
                <c:pt idx="1087">
                  <c:v>0.19838030000000001</c:v>
                </c:pt>
                <c:pt idx="1088">
                  <c:v>0.19841839999999999</c:v>
                </c:pt>
                <c:pt idx="1089">
                  <c:v>0.1936457</c:v>
                </c:pt>
                <c:pt idx="1090">
                  <c:v>0.1877887</c:v>
                </c:pt>
                <c:pt idx="1091">
                  <c:v>0.19648299999999999</c:v>
                </c:pt>
                <c:pt idx="1092">
                  <c:v>0.19379250000000001</c:v>
                </c:pt>
                <c:pt idx="1093">
                  <c:v>0.1963027</c:v>
                </c:pt>
                <c:pt idx="1094">
                  <c:v>0.19868040000000001</c:v>
                </c:pt>
                <c:pt idx="1095">
                  <c:v>0.20945050000000001</c:v>
                </c:pt>
                <c:pt idx="1096">
                  <c:v>0.2116014</c:v>
                </c:pt>
                <c:pt idx="1097">
                  <c:v>0.20443790000000001</c:v>
                </c:pt>
                <c:pt idx="1098">
                  <c:v>0.20922289999999999</c:v>
                </c:pt>
                <c:pt idx="1099">
                  <c:v>0.2140312</c:v>
                </c:pt>
                <c:pt idx="1100">
                  <c:v>0.20831569999999999</c:v>
                </c:pt>
                <c:pt idx="1101">
                  <c:v>0.2115552</c:v>
                </c:pt>
                <c:pt idx="1102">
                  <c:v>0.21024570000000001</c:v>
                </c:pt>
                <c:pt idx="1103">
                  <c:v>0.21857360000000001</c:v>
                </c:pt>
                <c:pt idx="1104">
                  <c:v>0.20903649999999999</c:v>
                </c:pt>
                <c:pt idx="1105">
                  <c:v>0.2161025</c:v>
                </c:pt>
                <c:pt idx="1106">
                  <c:v>0.21077969999999999</c:v>
                </c:pt>
                <c:pt idx="1107">
                  <c:v>0.20382510000000001</c:v>
                </c:pt>
                <c:pt idx="1108">
                  <c:v>0.2053014</c:v>
                </c:pt>
                <c:pt idx="1109">
                  <c:v>0.20214579999999999</c:v>
                </c:pt>
                <c:pt idx="1110">
                  <c:v>0.21296370000000001</c:v>
                </c:pt>
                <c:pt idx="1111">
                  <c:v>0.21355370000000001</c:v>
                </c:pt>
                <c:pt idx="1112">
                  <c:v>0.19677749999999999</c:v>
                </c:pt>
                <c:pt idx="1113">
                  <c:v>0.2111256</c:v>
                </c:pt>
                <c:pt idx="1114">
                  <c:v>0.20899680000000001</c:v>
                </c:pt>
                <c:pt idx="1115">
                  <c:v>0.2073883</c:v>
                </c:pt>
                <c:pt idx="1116">
                  <c:v>0.20796129999999999</c:v>
                </c:pt>
                <c:pt idx="1117">
                  <c:v>0.21061640000000001</c:v>
                </c:pt>
                <c:pt idx="1118">
                  <c:v>0.2152993</c:v>
                </c:pt>
                <c:pt idx="1119">
                  <c:v>0.21276039999999999</c:v>
                </c:pt>
                <c:pt idx="1120">
                  <c:v>0.20897779999999999</c:v>
                </c:pt>
                <c:pt idx="1121">
                  <c:v>0.21115100000000001</c:v>
                </c:pt>
                <c:pt idx="1122">
                  <c:v>0.2189277</c:v>
                </c:pt>
                <c:pt idx="1123">
                  <c:v>0.206676</c:v>
                </c:pt>
                <c:pt idx="1124">
                  <c:v>0.20936469999999999</c:v>
                </c:pt>
                <c:pt idx="1125">
                  <c:v>0.20864640000000001</c:v>
                </c:pt>
                <c:pt idx="1126">
                  <c:v>0.20837929999999999</c:v>
                </c:pt>
                <c:pt idx="1127">
                  <c:v>0.21024329999999999</c:v>
                </c:pt>
                <c:pt idx="1128">
                  <c:v>0.2167287</c:v>
                </c:pt>
                <c:pt idx="1129">
                  <c:v>0.216221</c:v>
                </c:pt>
                <c:pt idx="1130">
                  <c:v>0.22401560000000001</c:v>
                </c:pt>
                <c:pt idx="1131">
                  <c:v>0.2179362</c:v>
                </c:pt>
                <c:pt idx="1132">
                  <c:v>0.21490390000000001</c:v>
                </c:pt>
                <c:pt idx="1133">
                  <c:v>0.22010679999999999</c:v>
                </c:pt>
                <c:pt idx="1134">
                  <c:v>0.21903249999999999</c:v>
                </c:pt>
                <c:pt idx="1135">
                  <c:v>0.2179712</c:v>
                </c:pt>
                <c:pt idx="1136">
                  <c:v>0.21990280000000001</c:v>
                </c:pt>
                <c:pt idx="1137">
                  <c:v>0.22580739999999999</c:v>
                </c:pt>
                <c:pt idx="1138">
                  <c:v>0.2258754</c:v>
                </c:pt>
                <c:pt idx="1139">
                  <c:v>0.22566539999999999</c:v>
                </c:pt>
                <c:pt idx="1140">
                  <c:v>0.23241500000000001</c:v>
                </c:pt>
                <c:pt idx="1141">
                  <c:v>0.2273666</c:v>
                </c:pt>
                <c:pt idx="1142">
                  <c:v>0.2306743</c:v>
                </c:pt>
                <c:pt idx="1143">
                  <c:v>0.2188513</c:v>
                </c:pt>
                <c:pt idx="1144">
                  <c:v>0.2316995</c:v>
                </c:pt>
                <c:pt idx="1145">
                  <c:v>0.2278818</c:v>
                </c:pt>
                <c:pt idx="1146">
                  <c:v>0.22448280000000001</c:v>
                </c:pt>
                <c:pt idx="1147">
                  <c:v>0.22603980000000001</c:v>
                </c:pt>
                <c:pt idx="1148">
                  <c:v>0.22579679999999999</c:v>
                </c:pt>
                <c:pt idx="1149">
                  <c:v>0.23495360000000001</c:v>
                </c:pt>
                <c:pt idx="1150">
                  <c:v>0.22345090000000001</c:v>
                </c:pt>
                <c:pt idx="1151">
                  <c:v>0.2287315</c:v>
                </c:pt>
                <c:pt idx="1152">
                  <c:v>0.2320603</c:v>
                </c:pt>
                <c:pt idx="1153">
                  <c:v>0.23193340000000001</c:v>
                </c:pt>
                <c:pt idx="1154">
                  <c:v>0.22874720000000001</c:v>
                </c:pt>
                <c:pt idx="1155">
                  <c:v>0.2234083</c:v>
                </c:pt>
                <c:pt idx="1156">
                  <c:v>0.22564429999999999</c:v>
                </c:pt>
                <c:pt idx="1157">
                  <c:v>0.22324920000000001</c:v>
                </c:pt>
                <c:pt idx="1158">
                  <c:v>0.2114019</c:v>
                </c:pt>
                <c:pt idx="1159">
                  <c:v>0.22040170000000001</c:v>
                </c:pt>
                <c:pt idx="1160">
                  <c:v>0.2292807</c:v>
                </c:pt>
                <c:pt idx="1161">
                  <c:v>0.2240008</c:v>
                </c:pt>
                <c:pt idx="1162">
                  <c:v>0.23093620000000001</c:v>
                </c:pt>
                <c:pt idx="1163">
                  <c:v>0.22778570000000001</c:v>
                </c:pt>
                <c:pt idx="1164">
                  <c:v>0.2354753</c:v>
                </c:pt>
                <c:pt idx="1165">
                  <c:v>0.2284216</c:v>
                </c:pt>
                <c:pt idx="1166">
                  <c:v>0.22562260000000001</c:v>
                </c:pt>
                <c:pt idx="1167">
                  <c:v>0.2378874</c:v>
                </c:pt>
                <c:pt idx="1168">
                  <c:v>0.23534060000000001</c:v>
                </c:pt>
                <c:pt idx="1169">
                  <c:v>0.23804900000000001</c:v>
                </c:pt>
                <c:pt idx="1170">
                  <c:v>0.24480650000000001</c:v>
                </c:pt>
                <c:pt idx="1171">
                  <c:v>0.2423469</c:v>
                </c:pt>
                <c:pt idx="1172">
                  <c:v>0.24082600000000001</c:v>
                </c:pt>
                <c:pt idx="1173">
                  <c:v>0.22942460000000001</c:v>
                </c:pt>
                <c:pt idx="1174">
                  <c:v>0.22260460000000001</c:v>
                </c:pt>
                <c:pt idx="1175">
                  <c:v>0.221558</c:v>
                </c:pt>
                <c:pt idx="1176">
                  <c:v>0.21457979999999999</c:v>
                </c:pt>
                <c:pt idx="1177">
                  <c:v>0.20928140000000001</c:v>
                </c:pt>
                <c:pt idx="1178">
                  <c:v>0.2154324</c:v>
                </c:pt>
                <c:pt idx="1179">
                  <c:v>0.21555659999999999</c:v>
                </c:pt>
                <c:pt idx="1180">
                  <c:v>0.21463779999999999</c:v>
                </c:pt>
                <c:pt idx="1181">
                  <c:v>0.21821699999999999</c:v>
                </c:pt>
                <c:pt idx="1182">
                  <c:v>0.2202375</c:v>
                </c:pt>
                <c:pt idx="1183">
                  <c:v>0.22203239999999999</c:v>
                </c:pt>
                <c:pt idx="1184">
                  <c:v>0.2313925</c:v>
                </c:pt>
                <c:pt idx="1185">
                  <c:v>0.22941919999999999</c:v>
                </c:pt>
                <c:pt idx="1186">
                  <c:v>0.2359715</c:v>
                </c:pt>
                <c:pt idx="1187">
                  <c:v>0.2326097</c:v>
                </c:pt>
                <c:pt idx="1188">
                  <c:v>0.2346423</c:v>
                </c:pt>
                <c:pt idx="1189">
                  <c:v>0.21783130000000001</c:v>
                </c:pt>
                <c:pt idx="1190">
                  <c:v>0.216142</c:v>
                </c:pt>
                <c:pt idx="1191">
                  <c:v>0.21608550000000001</c:v>
                </c:pt>
                <c:pt idx="1192">
                  <c:v>0.2307244</c:v>
                </c:pt>
                <c:pt idx="1193">
                  <c:v>0.23585329999999999</c:v>
                </c:pt>
                <c:pt idx="1194">
                  <c:v>0.2207684</c:v>
                </c:pt>
                <c:pt idx="1195">
                  <c:v>0.22315489999999999</c:v>
                </c:pt>
                <c:pt idx="1196">
                  <c:v>0.22451299999999999</c:v>
                </c:pt>
                <c:pt idx="1197">
                  <c:v>0.21833630000000001</c:v>
                </c:pt>
                <c:pt idx="1198">
                  <c:v>0.2174152</c:v>
                </c:pt>
                <c:pt idx="1199">
                  <c:v>0.21864800000000001</c:v>
                </c:pt>
                <c:pt idx="1200">
                  <c:v>0.22132779999999999</c:v>
                </c:pt>
                <c:pt idx="1201">
                  <c:v>0.23936260000000001</c:v>
                </c:pt>
                <c:pt idx="1202">
                  <c:v>0.2346829</c:v>
                </c:pt>
                <c:pt idx="1203">
                  <c:v>0.2299069</c:v>
                </c:pt>
                <c:pt idx="1204">
                  <c:v>0.23771980000000001</c:v>
                </c:pt>
                <c:pt idx="1205">
                  <c:v>0.2368072</c:v>
                </c:pt>
                <c:pt idx="1206">
                  <c:v>0.23930689999999999</c:v>
                </c:pt>
                <c:pt idx="1207">
                  <c:v>0.23899300000000001</c:v>
                </c:pt>
                <c:pt idx="1208">
                  <c:v>0.2393952</c:v>
                </c:pt>
                <c:pt idx="1209">
                  <c:v>0.25301649999999998</c:v>
                </c:pt>
                <c:pt idx="1210">
                  <c:v>0.25459870000000001</c:v>
                </c:pt>
                <c:pt idx="1211">
                  <c:v>0.24964120000000001</c:v>
                </c:pt>
                <c:pt idx="1212">
                  <c:v>0.25433850000000002</c:v>
                </c:pt>
                <c:pt idx="1213">
                  <c:v>0.2672061</c:v>
                </c:pt>
                <c:pt idx="1214">
                  <c:v>0.25241799999999998</c:v>
                </c:pt>
                <c:pt idx="1215">
                  <c:v>0.25011820000000001</c:v>
                </c:pt>
                <c:pt idx="1216">
                  <c:v>0.25312800000000002</c:v>
                </c:pt>
                <c:pt idx="1217">
                  <c:v>0.25467529999999999</c:v>
                </c:pt>
                <c:pt idx="1218">
                  <c:v>0.24998699999999999</c:v>
                </c:pt>
                <c:pt idx="1219">
                  <c:v>0.26270719999999997</c:v>
                </c:pt>
                <c:pt idx="1220">
                  <c:v>0.27135619999999999</c:v>
                </c:pt>
                <c:pt idx="1221">
                  <c:v>0.2538144</c:v>
                </c:pt>
                <c:pt idx="1222">
                  <c:v>0.25124970000000002</c:v>
                </c:pt>
                <c:pt idx="1223">
                  <c:v>0.24814269999999999</c:v>
                </c:pt>
                <c:pt idx="1224">
                  <c:v>0.28266550000000001</c:v>
                </c:pt>
                <c:pt idx="1225">
                  <c:v>0.27166760000000001</c:v>
                </c:pt>
                <c:pt idx="1226">
                  <c:v>0.26332870000000003</c:v>
                </c:pt>
                <c:pt idx="1227">
                  <c:v>0.27146949999999997</c:v>
                </c:pt>
                <c:pt idx="1228">
                  <c:v>0.27172099999999999</c:v>
                </c:pt>
                <c:pt idx="1229">
                  <c:v>0.26259320000000003</c:v>
                </c:pt>
                <c:pt idx="1230">
                  <c:v>0.2497858</c:v>
                </c:pt>
                <c:pt idx="1231">
                  <c:v>0.26836860000000001</c:v>
                </c:pt>
                <c:pt idx="1232">
                  <c:v>0.27446749999999998</c:v>
                </c:pt>
                <c:pt idx="1233">
                  <c:v>0.27119900000000002</c:v>
                </c:pt>
                <c:pt idx="1234">
                  <c:v>0.27213579999999998</c:v>
                </c:pt>
                <c:pt idx="1235">
                  <c:v>0.26696890000000001</c:v>
                </c:pt>
                <c:pt idx="1236">
                  <c:v>0.2753234</c:v>
                </c:pt>
                <c:pt idx="1237">
                  <c:v>0.25869409999999998</c:v>
                </c:pt>
                <c:pt idx="1238">
                  <c:v>0.2711847</c:v>
                </c:pt>
                <c:pt idx="1239">
                  <c:v>0.27042110000000003</c:v>
                </c:pt>
                <c:pt idx="1240">
                  <c:v>0.27195760000000002</c:v>
                </c:pt>
                <c:pt idx="1241">
                  <c:v>0.26706239999999998</c:v>
                </c:pt>
                <c:pt idx="1242">
                  <c:v>0.2717272</c:v>
                </c:pt>
                <c:pt idx="1243">
                  <c:v>0.27405469999999998</c:v>
                </c:pt>
                <c:pt idx="1244">
                  <c:v>0.2406586</c:v>
                </c:pt>
                <c:pt idx="1245">
                  <c:v>0.24623619999999999</c:v>
                </c:pt>
                <c:pt idx="1246">
                  <c:v>0.27059240000000001</c:v>
                </c:pt>
                <c:pt idx="1247">
                  <c:v>0.27859</c:v>
                </c:pt>
                <c:pt idx="1248">
                  <c:v>0.27698689999999998</c:v>
                </c:pt>
                <c:pt idx="1249">
                  <c:v>0.26315440000000001</c:v>
                </c:pt>
                <c:pt idx="1250">
                  <c:v>0.27262150000000002</c:v>
                </c:pt>
                <c:pt idx="1251">
                  <c:v>0.2529672</c:v>
                </c:pt>
                <c:pt idx="1252">
                  <c:v>0.27282440000000002</c:v>
                </c:pt>
                <c:pt idx="1253">
                  <c:v>0.27045550000000002</c:v>
                </c:pt>
                <c:pt idx="1254">
                  <c:v>0.27546599999999999</c:v>
                </c:pt>
                <c:pt idx="1255">
                  <c:v>0.27113399999999999</c:v>
                </c:pt>
                <c:pt idx="1256">
                  <c:v>0.25598369999999998</c:v>
                </c:pt>
                <c:pt idx="1257">
                  <c:v>0.2579475</c:v>
                </c:pt>
                <c:pt idx="1258">
                  <c:v>0.2584129</c:v>
                </c:pt>
                <c:pt idx="1259">
                  <c:v>0.26079370000000002</c:v>
                </c:pt>
                <c:pt idx="1260">
                  <c:v>0.26677210000000001</c:v>
                </c:pt>
                <c:pt idx="1261">
                  <c:v>0.27234459999999999</c:v>
                </c:pt>
                <c:pt idx="1262">
                  <c:v>0.26029330000000001</c:v>
                </c:pt>
                <c:pt idx="1263">
                  <c:v>0.25052980000000002</c:v>
                </c:pt>
                <c:pt idx="1264">
                  <c:v>0.27478930000000001</c:v>
                </c:pt>
                <c:pt idx="1265">
                  <c:v>0.24051320000000001</c:v>
                </c:pt>
                <c:pt idx="1266">
                  <c:v>0.26163799999999998</c:v>
                </c:pt>
                <c:pt idx="1267">
                  <c:v>0.2444984</c:v>
                </c:pt>
                <c:pt idx="1268">
                  <c:v>0.26184059999999998</c:v>
                </c:pt>
                <c:pt idx="1269">
                  <c:v>0.27543380000000001</c:v>
                </c:pt>
                <c:pt idx="1270">
                  <c:v>0.28098529999999999</c:v>
                </c:pt>
                <c:pt idx="1271">
                  <c:v>0.27847519999999998</c:v>
                </c:pt>
                <c:pt idx="1272">
                  <c:v>0.2658046</c:v>
                </c:pt>
                <c:pt idx="1273">
                  <c:v>0.2369801</c:v>
                </c:pt>
                <c:pt idx="1274">
                  <c:v>0.2633085</c:v>
                </c:pt>
                <c:pt idx="1275">
                  <c:v>0.26656210000000002</c:v>
                </c:pt>
                <c:pt idx="1276">
                  <c:v>0.26710109999999998</c:v>
                </c:pt>
                <c:pt idx="1277">
                  <c:v>0.26438899999999999</c:v>
                </c:pt>
                <c:pt idx="1278">
                  <c:v>0.28068340000000003</c:v>
                </c:pt>
                <c:pt idx="1279">
                  <c:v>0.24120369999999999</c:v>
                </c:pt>
                <c:pt idx="1280">
                  <c:v>0.243946</c:v>
                </c:pt>
                <c:pt idx="1281">
                  <c:v>0.23806540000000001</c:v>
                </c:pt>
                <c:pt idx="1282">
                  <c:v>0.2438302</c:v>
                </c:pt>
                <c:pt idx="1283">
                  <c:v>0.25291200000000003</c:v>
                </c:pt>
                <c:pt idx="1284">
                  <c:v>0.27892850000000002</c:v>
                </c:pt>
                <c:pt idx="1285">
                  <c:v>0.24883040000000001</c:v>
                </c:pt>
                <c:pt idx="1286">
                  <c:v>0.2333345</c:v>
                </c:pt>
                <c:pt idx="1287">
                  <c:v>0.23325979999999999</c:v>
                </c:pt>
                <c:pt idx="1288">
                  <c:v>0.21906629999999999</c:v>
                </c:pt>
                <c:pt idx="1289">
                  <c:v>0.23690900000000001</c:v>
                </c:pt>
                <c:pt idx="1290">
                  <c:v>0.24248059999999999</c:v>
                </c:pt>
                <c:pt idx="1291">
                  <c:v>0.23197180000000001</c:v>
                </c:pt>
                <c:pt idx="1292">
                  <c:v>0.23671010000000001</c:v>
                </c:pt>
                <c:pt idx="1293">
                  <c:v>0.236566</c:v>
                </c:pt>
                <c:pt idx="1294">
                  <c:v>0.24094689999999999</c:v>
                </c:pt>
                <c:pt idx="1295">
                  <c:v>0.24207890000000001</c:v>
                </c:pt>
                <c:pt idx="1296">
                  <c:v>0.2473265</c:v>
                </c:pt>
                <c:pt idx="1297">
                  <c:v>0.2429666</c:v>
                </c:pt>
                <c:pt idx="1298">
                  <c:v>0.2525965</c:v>
                </c:pt>
                <c:pt idx="1299">
                  <c:v>0.2472993</c:v>
                </c:pt>
                <c:pt idx="1300">
                  <c:v>0.23649149999999999</c:v>
                </c:pt>
                <c:pt idx="1301">
                  <c:v>0.24524570000000001</c:v>
                </c:pt>
                <c:pt idx="1302">
                  <c:v>0.2522702</c:v>
                </c:pt>
                <c:pt idx="1303">
                  <c:v>0.2361675</c:v>
                </c:pt>
                <c:pt idx="1304">
                  <c:v>0.23628250000000001</c:v>
                </c:pt>
                <c:pt idx="1305">
                  <c:v>0.24709610000000001</c:v>
                </c:pt>
                <c:pt idx="1306">
                  <c:v>0.24289289999999999</c:v>
                </c:pt>
                <c:pt idx="1307">
                  <c:v>0.23901269999999999</c:v>
                </c:pt>
                <c:pt idx="1308">
                  <c:v>0.249969</c:v>
                </c:pt>
                <c:pt idx="1309">
                  <c:v>0.24383170000000001</c:v>
                </c:pt>
                <c:pt idx="1310">
                  <c:v>0.26157419999999998</c:v>
                </c:pt>
                <c:pt idx="1311">
                  <c:v>0.23417479999999999</c:v>
                </c:pt>
                <c:pt idx="1312">
                  <c:v>0.23369000000000001</c:v>
                </c:pt>
                <c:pt idx="1313">
                  <c:v>0.23616699999999999</c:v>
                </c:pt>
                <c:pt idx="1314">
                  <c:v>0.23466899999999999</c:v>
                </c:pt>
                <c:pt idx="1315">
                  <c:v>0.2363133</c:v>
                </c:pt>
                <c:pt idx="1316">
                  <c:v>0.24177679999999999</c:v>
                </c:pt>
                <c:pt idx="1317">
                  <c:v>0.2411382</c:v>
                </c:pt>
                <c:pt idx="1318">
                  <c:v>0.2404336</c:v>
                </c:pt>
                <c:pt idx="1319">
                  <c:v>0.23386889999999999</c:v>
                </c:pt>
                <c:pt idx="1320">
                  <c:v>0.2423255</c:v>
                </c:pt>
                <c:pt idx="1321">
                  <c:v>0.24441679999999999</c:v>
                </c:pt>
                <c:pt idx="1322">
                  <c:v>0.24186859999999999</c:v>
                </c:pt>
                <c:pt idx="1323">
                  <c:v>0.2520637</c:v>
                </c:pt>
                <c:pt idx="1324">
                  <c:v>0.23992740000000001</c:v>
                </c:pt>
                <c:pt idx="1325">
                  <c:v>0.2399039</c:v>
                </c:pt>
                <c:pt idx="1326">
                  <c:v>0.2403933</c:v>
                </c:pt>
                <c:pt idx="1327">
                  <c:v>0.24495040000000001</c:v>
                </c:pt>
                <c:pt idx="1328">
                  <c:v>0.2406876</c:v>
                </c:pt>
                <c:pt idx="1329">
                  <c:v>0.23939450000000001</c:v>
                </c:pt>
                <c:pt idx="1330">
                  <c:v>0.2378796</c:v>
                </c:pt>
                <c:pt idx="1331">
                  <c:v>0.24704709999999999</c:v>
                </c:pt>
                <c:pt idx="1332">
                  <c:v>0.2394473</c:v>
                </c:pt>
                <c:pt idx="1333">
                  <c:v>0.2368027</c:v>
                </c:pt>
                <c:pt idx="1334">
                  <c:v>0.24484549999999999</c:v>
                </c:pt>
                <c:pt idx="1335">
                  <c:v>0.25240309999999999</c:v>
                </c:pt>
                <c:pt idx="1336">
                  <c:v>0.2390602</c:v>
                </c:pt>
                <c:pt idx="1337">
                  <c:v>0.24428900000000001</c:v>
                </c:pt>
                <c:pt idx="1338">
                  <c:v>0.25775749999999997</c:v>
                </c:pt>
                <c:pt idx="1339">
                  <c:v>0.24761040000000001</c:v>
                </c:pt>
                <c:pt idx="1340">
                  <c:v>0.2437501</c:v>
                </c:pt>
                <c:pt idx="1341">
                  <c:v>0.2454751</c:v>
                </c:pt>
                <c:pt idx="1342">
                  <c:v>0.2481352</c:v>
                </c:pt>
                <c:pt idx="1343">
                  <c:v>0.24481720000000001</c:v>
                </c:pt>
                <c:pt idx="1344">
                  <c:v>0.25010660000000001</c:v>
                </c:pt>
                <c:pt idx="1345">
                  <c:v>0.2420322</c:v>
                </c:pt>
                <c:pt idx="1346">
                  <c:v>0.24283650000000001</c:v>
                </c:pt>
                <c:pt idx="1347">
                  <c:v>0.24749850000000001</c:v>
                </c:pt>
                <c:pt idx="1348">
                  <c:v>0.244422</c:v>
                </c:pt>
                <c:pt idx="1349">
                  <c:v>0.24064070000000001</c:v>
                </c:pt>
                <c:pt idx="1350">
                  <c:v>0.2457676</c:v>
                </c:pt>
                <c:pt idx="1351">
                  <c:v>0.2499035</c:v>
                </c:pt>
                <c:pt idx="1352">
                  <c:v>0.25149680000000002</c:v>
                </c:pt>
                <c:pt idx="1353">
                  <c:v>0.23872019999999999</c:v>
                </c:pt>
                <c:pt idx="1354">
                  <c:v>0.2408846</c:v>
                </c:pt>
                <c:pt idx="1355">
                  <c:v>0.24371209999999999</c:v>
                </c:pt>
                <c:pt idx="1356">
                  <c:v>0.24227570000000001</c:v>
                </c:pt>
                <c:pt idx="1357">
                  <c:v>0.25274950000000002</c:v>
                </c:pt>
                <c:pt idx="1358">
                  <c:v>0.24467700000000001</c:v>
                </c:pt>
                <c:pt idx="1359">
                  <c:v>0.24065320000000001</c:v>
                </c:pt>
                <c:pt idx="1360">
                  <c:v>0.24222179999999999</c:v>
                </c:pt>
                <c:pt idx="1361">
                  <c:v>0.24514949999999999</c:v>
                </c:pt>
                <c:pt idx="1362">
                  <c:v>0.24628949999999999</c:v>
                </c:pt>
                <c:pt idx="1363">
                  <c:v>0.25291019999999997</c:v>
                </c:pt>
                <c:pt idx="1364">
                  <c:v>0.24713260000000001</c:v>
                </c:pt>
                <c:pt idx="1365">
                  <c:v>0.24423729999999999</c:v>
                </c:pt>
                <c:pt idx="1366">
                  <c:v>0.24380389999999999</c:v>
                </c:pt>
                <c:pt idx="1367">
                  <c:v>0.24944649999999999</c:v>
                </c:pt>
                <c:pt idx="1368">
                  <c:v>0.2447956</c:v>
                </c:pt>
                <c:pt idx="1369">
                  <c:v>0.2440782</c:v>
                </c:pt>
                <c:pt idx="1370">
                  <c:v>0.2458205</c:v>
                </c:pt>
                <c:pt idx="1371">
                  <c:v>0.2446431</c:v>
                </c:pt>
                <c:pt idx="1372">
                  <c:v>0.25203999999999999</c:v>
                </c:pt>
                <c:pt idx="1373">
                  <c:v>0.23969779999999999</c:v>
                </c:pt>
                <c:pt idx="1374">
                  <c:v>0.25335249999999998</c:v>
                </c:pt>
                <c:pt idx="1375">
                  <c:v>0.24750249999999999</c:v>
                </c:pt>
                <c:pt idx="1376">
                  <c:v>0.24401020000000001</c:v>
                </c:pt>
                <c:pt idx="1377">
                  <c:v>0.23921429999999999</c:v>
                </c:pt>
                <c:pt idx="1378">
                  <c:v>0.24693560000000001</c:v>
                </c:pt>
                <c:pt idx="1379">
                  <c:v>0.25087229999999999</c:v>
                </c:pt>
                <c:pt idx="1380">
                  <c:v>0.24997849999999999</c:v>
                </c:pt>
                <c:pt idx="1381">
                  <c:v>0.25534800000000002</c:v>
                </c:pt>
                <c:pt idx="1382">
                  <c:v>0.25815860000000002</c:v>
                </c:pt>
                <c:pt idx="1383">
                  <c:v>0.25390620000000003</c:v>
                </c:pt>
                <c:pt idx="1384">
                  <c:v>0.2387927</c:v>
                </c:pt>
                <c:pt idx="1385">
                  <c:v>0.2411944</c:v>
                </c:pt>
                <c:pt idx="1386">
                  <c:v>0.24586050000000001</c:v>
                </c:pt>
                <c:pt idx="1387">
                  <c:v>0.25842540000000003</c:v>
                </c:pt>
                <c:pt idx="1388">
                  <c:v>0.25358439999999999</c:v>
                </c:pt>
                <c:pt idx="1389">
                  <c:v>0.25428990000000001</c:v>
                </c:pt>
                <c:pt idx="1390">
                  <c:v>0.25833970000000001</c:v>
                </c:pt>
                <c:pt idx="1391">
                  <c:v>0.25251829999999997</c:v>
                </c:pt>
                <c:pt idx="1392">
                  <c:v>0.25026809999999999</c:v>
                </c:pt>
                <c:pt idx="1393">
                  <c:v>0.24728539999999999</c:v>
                </c:pt>
                <c:pt idx="1394">
                  <c:v>0.25900600000000001</c:v>
                </c:pt>
                <c:pt idx="1395">
                  <c:v>0.25447039999999999</c:v>
                </c:pt>
                <c:pt idx="1396">
                  <c:v>0.25915529999999998</c:v>
                </c:pt>
                <c:pt idx="1397">
                  <c:v>0.25032510000000002</c:v>
                </c:pt>
                <c:pt idx="1398">
                  <c:v>0.25651819999999997</c:v>
                </c:pt>
                <c:pt idx="1399">
                  <c:v>0.25991229999999999</c:v>
                </c:pt>
                <c:pt idx="1400">
                  <c:v>0.25191049999999998</c:v>
                </c:pt>
                <c:pt idx="1401">
                  <c:v>0.25201570000000001</c:v>
                </c:pt>
                <c:pt idx="1402">
                  <c:v>0.25334099999999998</c:v>
                </c:pt>
                <c:pt idx="1403">
                  <c:v>0.26857409999999998</c:v>
                </c:pt>
                <c:pt idx="1404">
                  <c:v>0.24989739999999999</c:v>
                </c:pt>
                <c:pt idx="1405">
                  <c:v>0.2534575</c:v>
                </c:pt>
                <c:pt idx="1406">
                  <c:v>0.25857550000000001</c:v>
                </c:pt>
                <c:pt idx="1407">
                  <c:v>0.25974979999999998</c:v>
                </c:pt>
                <c:pt idx="1408">
                  <c:v>0.25023499999999999</c:v>
                </c:pt>
                <c:pt idx="1409">
                  <c:v>0.25555509999999998</c:v>
                </c:pt>
                <c:pt idx="1410">
                  <c:v>0.25840879999999999</c:v>
                </c:pt>
                <c:pt idx="1411">
                  <c:v>0.26401330000000001</c:v>
                </c:pt>
                <c:pt idx="1412">
                  <c:v>0.2490433</c:v>
                </c:pt>
                <c:pt idx="1413">
                  <c:v>0.25385289999999999</c:v>
                </c:pt>
                <c:pt idx="1414">
                  <c:v>0.25063730000000001</c:v>
                </c:pt>
                <c:pt idx="1415">
                  <c:v>0.25325690000000001</c:v>
                </c:pt>
                <c:pt idx="1416">
                  <c:v>0.25061030000000001</c:v>
                </c:pt>
                <c:pt idx="1417">
                  <c:v>0.25200240000000002</c:v>
                </c:pt>
                <c:pt idx="1418">
                  <c:v>0.2512163</c:v>
                </c:pt>
                <c:pt idx="1419">
                  <c:v>0.24002970000000001</c:v>
                </c:pt>
                <c:pt idx="1420">
                  <c:v>0.2498843</c:v>
                </c:pt>
                <c:pt idx="1421">
                  <c:v>0.25153140000000002</c:v>
                </c:pt>
                <c:pt idx="1422">
                  <c:v>0.25022119999999998</c:v>
                </c:pt>
                <c:pt idx="1423">
                  <c:v>0.25356390000000001</c:v>
                </c:pt>
                <c:pt idx="1424">
                  <c:v>0.25686789999999998</c:v>
                </c:pt>
                <c:pt idx="1425">
                  <c:v>0.2496004</c:v>
                </c:pt>
                <c:pt idx="1426">
                  <c:v>0.26094250000000002</c:v>
                </c:pt>
                <c:pt idx="1427">
                  <c:v>0.2462404</c:v>
                </c:pt>
                <c:pt idx="1428">
                  <c:v>0.25630649999999999</c:v>
                </c:pt>
                <c:pt idx="1429">
                  <c:v>0.2466354</c:v>
                </c:pt>
                <c:pt idx="1430">
                  <c:v>0.2609921</c:v>
                </c:pt>
                <c:pt idx="1431">
                  <c:v>0.26184030000000003</c:v>
                </c:pt>
                <c:pt idx="1432">
                  <c:v>0.25302780000000002</c:v>
                </c:pt>
                <c:pt idx="1433">
                  <c:v>0.25923689999999999</c:v>
                </c:pt>
                <c:pt idx="1434">
                  <c:v>0.25679030000000003</c:v>
                </c:pt>
                <c:pt idx="1435">
                  <c:v>0.24826119999999999</c:v>
                </c:pt>
                <c:pt idx="1436">
                  <c:v>0.23900009999999999</c:v>
                </c:pt>
                <c:pt idx="1437">
                  <c:v>0.2474209</c:v>
                </c:pt>
                <c:pt idx="1438">
                  <c:v>0.25552209999999997</c:v>
                </c:pt>
                <c:pt idx="1439">
                  <c:v>0.24393010000000001</c:v>
                </c:pt>
                <c:pt idx="1440">
                  <c:v>0.2473688</c:v>
                </c:pt>
                <c:pt idx="1441">
                  <c:v>0.26134489999999999</c:v>
                </c:pt>
                <c:pt idx="1442">
                  <c:v>0.25500620000000002</c:v>
                </c:pt>
                <c:pt idx="1443">
                  <c:v>0.26663120000000001</c:v>
                </c:pt>
                <c:pt idx="1444">
                  <c:v>0.25294850000000002</c:v>
                </c:pt>
                <c:pt idx="1445">
                  <c:v>0.2445466</c:v>
                </c:pt>
                <c:pt idx="1446">
                  <c:v>0.24418989999999999</c:v>
                </c:pt>
                <c:pt idx="1447">
                  <c:v>0.2467191</c:v>
                </c:pt>
                <c:pt idx="1448">
                  <c:v>0.23818410000000001</c:v>
                </c:pt>
                <c:pt idx="1449">
                  <c:v>0.2488041</c:v>
                </c:pt>
                <c:pt idx="1450">
                  <c:v>0.2425689</c:v>
                </c:pt>
                <c:pt idx="1451">
                  <c:v>0.24261530000000001</c:v>
                </c:pt>
                <c:pt idx="1452">
                  <c:v>0.23887729999999999</c:v>
                </c:pt>
                <c:pt idx="1453">
                  <c:v>0.2420611</c:v>
                </c:pt>
                <c:pt idx="1454">
                  <c:v>0.23742360000000001</c:v>
                </c:pt>
                <c:pt idx="1455">
                  <c:v>0.242419</c:v>
                </c:pt>
                <c:pt idx="1456">
                  <c:v>0.25441069999999999</c:v>
                </c:pt>
                <c:pt idx="1457">
                  <c:v>0.2453478</c:v>
                </c:pt>
                <c:pt idx="1458">
                  <c:v>0.24898490000000001</c:v>
                </c:pt>
                <c:pt idx="1459">
                  <c:v>0.2533146</c:v>
                </c:pt>
                <c:pt idx="1460">
                  <c:v>0.24596979999999999</c:v>
                </c:pt>
                <c:pt idx="1461">
                  <c:v>0.24919749999999999</c:v>
                </c:pt>
                <c:pt idx="1462">
                  <c:v>0.2533108</c:v>
                </c:pt>
                <c:pt idx="1463">
                  <c:v>0.2597893</c:v>
                </c:pt>
                <c:pt idx="1464">
                  <c:v>0.25454840000000001</c:v>
                </c:pt>
                <c:pt idx="1465">
                  <c:v>0.25037720000000002</c:v>
                </c:pt>
                <c:pt idx="1466">
                  <c:v>0.2483756</c:v>
                </c:pt>
                <c:pt idx="1467">
                  <c:v>0.26165660000000002</c:v>
                </c:pt>
                <c:pt idx="1468">
                  <c:v>0.25364229999999999</c:v>
                </c:pt>
                <c:pt idx="1469">
                  <c:v>0.2630653</c:v>
                </c:pt>
                <c:pt idx="1470">
                  <c:v>0.27070620000000001</c:v>
                </c:pt>
                <c:pt idx="1471">
                  <c:v>0.27009729999999998</c:v>
                </c:pt>
                <c:pt idx="1472">
                  <c:v>0.25217279999999997</c:v>
                </c:pt>
                <c:pt idx="1473">
                  <c:v>0.25727080000000002</c:v>
                </c:pt>
                <c:pt idx="1474">
                  <c:v>0.24327779999999999</c:v>
                </c:pt>
                <c:pt idx="1475">
                  <c:v>0.25701459999999998</c:v>
                </c:pt>
                <c:pt idx="1476">
                  <c:v>0.25610949999999999</c:v>
                </c:pt>
                <c:pt idx="1477">
                  <c:v>0.25444349999999999</c:v>
                </c:pt>
                <c:pt idx="1478">
                  <c:v>0.25954050000000001</c:v>
                </c:pt>
                <c:pt idx="1479">
                  <c:v>0.25164890000000001</c:v>
                </c:pt>
                <c:pt idx="1480">
                  <c:v>0.25125979999999998</c:v>
                </c:pt>
                <c:pt idx="1481">
                  <c:v>0.26240849999999999</c:v>
                </c:pt>
                <c:pt idx="1482">
                  <c:v>0.24674470000000001</c:v>
                </c:pt>
                <c:pt idx="1483">
                  <c:v>0.25464829999999999</c:v>
                </c:pt>
                <c:pt idx="1484">
                  <c:v>0.26434960000000002</c:v>
                </c:pt>
                <c:pt idx="1485">
                  <c:v>0.25245289999999998</c:v>
                </c:pt>
                <c:pt idx="1486">
                  <c:v>0.2570944</c:v>
                </c:pt>
                <c:pt idx="1487">
                  <c:v>0.25398310000000002</c:v>
                </c:pt>
                <c:pt idx="1488">
                  <c:v>0.26213170000000002</c:v>
                </c:pt>
                <c:pt idx="1489">
                  <c:v>0.25674089999999999</c:v>
                </c:pt>
                <c:pt idx="1490">
                  <c:v>0.25490439999999998</c:v>
                </c:pt>
                <c:pt idx="1491">
                  <c:v>0.26589170000000001</c:v>
                </c:pt>
                <c:pt idx="1492">
                  <c:v>0.2887788</c:v>
                </c:pt>
                <c:pt idx="1493">
                  <c:v>0.27581280000000002</c:v>
                </c:pt>
                <c:pt idx="1494">
                  <c:v>0.27306580000000003</c:v>
                </c:pt>
                <c:pt idx="1495">
                  <c:v>0.26819189999999998</c:v>
                </c:pt>
                <c:pt idx="1496">
                  <c:v>0.26385799999999998</c:v>
                </c:pt>
                <c:pt idx="1497">
                  <c:v>0.29729369999999999</c:v>
                </c:pt>
                <c:pt idx="1498">
                  <c:v>0.26850190000000002</c:v>
                </c:pt>
                <c:pt idx="1499">
                  <c:v>0.2642062</c:v>
                </c:pt>
                <c:pt idx="1500">
                  <c:v>0.27994419999999998</c:v>
                </c:pt>
                <c:pt idx="1501">
                  <c:v>0.26286530000000002</c:v>
                </c:pt>
                <c:pt idx="1502">
                  <c:v>0.26176189999999999</c:v>
                </c:pt>
                <c:pt idx="1503">
                  <c:v>0.26673039999999998</c:v>
                </c:pt>
                <c:pt idx="1504">
                  <c:v>0.26872940000000001</c:v>
                </c:pt>
                <c:pt idx="1505">
                  <c:v>0.26398939999999999</c:v>
                </c:pt>
                <c:pt idx="1506">
                  <c:v>0.2680806</c:v>
                </c:pt>
                <c:pt idx="1507">
                  <c:v>0.26123499999999999</c:v>
                </c:pt>
                <c:pt idx="1508">
                  <c:v>0.25260490000000002</c:v>
                </c:pt>
                <c:pt idx="1509">
                  <c:v>0.26330890000000001</c:v>
                </c:pt>
                <c:pt idx="1510">
                  <c:v>0.2537452</c:v>
                </c:pt>
                <c:pt idx="1511">
                  <c:v>0.25508310000000001</c:v>
                </c:pt>
                <c:pt idx="1512">
                  <c:v>0.26111400000000001</c:v>
                </c:pt>
                <c:pt idx="1513">
                  <c:v>0.27351340000000002</c:v>
                </c:pt>
                <c:pt idx="1514">
                  <c:v>0.27070529999999998</c:v>
                </c:pt>
                <c:pt idx="1515">
                  <c:v>0.27940140000000002</c:v>
                </c:pt>
                <c:pt idx="1516">
                  <c:v>0.26675729999999997</c:v>
                </c:pt>
                <c:pt idx="1517">
                  <c:v>0.26811469999999998</c:v>
                </c:pt>
                <c:pt idx="1518">
                  <c:v>0.27405489999999999</c:v>
                </c:pt>
                <c:pt idx="1519">
                  <c:v>0.27144580000000001</c:v>
                </c:pt>
                <c:pt idx="1520">
                  <c:v>0.26657429999999999</c:v>
                </c:pt>
                <c:pt idx="1521">
                  <c:v>0.28053129999999998</c:v>
                </c:pt>
                <c:pt idx="1522">
                  <c:v>0.2969</c:v>
                </c:pt>
                <c:pt idx="1523">
                  <c:v>0.26436359999999998</c:v>
                </c:pt>
                <c:pt idx="1524">
                  <c:v>0.28565239999999997</c:v>
                </c:pt>
                <c:pt idx="1525">
                  <c:v>0.27049210000000001</c:v>
                </c:pt>
                <c:pt idx="1526">
                  <c:v>0.27071790000000001</c:v>
                </c:pt>
                <c:pt idx="1527">
                  <c:v>0.27010499999999998</c:v>
                </c:pt>
                <c:pt idx="1528">
                  <c:v>0.26253310000000002</c:v>
                </c:pt>
                <c:pt idx="1529">
                  <c:v>0.26756160000000001</c:v>
                </c:pt>
                <c:pt idx="1530">
                  <c:v>0.26760659999999997</c:v>
                </c:pt>
                <c:pt idx="1531">
                  <c:v>0.28356110000000001</c:v>
                </c:pt>
                <c:pt idx="1532">
                  <c:v>0.27762170000000003</c:v>
                </c:pt>
                <c:pt idx="1533">
                  <c:v>0.27931280000000003</c:v>
                </c:pt>
                <c:pt idx="1534">
                  <c:v>0.2859893</c:v>
                </c:pt>
                <c:pt idx="1535">
                  <c:v>0.29520859999999999</c:v>
                </c:pt>
                <c:pt idx="1536">
                  <c:v>0.2691615</c:v>
                </c:pt>
                <c:pt idx="1537">
                  <c:v>0.26645819999999998</c:v>
                </c:pt>
                <c:pt idx="1538">
                  <c:v>0.27265050000000002</c:v>
                </c:pt>
                <c:pt idx="1539">
                  <c:v>0.26785710000000001</c:v>
                </c:pt>
                <c:pt idx="1540">
                  <c:v>0.27002379999999998</c:v>
                </c:pt>
                <c:pt idx="1541">
                  <c:v>0.26702140000000002</c:v>
                </c:pt>
                <c:pt idx="1542">
                  <c:v>0.27340229999999999</c:v>
                </c:pt>
                <c:pt idx="1543">
                  <c:v>0.26130789999999998</c:v>
                </c:pt>
                <c:pt idx="1544">
                  <c:v>0.2714897</c:v>
                </c:pt>
                <c:pt idx="1545">
                  <c:v>0.26978669999999999</c:v>
                </c:pt>
                <c:pt idx="1546">
                  <c:v>0.25998290000000002</c:v>
                </c:pt>
                <c:pt idx="1547">
                  <c:v>0.27067099999999999</c:v>
                </c:pt>
                <c:pt idx="1548">
                  <c:v>0.26276319999999997</c:v>
                </c:pt>
                <c:pt idx="1549">
                  <c:v>0.26027020000000001</c:v>
                </c:pt>
                <c:pt idx="1550">
                  <c:v>0.26278259999999998</c:v>
                </c:pt>
                <c:pt idx="1551">
                  <c:v>0.25854100000000002</c:v>
                </c:pt>
                <c:pt idx="1552">
                  <c:v>0.29277150000000002</c:v>
                </c:pt>
                <c:pt idx="1553">
                  <c:v>0.26433440000000002</c:v>
                </c:pt>
                <c:pt idx="1554">
                  <c:v>0.2558126</c:v>
                </c:pt>
                <c:pt idx="1555">
                  <c:v>0.2698102</c:v>
                </c:pt>
                <c:pt idx="1556">
                  <c:v>0.27173839999999999</c:v>
                </c:pt>
                <c:pt idx="1557">
                  <c:v>0.28145120000000001</c:v>
                </c:pt>
                <c:pt idx="1558">
                  <c:v>0.26365050000000001</c:v>
                </c:pt>
                <c:pt idx="1559">
                  <c:v>0.26946379999999998</c:v>
                </c:pt>
                <c:pt idx="1560">
                  <c:v>0.26764870000000002</c:v>
                </c:pt>
                <c:pt idx="1561">
                  <c:v>0.26679120000000001</c:v>
                </c:pt>
                <c:pt idx="1562">
                  <c:v>0.26861429999999997</c:v>
                </c:pt>
                <c:pt idx="1563">
                  <c:v>0.27168589999999998</c:v>
                </c:pt>
                <c:pt idx="1564">
                  <c:v>0.2690438</c:v>
                </c:pt>
                <c:pt idx="1565">
                  <c:v>0.2660807</c:v>
                </c:pt>
                <c:pt idx="1566">
                  <c:v>0.25215009999999999</c:v>
                </c:pt>
                <c:pt idx="1567">
                  <c:v>0.26205240000000002</c:v>
                </c:pt>
                <c:pt idx="1568">
                  <c:v>0.2672716</c:v>
                </c:pt>
                <c:pt idx="1569">
                  <c:v>0.27222990000000002</c:v>
                </c:pt>
                <c:pt idx="1570">
                  <c:v>0.26864650000000001</c:v>
                </c:pt>
                <c:pt idx="1571">
                  <c:v>0.26323029999999997</c:v>
                </c:pt>
                <c:pt idx="1572">
                  <c:v>0.2837693</c:v>
                </c:pt>
                <c:pt idx="1573">
                  <c:v>0.2433987</c:v>
                </c:pt>
                <c:pt idx="1574">
                  <c:v>0.23980480000000001</c:v>
                </c:pt>
                <c:pt idx="1575">
                  <c:v>0.23489370000000001</c:v>
                </c:pt>
                <c:pt idx="1576">
                  <c:v>0.2267391</c:v>
                </c:pt>
                <c:pt idx="1577">
                  <c:v>0.2286908</c:v>
                </c:pt>
                <c:pt idx="1578">
                  <c:v>0.22681480000000001</c:v>
                </c:pt>
                <c:pt idx="1579">
                  <c:v>0.23111180000000001</c:v>
                </c:pt>
                <c:pt idx="1580">
                  <c:v>0.23394570000000001</c:v>
                </c:pt>
                <c:pt idx="1581">
                  <c:v>0.24061469999999999</c:v>
                </c:pt>
                <c:pt idx="1582">
                  <c:v>0.23772760000000001</c:v>
                </c:pt>
                <c:pt idx="1583">
                  <c:v>0.24226690000000001</c:v>
                </c:pt>
                <c:pt idx="1584">
                  <c:v>0.25250040000000001</c:v>
                </c:pt>
                <c:pt idx="1585">
                  <c:v>0.2447375</c:v>
                </c:pt>
                <c:pt idx="1586">
                  <c:v>0.2460493</c:v>
                </c:pt>
                <c:pt idx="1587">
                  <c:v>0.24744830000000001</c:v>
                </c:pt>
                <c:pt idx="1588">
                  <c:v>0.2539901</c:v>
                </c:pt>
                <c:pt idx="1589">
                  <c:v>0.2477086</c:v>
                </c:pt>
                <c:pt idx="1590">
                  <c:v>0.25231350000000002</c:v>
                </c:pt>
                <c:pt idx="1591">
                  <c:v>0.27020080000000002</c:v>
                </c:pt>
                <c:pt idx="1592">
                  <c:v>0.26285199999999997</c:v>
                </c:pt>
                <c:pt idx="1593">
                  <c:v>0.2701942</c:v>
                </c:pt>
                <c:pt idx="1594">
                  <c:v>0.25470599999999999</c:v>
                </c:pt>
                <c:pt idx="1595">
                  <c:v>0.253409</c:v>
                </c:pt>
                <c:pt idx="1596">
                  <c:v>0.2506681</c:v>
                </c:pt>
                <c:pt idx="1597">
                  <c:v>0.24852650000000001</c:v>
                </c:pt>
                <c:pt idx="1598">
                  <c:v>0.24525710000000001</c:v>
                </c:pt>
                <c:pt idx="1599">
                  <c:v>0.25059239999999999</c:v>
                </c:pt>
                <c:pt idx="1600">
                  <c:v>0.2498187</c:v>
                </c:pt>
                <c:pt idx="1601">
                  <c:v>0.25285540000000001</c:v>
                </c:pt>
                <c:pt idx="1602">
                  <c:v>0.2551561</c:v>
                </c:pt>
                <c:pt idx="1603">
                  <c:v>0.26076369999999999</c:v>
                </c:pt>
                <c:pt idx="1604">
                  <c:v>0.26399319999999998</c:v>
                </c:pt>
                <c:pt idx="1605">
                  <c:v>0.26694649999999998</c:v>
                </c:pt>
                <c:pt idx="1606">
                  <c:v>0.25974229999999998</c:v>
                </c:pt>
                <c:pt idx="1607">
                  <c:v>0.25892929999999997</c:v>
                </c:pt>
                <c:pt idx="1608">
                  <c:v>0.26875700000000002</c:v>
                </c:pt>
                <c:pt idx="1609">
                  <c:v>0.26856409999999997</c:v>
                </c:pt>
                <c:pt idx="1610">
                  <c:v>0.26545770000000002</c:v>
                </c:pt>
                <c:pt idx="1611">
                  <c:v>0.26149250000000002</c:v>
                </c:pt>
                <c:pt idx="1612">
                  <c:v>0.26248179999999999</c:v>
                </c:pt>
                <c:pt idx="1613">
                  <c:v>0.25886239999999999</c:v>
                </c:pt>
                <c:pt idx="1614">
                  <c:v>0.26822180000000001</c:v>
                </c:pt>
                <c:pt idx="1615">
                  <c:v>0.26670929999999998</c:v>
                </c:pt>
                <c:pt idx="1616">
                  <c:v>0.26789099999999999</c:v>
                </c:pt>
                <c:pt idx="1617">
                  <c:v>0.26734010000000002</c:v>
                </c:pt>
                <c:pt idx="1618">
                  <c:v>0.27002569999999998</c:v>
                </c:pt>
                <c:pt idx="1619">
                  <c:v>0.26039459999999998</c:v>
                </c:pt>
                <c:pt idx="1620">
                  <c:v>0.26408500000000001</c:v>
                </c:pt>
                <c:pt idx="1621">
                  <c:v>0.27011819999999997</c:v>
                </c:pt>
                <c:pt idx="1622">
                  <c:v>0.26156980000000002</c:v>
                </c:pt>
                <c:pt idx="1623">
                  <c:v>0.26028610000000002</c:v>
                </c:pt>
                <c:pt idx="1624">
                  <c:v>0.26946740000000002</c:v>
                </c:pt>
                <c:pt idx="1625">
                  <c:v>0.26393739999999999</c:v>
                </c:pt>
                <c:pt idx="1626">
                  <c:v>0.26304070000000002</c:v>
                </c:pt>
                <c:pt idx="1627">
                  <c:v>0.273036</c:v>
                </c:pt>
                <c:pt idx="1628">
                  <c:v>0.26775120000000002</c:v>
                </c:pt>
                <c:pt idx="1629">
                  <c:v>0.26777719999999999</c:v>
                </c:pt>
                <c:pt idx="1630">
                  <c:v>0.27331329999999998</c:v>
                </c:pt>
                <c:pt idx="1631">
                  <c:v>0.26188679999999998</c:v>
                </c:pt>
                <c:pt idx="1632">
                  <c:v>0.25954430000000001</c:v>
                </c:pt>
                <c:pt idx="1633">
                  <c:v>0.27391779999999999</c:v>
                </c:pt>
                <c:pt idx="1634">
                  <c:v>0.27194620000000003</c:v>
                </c:pt>
                <c:pt idx="1635">
                  <c:v>0.27064110000000002</c:v>
                </c:pt>
                <c:pt idx="1636">
                  <c:v>0.29074280000000002</c:v>
                </c:pt>
                <c:pt idx="1637">
                  <c:v>0.28687030000000002</c:v>
                </c:pt>
                <c:pt idx="1638">
                  <c:v>0.278916</c:v>
                </c:pt>
                <c:pt idx="1639">
                  <c:v>0.29752079999999997</c:v>
                </c:pt>
                <c:pt idx="1640">
                  <c:v>0.30076960000000003</c:v>
                </c:pt>
                <c:pt idx="1641">
                  <c:v>0.29281649999999998</c:v>
                </c:pt>
                <c:pt idx="1642">
                  <c:v>0.28227479999999999</c:v>
                </c:pt>
                <c:pt idx="1643">
                  <c:v>0.28456150000000002</c:v>
                </c:pt>
                <c:pt idx="1644">
                  <c:v>0.28882200000000002</c:v>
                </c:pt>
                <c:pt idx="1645">
                  <c:v>0.2703951</c:v>
                </c:pt>
                <c:pt idx="1646">
                  <c:v>0.2747001</c:v>
                </c:pt>
                <c:pt idx="1647">
                  <c:v>0.27510610000000002</c:v>
                </c:pt>
                <c:pt idx="1648">
                  <c:v>0.2766286</c:v>
                </c:pt>
                <c:pt idx="1649">
                  <c:v>0.2745088</c:v>
                </c:pt>
                <c:pt idx="1650">
                  <c:v>0.2735186</c:v>
                </c:pt>
                <c:pt idx="1651">
                  <c:v>0.27722459999999999</c:v>
                </c:pt>
                <c:pt idx="1652">
                  <c:v>0.2754799</c:v>
                </c:pt>
                <c:pt idx="1653">
                  <c:v>0.28424120000000003</c:v>
                </c:pt>
                <c:pt idx="1654">
                  <c:v>0.2740802</c:v>
                </c:pt>
                <c:pt idx="1655">
                  <c:v>0.26407989999999998</c:v>
                </c:pt>
                <c:pt idx="1656">
                  <c:v>0.26687230000000001</c:v>
                </c:pt>
                <c:pt idx="1657">
                  <c:v>0.26180029999999999</c:v>
                </c:pt>
                <c:pt idx="1658">
                  <c:v>0.24978529999999999</c:v>
                </c:pt>
                <c:pt idx="1659">
                  <c:v>0.25154520000000002</c:v>
                </c:pt>
                <c:pt idx="1660">
                  <c:v>0.24674160000000001</c:v>
                </c:pt>
                <c:pt idx="1661">
                  <c:v>0.25260280000000002</c:v>
                </c:pt>
                <c:pt idx="1662">
                  <c:v>0.25537510000000002</c:v>
                </c:pt>
                <c:pt idx="1663">
                  <c:v>0.26116279999999997</c:v>
                </c:pt>
                <c:pt idx="1664">
                  <c:v>0.26502690000000001</c:v>
                </c:pt>
                <c:pt idx="1665">
                  <c:v>0.26187729999999998</c:v>
                </c:pt>
                <c:pt idx="1666">
                  <c:v>0.26408939999999997</c:v>
                </c:pt>
                <c:pt idx="1667">
                  <c:v>0.26011659999999998</c:v>
                </c:pt>
                <c:pt idx="1668">
                  <c:v>0.2577315</c:v>
                </c:pt>
                <c:pt idx="1669">
                  <c:v>0.2632312</c:v>
                </c:pt>
                <c:pt idx="1670">
                  <c:v>0.26813789999999998</c:v>
                </c:pt>
                <c:pt idx="1671">
                  <c:v>0.27436189999999999</c:v>
                </c:pt>
                <c:pt idx="1672">
                  <c:v>0.25939649999999997</c:v>
                </c:pt>
                <c:pt idx="1673">
                  <c:v>0.26327719999999999</c:v>
                </c:pt>
                <c:pt idx="1674">
                  <c:v>0.26777479999999998</c:v>
                </c:pt>
                <c:pt idx="1675">
                  <c:v>0.2631638</c:v>
                </c:pt>
                <c:pt idx="1676">
                  <c:v>0.26695160000000001</c:v>
                </c:pt>
                <c:pt idx="1677">
                  <c:v>0.27292559999999999</c:v>
                </c:pt>
                <c:pt idx="1678">
                  <c:v>0.27203189999999999</c:v>
                </c:pt>
                <c:pt idx="1679">
                  <c:v>0.2616733</c:v>
                </c:pt>
                <c:pt idx="1680">
                  <c:v>0.27149129999999999</c:v>
                </c:pt>
                <c:pt idx="1681">
                  <c:v>0.27703159999999999</c:v>
                </c:pt>
                <c:pt idx="1682">
                  <c:v>0.27098889999999998</c:v>
                </c:pt>
                <c:pt idx="1683">
                  <c:v>0.26567839999999998</c:v>
                </c:pt>
                <c:pt idx="1684">
                  <c:v>0.2734684</c:v>
                </c:pt>
                <c:pt idx="1685">
                  <c:v>0.26240609999999998</c:v>
                </c:pt>
                <c:pt idx="1686">
                  <c:v>0.25048330000000002</c:v>
                </c:pt>
                <c:pt idx="1687">
                  <c:v>0.25826650000000001</c:v>
                </c:pt>
                <c:pt idx="1688">
                  <c:v>0.2555404</c:v>
                </c:pt>
                <c:pt idx="1689">
                  <c:v>0.26493879999999997</c:v>
                </c:pt>
                <c:pt idx="1690">
                  <c:v>0.24782380000000001</c:v>
                </c:pt>
                <c:pt idx="1691">
                  <c:v>0.24968489999999999</c:v>
                </c:pt>
                <c:pt idx="1692">
                  <c:v>0.26081710000000002</c:v>
                </c:pt>
                <c:pt idx="1693">
                  <c:v>0.26584920000000001</c:v>
                </c:pt>
                <c:pt idx="1694">
                  <c:v>0.26116460000000002</c:v>
                </c:pt>
                <c:pt idx="1695">
                  <c:v>0.25239590000000001</c:v>
                </c:pt>
                <c:pt idx="1696">
                  <c:v>0.26112669999999999</c:v>
                </c:pt>
                <c:pt idx="1697">
                  <c:v>0.2556022</c:v>
                </c:pt>
                <c:pt idx="1698">
                  <c:v>0.25769330000000001</c:v>
                </c:pt>
                <c:pt idx="1699">
                  <c:v>0.26118710000000001</c:v>
                </c:pt>
                <c:pt idx="1700">
                  <c:v>0.26073360000000001</c:v>
                </c:pt>
                <c:pt idx="1701">
                  <c:v>0.26799919999999999</c:v>
                </c:pt>
                <c:pt idx="1702">
                  <c:v>0.26423790000000003</c:v>
                </c:pt>
                <c:pt idx="1703">
                  <c:v>0.25828190000000001</c:v>
                </c:pt>
                <c:pt idx="1704">
                  <c:v>0.25751370000000001</c:v>
                </c:pt>
                <c:pt idx="1705">
                  <c:v>0.26168140000000001</c:v>
                </c:pt>
                <c:pt idx="1706">
                  <c:v>0.252525</c:v>
                </c:pt>
                <c:pt idx="1707">
                  <c:v>0.25724859999999999</c:v>
                </c:pt>
                <c:pt idx="1708">
                  <c:v>0.25603969999999998</c:v>
                </c:pt>
                <c:pt idx="1709">
                  <c:v>0.24979850000000001</c:v>
                </c:pt>
                <c:pt idx="1710">
                  <c:v>0.25267129999999999</c:v>
                </c:pt>
                <c:pt idx="1711">
                  <c:v>0.25313980000000003</c:v>
                </c:pt>
                <c:pt idx="1712">
                  <c:v>0.2582682</c:v>
                </c:pt>
                <c:pt idx="1713">
                  <c:v>0.25090020000000002</c:v>
                </c:pt>
                <c:pt idx="1714">
                  <c:v>0.24688589999999999</c:v>
                </c:pt>
                <c:pt idx="1715">
                  <c:v>0.24351390000000001</c:v>
                </c:pt>
                <c:pt idx="1716">
                  <c:v>0.2457039</c:v>
                </c:pt>
                <c:pt idx="1717">
                  <c:v>0.26021949999999999</c:v>
                </c:pt>
                <c:pt idx="1718">
                  <c:v>0.2481352</c:v>
                </c:pt>
                <c:pt idx="1719">
                  <c:v>0.2417617</c:v>
                </c:pt>
                <c:pt idx="1720">
                  <c:v>0.23768420000000001</c:v>
                </c:pt>
                <c:pt idx="1721">
                  <c:v>0.24455640000000001</c:v>
                </c:pt>
                <c:pt idx="1722">
                  <c:v>0.2361222</c:v>
                </c:pt>
                <c:pt idx="1723">
                  <c:v>0.23704310000000001</c:v>
                </c:pt>
                <c:pt idx="1724">
                  <c:v>0.24762629999999999</c:v>
                </c:pt>
                <c:pt idx="1725">
                  <c:v>0.2468011</c:v>
                </c:pt>
                <c:pt idx="1726">
                  <c:v>0.24921460000000001</c:v>
                </c:pt>
                <c:pt idx="1727">
                  <c:v>0.2464346</c:v>
                </c:pt>
                <c:pt idx="1728">
                  <c:v>0.25625130000000002</c:v>
                </c:pt>
                <c:pt idx="1729">
                  <c:v>0.25247439999999999</c:v>
                </c:pt>
                <c:pt idx="1730">
                  <c:v>0.25923590000000002</c:v>
                </c:pt>
                <c:pt idx="1731">
                  <c:v>0.26118279999999999</c:v>
                </c:pt>
                <c:pt idx="1732">
                  <c:v>0.25323410000000002</c:v>
                </c:pt>
                <c:pt idx="1733">
                  <c:v>0.25335099999999999</c:v>
                </c:pt>
                <c:pt idx="1734">
                  <c:v>0.25730809999999998</c:v>
                </c:pt>
                <c:pt idx="1735">
                  <c:v>0.26122220000000002</c:v>
                </c:pt>
                <c:pt idx="1736">
                  <c:v>0.26345600000000002</c:v>
                </c:pt>
                <c:pt idx="1737">
                  <c:v>0.25386520000000001</c:v>
                </c:pt>
                <c:pt idx="1738">
                  <c:v>0.2528591</c:v>
                </c:pt>
                <c:pt idx="1739">
                  <c:v>0.2533765</c:v>
                </c:pt>
                <c:pt idx="1740">
                  <c:v>0.2568628</c:v>
                </c:pt>
                <c:pt idx="1741">
                  <c:v>0.2602198</c:v>
                </c:pt>
                <c:pt idx="1742">
                  <c:v>0.25282549999999998</c:v>
                </c:pt>
                <c:pt idx="1743">
                  <c:v>0.25345289999999998</c:v>
                </c:pt>
                <c:pt idx="1744">
                  <c:v>0.24735770000000001</c:v>
                </c:pt>
                <c:pt idx="1745">
                  <c:v>0.25049169999999998</c:v>
                </c:pt>
                <c:pt idx="1746">
                  <c:v>0.25569029999999998</c:v>
                </c:pt>
                <c:pt idx="1747">
                  <c:v>0.2571523</c:v>
                </c:pt>
                <c:pt idx="1748">
                  <c:v>0.25484329999999999</c:v>
                </c:pt>
                <c:pt idx="1749">
                  <c:v>0.25301770000000001</c:v>
                </c:pt>
                <c:pt idx="1750">
                  <c:v>0.25479309999999999</c:v>
                </c:pt>
                <c:pt idx="1751">
                  <c:v>0.26041740000000002</c:v>
                </c:pt>
                <c:pt idx="1752">
                  <c:v>0.25700139999999999</c:v>
                </c:pt>
                <c:pt idx="1753">
                  <c:v>0.25679259999999998</c:v>
                </c:pt>
                <c:pt idx="1754">
                  <c:v>0.25651360000000001</c:v>
                </c:pt>
                <c:pt idx="1755">
                  <c:v>0.25256830000000002</c:v>
                </c:pt>
                <c:pt idx="1756">
                  <c:v>0.25711050000000002</c:v>
                </c:pt>
                <c:pt idx="1757">
                  <c:v>0.24438579999999999</c:v>
                </c:pt>
                <c:pt idx="1758">
                  <c:v>0.25725340000000002</c:v>
                </c:pt>
                <c:pt idx="1759">
                  <c:v>0.2578241</c:v>
                </c:pt>
                <c:pt idx="1760">
                  <c:v>0.25180330000000001</c:v>
                </c:pt>
                <c:pt idx="1761">
                  <c:v>0.24687729999999999</c:v>
                </c:pt>
                <c:pt idx="1762">
                  <c:v>0.25223990000000002</c:v>
                </c:pt>
                <c:pt idx="1763">
                  <c:v>0.2562275</c:v>
                </c:pt>
                <c:pt idx="1764">
                  <c:v>0.25640540000000001</c:v>
                </c:pt>
                <c:pt idx="1765">
                  <c:v>0.25280570000000002</c:v>
                </c:pt>
                <c:pt idx="1766">
                  <c:v>0.2457966</c:v>
                </c:pt>
                <c:pt idx="1767">
                  <c:v>0.25652039999999998</c:v>
                </c:pt>
                <c:pt idx="1768">
                  <c:v>0.25611250000000002</c:v>
                </c:pt>
                <c:pt idx="1769">
                  <c:v>0.24557019999999999</c:v>
                </c:pt>
                <c:pt idx="1770">
                  <c:v>0.25217820000000002</c:v>
                </c:pt>
                <c:pt idx="1771">
                  <c:v>0.25174839999999998</c:v>
                </c:pt>
                <c:pt idx="1772">
                  <c:v>0.25543490000000002</c:v>
                </c:pt>
                <c:pt idx="1773">
                  <c:v>0.25117410000000001</c:v>
                </c:pt>
                <c:pt idx="1774">
                  <c:v>0.25833260000000002</c:v>
                </c:pt>
                <c:pt idx="1775">
                  <c:v>0.2601328</c:v>
                </c:pt>
                <c:pt idx="1776">
                  <c:v>0.25851940000000001</c:v>
                </c:pt>
                <c:pt idx="1777">
                  <c:v>0.25385350000000001</c:v>
                </c:pt>
                <c:pt idx="1778">
                  <c:v>0.25879029999999997</c:v>
                </c:pt>
                <c:pt idx="1779">
                  <c:v>0.26488970000000001</c:v>
                </c:pt>
                <c:pt idx="1780">
                  <c:v>0.25561990000000001</c:v>
                </c:pt>
                <c:pt idx="1781">
                  <c:v>0.2575248</c:v>
                </c:pt>
                <c:pt idx="1782">
                  <c:v>0.25677</c:v>
                </c:pt>
                <c:pt idx="1783">
                  <c:v>0.2527316</c:v>
                </c:pt>
                <c:pt idx="1784">
                  <c:v>0.25524459999999999</c:v>
                </c:pt>
                <c:pt idx="1785">
                  <c:v>0.25349929999999998</c:v>
                </c:pt>
                <c:pt idx="1786">
                  <c:v>0.26332369999999999</c:v>
                </c:pt>
                <c:pt idx="1787">
                  <c:v>0.254716</c:v>
                </c:pt>
                <c:pt idx="1788">
                  <c:v>0.25995089999999998</c:v>
                </c:pt>
                <c:pt idx="1789">
                  <c:v>0.24798990000000001</c:v>
                </c:pt>
                <c:pt idx="1790">
                  <c:v>0.25328420000000001</c:v>
                </c:pt>
                <c:pt idx="1791">
                  <c:v>0.25319560000000002</c:v>
                </c:pt>
                <c:pt idx="1792">
                  <c:v>0.25732430000000001</c:v>
                </c:pt>
                <c:pt idx="1793">
                  <c:v>0.25384420000000002</c:v>
                </c:pt>
                <c:pt idx="1794">
                  <c:v>0.25776199999999999</c:v>
                </c:pt>
                <c:pt idx="1795">
                  <c:v>0.25864559999999998</c:v>
                </c:pt>
                <c:pt idx="1796">
                  <c:v>0.25342369999999997</c:v>
                </c:pt>
                <c:pt idx="1797">
                  <c:v>0.2458505</c:v>
                </c:pt>
                <c:pt idx="1798">
                  <c:v>0.24756359999999999</c:v>
                </c:pt>
                <c:pt idx="1799">
                  <c:v>0.26501619999999998</c:v>
                </c:pt>
                <c:pt idx="1800">
                  <c:v>0.26335740000000002</c:v>
                </c:pt>
                <c:pt idx="1801">
                  <c:v>0.26834910000000001</c:v>
                </c:pt>
                <c:pt idx="1802">
                  <c:v>0.26107970000000003</c:v>
                </c:pt>
                <c:pt idx="1803">
                  <c:v>0.25350200000000001</c:v>
                </c:pt>
                <c:pt idx="1804">
                  <c:v>0.26184930000000001</c:v>
                </c:pt>
                <c:pt idx="1805">
                  <c:v>0.25950509999999999</c:v>
                </c:pt>
                <c:pt idx="1806">
                  <c:v>0.2687542</c:v>
                </c:pt>
                <c:pt idx="1807">
                  <c:v>0.26291120000000001</c:v>
                </c:pt>
                <c:pt idx="1808">
                  <c:v>0.26111709999999999</c:v>
                </c:pt>
                <c:pt idx="1809">
                  <c:v>0.2572663</c:v>
                </c:pt>
                <c:pt idx="1810">
                  <c:v>0.2599342</c:v>
                </c:pt>
                <c:pt idx="1811">
                  <c:v>0.25892100000000001</c:v>
                </c:pt>
                <c:pt idx="1812">
                  <c:v>0.2557972</c:v>
                </c:pt>
                <c:pt idx="1813">
                  <c:v>0.26913690000000001</c:v>
                </c:pt>
                <c:pt idx="1814">
                  <c:v>0.26955030000000002</c:v>
                </c:pt>
                <c:pt idx="1815">
                  <c:v>0.26768639999999999</c:v>
                </c:pt>
                <c:pt idx="1816">
                  <c:v>0.25645489999999999</c:v>
                </c:pt>
                <c:pt idx="1817">
                  <c:v>0.25496930000000001</c:v>
                </c:pt>
                <c:pt idx="1818">
                  <c:v>0.26429469999999999</c:v>
                </c:pt>
                <c:pt idx="1819">
                  <c:v>0.2604553</c:v>
                </c:pt>
                <c:pt idx="1820">
                  <c:v>0.25832949999999999</c:v>
                </c:pt>
                <c:pt idx="1821">
                  <c:v>0.25761499999999998</c:v>
                </c:pt>
                <c:pt idx="1822">
                  <c:v>0.25817869999999998</c:v>
                </c:pt>
                <c:pt idx="1823">
                  <c:v>0.2635554</c:v>
                </c:pt>
                <c:pt idx="1824">
                  <c:v>0.2574726</c:v>
                </c:pt>
                <c:pt idx="1825">
                  <c:v>0.2623162</c:v>
                </c:pt>
                <c:pt idx="1826">
                  <c:v>0.257409</c:v>
                </c:pt>
                <c:pt idx="1827">
                  <c:v>0.25959529999999997</c:v>
                </c:pt>
                <c:pt idx="1828">
                  <c:v>0.25788729999999999</c:v>
                </c:pt>
                <c:pt idx="1829">
                  <c:v>0.26522499999999999</c:v>
                </c:pt>
                <c:pt idx="1830">
                  <c:v>0.26992110000000002</c:v>
                </c:pt>
                <c:pt idx="1831">
                  <c:v>0.2611559</c:v>
                </c:pt>
                <c:pt idx="1832">
                  <c:v>0.26213550000000002</c:v>
                </c:pt>
                <c:pt idx="1833">
                  <c:v>0.26859129999999998</c:v>
                </c:pt>
                <c:pt idx="1834">
                  <c:v>0.26628740000000001</c:v>
                </c:pt>
                <c:pt idx="1835">
                  <c:v>0.25977220000000001</c:v>
                </c:pt>
                <c:pt idx="1836">
                  <c:v>0.26883200000000002</c:v>
                </c:pt>
                <c:pt idx="1837">
                  <c:v>0.26479979999999997</c:v>
                </c:pt>
              </c:numCache>
            </c:numRef>
          </c:val>
        </c:ser>
        <c:ser>
          <c:idx val="0"/>
          <c:order val="0"/>
          <c:tx>
            <c:strRef>
              <c:f>'AgaChk1X_Results_2018_06_21 (A)'!$E$3:$E$4</c:f>
              <c:strCache>
                <c:ptCount val="1"/>
                <c:pt idx="0">
                  <c:v>Tester Judgment mm/s rms</c:v>
                </c:pt>
              </c:strCache>
            </c:strRef>
          </c:tx>
          <c:marker>
            <c:symbol val="none"/>
          </c:marker>
          <c:val>
            <c:numRef>
              <c:f>'AgaChk1X_Results_2018_06_21 (A)'!$E$5:$E$1842</c:f>
              <c:numCache>
                <c:formatCode>0.00</c:formatCode>
                <c:ptCount val="1838"/>
                <c:pt idx="0">
                  <c:v>0.1067907</c:v>
                </c:pt>
                <c:pt idx="1">
                  <c:v>0.10794479999999999</c:v>
                </c:pt>
                <c:pt idx="2">
                  <c:v>0.114102</c:v>
                </c:pt>
                <c:pt idx="3">
                  <c:v>0.1158106</c:v>
                </c:pt>
                <c:pt idx="4">
                  <c:v>0.11722870000000001</c:v>
                </c:pt>
                <c:pt idx="5">
                  <c:v>0.1185542</c:v>
                </c:pt>
                <c:pt idx="6">
                  <c:v>0.11913269999999999</c:v>
                </c:pt>
                <c:pt idx="7">
                  <c:v>0.116704</c:v>
                </c:pt>
                <c:pt idx="8">
                  <c:v>0.1153969</c:v>
                </c:pt>
                <c:pt idx="9">
                  <c:v>0.1151585</c:v>
                </c:pt>
                <c:pt idx="10">
                  <c:v>0.1132562</c:v>
                </c:pt>
                <c:pt idx="11">
                  <c:v>0.1162318</c:v>
                </c:pt>
                <c:pt idx="12">
                  <c:v>0.1140033</c:v>
                </c:pt>
                <c:pt idx="13">
                  <c:v>0.1155747</c:v>
                </c:pt>
                <c:pt idx="14">
                  <c:v>0.1177014</c:v>
                </c:pt>
                <c:pt idx="15">
                  <c:v>0.1143796</c:v>
                </c:pt>
                <c:pt idx="16">
                  <c:v>0.1160684</c:v>
                </c:pt>
                <c:pt idx="17">
                  <c:v>0.1123474</c:v>
                </c:pt>
                <c:pt idx="18">
                  <c:v>0.11487219999999999</c:v>
                </c:pt>
                <c:pt idx="19">
                  <c:v>0.1142077</c:v>
                </c:pt>
                <c:pt idx="20">
                  <c:v>0.1131344</c:v>
                </c:pt>
                <c:pt idx="21">
                  <c:v>0.1145306</c:v>
                </c:pt>
                <c:pt idx="22">
                  <c:v>0.1138701</c:v>
                </c:pt>
                <c:pt idx="23">
                  <c:v>0.1089489</c:v>
                </c:pt>
                <c:pt idx="24">
                  <c:v>0.1111698</c:v>
                </c:pt>
                <c:pt idx="25">
                  <c:v>0.1097832</c:v>
                </c:pt>
                <c:pt idx="26">
                  <c:v>0.114454</c:v>
                </c:pt>
                <c:pt idx="27">
                  <c:v>0.111223</c:v>
                </c:pt>
                <c:pt idx="28">
                  <c:v>0.10826040000000001</c:v>
                </c:pt>
                <c:pt idx="29">
                  <c:v>0.1124047</c:v>
                </c:pt>
                <c:pt idx="30">
                  <c:v>0.11337120000000001</c:v>
                </c:pt>
                <c:pt idx="31">
                  <c:v>0.1110607</c:v>
                </c:pt>
                <c:pt idx="32">
                  <c:v>0.1092675</c:v>
                </c:pt>
                <c:pt idx="33">
                  <c:v>0.110823</c:v>
                </c:pt>
                <c:pt idx="34">
                  <c:v>0.11060250000000001</c:v>
                </c:pt>
                <c:pt idx="35">
                  <c:v>0.1104208</c:v>
                </c:pt>
                <c:pt idx="36">
                  <c:v>0.1115829</c:v>
                </c:pt>
                <c:pt idx="37">
                  <c:v>0.1088205</c:v>
                </c:pt>
                <c:pt idx="38">
                  <c:v>0.1118986</c:v>
                </c:pt>
                <c:pt idx="39">
                  <c:v>0.11143309999999999</c:v>
                </c:pt>
                <c:pt idx="40">
                  <c:v>0.1097572</c:v>
                </c:pt>
                <c:pt idx="41">
                  <c:v>0.1107549</c:v>
                </c:pt>
                <c:pt idx="42">
                  <c:v>0.1091848</c:v>
                </c:pt>
                <c:pt idx="43">
                  <c:v>0.1095419</c:v>
                </c:pt>
                <c:pt idx="44">
                  <c:v>0.10955090000000001</c:v>
                </c:pt>
                <c:pt idx="45">
                  <c:v>0.1114163</c:v>
                </c:pt>
                <c:pt idx="46">
                  <c:v>0.1088514</c:v>
                </c:pt>
                <c:pt idx="47">
                  <c:v>0.1081954</c:v>
                </c:pt>
                <c:pt idx="48">
                  <c:v>0.10715959999999999</c:v>
                </c:pt>
                <c:pt idx="49">
                  <c:v>0.1109102</c:v>
                </c:pt>
                <c:pt idx="50">
                  <c:v>0.11315550000000001</c:v>
                </c:pt>
                <c:pt idx="51">
                  <c:v>0.111816</c:v>
                </c:pt>
                <c:pt idx="52">
                  <c:v>0.1097822</c:v>
                </c:pt>
                <c:pt idx="53">
                  <c:v>0.1118806</c:v>
                </c:pt>
                <c:pt idx="54">
                  <c:v>0.11496430000000001</c:v>
                </c:pt>
                <c:pt idx="55">
                  <c:v>0.1120318</c:v>
                </c:pt>
                <c:pt idx="56">
                  <c:v>0.1090131</c:v>
                </c:pt>
                <c:pt idx="57">
                  <c:v>0.1140299</c:v>
                </c:pt>
                <c:pt idx="58">
                  <c:v>0.10879560000000001</c:v>
                </c:pt>
                <c:pt idx="59">
                  <c:v>0.1125545</c:v>
                </c:pt>
                <c:pt idx="60">
                  <c:v>0.1118123</c:v>
                </c:pt>
                <c:pt idx="61">
                  <c:v>0.1058796</c:v>
                </c:pt>
                <c:pt idx="62">
                  <c:v>0.1140613</c:v>
                </c:pt>
                <c:pt idx="63">
                  <c:v>0.10723729999999999</c:v>
                </c:pt>
                <c:pt idx="64">
                  <c:v>0.1064874</c:v>
                </c:pt>
                <c:pt idx="65">
                  <c:v>0.1083324</c:v>
                </c:pt>
                <c:pt idx="66">
                  <c:v>0.10462100000000001</c:v>
                </c:pt>
                <c:pt idx="67">
                  <c:v>0.1074378</c:v>
                </c:pt>
                <c:pt idx="68">
                  <c:v>0.10474319999999999</c:v>
                </c:pt>
                <c:pt idx="69">
                  <c:v>0.10789700000000001</c:v>
                </c:pt>
                <c:pt idx="70">
                  <c:v>0.1048253</c:v>
                </c:pt>
                <c:pt idx="71">
                  <c:v>0.1050006</c:v>
                </c:pt>
                <c:pt idx="72">
                  <c:v>0.10416889999999999</c:v>
                </c:pt>
                <c:pt idx="73">
                  <c:v>0.10301539999999999</c:v>
                </c:pt>
                <c:pt idx="74">
                  <c:v>0.1035933</c:v>
                </c:pt>
                <c:pt idx="75">
                  <c:v>0.104598</c:v>
                </c:pt>
                <c:pt idx="76">
                  <c:v>0.10085040000000001</c:v>
                </c:pt>
                <c:pt idx="77">
                  <c:v>9.9172620000000003E-2</c:v>
                </c:pt>
                <c:pt idx="78">
                  <c:v>0.1052029</c:v>
                </c:pt>
                <c:pt idx="79">
                  <c:v>0.10546079999999999</c:v>
                </c:pt>
                <c:pt idx="80">
                  <c:v>0.1005393</c:v>
                </c:pt>
                <c:pt idx="81">
                  <c:v>0.10306750000000001</c:v>
                </c:pt>
                <c:pt idx="82">
                  <c:v>0.1009458</c:v>
                </c:pt>
                <c:pt idx="83">
                  <c:v>0.10368910000000001</c:v>
                </c:pt>
                <c:pt idx="84">
                  <c:v>0.1041488</c:v>
                </c:pt>
                <c:pt idx="85">
                  <c:v>9.4965469999999996E-2</c:v>
                </c:pt>
                <c:pt idx="86">
                  <c:v>9.8336279999999998E-2</c:v>
                </c:pt>
                <c:pt idx="87">
                  <c:v>0.1008513</c:v>
                </c:pt>
                <c:pt idx="88">
                  <c:v>0.1040817</c:v>
                </c:pt>
                <c:pt idx="89">
                  <c:v>9.9612010000000001E-2</c:v>
                </c:pt>
                <c:pt idx="90">
                  <c:v>0.1016418</c:v>
                </c:pt>
                <c:pt idx="91">
                  <c:v>0.1002357</c:v>
                </c:pt>
                <c:pt idx="92">
                  <c:v>0.1012073</c:v>
                </c:pt>
                <c:pt idx="93">
                  <c:v>0.1001582</c:v>
                </c:pt>
                <c:pt idx="94">
                  <c:v>9.9724960000000001E-2</c:v>
                </c:pt>
                <c:pt idx="95">
                  <c:v>9.7659720000000005E-2</c:v>
                </c:pt>
                <c:pt idx="96">
                  <c:v>0.10217519999999999</c:v>
                </c:pt>
                <c:pt idx="97">
                  <c:v>9.0264280000000002E-2</c:v>
                </c:pt>
                <c:pt idx="98">
                  <c:v>9.3913549999999998E-2</c:v>
                </c:pt>
                <c:pt idx="99">
                  <c:v>9.6624249999999995E-2</c:v>
                </c:pt>
                <c:pt idx="100">
                  <c:v>9.6222849999999999E-2</c:v>
                </c:pt>
                <c:pt idx="101">
                  <c:v>9.2629390000000006E-2</c:v>
                </c:pt>
                <c:pt idx="102">
                  <c:v>9.2950749999999999E-2</c:v>
                </c:pt>
                <c:pt idx="103">
                  <c:v>9.2154050000000001E-2</c:v>
                </c:pt>
                <c:pt idx="104">
                  <c:v>9.5434969999999994E-2</c:v>
                </c:pt>
                <c:pt idx="105">
                  <c:v>8.4726300000000004E-2</c:v>
                </c:pt>
                <c:pt idx="106">
                  <c:v>8.9584750000000005E-2</c:v>
                </c:pt>
                <c:pt idx="107">
                  <c:v>8.9446369999999997E-2</c:v>
                </c:pt>
                <c:pt idx="108">
                  <c:v>9.0285480000000001E-2</c:v>
                </c:pt>
                <c:pt idx="109">
                  <c:v>9.1068479999999993E-2</c:v>
                </c:pt>
                <c:pt idx="110">
                  <c:v>8.9156390000000002E-2</c:v>
                </c:pt>
                <c:pt idx="111">
                  <c:v>9.1718439999999998E-2</c:v>
                </c:pt>
                <c:pt idx="112">
                  <c:v>9.0382900000000002E-2</c:v>
                </c:pt>
                <c:pt idx="113">
                  <c:v>8.5436079999999998E-2</c:v>
                </c:pt>
                <c:pt idx="114">
                  <c:v>9.0009619999999999E-2</c:v>
                </c:pt>
                <c:pt idx="115">
                  <c:v>8.8824639999999996E-2</c:v>
                </c:pt>
                <c:pt idx="116">
                  <c:v>9.1499129999999998E-2</c:v>
                </c:pt>
                <c:pt idx="117">
                  <c:v>9.4076720000000003E-2</c:v>
                </c:pt>
                <c:pt idx="118">
                  <c:v>8.7663550000000007E-2</c:v>
                </c:pt>
                <c:pt idx="119">
                  <c:v>8.9522450000000003E-2</c:v>
                </c:pt>
                <c:pt idx="120">
                  <c:v>8.8933689999999996E-2</c:v>
                </c:pt>
                <c:pt idx="121">
                  <c:v>9.0613239999999998E-2</c:v>
                </c:pt>
                <c:pt idx="122">
                  <c:v>8.8856790000000005E-2</c:v>
                </c:pt>
                <c:pt idx="123">
                  <c:v>8.8649809999999996E-2</c:v>
                </c:pt>
                <c:pt idx="124">
                  <c:v>8.730715E-2</c:v>
                </c:pt>
                <c:pt idx="125">
                  <c:v>8.8670499999999999E-2</c:v>
                </c:pt>
                <c:pt idx="126">
                  <c:v>8.7593270000000001E-2</c:v>
                </c:pt>
                <c:pt idx="127">
                  <c:v>8.9892379999999994E-2</c:v>
                </c:pt>
                <c:pt idx="128">
                  <c:v>8.5486820000000005E-2</c:v>
                </c:pt>
                <c:pt idx="129">
                  <c:v>9.4130900000000003E-2</c:v>
                </c:pt>
                <c:pt idx="130">
                  <c:v>8.7451580000000001E-2</c:v>
                </c:pt>
                <c:pt idx="131">
                  <c:v>8.6822869999999996E-2</c:v>
                </c:pt>
                <c:pt idx="132">
                  <c:v>8.6771390000000004E-2</c:v>
                </c:pt>
                <c:pt idx="133">
                  <c:v>8.5346389999999994E-2</c:v>
                </c:pt>
                <c:pt idx="134">
                  <c:v>9.1050069999999997E-2</c:v>
                </c:pt>
                <c:pt idx="135">
                  <c:v>8.8948280000000005E-2</c:v>
                </c:pt>
                <c:pt idx="136">
                  <c:v>8.4497050000000004E-2</c:v>
                </c:pt>
                <c:pt idx="137">
                  <c:v>8.7257219999999996E-2</c:v>
                </c:pt>
                <c:pt idx="138">
                  <c:v>8.6495649999999993E-2</c:v>
                </c:pt>
                <c:pt idx="139">
                  <c:v>8.3312259999999999E-2</c:v>
                </c:pt>
                <c:pt idx="140">
                  <c:v>9.0967049999999994E-2</c:v>
                </c:pt>
                <c:pt idx="141">
                  <c:v>8.6784760000000002E-2</c:v>
                </c:pt>
                <c:pt idx="142">
                  <c:v>8.8229840000000004E-2</c:v>
                </c:pt>
                <c:pt idx="143">
                  <c:v>8.7109409999999998E-2</c:v>
                </c:pt>
                <c:pt idx="144">
                  <c:v>8.8375860000000001E-2</c:v>
                </c:pt>
                <c:pt idx="145">
                  <c:v>9.1075729999999994E-2</c:v>
                </c:pt>
                <c:pt idx="146">
                  <c:v>8.6867330000000006E-2</c:v>
                </c:pt>
                <c:pt idx="147">
                  <c:v>8.8706989999999999E-2</c:v>
                </c:pt>
                <c:pt idx="148">
                  <c:v>8.8773370000000004E-2</c:v>
                </c:pt>
                <c:pt idx="149">
                  <c:v>8.7177229999999994E-2</c:v>
                </c:pt>
                <c:pt idx="150">
                  <c:v>8.7636270000000002E-2</c:v>
                </c:pt>
                <c:pt idx="151">
                  <c:v>8.9282710000000001E-2</c:v>
                </c:pt>
                <c:pt idx="152">
                  <c:v>8.9502860000000004E-2</c:v>
                </c:pt>
                <c:pt idx="153">
                  <c:v>8.6420640000000007E-2</c:v>
                </c:pt>
                <c:pt idx="154">
                  <c:v>8.9240079999999999E-2</c:v>
                </c:pt>
                <c:pt idx="155">
                  <c:v>8.8914099999999996E-2</c:v>
                </c:pt>
                <c:pt idx="156">
                  <c:v>8.8098360000000001E-2</c:v>
                </c:pt>
                <c:pt idx="157">
                  <c:v>8.9387140000000004E-2</c:v>
                </c:pt>
                <c:pt idx="158">
                  <c:v>8.7688150000000006E-2</c:v>
                </c:pt>
                <c:pt idx="159">
                  <c:v>9.2211409999999994E-2</c:v>
                </c:pt>
                <c:pt idx="160">
                  <c:v>9.0204679999999995E-2</c:v>
                </c:pt>
                <c:pt idx="161">
                  <c:v>9.0493450000000003E-2</c:v>
                </c:pt>
                <c:pt idx="162">
                  <c:v>9.2820449999999999E-2</c:v>
                </c:pt>
                <c:pt idx="163">
                  <c:v>8.6879330000000005E-2</c:v>
                </c:pt>
                <c:pt idx="164">
                  <c:v>8.7288980000000002E-2</c:v>
                </c:pt>
                <c:pt idx="165">
                  <c:v>9.2627730000000005E-2</c:v>
                </c:pt>
                <c:pt idx="166">
                  <c:v>8.7544559999999993E-2</c:v>
                </c:pt>
                <c:pt idx="167">
                  <c:v>8.9162480000000002E-2</c:v>
                </c:pt>
                <c:pt idx="168">
                  <c:v>8.7501090000000004E-2</c:v>
                </c:pt>
                <c:pt idx="169">
                  <c:v>8.4941080000000002E-2</c:v>
                </c:pt>
                <c:pt idx="170">
                  <c:v>8.6439329999999995E-2</c:v>
                </c:pt>
                <c:pt idx="171">
                  <c:v>9.1618400000000003E-2</c:v>
                </c:pt>
                <c:pt idx="172">
                  <c:v>9.0150229999999998E-2</c:v>
                </c:pt>
                <c:pt idx="173">
                  <c:v>8.7964230000000004E-2</c:v>
                </c:pt>
                <c:pt idx="174">
                  <c:v>9.3280779999999994E-2</c:v>
                </c:pt>
                <c:pt idx="175">
                  <c:v>8.9983419999999995E-2</c:v>
                </c:pt>
                <c:pt idx="176">
                  <c:v>8.4703970000000003E-2</c:v>
                </c:pt>
                <c:pt idx="177">
                  <c:v>8.9314370000000004E-2</c:v>
                </c:pt>
                <c:pt idx="178">
                  <c:v>9.150925E-2</c:v>
                </c:pt>
                <c:pt idx="179">
                  <c:v>8.7804850000000004E-2</c:v>
                </c:pt>
                <c:pt idx="180">
                  <c:v>8.9751529999999996E-2</c:v>
                </c:pt>
                <c:pt idx="181">
                  <c:v>8.7838799999999995E-2</c:v>
                </c:pt>
                <c:pt idx="182">
                  <c:v>8.7133240000000001E-2</c:v>
                </c:pt>
                <c:pt idx="183">
                  <c:v>9.0626170000000006E-2</c:v>
                </c:pt>
                <c:pt idx="184">
                  <c:v>8.4900569999999995E-2</c:v>
                </c:pt>
                <c:pt idx="185">
                  <c:v>9.2522930000000003E-2</c:v>
                </c:pt>
                <c:pt idx="186">
                  <c:v>8.8807159999999996E-2</c:v>
                </c:pt>
                <c:pt idx="187">
                  <c:v>8.9247510000000002E-2</c:v>
                </c:pt>
                <c:pt idx="188">
                  <c:v>8.8483300000000001E-2</c:v>
                </c:pt>
                <c:pt idx="189">
                  <c:v>9.2145359999999996E-2</c:v>
                </c:pt>
                <c:pt idx="190">
                  <c:v>9.0683899999999998E-2</c:v>
                </c:pt>
                <c:pt idx="191">
                  <c:v>9.1035019999999994E-2</c:v>
                </c:pt>
                <c:pt idx="192">
                  <c:v>8.9996980000000004E-2</c:v>
                </c:pt>
                <c:pt idx="193">
                  <c:v>9.0059899999999998E-2</c:v>
                </c:pt>
                <c:pt idx="194">
                  <c:v>8.9215870000000003E-2</c:v>
                </c:pt>
                <c:pt idx="195">
                  <c:v>8.8404540000000004E-2</c:v>
                </c:pt>
                <c:pt idx="196">
                  <c:v>8.7970350000000003E-2</c:v>
                </c:pt>
                <c:pt idx="197">
                  <c:v>9.1116249999999996E-2</c:v>
                </c:pt>
                <c:pt idx="198">
                  <c:v>8.8379250000000006E-2</c:v>
                </c:pt>
                <c:pt idx="199">
                  <c:v>8.9198269999999996E-2</c:v>
                </c:pt>
                <c:pt idx="200">
                  <c:v>9.1206789999999996E-2</c:v>
                </c:pt>
                <c:pt idx="201">
                  <c:v>9.2899220000000005E-2</c:v>
                </c:pt>
                <c:pt idx="202">
                  <c:v>9.4023679999999998E-2</c:v>
                </c:pt>
                <c:pt idx="203">
                  <c:v>9.0178129999999995E-2</c:v>
                </c:pt>
                <c:pt idx="204">
                  <c:v>9.2864139999999998E-2</c:v>
                </c:pt>
                <c:pt idx="205">
                  <c:v>8.9230500000000004E-2</c:v>
                </c:pt>
                <c:pt idx="206">
                  <c:v>9.0334670000000006E-2</c:v>
                </c:pt>
                <c:pt idx="207">
                  <c:v>9.0745859999999998E-2</c:v>
                </c:pt>
                <c:pt idx="208">
                  <c:v>9.3488779999999994E-2</c:v>
                </c:pt>
                <c:pt idx="209">
                  <c:v>8.7853269999999997E-2</c:v>
                </c:pt>
                <c:pt idx="210">
                  <c:v>9.1653020000000002E-2</c:v>
                </c:pt>
                <c:pt idx="211">
                  <c:v>9.107867E-2</c:v>
                </c:pt>
                <c:pt idx="212">
                  <c:v>9.110356E-2</c:v>
                </c:pt>
                <c:pt idx="213">
                  <c:v>9.2856090000000002E-2</c:v>
                </c:pt>
                <c:pt idx="214">
                  <c:v>9.1278579999999998E-2</c:v>
                </c:pt>
                <c:pt idx="215">
                  <c:v>8.9713370000000001E-2</c:v>
                </c:pt>
                <c:pt idx="216">
                  <c:v>8.7867429999999996E-2</c:v>
                </c:pt>
                <c:pt idx="217">
                  <c:v>9.1015070000000003E-2</c:v>
                </c:pt>
                <c:pt idx="218">
                  <c:v>9.0704939999999998E-2</c:v>
                </c:pt>
                <c:pt idx="219">
                  <c:v>9.1215489999999996E-2</c:v>
                </c:pt>
                <c:pt idx="220">
                  <c:v>9.1491030000000001E-2</c:v>
                </c:pt>
                <c:pt idx="221">
                  <c:v>8.9296219999999996E-2</c:v>
                </c:pt>
                <c:pt idx="222">
                  <c:v>9.2171500000000003E-2</c:v>
                </c:pt>
                <c:pt idx="223">
                  <c:v>9.1242130000000005E-2</c:v>
                </c:pt>
                <c:pt idx="224">
                  <c:v>8.9540120000000001E-2</c:v>
                </c:pt>
                <c:pt idx="225">
                  <c:v>8.9081489999999999E-2</c:v>
                </c:pt>
                <c:pt idx="226">
                  <c:v>9.3785880000000002E-2</c:v>
                </c:pt>
                <c:pt idx="227">
                  <c:v>8.8886889999999996E-2</c:v>
                </c:pt>
                <c:pt idx="228">
                  <c:v>8.4866549999999999E-2</c:v>
                </c:pt>
                <c:pt idx="229">
                  <c:v>9.167525E-2</c:v>
                </c:pt>
                <c:pt idx="230">
                  <c:v>9.1581930000000006E-2</c:v>
                </c:pt>
                <c:pt idx="231">
                  <c:v>8.8048660000000001E-2</c:v>
                </c:pt>
                <c:pt idx="232">
                  <c:v>8.7177740000000004E-2</c:v>
                </c:pt>
                <c:pt idx="233">
                  <c:v>8.9673699999999995E-2</c:v>
                </c:pt>
                <c:pt idx="234">
                  <c:v>8.9992569999999994E-2</c:v>
                </c:pt>
                <c:pt idx="235">
                  <c:v>8.964925E-2</c:v>
                </c:pt>
                <c:pt idx="236">
                  <c:v>8.8582750000000002E-2</c:v>
                </c:pt>
                <c:pt idx="237">
                  <c:v>8.8499930000000004E-2</c:v>
                </c:pt>
                <c:pt idx="238">
                  <c:v>9.2309559999999999E-2</c:v>
                </c:pt>
                <c:pt idx="239">
                  <c:v>8.8000149999999999E-2</c:v>
                </c:pt>
                <c:pt idx="240">
                  <c:v>9.0356710000000007E-2</c:v>
                </c:pt>
                <c:pt idx="241">
                  <c:v>9.1125609999999996E-2</c:v>
                </c:pt>
                <c:pt idx="242">
                  <c:v>9.2201580000000005E-2</c:v>
                </c:pt>
                <c:pt idx="243">
                  <c:v>8.9104329999999995E-2</c:v>
                </c:pt>
                <c:pt idx="244">
                  <c:v>9.0921929999999998E-2</c:v>
                </c:pt>
                <c:pt idx="245">
                  <c:v>8.9432109999999995E-2</c:v>
                </c:pt>
                <c:pt idx="246">
                  <c:v>8.9857950000000006E-2</c:v>
                </c:pt>
                <c:pt idx="247">
                  <c:v>8.7503449999999997E-2</c:v>
                </c:pt>
                <c:pt idx="248">
                  <c:v>9.1002200000000005E-2</c:v>
                </c:pt>
                <c:pt idx="249">
                  <c:v>8.8517609999999997E-2</c:v>
                </c:pt>
                <c:pt idx="250">
                  <c:v>8.5287260000000004E-2</c:v>
                </c:pt>
                <c:pt idx="251">
                  <c:v>8.8988719999999993E-2</c:v>
                </c:pt>
                <c:pt idx="252">
                  <c:v>8.7348560000000006E-2</c:v>
                </c:pt>
                <c:pt idx="253">
                  <c:v>8.8061239999999999E-2</c:v>
                </c:pt>
                <c:pt idx="254">
                  <c:v>8.875073E-2</c:v>
                </c:pt>
                <c:pt idx="255">
                  <c:v>8.9796799999999996E-2</c:v>
                </c:pt>
                <c:pt idx="256">
                  <c:v>8.7187420000000002E-2</c:v>
                </c:pt>
                <c:pt idx="257">
                  <c:v>8.8900339999999994E-2</c:v>
                </c:pt>
                <c:pt idx="258">
                  <c:v>8.9068729999999999E-2</c:v>
                </c:pt>
                <c:pt idx="259">
                  <c:v>8.774216E-2</c:v>
                </c:pt>
                <c:pt idx="260">
                  <c:v>8.7821469999999999E-2</c:v>
                </c:pt>
                <c:pt idx="261">
                  <c:v>8.8208010000000003E-2</c:v>
                </c:pt>
                <c:pt idx="262">
                  <c:v>8.7111910000000001E-2</c:v>
                </c:pt>
                <c:pt idx="263">
                  <c:v>9.2483430000000005E-2</c:v>
                </c:pt>
                <c:pt idx="264">
                  <c:v>8.5984240000000003E-2</c:v>
                </c:pt>
                <c:pt idx="265">
                  <c:v>8.8167800000000005E-2</c:v>
                </c:pt>
                <c:pt idx="266">
                  <c:v>8.8865609999999998E-2</c:v>
                </c:pt>
                <c:pt idx="267">
                  <c:v>8.7601760000000001E-2</c:v>
                </c:pt>
                <c:pt idx="268">
                  <c:v>8.6509489999999994E-2</c:v>
                </c:pt>
                <c:pt idx="269">
                  <c:v>8.8774779999999998E-2</c:v>
                </c:pt>
                <c:pt idx="270">
                  <c:v>8.8359430000000003E-2</c:v>
                </c:pt>
                <c:pt idx="271">
                  <c:v>9.1389579999999998E-2</c:v>
                </c:pt>
                <c:pt idx="272">
                  <c:v>9.310301E-2</c:v>
                </c:pt>
                <c:pt idx="273">
                  <c:v>8.4568000000000004E-2</c:v>
                </c:pt>
                <c:pt idx="274">
                  <c:v>9.1642169999999995E-2</c:v>
                </c:pt>
                <c:pt idx="275">
                  <c:v>8.5096930000000001E-2</c:v>
                </c:pt>
                <c:pt idx="276">
                  <c:v>9.0107530000000005E-2</c:v>
                </c:pt>
                <c:pt idx="277">
                  <c:v>9.009462E-2</c:v>
                </c:pt>
                <c:pt idx="278">
                  <c:v>8.9937069999999994E-2</c:v>
                </c:pt>
                <c:pt idx="279">
                  <c:v>8.9676030000000004E-2</c:v>
                </c:pt>
                <c:pt idx="280">
                  <c:v>9.0439710000000006E-2</c:v>
                </c:pt>
                <c:pt idx="281">
                  <c:v>8.7636749999999999E-2</c:v>
                </c:pt>
                <c:pt idx="282">
                  <c:v>9.0915469999999998E-2</c:v>
                </c:pt>
                <c:pt idx="283">
                  <c:v>9.0248060000000005E-2</c:v>
                </c:pt>
                <c:pt idx="284">
                  <c:v>8.8154720000000006E-2</c:v>
                </c:pt>
                <c:pt idx="285">
                  <c:v>8.967427E-2</c:v>
                </c:pt>
                <c:pt idx="286">
                  <c:v>9.6071580000000004E-2</c:v>
                </c:pt>
                <c:pt idx="287">
                  <c:v>8.8463799999999995E-2</c:v>
                </c:pt>
                <c:pt idx="288">
                  <c:v>9.0939759999999994E-2</c:v>
                </c:pt>
                <c:pt idx="289">
                  <c:v>9.1151380000000004E-2</c:v>
                </c:pt>
                <c:pt idx="290">
                  <c:v>9.142749E-2</c:v>
                </c:pt>
                <c:pt idx="291">
                  <c:v>8.6865849999999994E-2</c:v>
                </c:pt>
                <c:pt idx="292">
                  <c:v>8.6929770000000003E-2</c:v>
                </c:pt>
                <c:pt idx="293">
                  <c:v>9.0544260000000001E-2</c:v>
                </c:pt>
                <c:pt idx="294">
                  <c:v>8.816773E-2</c:v>
                </c:pt>
                <c:pt idx="295">
                  <c:v>8.8067909999999999E-2</c:v>
                </c:pt>
                <c:pt idx="296">
                  <c:v>8.8484030000000005E-2</c:v>
                </c:pt>
                <c:pt idx="297">
                  <c:v>8.7779090000000004E-2</c:v>
                </c:pt>
                <c:pt idx="298">
                  <c:v>9.2933849999999998E-2</c:v>
                </c:pt>
                <c:pt idx="299">
                  <c:v>8.6807090000000003E-2</c:v>
                </c:pt>
                <c:pt idx="300">
                  <c:v>8.6544549999999998E-2</c:v>
                </c:pt>
                <c:pt idx="301">
                  <c:v>9.2279440000000004E-2</c:v>
                </c:pt>
                <c:pt idx="302">
                  <c:v>8.9290999999999995E-2</c:v>
                </c:pt>
                <c:pt idx="303">
                  <c:v>8.8860910000000001E-2</c:v>
                </c:pt>
                <c:pt idx="304">
                  <c:v>8.8843320000000003E-2</c:v>
                </c:pt>
                <c:pt idx="305">
                  <c:v>8.884243E-2</c:v>
                </c:pt>
                <c:pt idx="306">
                  <c:v>8.6766330000000003E-2</c:v>
                </c:pt>
                <c:pt idx="307">
                  <c:v>9.0508679999999994E-2</c:v>
                </c:pt>
                <c:pt idx="308">
                  <c:v>8.8885320000000004E-2</c:v>
                </c:pt>
                <c:pt idx="309">
                  <c:v>8.8823029999999997E-2</c:v>
                </c:pt>
                <c:pt idx="310">
                  <c:v>8.7689610000000001E-2</c:v>
                </c:pt>
                <c:pt idx="311">
                  <c:v>8.5494059999999997E-2</c:v>
                </c:pt>
                <c:pt idx="312">
                  <c:v>9.1649850000000005E-2</c:v>
                </c:pt>
                <c:pt idx="313">
                  <c:v>9.0561950000000002E-2</c:v>
                </c:pt>
                <c:pt idx="314">
                  <c:v>9.0057280000000003E-2</c:v>
                </c:pt>
                <c:pt idx="315">
                  <c:v>8.7058880000000005E-2</c:v>
                </c:pt>
                <c:pt idx="316">
                  <c:v>8.8774119999999998E-2</c:v>
                </c:pt>
                <c:pt idx="317">
                  <c:v>8.9245489999999997E-2</c:v>
                </c:pt>
                <c:pt idx="318">
                  <c:v>8.6533079999999998E-2</c:v>
                </c:pt>
                <c:pt idx="319">
                  <c:v>9.2837719999999999E-2</c:v>
                </c:pt>
                <c:pt idx="320">
                  <c:v>8.7455140000000001E-2</c:v>
                </c:pt>
                <c:pt idx="321">
                  <c:v>8.8978790000000002E-2</c:v>
                </c:pt>
                <c:pt idx="322">
                  <c:v>8.7428400000000003E-2</c:v>
                </c:pt>
                <c:pt idx="323">
                  <c:v>8.6486289999999993E-2</c:v>
                </c:pt>
                <c:pt idx="324">
                  <c:v>8.7600819999999996E-2</c:v>
                </c:pt>
                <c:pt idx="325">
                  <c:v>8.7141850000000007E-2</c:v>
                </c:pt>
                <c:pt idx="326">
                  <c:v>8.7808720000000007E-2</c:v>
                </c:pt>
                <c:pt idx="327">
                  <c:v>8.4762480000000001E-2</c:v>
                </c:pt>
                <c:pt idx="328">
                  <c:v>8.7088449999999998E-2</c:v>
                </c:pt>
                <c:pt idx="329">
                  <c:v>8.7550180000000005E-2</c:v>
                </c:pt>
                <c:pt idx="330">
                  <c:v>8.9442240000000006E-2</c:v>
                </c:pt>
                <c:pt idx="331">
                  <c:v>8.76445E-2</c:v>
                </c:pt>
                <c:pt idx="332">
                  <c:v>8.7918060000000006E-2</c:v>
                </c:pt>
                <c:pt idx="333">
                  <c:v>8.9713219999999996E-2</c:v>
                </c:pt>
                <c:pt idx="334">
                  <c:v>8.9599490000000004E-2</c:v>
                </c:pt>
                <c:pt idx="335">
                  <c:v>8.788348E-2</c:v>
                </c:pt>
                <c:pt idx="336">
                  <c:v>8.7709880000000004E-2</c:v>
                </c:pt>
                <c:pt idx="337">
                  <c:v>8.5907079999999997E-2</c:v>
                </c:pt>
                <c:pt idx="338">
                  <c:v>9.2081540000000003E-2</c:v>
                </c:pt>
                <c:pt idx="339">
                  <c:v>8.9241570000000006E-2</c:v>
                </c:pt>
                <c:pt idx="340">
                  <c:v>8.8587390000000002E-2</c:v>
                </c:pt>
                <c:pt idx="341">
                  <c:v>8.9005559999999997E-2</c:v>
                </c:pt>
                <c:pt idx="342">
                  <c:v>9.0901109999999993E-2</c:v>
                </c:pt>
                <c:pt idx="343">
                  <c:v>9.0650540000000002E-2</c:v>
                </c:pt>
                <c:pt idx="344">
                  <c:v>9.0099219999999994E-2</c:v>
                </c:pt>
                <c:pt idx="345">
                  <c:v>0.1068486</c:v>
                </c:pt>
                <c:pt idx="346">
                  <c:v>0.1152589</c:v>
                </c:pt>
                <c:pt idx="347">
                  <c:v>0.10823149999999999</c:v>
                </c:pt>
                <c:pt idx="348">
                  <c:v>0.1150943</c:v>
                </c:pt>
                <c:pt idx="349">
                  <c:v>0.1242905</c:v>
                </c:pt>
                <c:pt idx="350">
                  <c:v>0.1110689</c:v>
                </c:pt>
                <c:pt idx="351">
                  <c:v>0.1091625</c:v>
                </c:pt>
                <c:pt idx="352">
                  <c:v>9.8261520000000005E-2</c:v>
                </c:pt>
                <c:pt idx="353">
                  <c:v>9.6099859999999995E-2</c:v>
                </c:pt>
                <c:pt idx="354">
                  <c:v>9.8199540000000002E-2</c:v>
                </c:pt>
                <c:pt idx="355">
                  <c:v>9.3400769999999994E-2</c:v>
                </c:pt>
                <c:pt idx="356">
                  <c:v>9.5769679999999996E-2</c:v>
                </c:pt>
                <c:pt idx="357">
                  <c:v>9.5991980000000005E-2</c:v>
                </c:pt>
                <c:pt idx="358">
                  <c:v>9.603283E-2</c:v>
                </c:pt>
                <c:pt idx="359">
                  <c:v>9.5442959999999993E-2</c:v>
                </c:pt>
                <c:pt idx="360">
                  <c:v>9.4843040000000003E-2</c:v>
                </c:pt>
                <c:pt idx="361">
                  <c:v>0.1004191</c:v>
                </c:pt>
                <c:pt idx="362">
                  <c:v>0.101602</c:v>
                </c:pt>
                <c:pt idx="363">
                  <c:v>9.5879249999999999E-2</c:v>
                </c:pt>
                <c:pt idx="364">
                  <c:v>9.6580739999999998E-2</c:v>
                </c:pt>
                <c:pt idx="365">
                  <c:v>9.6769480000000005E-2</c:v>
                </c:pt>
                <c:pt idx="366">
                  <c:v>9.4249589999999994E-2</c:v>
                </c:pt>
                <c:pt idx="367">
                  <c:v>9.7970639999999998E-2</c:v>
                </c:pt>
                <c:pt idx="368">
                  <c:v>9.587031E-2</c:v>
                </c:pt>
                <c:pt idx="369">
                  <c:v>9.7656279999999998E-2</c:v>
                </c:pt>
                <c:pt idx="370">
                  <c:v>9.9889049999999993E-2</c:v>
                </c:pt>
                <c:pt idx="371">
                  <c:v>9.3133569999999999E-2</c:v>
                </c:pt>
                <c:pt idx="372">
                  <c:v>9.6399449999999998E-2</c:v>
                </c:pt>
                <c:pt idx="373">
                  <c:v>9.4203869999999995E-2</c:v>
                </c:pt>
                <c:pt idx="374">
                  <c:v>9.581721E-2</c:v>
                </c:pt>
                <c:pt idx="375">
                  <c:v>9.7711610000000004E-2</c:v>
                </c:pt>
                <c:pt idx="376">
                  <c:v>9.5325220000000002E-2</c:v>
                </c:pt>
                <c:pt idx="377">
                  <c:v>9.6990770000000004E-2</c:v>
                </c:pt>
                <c:pt idx="378">
                  <c:v>0.1013632</c:v>
                </c:pt>
                <c:pt idx="379">
                  <c:v>0.1031106</c:v>
                </c:pt>
                <c:pt idx="380">
                  <c:v>0.1071608</c:v>
                </c:pt>
                <c:pt idx="381">
                  <c:v>0.1137368</c:v>
                </c:pt>
                <c:pt idx="382">
                  <c:v>0.1148351</c:v>
                </c:pt>
                <c:pt idx="383">
                  <c:v>0.10200869999999999</c:v>
                </c:pt>
                <c:pt idx="384">
                  <c:v>0.10198459999999999</c:v>
                </c:pt>
                <c:pt idx="385">
                  <c:v>0.1009099</c:v>
                </c:pt>
                <c:pt idx="386">
                  <c:v>9.5879420000000007E-2</c:v>
                </c:pt>
                <c:pt idx="387">
                  <c:v>9.3386940000000002E-2</c:v>
                </c:pt>
                <c:pt idx="388">
                  <c:v>9.3582960000000007E-2</c:v>
                </c:pt>
                <c:pt idx="389">
                  <c:v>9.1707520000000001E-2</c:v>
                </c:pt>
                <c:pt idx="390">
                  <c:v>9.5425510000000005E-2</c:v>
                </c:pt>
                <c:pt idx="391">
                  <c:v>9.5213339999999994E-2</c:v>
                </c:pt>
                <c:pt idx="392">
                  <c:v>9.8809709999999995E-2</c:v>
                </c:pt>
                <c:pt idx="393">
                  <c:v>0.1019284</c:v>
                </c:pt>
                <c:pt idx="394">
                  <c:v>0.1000042</c:v>
                </c:pt>
                <c:pt idx="395">
                  <c:v>0.103227</c:v>
                </c:pt>
                <c:pt idx="396">
                  <c:v>9.8225160000000006E-2</c:v>
                </c:pt>
                <c:pt idx="397">
                  <c:v>0.1047826</c:v>
                </c:pt>
                <c:pt idx="398">
                  <c:v>0.1006167</c:v>
                </c:pt>
                <c:pt idx="399">
                  <c:v>9.9608050000000004E-2</c:v>
                </c:pt>
                <c:pt idx="400">
                  <c:v>0.10106569999999999</c:v>
                </c:pt>
                <c:pt idx="401">
                  <c:v>9.7050079999999997E-2</c:v>
                </c:pt>
                <c:pt idx="402">
                  <c:v>9.7001459999999998E-2</c:v>
                </c:pt>
                <c:pt idx="403">
                  <c:v>0.1026823</c:v>
                </c:pt>
                <c:pt idx="404">
                  <c:v>0.1068738</c:v>
                </c:pt>
                <c:pt idx="405">
                  <c:v>9.9146520000000002E-2</c:v>
                </c:pt>
                <c:pt idx="406">
                  <c:v>0.106597</c:v>
                </c:pt>
                <c:pt idx="407">
                  <c:v>0.1087872</c:v>
                </c:pt>
                <c:pt idx="408">
                  <c:v>0.1106457</c:v>
                </c:pt>
                <c:pt idx="409">
                  <c:v>0.10718179999999999</c:v>
                </c:pt>
                <c:pt idx="410">
                  <c:v>0.1051767</c:v>
                </c:pt>
                <c:pt idx="411">
                  <c:v>0.1071027</c:v>
                </c:pt>
                <c:pt idx="412">
                  <c:v>0.10606160000000001</c:v>
                </c:pt>
                <c:pt idx="413">
                  <c:v>0.105029</c:v>
                </c:pt>
                <c:pt idx="414">
                  <c:v>0.1120254</c:v>
                </c:pt>
                <c:pt idx="415">
                  <c:v>0.10321329999999999</c:v>
                </c:pt>
                <c:pt idx="416">
                  <c:v>0.10331700000000001</c:v>
                </c:pt>
                <c:pt idx="417">
                  <c:v>0.10483430000000001</c:v>
                </c:pt>
                <c:pt idx="418">
                  <c:v>0.1035469</c:v>
                </c:pt>
                <c:pt idx="419">
                  <c:v>0.1047449</c:v>
                </c:pt>
                <c:pt idx="420">
                  <c:v>0.1048134</c:v>
                </c:pt>
                <c:pt idx="421">
                  <c:v>0.11059720000000001</c:v>
                </c:pt>
                <c:pt idx="422">
                  <c:v>0.1145936</c:v>
                </c:pt>
                <c:pt idx="423">
                  <c:v>0.11221390000000001</c:v>
                </c:pt>
                <c:pt idx="424">
                  <c:v>0.1140125</c:v>
                </c:pt>
                <c:pt idx="425">
                  <c:v>0.1165776</c:v>
                </c:pt>
                <c:pt idx="426">
                  <c:v>0.1136592</c:v>
                </c:pt>
                <c:pt idx="427">
                  <c:v>0.117325</c:v>
                </c:pt>
                <c:pt idx="428">
                  <c:v>0.11385389999999999</c:v>
                </c:pt>
                <c:pt idx="429">
                  <c:v>0.1145316</c:v>
                </c:pt>
                <c:pt idx="430">
                  <c:v>0.1147391</c:v>
                </c:pt>
                <c:pt idx="431">
                  <c:v>0.1115072</c:v>
                </c:pt>
                <c:pt idx="432">
                  <c:v>0.1117279</c:v>
                </c:pt>
                <c:pt idx="433">
                  <c:v>0.11638759999999999</c:v>
                </c:pt>
                <c:pt idx="434">
                  <c:v>0.1161572</c:v>
                </c:pt>
                <c:pt idx="435">
                  <c:v>0.11823549999999999</c:v>
                </c:pt>
                <c:pt idx="436">
                  <c:v>0.1079295</c:v>
                </c:pt>
                <c:pt idx="437">
                  <c:v>0.1085672</c:v>
                </c:pt>
                <c:pt idx="438">
                  <c:v>0.11219469999999999</c:v>
                </c:pt>
                <c:pt idx="439">
                  <c:v>0.1131841</c:v>
                </c:pt>
                <c:pt idx="440">
                  <c:v>0.1101795</c:v>
                </c:pt>
                <c:pt idx="441">
                  <c:v>0.1141124</c:v>
                </c:pt>
                <c:pt idx="442">
                  <c:v>0.1214393</c:v>
                </c:pt>
                <c:pt idx="443">
                  <c:v>0.1212869</c:v>
                </c:pt>
                <c:pt idx="444">
                  <c:v>0.12109200000000001</c:v>
                </c:pt>
                <c:pt idx="445">
                  <c:v>0.11903759999999999</c:v>
                </c:pt>
                <c:pt idx="446">
                  <c:v>0.11483359999999999</c:v>
                </c:pt>
                <c:pt idx="447">
                  <c:v>0.11036899999999999</c:v>
                </c:pt>
                <c:pt idx="448">
                  <c:v>0.10810889999999999</c:v>
                </c:pt>
                <c:pt idx="449">
                  <c:v>0.1134468</c:v>
                </c:pt>
                <c:pt idx="450">
                  <c:v>0.1142393</c:v>
                </c:pt>
                <c:pt idx="451">
                  <c:v>0.1156799</c:v>
                </c:pt>
                <c:pt idx="452">
                  <c:v>0.1163838</c:v>
                </c:pt>
                <c:pt idx="453">
                  <c:v>0.1102231</c:v>
                </c:pt>
                <c:pt idx="454">
                  <c:v>9.4619900000000007E-2</c:v>
                </c:pt>
                <c:pt idx="455">
                  <c:v>9.4717689999999993E-2</c:v>
                </c:pt>
                <c:pt idx="456">
                  <c:v>9.7795989999999999E-2</c:v>
                </c:pt>
                <c:pt idx="457">
                  <c:v>9.4553990000000004E-2</c:v>
                </c:pt>
                <c:pt idx="458">
                  <c:v>9.5046749999999999E-2</c:v>
                </c:pt>
                <c:pt idx="459">
                  <c:v>9.4372479999999995E-2</c:v>
                </c:pt>
                <c:pt idx="460">
                  <c:v>9.032635E-2</c:v>
                </c:pt>
                <c:pt idx="461">
                  <c:v>9.1400529999999994E-2</c:v>
                </c:pt>
                <c:pt idx="462">
                  <c:v>9.1565709999999995E-2</c:v>
                </c:pt>
                <c:pt idx="463">
                  <c:v>9.363109E-2</c:v>
                </c:pt>
                <c:pt idx="464">
                  <c:v>9.348033E-2</c:v>
                </c:pt>
                <c:pt idx="465">
                  <c:v>9.2713870000000004E-2</c:v>
                </c:pt>
                <c:pt idx="466">
                  <c:v>9.164709E-2</c:v>
                </c:pt>
                <c:pt idx="467">
                  <c:v>9.3706970000000001E-2</c:v>
                </c:pt>
                <c:pt idx="468">
                  <c:v>8.8133359999999994E-2</c:v>
                </c:pt>
                <c:pt idx="469">
                  <c:v>8.8532890000000003E-2</c:v>
                </c:pt>
                <c:pt idx="470">
                  <c:v>9.1793130000000001E-2</c:v>
                </c:pt>
                <c:pt idx="471">
                  <c:v>9.0834079999999998E-2</c:v>
                </c:pt>
                <c:pt idx="472">
                  <c:v>9.460652E-2</c:v>
                </c:pt>
                <c:pt idx="473">
                  <c:v>9.0473620000000005E-2</c:v>
                </c:pt>
                <c:pt idx="474">
                  <c:v>9.0319629999999998E-2</c:v>
                </c:pt>
                <c:pt idx="475">
                  <c:v>9.2377559999999997E-2</c:v>
                </c:pt>
                <c:pt idx="476">
                  <c:v>9.0667609999999996E-2</c:v>
                </c:pt>
                <c:pt idx="477">
                  <c:v>9.0070620000000004E-2</c:v>
                </c:pt>
                <c:pt idx="478">
                  <c:v>9.0794680000000003E-2</c:v>
                </c:pt>
                <c:pt idx="479">
                  <c:v>9.3094060000000006E-2</c:v>
                </c:pt>
                <c:pt idx="480">
                  <c:v>9.445779E-2</c:v>
                </c:pt>
                <c:pt idx="481">
                  <c:v>9.3958539999999993E-2</c:v>
                </c:pt>
                <c:pt idx="482">
                  <c:v>9.5005439999999997E-2</c:v>
                </c:pt>
                <c:pt idx="483">
                  <c:v>9.6685199999999999E-2</c:v>
                </c:pt>
                <c:pt idx="484">
                  <c:v>9.1570009999999993E-2</c:v>
                </c:pt>
                <c:pt idx="485">
                  <c:v>9.4161400000000006E-2</c:v>
                </c:pt>
                <c:pt idx="486">
                  <c:v>9.196944E-2</c:v>
                </c:pt>
                <c:pt idx="487">
                  <c:v>9.8180089999999998E-2</c:v>
                </c:pt>
                <c:pt idx="488">
                  <c:v>9.5830239999999997E-2</c:v>
                </c:pt>
                <c:pt idx="489">
                  <c:v>9.7675090000000006E-2</c:v>
                </c:pt>
                <c:pt idx="490">
                  <c:v>9.3205430000000006E-2</c:v>
                </c:pt>
                <c:pt idx="491">
                  <c:v>9.4584639999999998E-2</c:v>
                </c:pt>
                <c:pt idx="492">
                  <c:v>9.2550129999999994E-2</c:v>
                </c:pt>
                <c:pt idx="493">
                  <c:v>9.2008709999999994E-2</c:v>
                </c:pt>
                <c:pt idx="494">
                  <c:v>9.186155E-2</c:v>
                </c:pt>
                <c:pt idx="495">
                  <c:v>9.151165E-2</c:v>
                </c:pt>
                <c:pt idx="496">
                  <c:v>9.1097120000000004E-2</c:v>
                </c:pt>
                <c:pt idx="497">
                  <c:v>9.6186419999999995E-2</c:v>
                </c:pt>
                <c:pt idx="498">
                  <c:v>9.2456010000000005E-2</c:v>
                </c:pt>
                <c:pt idx="499">
                  <c:v>9.0562429999999999E-2</c:v>
                </c:pt>
                <c:pt idx="500">
                  <c:v>9.4157989999999997E-2</c:v>
                </c:pt>
                <c:pt idx="501">
                  <c:v>9.1226580000000002E-2</c:v>
                </c:pt>
                <c:pt idx="502">
                  <c:v>9.6272620000000003E-2</c:v>
                </c:pt>
                <c:pt idx="503">
                  <c:v>9.0102920000000003E-2</c:v>
                </c:pt>
                <c:pt idx="504">
                  <c:v>9.0751399999999996E-2</c:v>
                </c:pt>
                <c:pt idx="505">
                  <c:v>9.6179169999999994E-2</c:v>
                </c:pt>
                <c:pt idx="506">
                  <c:v>9.1842010000000002E-2</c:v>
                </c:pt>
                <c:pt idx="507">
                  <c:v>9.4775319999999996E-2</c:v>
                </c:pt>
                <c:pt idx="508">
                  <c:v>9.8036830000000005E-2</c:v>
                </c:pt>
                <c:pt idx="509">
                  <c:v>9.0132790000000004E-2</c:v>
                </c:pt>
                <c:pt idx="510">
                  <c:v>9.4844460000000005E-2</c:v>
                </c:pt>
                <c:pt idx="511">
                  <c:v>9.7381309999999999E-2</c:v>
                </c:pt>
                <c:pt idx="512">
                  <c:v>9.9227010000000004E-2</c:v>
                </c:pt>
                <c:pt idx="513">
                  <c:v>9.4933130000000004E-2</c:v>
                </c:pt>
                <c:pt idx="514">
                  <c:v>9.2547539999999998E-2</c:v>
                </c:pt>
                <c:pt idx="515">
                  <c:v>0.1010862</c:v>
                </c:pt>
                <c:pt idx="516">
                  <c:v>9.7985020000000006E-2</c:v>
                </c:pt>
                <c:pt idx="517">
                  <c:v>9.4088690000000003E-2</c:v>
                </c:pt>
                <c:pt idx="518">
                  <c:v>9.6934309999999996E-2</c:v>
                </c:pt>
                <c:pt idx="519">
                  <c:v>0.1000038</c:v>
                </c:pt>
                <c:pt idx="520">
                  <c:v>9.7494780000000003E-2</c:v>
                </c:pt>
                <c:pt idx="521">
                  <c:v>9.7780489999999998E-2</c:v>
                </c:pt>
                <c:pt idx="522">
                  <c:v>9.5760520000000002E-2</c:v>
                </c:pt>
                <c:pt idx="523">
                  <c:v>0.1004414</c:v>
                </c:pt>
                <c:pt idx="524">
                  <c:v>9.7811149999999999E-2</c:v>
                </c:pt>
                <c:pt idx="525">
                  <c:v>9.8734799999999998E-2</c:v>
                </c:pt>
                <c:pt idx="526">
                  <c:v>0.1016001</c:v>
                </c:pt>
                <c:pt idx="527">
                  <c:v>0.1083939</c:v>
                </c:pt>
                <c:pt idx="528">
                  <c:v>9.7029180000000007E-2</c:v>
                </c:pt>
                <c:pt idx="529">
                  <c:v>9.74135E-2</c:v>
                </c:pt>
                <c:pt idx="530">
                  <c:v>9.8011600000000004E-2</c:v>
                </c:pt>
                <c:pt idx="531">
                  <c:v>9.4390479999999999E-2</c:v>
                </c:pt>
                <c:pt idx="532">
                  <c:v>9.5374440000000005E-2</c:v>
                </c:pt>
                <c:pt idx="533">
                  <c:v>9.8881579999999997E-2</c:v>
                </c:pt>
                <c:pt idx="534">
                  <c:v>9.2645340000000007E-2</c:v>
                </c:pt>
                <c:pt idx="535">
                  <c:v>9.5410789999999995E-2</c:v>
                </c:pt>
                <c:pt idx="536">
                  <c:v>9.8921830000000002E-2</c:v>
                </c:pt>
                <c:pt idx="537">
                  <c:v>9.7827040000000004E-2</c:v>
                </c:pt>
                <c:pt idx="538">
                  <c:v>9.327336E-2</c:v>
                </c:pt>
                <c:pt idx="539">
                  <c:v>9.9770310000000001E-2</c:v>
                </c:pt>
                <c:pt idx="540">
                  <c:v>9.7411709999999999E-2</c:v>
                </c:pt>
                <c:pt idx="541">
                  <c:v>9.7790849999999999E-2</c:v>
                </c:pt>
                <c:pt idx="542">
                  <c:v>9.476068E-2</c:v>
                </c:pt>
                <c:pt idx="543">
                  <c:v>9.6866939999999999E-2</c:v>
                </c:pt>
                <c:pt idx="544">
                  <c:v>9.9289970000000005E-2</c:v>
                </c:pt>
                <c:pt idx="545">
                  <c:v>9.7548239999999994E-2</c:v>
                </c:pt>
                <c:pt idx="546">
                  <c:v>0.1004863</c:v>
                </c:pt>
                <c:pt idx="547">
                  <c:v>0.1011548</c:v>
                </c:pt>
                <c:pt idx="548">
                  <c:v>0.1033961</c:v>
                </c:pt>
                <c:pt idx="549">
                  <c:v>0.107415</c:v>
                </c:pt>
                <c:pt idx="550">
                  <c:v>9.9001210000000006E-2</c:v>
                </c:pt>
                <c:pt idx="551">
                  <c:v>0.1005529</c:v>
                </c:pt>
                <c:pt idx="552">
                  <c:v>9.9866430000000006E-2</c:v>
                </c:pt>
                <c:pt idx="553">
                  <c:v>0.1039561</c:v>
                </c:pt>
                <c:pt idx="554">
                  <c:v>9.9607119999999993E-2</c:v>
                </c:pt>
                <c:pt idx="555">
                  <c:v>0.10286430000000001</c:v>
                </c:pt>
                <c:pt idx="556">
                  <c:v>9.9950869999999997E-2</c:v>
                </c:pt>
                <c:pt idx="557">
                  <c:v>0.10188460000000001</c:v>
                </c:pt>
                <c:pt idx="558">
                  <c:v>0.10187010000000001</c:v>
                </c:pt>
                <c:pt idx="559">
                  <c:v>0.1033169</c:v>
                </c:pt>
                <c:pt idx="560">
                  <c:v>0.10298110000000001</c:v>
                </c:pt>
                <c:pt idx="561">
                  <c:v>0.10363509999999999</c:v>
                </c:pt>
                <c:pt idx="562">
                  <c:v>0.1051803</c:v>
                </c:pt>
                <c:pt idx="563">
                  <c:v>0.1040276</c:v>
                </c:pt>
                <c:pt idx="564">
                  <c:v>0.10848960000000001</c:v>
                </c:pt>
                <c:pt idx="565">
                  <c:v>0.1051711</c:v>
                </c:pt>
                <c:pt idx="566">
                  <c:v>0.1077824</c:v>
                </c:pt>
                <c:pt idx="567">
                  <c:v>0.1047208</c:v>
                </c:pt>
                <c:pt idx="568">
                  <c:v>0.1066194</c:v>
                </c:pt>
                <c:pt idx="569">
                  <c:v>0.108337</c:v>
                </c:pt>
                <c:pt idx="570">
                  <c:v>0.1066706</c:v>
                </c:pt>
                <c:pt idx="571">
                  <c:v>0.1051865</c:v>
                </c:pt>
                <c:pt idx="572">
                  <c:v>0.1098045</c:v>
                </c:pt>
                <c:pt idx="573">
                  <c:v>0.10951959999999999</c:v>
                </c:pt>
                <c:pt idx="574">
                  <c:v>0.10585070000000001</c:v>
                </c:pt>
                <c:pt idx="575">
                  <c:v>0.10407569999999999</c:v>
                </c:pt>
                <c:pt idx="576">
                  <c:v>0.1075808</c:v>
                </c:pt>
                <c:pt idx="577">
                  <c:v>0.1059481</c:v>
                </c:pt>
                <c:pt idx="578">
                  <c:v>0.1058186</c:v>
                </c:pt>
                <c:pt idx="579">
                  <c:v>0.10881540000000001</c:v>
                </c:pt>
                <c:pt idx="580">
                  <c:v>0.10640139999999999</c:v>
                </c:pt>
                <c:pt idx="581">
                  <c:v>0.1126352</c:v>
                </c:pt>
                <c:pt idx="582">
                  <c:v>0.1091439</c:v>
                </c:pt>
                <c:pt idx="583">
                  <c:v>0.110536</c:v>
                </c:pt>
                <c:pt idx="584">
                  <c:v>0.1092737</c:v>
                </c:pt>
                <c:pt idx="585">
                  <c:v>0.1098011</c:v>
                </c:pt>
                <c:pt idx="586">
                  <c:v>0.10991099999999999</c:v>
                </c:pt>
                <c:pt idx="587">
                  <c:v>0.113162</c:v>
                </c:pt>
                <c:pt idx="588">
                  <c:v>0.11107649999999999</c:v>
                </c:pt>
                <c:pt idx="589">
                  <c:v>0.1127518</c:v>
                </c:pt>
                <c:pt idx="590">
                  <c:v>0.1136305</c:v>
                </c:pt>
                <c:pt idx="591">
                  <c:v>0.11254649999999999</c:v>
                </c:pt>
                <c:pt idx="592">
                  <c:v>0.11417239999999999</c:v>
                </c:pt>
                <c:pt idx="593">
                  <c:v>0.1124074</c:v>
                </c:pt>
                <c:pt idx="594">
                  <c:v>0.1122874</c:v>
                </c:pt>
                <c:pt idx="595">
                  <c:v>0.113177</c:v>
                </c:pt>
                <c:pt idx="596">
                  <c:v>0.1114378</c:v>
                </c:pt>
                <c:pt idx="597">
                  <c:v>0.1100677</c:v>
                </c:pt>
                <c:pt idx="598">
                  <c:v>0.10473</c:v>
                </c:pt>
                <c:pt idx="599">
                  <c:v>0.10342510000000001</c:v>
                </c:pt>
                <c:pt idx="600">
                  <c:v>0.1040524</c:v>
                </c:pt>
                <c:pt idx="601">
                  <c:v>0.10720250000000001</c:v>
                </c:pt>
                <c:pt idx="602">
                  <c:v>0.10795639999999999</c:v>
                </c:pt>
                <c:pt idx="603">
                  <c:v>0.11004460000000001</c:v>
                </c:pt>
                <c:pt idx="604">
                  <c:v>0.1077311</c:v>
                </c:pt>
                <c:pt idx="605">
                  <c:v>0.1113551</c:v>
                </c:pt>
                <c:pt idx="606">
                  <c:v>0.1103054</c:v>
                </c:pt>
                <c:pt idx="607">
                  <c:v>0.1088548</c:v>
                </c:pt>
                <c:pt idx="608">
                  <c:v>0.10725460000000001</c:v>
                </c:pt>
                <c:pt idx="609">
                  <c:v>0.10751960000000001</c:v>
                </c:pt>
                <c:pt idx="610">
                  <c:v>0.1077772</c:v>
                </c:pt>
                <c:pt idx="611">
                  <c:v>0.1125279</c:v>
                </c:pt>
                <c:pt idx="612">
                  <c:v>0.10978250000000001</c:v>
                </c:pt>
                <c:pt idx="613">
                  <c:v>0.1117553</c:v>
                </c:pt>
                <c:pt idx="614">
                  <c:v>0.1131988</c:v>
                </c:pt>
                <c:pt idx="615">
                  <c:v>0.1128759</c:v>
                </c:pt>
                <c:pt idx="616">
                  <c:v>0.1106461</c:v>
                </c:pt>
                <c:pt idx="617">
                  <c:v>0.1110231</c:v>
                </c:pt>
                <c:pt idx="618">
                  <c:v>0.1076665</c:v>
                </c:pt>
                <c:pt idx="619">
                  <c:v>0.1078093</c:v>
                </c:pt>
                <c:pt idx="620">
                  <c:v>0.11065129999999999</c:v>
                </c:pt>
                <c:pt idx="621">
                  <c:v>0.1096443</c:v>
                </c:pt>
                <c:pt idx="622">
                  <c:v>9.9607810000000005E-2</c:v>
                </c:pt>
                <c:pt idx="623">
                  <c:v>0.1027343</c:v>
                </c:pt>
                <c:pt idx="624">
                  <c:v>0.1033678</c:v>
                </c:pt>
                <c:pt idx="625">
                  <c:v>0.1067477</c:v>
                </c:pt>
                <c:pt idx="626">
                  <c:v>0.1052337</c:v>
                </c:pt>
                <c:pt idx="627">
                  <c:v>0.10706599999999999</c:v>
                </c:pt>
                <c:pt idx="628">
                  <c:v>0.10946649999999999</c:v>
                </c:pt>
                <c:pt idx="629">
                  <c:v>0.106631</c:v>
                </c:pt>
                <c:pt idx="630">
                  <c:v>0.105089</c:v>
                </c:pt>
                <c:pt idx="631">
                  <c:v>0.1071862</c:v>
                </c:pt>
                <c:pt idx="632">
                  <c:v>0.1102726</c:v>
                </c:pt>
                <c:pt idx="633">
                  <c:v>0.1101094</c:v>
                </c:pt>
                <c:pt idx="634">
                  <c:v>0.1103692</c:v>
                </c:pt>
                <c:pt idx="635">
                  <c:v>0.1154419</c:v>
                </c:pt>
                <c:pt idx="636">
                  <c:v>0.1107585</c:v>
                </c:pt>
                <c:pt idx="637">
                  <c:v>0.1101591</c:v>
                </c:pt>
                <c:pt idx="638">
                  <c:v>0.1130951</c:v>
                </c:pt>
                <c:pt idx="639">
                  <c:v>0.1142295</c:v>
                </c:pt>
                <c:pt idx="640">
                  <c:v>0.1128276</c:v>
                </c:pt>
                <c:pt idx="641">
                  <c:v>0.1105853</c:v>
                </c:pt>
                <c:pt idx="642">
                  <c:v>0.1078973</c:v>
                </c:pt>
                <c:pt idx="643">
                  <c:v>0.1118875</c:v>
                </c:pt>
                <c:pt idx="644">
                  <c:v>0.1129616</c:v>
                </c:pt>
                <c:pt idx="645">
                  <c:v>0.1087331</c:v>
                </c:pt>
                <c:pt idx="646">
                  <c:v>0.1119034</c:v>
                </c:pt>
                <c:pt idx="647">
                  <c:v>0.11722</c:v>
                </c:pt>
                <c:pt idx="648">
                  <c:v>0.1162807</c:v>
                </c:pt>
                <c:pt idx="649">
                  <c:v>0.11820410000000001</c:v>
                </c:pt>
                <c:pt idx="650">
                  <c:v>0.1134928</c:v>
                </c:pt>
                <c:pt idx="651">
                  <c:v>0.1141129</c:v>
                </c:pt>
                <c:pt idx="652">
                  <c:v>0.1158638</c:v>
                </c:pt>
                <c:pt idx="653">
                  <c:v>0.1120377</c:v>
                </c:pt>
                <c:pt idx="654">
                  <c:v>0.113521</c:v>
                </c:pt>
                <c:pt idx="655">
                  <c:v>0.1126574</c:v>
                </c:pt>
                <c:pt idx="656">
                  <c:v>0.1124436</c:v>
                </c:pt>
                <c:pt idx="657">
                  <c:v>0.11906899999999999</c:v>
                </c:pt>
                <c:pt idx="658">
                  <c:v>0.1163172</c:v>
                </c:pt>
                <c:pt idx="659">
                  <c:v>0.1186484</c:v>
                </c:pt>
                <c:pt idx="660">
                  <c:v>0.11918670000000001</c:v>
                </c:pt>
                <c:pt idx="661">
                  <c:v>0.11361449999999999</c:v>
                </c:pt>
                <c:pt idx="662">
                  <c:v>0.12132179999999999</c:v>
                </c:pt>
                <c:pt idx="663">
                  <c:v>0.11632579999999999</c:v>
                </c:pt>
                <c:pt idx="664">
                  <c:v>0.11435289999999999</c:v>
                </c:pt>
                <c:pt idx="665">
                  <c:v>0.11965919999999999</c:v>
                </c:pt>
                <c:pt idx="666">
                  <c:v>0.11781229999999999</c:v>
                </c:pt>
                <c:pt idx="667">
                  <c:v>0.1154111</c:v>
                </c:pt>
                <c:pt idx="668">
                  <c:v>0.1177984</c:v>
                </c:pt>
                <c:pt idx="669">
                  <c:v>0.1154524</c:v>
                </c:pt>
                <c:pt idx="670">
                  <c:v>0.1086642</c:v>
                </c:pt>
                <c:pt idx="671">
                  <c:v>0.11116230000000001</c:v>
                </c:pt>
                <c:pt idx="672">
                  <c:v>0.10134460000000001</c:v>
                </c:pt>
                <c:pt idx="673">
                  <c:v>0.1001343</c:v>
                </c:pt>
                <c:pt idx="674">
                  <c:v>0.1015366</c:v>
                </c:pt>
                <c:pt idx="675">
                  <c:v>0.1013241</c:v>
                </c:pt>
                <c:pt idx="676">
                  <c:v>0.1000321</c:v>
                </c:pt>
                <c:pt idx="677">
                  <c:v>0.1022945</c:v>
                </c:pt>
                <c:pt idx="678">
                  <c:v>9.9998729999999994E-2</c:v>
                </c:pt>
                <c:pt idx="679">
                  <c:v>0.10231460000000001</c:v>
                </c:pt>
                <c:pt idx="680">
                  <c:v>0.10284749999999999</c:v>
                </c:pt>
                <c:pt idx="681">
                  <c:v>0.10438409999999999</c:v>
                </c:pt>
                <c:pt idx="682">
                  <c:v>9.9976190000000006E-2</c:v>
                </c:pt>
                <c:pt idx="683">
                  <c:v>9.9254270000000006E-2</c:v>
                </c:pt>
                <c:pt idx="684">
                  <c:v>9.9530190000000004E-2</c:v>
                </c:pt>
                <c:pt idx="685">
                  <c:v>0.1006157</c:v>
                </c:pt>
                <c:pt idx="686">
                  <c:v>0.1039836</c:v>
                </c:pt>
                <c:pt idx="687">
                  <c:v>0.1029611</c:v>
                </c:pt>
                <c:pt idx="688">
                  <c:v>0.1039012</c:v>
                </c:pt>
                <c:pt idx="689">
                  <c:v>0.1016859</c:v>
                </c:pt>
                <c:pt idx="690">
                  <c:v>0.1010345</c:v>
                </c:pt>
                <c:pt idx="691">
                  <c:v>0.1015365</c:v>
                </c:pt>
                <c:pt idx="692">
                  <c:v>0.10605249999999999</c:v>
                </c:pt>
                <c:pt idx="693">
                  <c:v>0.102922</c:v>
                </c:pt>
                <c:pt idx="694">
                  <c:v>0.1102234</c:v>
                </c:pt>
                <c:pt idx="695">
                  <c:v>0.1019347</c:v>
                </c:pt>
                <c:pt idx="696">
                  <c:v>0.10771120000000001</c:v>
                </c:pt>
                <c:pt idx="697">
                  <c:v>0.1067075</c:v>
                </c:pt>
                <c:pt idx="698">
                  <c:v>0.10547090000000001</c:v>
                </c:pt>
                <c:pt idx="699">
                  <c:v>0.1060569</c:v>
                </c:pt>
                <c:pt idx="700">
                  <c:v>0.10580920000000001</c:v>
                </c:pt>
                <c:pt idx="701">
                  <c:v>0.1055966</c:v>
                </c:pt>
                <c:pt idx="702">
                  <c:v>0.107543</c:v>
                </c:pt>
                <c:pt idx="703">
                  <c:v>0.10867259999999999</c:v>
                </c:pt>
                <c:pt idx="704">
                  <c:v>0.1064431</c:v>
                </c:pt>
                <c:pt idx="705">
                  <c:v>0.1065952</c:v>
                </c:pt>
                <c:pt idx="706">
                  <c:v>0.1019868</c:v>
                </c:pt>
                <c:pt idx="707">
                  <c:v>0.1049244</c:v>
                </c:pt>
                <c:pt idx="708">
                  <c:v>0.1054152</c:v>
                </c:pt>
                <c:pt idx="709">
                  <c:v>0.1058331</c:v>
                </c:pt>
                <c:pt idx="710">
                  <c:v>0.10658479999999999</c:v>
                </c:pt>
                <c:pt idx="711">
                  <c:v>0.10825949999999999</c:v>
                </c:pt>
                <c:pt idx="712">
                  <c:v>0.1084736</c:v>
                </c:pt>
                <c:pt idx="713">
                  <c:v>0.106119</c:v>
                </c:pt>
                <c:pt idx="714">
                  <c:v>0.1058887</c:v>
                </c:pt>
                <c:pt idx="715">
                  <c:v>0.1091491</c:v>
                </c:pt>
                <c:pt idx="716">
                  <c:v>0.10763929999999999</c:v>
                </c:pt>
                <c:pt idx="717">
                  <c:v>0.1107103</c:v>
                </c:pt>
                <c:pt idx="718">
                  <c:v>0.10735</c:v>
                </c:pt>
                <c:pt idx="719">
                  <c:v>0.10770689999999999</c:v>
                </c:pt>
                <c:pt idx="720">
                  <c:v>0.1096099</c:v>
                </c:pt>
                <c:pt idx="721">
                  <c:v>0.11147079999999999</c:v>
                </c:pt>
                <c:pt idx="722">
                  <c:v>0.10999539999999999</c:v>
                </c:pt>
                <c:pt idx="723">
                  <c:v>0.1094704</c:v>
                </c:pt>
                <c:pt idx="724">
                  <c:v>0.1098703</c:v>
                </c:pt>
                <c:pt idx="725">
                  <c:v>0.11004949999999999</c:v>
                </c:pt>
                <c:pt idx="726">
                  <c:v>0.1074755</c:v>
                </c:pt>
                <c:pt idx="727">
                  <c:v>0.1062863</c:v>
                </c:pt>
                <c:pt idx="728">
                  <c:v>0.11002140000000001</c:v>
                </c:pt>
                <c:pt idx="729">
                  <c:v>0.1063172</c:v>
                </c:pt>
                <c:pt idx="730">
                  <c:v>0.1058378</c:v>
                </c:pt>
                <c:pt idx="731">
                  <c:v>0.10674989999999999</c:v>
                </c:pt>
                <c:pt idx="732">
                  <c:v>0.10936990000000001</c:v>
                </c:pt>
                <c:pt idx="733">
                  <c:v>0.10685649999999999</c:v>
                </c:pt>
                <c:pt idx="734">
                  <c:v>0.10742210000000001</c:v>
                </c:pt>
                <c:pt idx="735">
                  <c:v>0.1107287</c:v>
                </c:pt>
                <c:pt idx="736">
                  <c:v>0.1101877</c:v>
                </c:pt>
                <c:pt idx="737">
                  <c:v>0.1100648</c:v>
                </c:pt>
                <c:pt idx="738">
                  <c:v>0.1101149</c:v>
                </c:pt>
                <c:pt idx="739">
                  <c:v>0.1120265</c:v>
                </c:pt>
                <c:pt idx="740">
                  <c:v>0.1092283</c:v>
                </c:pt>
                <c:pt idx="741">
                  <c:v>0.1112725</c:v>
                </c:pt>
                <c:pt idx="742">
                  <c:v>0.1064542</c:v>
                </c:pt>
                <c:pt idx="743">
                  <c:v>0.1065005</c:v>
                </c:pt>
                <c:pt idx="744">
                  <c:v>0.1108503</c:v>
                </c:pt>
                <c:pt idx="745">
                  <c:v>0.11191039999999999</c:v>
                </c:pt>
                <c:pt idx="746">
                  <c:v>0.110883</c:v>
                </c:pt>
                <c:pt idx="747">
                  <c:v>0.1095233</c:v>
                </c:pt>
                <c:pt idx="748">
                  <c:v>0.1071869</c:v>
                </c:pt>
                <c:pt idx="749">
                  <c:v>0.1056146</c:v>
                </c:pt>
                <c:pt idx="750">
                  <c:v>0.1053193</c:v>
                </c:pt>
                <c:pt idx="751">
                  <c:v>0.1063064</c:v>
                </c:pt>
                <c:pt idx="752">
                  <c:v>0.1065923</c:v>
                </c:pt>
                <c:pt idx="753">
                  <c:v>0.103745</c:v>
                </c:pt>
                <c:pt idx="754">
                  <c:v>0.107364</c:v>
                </c:pt>
                <c:pt idx="755">
                  <c:v>0.1097066</c:v>
                </c:pt>
                <c:pt idx="756">
                  <c:v>0.1083945</c:v>
                </c:pt>
                <c:pt idx="757">
                  <c:v>0.10904469999999999</c:v>
                </c:pt>
                <c:pt idx="758">
                  <c:v>0.10921740000000001</c:v>
                </c:pt>
                <c:pt idx="759">
                  <c:v>0.10865420000000001</c:v>
                </c:pt>
                <c:pt idx="760">
                  <c:v>0.10661950000000001</c:v>
                </c:pt>
                <c:pt idx="761">
                  <c:v>0.10753509999999999</c:v>
                </c:pt>
                <c:pt idx="762">
                  <c:v>0.1088707</c:v>
                </c:pt>
                <c:pt idx="763">
                  <c:v>0.1096583</c:v>
                </c:pt>
                <c:pt idx="764">
                  <c:v>0.1056067</c:v>
                </c:pt>
                <c:pt idx="765">
                  <c:v>0.1057982</c:v>
                </c:pt>
                <c:pt idx="766">
                  <c:v>0.1102737</c:v>
                </c:pt>
                <c:pt idx="767">
                  <c:v>0.1103541</c:v>
                </c:pt>
                <c:pt idx="768">
                  <c:v>0.1067053</c:v>
                </c:pt>
                <c:pt idx="769">
                  <c:v>0.1101544</c:v>
                </c:pt>
                <c:pt idx="770">
                  <c:v>0.1069283</c:v>
                </c:pt>
                <c:pt idx="771">
                  <c:v>0.1092576</c:v>
                </c:pt>
                <c:pt idx="772">
                  <c:v>0.1078943</c:v>
                </c:pt>
                <c:pt idx="773">
                  <c:v>0.1104414</c:v>
                </c:pt>
                <c:pt idx="774">
                  <c:v>0.10960399999999999</c:v>
                </c:pt>
                <c:pt idx="775">
                  <c:v>0.109739</c:v>
                </c:pt>
                <c:pt idx="776">
                  <c:v>0.1128996</c:v>
                </c:pt>
                <c:pt idx="777">
                  <c:v>0.1105382</c:v>
                </c:pt>
                <c:pt idx="778">
                  <c:v>0.1124127</c:v>
                </c:pt>
                <c:pt idx="779">
                  <c:v>0.11290650000000001</c:v>
                </c:pt>
                <c:pt idx="780">
                  <c:v>0.1121373</c:v>
                </c:pt>
                <c:pt idx="781">
                  <c:v>0.11328539999999999</c:v>
                </c:pt>
                <c:pt idx="782">
                  <c:v>0.1112124</c:v>
                </c:pt>
                <c:pt idx="783">
                  <c:v>0.1100946</c:v>
                </c:pt>
                <c:pt idx="784">
                  <c:v>0.1117624</c:v>
                </c:pt>
                <c:pt idx="785">
                  <c:v>0.109318</c:v>
                </c:pt>
                <c:pt idx="786">
                  <c:v>0.107483</c:v>
                </c:pt>
                <c:pt idx="787">
                  <c:v>0.1114975</c:v>
                </c:pt>
                <c:pt idx="788">
                  <c:v>0.1114706</c:v>
                </c:pt>
                <c:pt idx="789">
                  <c:v>0.1127165</c:v>
                </c:pt>
                <c:pt idx="790">
                  <c:v>0.1129052</c:v>
                </c:pt>
                <c:pt idx="791">
                  <c:v>0.11213389999999999</c:v>
                </c:pt>
                <c:pt idx="792">
                  <c:v>0.11162</c:v>
                </c:pt>
                <c:pt idx="793">
                  <c:v>0.1093353</c:v>
                </c:pt>
                <c:pt idx="794">
                  <c:v>0.10775</c:v>
                </c:pt>
                <c:pt idx="795">
                  <c:v>0.108532</c:v>
                </c:pt>
                <c:pt idx="796">
                  <c:v>0.1145529</c:v>
                </c:pt>
                <c:pt idx="797">
                  <c:v>0.1131334</c:v>
                </c:pt>
                <c:pt idx="798">
                  <c:v>0.1081387</c:v>
                </c:pt>
                <c:pt idx="799">
                  <c:v>0.1079687</c:v>
                </c:pt>
                <c:pt idx="800">
                  <c:v>0.1077014</c:v>
                </c:pt>
                <c:pt idx="801">
                  <c:v>0.10872859999999999</c:v>
                </c:pt>
                <c:pt idx="802">
                  <c:v>0.1128625</c:v>
                </c:pt>
                <c:pt idx="803">
                  <c:v>0.11238570000000001</c:v>
                </c:pt>
                <c:pt idx="804">
                  <c:v>0.11584949999999999</c:v>
                </c:pt>
                <c:pt idx="805">
                  <c:v>0.1163225</c:v>
                </c:pt>
                <c:pt idx="806">
                  <c:v>0.1132267</c:v>
                </c:pt>
                <c:pt idx="807">
                  <c:v>0.1144623</c:v>
                </c:pt>
                <c:pt idx="808">
                  <c:v>0.11058</c:v>
                </c:pt>
                <c:pt idx="809">
                  <c:v>0.11501409999999999</c:v>
                </c:pt>
                <c:pt idx="810">
                  <c:v>0.1068866</c:v>
                </c:pt>
                <c:pt idx="811">
                  <c:v>0.11195819999999999</c:v>
                </c:pt>
                <c:pt idx="812">
                  <c:v>0.11000749999999999</c:v>
                </c:pt>
                <c:pt idx="813">
                  <c:v>0.1083076</c:v>
                </c:pt>
                <c:pt idx="814">
                  <c:v>0.11253150000000001</c:v>
                </c:pt>
                <c:pt idx="815">
                  <c:v>0.10293480000000001</c:v>
                </c:pt>
                <c:pt idx="816">
                  <c:v>0.1119771</c:v>
                </c:pt>
                <c:pt idx="817">
                  <c:v>0.11115650000000001</c:v>
                </c:pt>
                <c:pt idx="818">
                  <c:v>0.1090672</c:v>
                </c:pt>
                <c:pt idx="819">
                  <c:v>0.10985350000000001</c:v>
                </c:pt>
                <c:pt idx="820">
                  <c:v>0.115809</c:v>
                </c:pt>
                <c:pt idx="821">
                  <c:v>0.1135153</c:v>
                </c:pt>
                <c:pt idx="822">
                  <c:v>0.1112837</c:v>
                </c:pt>
                <c:pt idx="823">
                  <c:v>0.1156928</c:v>
                </c:pt>
                <c:pt idx="824">
                  <c:v>0.113707</c:v>
                </c:pt>
                <c:pt idx="825">
                  <c:v>0.111876</c:v>
                </c:pt>
                <c:pt idx="826">
                  <c:v>0.1141939</c:v>
                </c:pt>
                <c:pt idx="827">
                  <c:v>0.1099663</c:v>
                </c:pt>
                <c:pt idx="828">
                  <c:v>0.1095506</c:v>
                </c:pt>
                <c:pt idx="829">
                  <c:v>0.1089857</c:v>
                </c:pt>
                <c:pt idx="830">
                  <c:v>0.1096737</c:v>
                </c:pt>
                <c:pt idx="831">
                  <c:v>0.10868700000000001</c:v>
                </c:pt>
                <c:pt idx="832">
                  <c:v>0.10960300000000001</c:v>
                </c:pt>
                <c:pt idx="833">
                  <c:v>0.1084782</c:v>
                </c:pt>
                <c:pt idx="834">
                  <c:v>0.1093417</c:v>
                </c:pt>
                <c:pt idx="835">
                  <c:v>0.11271680000000001</c:v>
                </c:pt>
                <c:pt idx="836">
                  <c:v>0.1123116</c:v>
                </c:pt>
                <c:pt idx="837">
                  <c:v>0.1134105</c:v>
                </c:pt>
                <c:pt idx="838">
                  <c:v>0.11180030000000001</c:v>
                </c:pt>
                <c:pt idx="839">
                  <c:v>0.1158223</c:v>
                </c:pt>
                <c:pt idx="840">
                  <c:v>0.1149693</c:v>
                </c:pt>
                <c:pt idx="841">
                  <c:v>0.11136</c:v>
                </c:pt>
                <c:pt idx="842">
                  <c:v>0.1121719</c:v>
                </c:pt>
                <c:pt idx="843">
                  <c:v>0.1113936</c:v>
                </c:pt>
                <c:pt idx="844">
                  <c:v>0.11225449999999999</c:v>
                </c:pt>
                <c:pt idx="845">
                  <c:v>0.1141162</c:v>
                </c:pt>
                <c:pt idx="846">
                  <c:v>0.1107843</c:v>
                </c:pt>
                <c:pt idx="847">
                  <c:v>0.11391510000000001</c:v>
                </c:pt>
                <c:pt idx="848">
                  <c:v>0.1149495</c:v>
                </c:pt>
                <c:pt idx="849">
                  <c:v>0.11229160000000001</c:v>
                </c:pt>
                <c:pt idx="850">
                  <c:v>0.1128739</c:v>
                </c:pt>
                <c:pt idx="851">
                  <c:v>0.1134997</c:v>
                </c:pt>
                <c:pt idx="852">
                  <c:v>0.1112209</c:v>
                </c:pt>
                <c:pt idx="853">
                  <c:v>0.1152963</c:v>
                </c:pt>
                <c:pt idx="854">
                  <c:v>0.1151307</c:v>
                </c:pt>
                <c:pt idx="855">
                  <c:v>0.1169911</c:v>
                </c:pt>
                <c:pt idx="856">
                  <c:v>0.1142194</c:v>
                </c:pt>
                <c:pt idx="857">
                  <c:v>0.1176595</c:v>
                </c:pt>
                <c:pt idx="858">
                  <c:v>0.1160374</c:v>
                </c:pt>
                <c:pt idx="859">
                  <c:v>0.1164235</c:v>
                </c:pt>
                <c:pt idx="860">
                  <c:v>0.1155771</c:v>
                </c:pt>
                <c:pt idx="861">
                  <c:v>0.1168096</c:v>
                </c:pt>
                <c:pt idx="862">
                  <c:v>0.11696479999999999</c:v>
                </c:pt>
                <c:pt idx="863">
                  <c:v>0.11667379999999999</c:v>
                </c:pt>
                <c:pt idx="864">
                  <c:v>0.1180443</c:v>
                </c:pt>
                <c:pt idx="865">
                  <c:v>0.1169128</c:v>
                </c:pt>
                <c:pt idx="866">
                  <c:v>0.1159651</c:v>
                </c:pt>
                <c:pt idx="867">
                  <c:v>0.11576350000000001</c:v>
                </c:pt>
                <c:pt idx="868">
                  <c:v>0.1159155</c:v>
                </c:pt>
                <c:pt idx="869">
                  <c:v>0.11658109999999999</c:v>
                </c:pt>
                <c:pt idx="870">
                  <c:v>0.11854779999999999</c:v>
                </c:pt>
                <c:pt idx="871">
                  <c:v>0.1178313</c:v>
                </c:pt>
                <c:pt idx="872">
                  <c:v>0.1161968</c:v>
                </c:pt>
                <c:pt idx="873">
                  <c:v>0.11704000000000001</c:v>
                </c:pt>
                <c:pt idx="874">
                  <c:v>0.1173685</c:v>
                </c:pt>
                <c:pt idx="875">
                  <c:v>0.1171813</c:v>
                </c:pt>
                <c:pt idx="876">
                  <c:v>0.1185653</c:v>
                </c:pt>
                <c:pt idx="877">
                  <c:v>0.11839479999999999</c:v>
                </c:pt>
                <c:pt idx="878">
                  <c:v>0.11968139999999999</c:v>
                </c:pt>
                <c:pt idx="879">
                  <c:v>0.1167285</c:v>
                </c:pt>
                <c:pt idx="880">
                  <c:v>0.1173216</c:v>
                </c:pt>
                <c:pt idx="881">
                  <c:v>0.1159278</c:v>
                </c:pt>
                <c:pt idx="882">
                  <c:v>0.1198898</c:v>
                </c:pt>
                <c:pt idx="883">
                  <c:v>0.1207778</c:v>
                </c:pt>
                <c:pt idx="884">
                  <c:v>0.1179767</c:v>
                </c:pt>
                <c:pt idx="885">
                  <c:v>0.1154931</c:v>
                </c:pt>
                <c:pt idx="886">
                  <c:v>0.1168844</c:v>
                </c:pt>
                <c:pt idx="887">
                  <c:v>0.1179902</c:v>
                </c:pt>
                <c:pt idx="888">
                  <c:v>0.1179128</c:v>
                </c:pt>
                <c:pt idx="889">
                  <c:v>0.11618920000000001</c:v>
                </c:pt>
                <c:pt idx="890">
                  <c:v>0.118683</c:v>
                </c:pt>
                <c:pt idx="891">
                  <c:v>0.1159095</c:v>
                </c:pt>
                <c:pt idx="892">
                  <c:v>0.1177193</c:v>
                </c:pt>
                <c:pt idx="893">
                  <c:v>0.11795319999999999</c:v>
                </c:pt>
                <c:pt idx="894">
                  <c:v>0.1182773</c:v>
                </c:pt>
                <c:pt idx="895">
                  <c:v>0.11833299999999999</c:v>
                </c:pt>
                <c:pt idx="896">
                  <c:v>0.1171008</c:v>
                </c:pt>
                <c:pt idx="897">
                  <c:v>0.1176857</c:v>
                </c:pt>
                <c:pt idx="898">
                  <c:v>0.1159304</c:v>
                </c:pt>
                <c:pt idx="899">
                  <c:v>0.1196637</c:v>
                </c:pt>
                <c:pt idx="900">
                  <c:v>0.1182223</c:v>
                </c:pt>
                <c:pt idx="901">
                  <c:v>0.121084</c:v>
                </c:pt>
                <c:pt idx="902">
                  <c:v>0.1180595</c:v>
                </c:pt>
                <c:pt idx="903">
                  <c:v>0.11552</c:v>
                </c:pt>
                <c:pt idx="904">
                  <c:v>0.11876689999999999</c:v>
                </c:pt>
                <c:pt idx="905">
                  <c:v>0.1186257</c:v>
                </c:pt>
                <c:pt idx="906">
                  <c:v>0.11842999999999999</c:v>
                </c:pt>
                <c:pt idx="907">
                  <c:v>0.11610860000000001</c:v>
                </c:pt>
                <c:pt idx="908">
                  <c:v>0.1176893</c:v>
                </c:pt>
                <c:pt idx="909">
                  <c:v>0.115313</c:v>
                </c:pt>
                <c:pt idx="910">
                  <c:v>0.11534220000000001</c:v>
                </c:pt>
                <c:pt idx="911">
                  <c:v>0.1193087</c:v>
                </c:pt>
                <c:pt idx="912">
                  <c:v>0.11980349999999999</c:v>
                </c:pt>
                <c:pt idx="913">
                  <c:v>0.1188396</c:v>
                </c:pt>
                <c:pt idx="914">
                  <c:v>0.1191064</c:v>
                </c:pt>
                <c:pt idx="915">
                  <c:v>0.1192655</c:v>
                </c:pt>
                <c:pt idx="916">
                  <c:v>0.1192242</c:v>
                </c:pt>
                <c:pt idx="917">
                  <c:v>0.1210657</c:v>
                </c:pt>
                <c:pt idx="918">
                  <c:v>0.1185513</c:v>
                </c:pt>
                <c:pt idx="919">
                  <c:v>0.11901829999999999</c:v>
                </c:pt>
                <c:pt idx="920">
                  <c:v>0.1188264</c:v>
                </c:pt>
                <c:pt idx="921">
                  <c:v>0.1204283</c:v>
                </c:pt>
                <c:pt idx="922">
                  <c:v>0.11858730000000001</c:v>
                </c:pt>
                <c:pt idx="923">
                  <c:v>0.11725140000000001</c:v>
                </c:pt>
                <c:pt idx="924">
                  <c:v>0.120181</c:v>
                </c:pt>
                <c:pt idx="925">
                  <c:v>0.11861679999999999</c:v>
                </c:pt>
                <c:pt idx="926">
                  <c:v>0.1184086</c:v>
                </c:pt>
                <c:pt idx="927">
                  <c:v>0.1175298</c:v>
                </c:pt>
                <c:pt idx="928">
                  <c:v>0.1210412</c:v>
                </c:pt>
                <c:pt idx="929">
                  <c:v>0.11912010000000001</c:v>
                </c:pt>
                <c:pt idx="930">
                  <c:v>0.1217322</c:v>
                </c:pt>
                <c:pt idx="931">
                  <c:v>0.11940290000000001</c:v>
                </c:pt>
                <c:pt idx="932">
                  <c:v>0.12218999999999999</c:v>
                </c:pt>
                <c:pt idx="933">
                  <c:v>0.121877</c:v>
                </c:pt>
                <c:pt idx="934">
                  <c:v>0.1185869</c:v>
                </c:pt>
                <c:pt idx="935">
                  <c:v>0.1200466</c:v>
                </c:pt>
                <c:pt idx="936">
                  <c:v>0.12132469999999999</c:v>
                </c:pt>
                <c:pt idx="937">
                  <c:v>0.1217255</c:v>
                </c:pt>
                <c:pt idx="938">
                  <c:v>0.1200729</c:v>
                </c:pt>
                <c:pt idx="939">
                  <c:v>0.12250659999999999</c:v>
                </c:pt>
                <c:pt idx="940">
                  <c:v>0.12267840000000001</c:v>
                </c:pt>
                <c:pt idx="941">
                  <c:v>0.1242684</c:v>
                </c:pt>
                <c:pt idx="942">
                  <c:v>0.12152979999999999</c:v>
                </c:pt>
                <c:pt idx="943">
                  <c:v>0.1234706</c:v>
                </c:pt>
                <c:pt idx="944">
                  <c:v>0.1241217</c:v>
                </c:pt>
                <c:pt idx="945">
                  <c:v>0.1241107</c:v>
                </c:pt>
                <c:pt idx="946">
                  <c:v>0.12270150000000001</c:v>
                </c:pt>
                <c:pt idx="947">
                  <c:v>0.11975470000000001</c:v>
                </c:pt>
                <c:pt idx="948">
                  <c:v>0.1212374</c:v>
                </c:pt>
                <c:pt idx="949">
                  <c:v>0.12278119999999999</c:v>
                </c:pt>
                <c:pt idx="950">
                  <c:v>0.1237593</c:v>
                </c:pt>
                <c:pt idx="951">
                  <c:v>0.1218259</c:v>
                </c:pt>
                <c:pt idx="952">
                  <c:v>0.121588</c:v>
                </c:pt>
                <c:pt idx="953">
                  <c:v>0.1198471</c:v>
                </c:pt>
                <c:pt idx="954">
                  <c:v>0.1196125</c:v>
                </c:pt>
                <c:pt idx="955">
                  <c:v>0.1207308</c:v>
                </c:pt>
                <c:pt idx="956">
                  <c:v>0.12781319999999999</c:v>
                </c:pt>
                <c:pt idx="957">
                  <c:v>0.1222183</c:v>
                </c:pt>
                <c:pt idx="958">
                  <c:v>0.1201266</c:v>
                </c:pt>
                <c:pt idx="959">
                  <c:v>0.1222751</c:v>
                </c:pt>
                <c:pt idx="960">
                  <c:v>0.1256526</c:v>
                </c:pt>
                <c:pt idx="961">
                  <c:v>0.1227573</c:v>
                </c:pt>
                <c:pt idx="962">
                  <c:v>0.125356</c:v>
                </c:pt>
                <c:pt idx="963">
                  <c:v>0.12909490000000001</c:v>
                </c:pt>
                <c:pt idx="964">
                  <c:v>0.12609629999999999</c:v>
                </c:pt>
                <c:pt idx="965">
                  <c:v>0.12749940000000001</c:v>
                </c:pt>
                <c:pt idx="966">
                  <c:v>0.13343379999999999</c:v>
                </c:pt>
                <c:pt idx="967">
                  <c:v>0.1316348</c:v>
                </c:pt>
                <c:pt idx="968">
                  <c:v>0.12975159999999999</c:v>
                </c:pt>
                <c:pt idx="969">
                  <c:v>0.1249367</c:v>
                </c:pt>
                <c:pt idx="970">
                  <c:v>0.12888060000000001</c:v>
                </c:pt>
                <c:pt idx="971">
                  <c:v>0.13009209999999999</c:v>
                </c:pt>
                <c:pt idx="972">
                  <c:v>0.1292624</c:v>
                </c:pt>
                <c:pt idx="973">
                  <c:v>0.12671470000000001</c:v>
                </c:pt>
                <c:pt idx="974">
                  <c:v>0.12802169999999999</c:v>
                </c:pt>
                <c:pt idx="975">
                  <c:v>0.13050700000000001</c:v>
                </c:pt>
                <c:pt idx="976">
                  <c:v>0.1266178</c:v>
                </c:pt>
                <c:pt idx="977">
                  <c:v>0.1251022</c:v>
                </c:pt>
                <c:pt idx="978">
                  <c:v>0.12433569999999999</c:v>
                </c:pt>
                <c:pt idx="979">
                  <c:v>0.12467010000000001</c:v>
                </c:pt>
                <c:pt idx="980">
                  <c:v>0.1263058</c:v>
                </c:pt>
                <c:pt idx="981">
                  <c:v>0.12944240000000001</c:v>
                </c:pt>
                <c:pt idx="982">
                  <c:v>0.12949759999999999</c:v>
                </c:pt>
                <c:pt idx="983">
                  <c:v>0.12475559999999999</c:v>
                </c:pt>
                <c:pt idx="984">
                  <c:v>0.1228423</c:v>
                </c:pt>
                <c:pt idx="985">
                  <c:v>0.1236527</c:v>
                </c:pt>
                <c:pt idx="986">
                  <c:v>0.1229346</c:v>
                </c:pt>
                <c:pt idx="987">
                  <c:v>0.12535489999999999</c:v>
                </c:pt>
                <c:pt idx="988">
                  <c:v>0.1224961</c:v>
                </c:pt>
                <c:pt idx="989">
                  <c:v>0.12814590000000001</c:v>
                </c:pt>
                <c:pt idx="990">
                  <c:v>0.12437280000000001</c:v>
                </c:pt>
                <c:pt idx="991">
                  <c:v>0.1242626</c:v>
                </c:pt>
                <c:pt idx="992">
                  <c:v>0.12931699999999999</c:v>
                </c:pt>
                <c:pt idx="993">
                  <c:v>0.12880929999999999</c:v>
                </c:pt>
                <c:pt idx="994">
                  <c:v>0.12479170000000001</c:v>
                </c:pt>
                <c:pt idx="995">
                  <c:v>0.1244827</c:v>
                </c:pt>
                <c:pt idx="996">
                  <c:v>0.1266999</c:v>
                </c:pt>
                <c:pt idx="997">
                  <c:v>0.12876689999999999</c:v>
                </c:pt>
                <c:pt idx="998">
                  <c:v>0.13039510000000001</c:v>
                </c:pt>
                <c:pt idx="999">
                  <c:v>0.13198770000000001</c:v>
                </c:pt>
                <c:pt idx="1000">
                  <c:v>0.12659509999999999</c:v>
                </c:pt>
                <c:pt idx="1001">
                  <c:v>0.13114970000000001</c:v>
                </c:pt>
                <c:pt idx="1002">
                  <c:v>0.1249287</c:v>
                </c:pt>
                <c:pt idx="1003">
                  <c:v>0.12531929999999999</c:v>
                </c:pt>
                <c:pt idx="1004">
                  <c:v>0.12602340000000001</c:v>
                </c:pt>
                <c:pt idx="1005">
                  <c:v>0.12605060000000001</c:v>
                </c:pt>
                <c:pt idx="1006">
                  <c:v>0.13054589999999999</c:v>
                </c:pt>
                <c:pt idx="1007">
                  <c:v>0.12901270000000001</c:v>
                </c:pt>
                <c:pt idx="1008">
                  <c:v>0.13075819999999999</c:v>
                </c:pt>
                <c:pt idx="1009">
                  <c:v>0.12974369999999999</c:v>
                </c:pt>
                <c:pt idx="1010">
                  <c:v>0.13035820000000001</c:v>
                </c:pt>
                <c:pt idx="1011">
                  <c:v>0.12816559999999999</c:v>
                </c:pt>
                <c:pt idx="1012">
                  <c:v>0.1323675</c:v>
                </c:pt>
                <c:pt idx="1013">
                  <c:v>0.13292709999999999</c:v>
                </c:pt>
                <c:pt idx="1014">
                  <c:v>0.12827620000000001</c:v>
                </c:pt>
                <c:pt idx="1015">
                  <c:v>0.1280657</c:v>
                </c:pt>
                <c:pt idx="1016">
                  <c:v>0.12513640000000001</c:v>
                </c:pt>
                <c:pt idx="1017">
                  <c:v>0.1245927</c:v>
                </c:pt>
                <c:pt idx="1018">
                  <c:v>0.129243</c:v>
                </c:pt>
                <c:pt idx="1019">
                  <c:v>0.1355758</c:v>
                </c:pt>
                <c:pt idx="1020">
                  <c:v>0.12882189999999999</c:v>
                </c:pt>
                <c:pt idx="1021">
                  <c:v>0.1294401</c:v>
                </c:pt>
                <c:pt idx="1022">
                  <c:v>0.1296765</c:v>
                </c:pt>
                <c:pt idx="1023">
                  <c:v>0.13264409999999999</c:v>
                </c:pt>
                <c:pt idx="1024">
                  <c:v>0.1313734</c:v>
                </c:pt>
                <c:pt idx="1025">
                  <c:v>0.13537450000000001</c:v>
                </c:pt>
                <c:pt idx="1026">
                  <c:v>0.13356319999999999</c:v>
                </c:pt>
                <c:pt idx="1027">
                  <c:v>0.13701920000000001</c:v>
                </c:pt>
                <c:pt idx="1028">
                  <c:v>0.1410006</c:v>
                </c:pt>
                <c:pt idx="1029">
                  <c:v>0.1347679</c:v>
                </c:pt>
                <c:pt idx="1030">
                  <c:v>0.13124340000000001</c:v>
                </c:pt>
                <c:pt idx="1031">
                  <c:v>0.1369715</c:v>
                </c:pt>
                <c:pt idx="1032">
                  <c:v>0.13654759999999999</c:v>
                </c:pt>
                <c:pt idx="1033">
                  <c:v>0.1397021</c:v>
                </c:pt>
                <c:pt idx="1034">
                  <c:v>0.13086690000000001</c:v>
                </c:pt>
                <c:pt idx="1035">
                  <c:v>0.13592009999999999</c:v>
                </c:pt>
                <c:pt idx="1036">
                  <c:v>0.1342653</c:v>
                </c:pt>
                <c:pt idx="1037">
                  <c:v>0.1293811</c:v>
                </c:pt>
                <c:pt idx="1038">
                  <c:v>0.1386946</c:v>
                </c:pt>
                <c:pt idx="1039">
                  <c:v>0.1341589</c:v>
                </c:pt>
                <c:pt idx="1040">
                  <c:v>0.13558690000000001</c:v>
                </c:pt>
                <c:pt idx="1041">
                  <c:v>0.1403105</c:v>
                </c:pt>
                <c:pt idx="1042">
                  <c:v>0.13754839999999999</c:v>
                </c:pt>
                <c:pt idx="1043">
                  <c:v>0.1386713</c:v>
                </c:pt>
                <c:pt idx="1044">
                  <c:v>0.12824630000000001</c:v>
                </c:pt>
                <c:pt idx="1045">
                  <c:v>0.1334745</c:v>
                </c:pt>
                <c:pt idx="1046">
                  <c:v>0.1428287</c:v>
                </c:pt>
                <c:pt idx="1047">
                  <c:v>0.1366463</c:v>
                </c:pt>
                <c:pt idx="1048">
                  <c:v>0.13939480000000001</c:v>
                </c:pt>
                <c:pt idx="1049">
                  <c:v>0.13645699999999999</c:v>
                </c:pt>
                <c:pt idx="1050">
                  <c:v>0.13434960000000001</c:v>
                </c:pt>
                <c:pt idx="1051">
                  <c:v>0.1398625</c:v>
                </c:pt>
                <c:pt idx="1052">
                  <c:v>0.13911799999999999</c:v>
                </c:pt>
                <c:pt idx="1053">
                  <c:v>0.14259479999999999</c:v>
                </c:pt>
                <c:pt idx="1054">
                  <c:v>0.14709929999999999</c:v>
                </c:pt>
                <c:pt idx="1055">
                  <c:v>0.1419424</c:v>
                </c:pt>
                <c:pt idx="1056">
                  <c:v>0.1407902</c:v>
                </c:pt>
                <c:pt idx="1057">
                  <c:v>0.14643339999999999</c:v>
                </c:pt>
                <c:pt idx="1058">
                  <c:v>0.14213590000000001</c:v>
                </c:pt>
                <c:pt idx="1059">
                  <c:v>0.14242550000000001</c:v>
                </c:pt>
                <c:pt idx="1060">
                  <c:v>0.14325840000000001</c:v>
                </c:pt>
                <c:pt idx="1061">
                  <c:v>0.141903</c:v>
                </c:pt>
                <c:pt idx="1062">
                  <c:v>0.1407785</c:v>
                </c:pt>
                <c:pt idx="1063">
                  <c:v>0.13850750000000001</c:v>
                </c:pt>
                <c:pt idx="1064">
                  <c:v>0.1399263</c:v>
                </c:pt>
                <c:pt idx="1065">
                  <c:v>0.1485448</c:v>
                </c:pt>
                <c:pt idx="1066">
                  <c:v>0.14633019999999999</c:v>
                </c:pt>
                <c:pt idx="1067">
                  <c:v>0.14166309999999999</c:v>
                </c:pt>
                <c:pt idx="1068">
                  <c:v>0.13772219999999999</c:v>
                </c:pt>
                <c:pt idx="1069">
                  <c:v>0.14727499999999999</c:v>
                </c:pt>
                <c:pt idx="1070">
                  <c:v>0.1365857</c:v>
                </c:pt>
                <c:pt idx="1071">
                  <c:v>0.14182059999999999</c:v>
                </c:pt>
                <c:pt idx="1072">
                  <c:v>0.13799910000000001</c:v>
                </c:pt>
                <c:pt idx="1073">
                  <c:v>0.1413111</c:v>
                </c:pt>
                <c:pt idx="1074">
                  <c:v>0.14115530000000001</c:v>
                </c:pt>
                <c:pt idx="1075">
                  <c:v>0.1364049</c:v>
                </c:pt>
                <c:pt idx="1076">
                  <c:v>0.1400459</c:v>
                </c:pt>
                <c:pt idx="1077">
                  <c:v>0.13850599999999999</c:v>
                </c:pt>
                <c:pt idx="1078">
                  <c:v>0.14453050000000001</c:v>
                </c:pt>
                <c:pt idx="1079">
                  <c:v>0.13910400000000001</c:v>
                </c:pt>
                <c:pt idx="1080">
                  <c:v>0.13651489999999999</c:v>
                </c:pt>
                <c:pt idx="1081">
                  <c:v>0.14328109999999999</c:v>
                </c:pt>
                <c:pt idx="1082">
                  <c:v>0.1431616</c:v>
                </c:pt>
                <c:pt idx="1083">
                  <c:v>0.15235170000000001</c:v>
                </c:pt>
                <c:pt idx="1084">
                  <c:v>0.1412593</c:v>
                </c:pt>
                <c:pt idx="1085">
                  <c:v>0.1421258</c:v>
                </c:pt>
                <c:pt idx="1086">
                  <c:v>0.1424841</c:v>
                </c:pt>
                <c:pt idx="1087">
                  <c:v>0.1413962</c:v>
                </c:pt>
                <c:pt idx="1088">
                  <c:v>0.14409330000000001</c:v>
                </c:pt>
                <c:pt idx="1089">
                  <c:v>0.148539</c:v>
                </c:pt>
                <c:pt idx="1090">
                  <c:v>0.146233</c:v>
                </c:pt>
                <c:pt idx="1091">
                  <c:v>0.1447553</c:v>
                </c:pt>
                <c:pt idx="1092">
                  <c:v>0.15047379999999999</c:v>
                </c:pt>
                <c:pt idx="1093">
                  <c:v>0.15035809999999999</c:v>
                </c:pt>
                <c:pt idx="1094">
                  <c:v>0.1502877</c:v>
                </c:pt>
                <c:pt idx="1095">
                  <c:v>0.15226890000000001</c:v>
                </c:pt>
                <c:pt idx="1096">
                  <c:v>0.14851110000000001</c:v>
                </c:pt>
                <c:pt idx="1097">
                  <c:v>0.1529384</c:v>
                </c:pt>
                <c:pt idx="1098">
                  <c:v>0.15105209999999999</c:v>
                </c:pt>
                <c:pt idx="1099">
                  <c:v>0.15018699999999999</c:v>
                </c:pt>
                <c:pt idx="1100">
                  <c:v>0.1503977</c:v>
                </c:pt>
                <c:pt idx="1101">
                  <c:v>0.15672820000000001</c:v>
                </c:pt>
                <c:pt idx="1102">
                  <c:v>0.1535116</c:v>
                </c:pt>
                <c:pt idx="1103">
                  <c:v>0.1515879</c:v>
                </c:pt>
                <c:pt idx="1104">
                  <c:v>0.15084249999999999</c:v>
                </c:pt>
                <c:pt idx="1105">
                  <c:v>0.15110860000000001</c:v>
                </c:pt>
                <c:pt idx="1106">
                  <c:v>0.15013799999999999</c:v>
                </c:pt>
                <c:pt idx="1107">
                  <c:v>0.14930769999999999</c:v>
                </c:pt>
                <c:pt idx="1108">
                  <c:v>0.1506892</c:v>
                </c:pt>
                <c:pt idx="1109">
                  <c:v>0.14955199999999999</c:v>
                </c:pt>
                <c:pt idx="1110">
                  <c:v>0.1468496</c:v>
                </c:pt>
                <c:pt idx="1111">
                  <c:v>0.14834130000000001</c:v>
                </c:pt>
                <c:pt idx="1112">
                  <c:v>0.14494270000000001</c:v>
                </c:pt>
                <c:pt idx="1113">
                  <c:v>0.14874409999999999</c:v>
                </c:pt>
                <c:pt idx="1114">
                  <c:v>0.14945900000000001</c:v>
                </c:pt>
                <c:pt idx="1115">
                  <c:v>0.1482031</c:v>
                </c:pt>
                <c:pt idx="1116">
                  <c:v>0.1479202</c:v>
                </c:pt>
                <c:pt idx="1117">
                  <c:v>0.14903549999999999</c:v>
                </c:pt>
                <c:pt idx="1118">
                  <c:v>0.1505957</c:v>
                </c:pt>
                <c:pt idx="1119">
                  <c:v>0.1518871</c:v>
                </c:pt>
                <c:pt idx="1120">
                  <c:v>0.14806759999999999</c:v>
                </c:pt>
                <c:pt idx="1121">
                  <c:v>0.15430779999999999</c:v>
                </c:pt>
                <c:pt idx="1122">
                  <c:v>0.1440516</c:v>
                </c:pt>
                <c:pt idx="1123">
                  <c:v>0.14976410000000001</c:v>
                </c:pt>
                <c:pt idx="1124">
                  <c:v>0.15308430000000001</c:v>
                </c:pt>
                <c:pt idx="1125">
                  <c:v>0.1499895</c:v>
                </c:pt>
                <c:pt idx="1126">
                  <c:v>0.1445755</c:v>
                </c:pt>
                <c:pt idx="1127">
                  <c:v>0.14560670000000001</c:v>
                </c:pt>
                <c:pt idx="1128">
                  <c:v>0.14490610000000001</c:v>
                </c:pt>
                <c:pt idx="1129">
                  <c:v>0.15262870000000001</c:v>
                </c:pt>
                <c:pt idx="1130">
                  <c:v>0.15081820000000001</c:v>
                </c:pt>
                <c:pt idx="1131">
                  <c:v>0.14309350000000001</c:v>
                </c:pt>
                <c:pt idx="1132">
                  <c:v>0.1523265</c:v>
                </c:pt>
                <c:pt idx="1133">
                  <c:v>0.15150279999999999</c:v>
                </c:pt>
                <c:pt idx="1134">
                  <c:v>0.14684330000000001</c:v>
                </c:pt>
                <c:pt idx="1135">
                  <c:v>0.15723500000000001</c:v>
                </c:pt>
                <c:pt idx="1136">
                  <c:v>0.14985080000000001</c:v>
                </c:pt>
                <c:pt idx="1137">
                  <c:v>0.15252309999999999</c:v>
                </c:pt>
                <c:pt idx="1138">
                  <c:v>0.15332499999999999</c:v>
                </c:pt>
                <c:pt idx="1139">
                  <c:v>0.15215899999999999</c:v>
                </c:pt>
                <c:pt idx="1140">
                  <c:v>0.1530357</c:v>
                </c:pt>
                <c:pt idx="1141">
                  <c:v>0.1551855</c:v>
                </c:pt>
                <c:pt idx="1142">
                  <c:v>0.15313860000000001</c:v>
                </c:pt>
                <c:pt idx="1143">
                  <c:v>0.15565329999999999</c:v>
                </c:pt>
                <c:pt idx="1144">
                  <c:v>0.15545229999999999</c:v>
                </c:pt>
                <c:pt idx="1145">
                  <c:v>0.1553795</c:v>
                </c:pt>
                <c:pt idx="1146">
                  <c:v>0.1552366</c:v>
                </c:pt>
                <c:pt idx="1147">
                  <c:v>0.15340690000000001</c:v>
                </c:pt>
                <c:pt idx="1148">
                  <c:v>0.15454519999999999</c:v>
                </c:pt>
                <c:pt idx="1149">
                  <c:v>0.1564981</c:v>
                </c:pt>
                <c:pt idx="1150">
                  <c:v>0.15506490000000001</c:v>
                </c:pt>
                <c:pt idx="1151">
                  <c:v>0.1562981</c:v>
                </c:pt>
                <c:pt idx="1152">
                  <c:v>0.1588707</c:v>
                </c:pt>
                <c:pt idx="1153">
                  <c:v>0.1568958</c:v>
                </c:pt>
                <c:pt idx="1154">
                  <c:v>0.15413850000000001</c:v>
                </c:pt>
                <c:pt idx="1155">
                  <c:v>0.15261079999999999</c:v>
                </c:pt>
                <c:pt idx="1156">
                  <c:v>0.15356880000000001</c:v>
                </c:pt>
                <c:pt idx="1157">
                  <c:v>0.1536025</c:v>
                </c:pt>
                <c:pt idx="1158">
                  <c:v>0.15514140000000001</c:v>
                </c:pt>
                <c:pt idx="1159">
                  <c:v>0.1578416</c:v>
                </c:pt>
                <c:pt idx="1160">
                  <c:v>0.15366469999999999</c:v>
                </c:pt>
                <c:pt idx="1161">
                  <c:v>0.15771279999999999</c:v>
                </c:pt>
                <c:pt idx="1162">
                  <c:v>0.1590385</c:v>
                </c:pt>
                <c:pt idx="1163">
                  <c:v>0.16242119999999999</c:v>
                </c:pt>
                <c:pt idx="1164">
                  <c:v>0.1607625</c:v>
                </c:pt>
                <c:pt idx="1165">
                  <c:v>0.15472920000000001</c:v>
                </c:pt>
                <c:pt idx="1166">
                  <c:v>0.15855810000000001</c:v>
                </c:pt>
                <c:pt idx="1167">
                  <c:v>0.1598379</c:v>
                </c:pt>
                <c:pt idx="1168">
                  <c:v>0.15895190000000001</c:v>
                </c:pt>
                <c:pt idx="1169">
                  <c:v>0.1592404</c:v>
                </c:pt>
                <c:pt idx="1170">
                  <c:v>0.1594711</c:v>
                </c:pt>
                <c:pt idx="1171">
                  <c:v>0.16401099999999999</c:v>
                </c:pt>
                <c:pt idx="1172">
                  <c:v>0.1612439</c:v>
                </c:pt>
                <c:pt idx="1173">
                  <c:v>0.1569036</c:v>
                </c:pt>
                <c:pt idx="1174">
                  <c:v>0.15771250000000001</c:v>
                </c:pt>
                <c:pt idx="1175">
                  <c:v>0.15343850000000001</c:v>
                </c:pt>
                <c:pt idx="1176">
                  <c:v>0.15307680000000001</c:v>
                </c:pt>
                <c:pt idx="1177">
                  <c:v>0.1570346</c:v>
                </c:pt>
                <c:pt idx="1178">
                  <c:v>0.1558322</c:v>
                </c:pt>
                <c:pt idx="1179">
                  <c:v>0.15386859999999999</c:v>
                </c:pt>
                <c:pt idx="1180">
                  <c:v>0.15613859999999999</c:v>
                </c:pt>
                <c:pt idx="1181">
                  <c:v>0.15709580000000001</c:v>
                </c:pt>
                <c:pt idx="1182">
                  <c:v>0.15790509999999999</c:v>
                </c:pt>
                <c:pt idx="1183">
                  <c:v>0.15506710000000001</c:v>
                </c:pt>
                <c:pt idx="1184">
                  <c:v>0.15664549999999999</c:v>
                </c:pt>
                <c:pt idx="1185">
                  <c:v>0.1590328</c:v>
                </c:pt>
                <c:pt idx="1186">
                  <c:v>0.1567548</c:v>
                </c:pt>
                <c:pt idx="1187">
                  <c:v>0.1589382</c:v>
                </c:pt>
                <c:pt idx="1188">
                  <c:v>0.1584228</c:v>
                </c:pt>
                <c:pt idx="1189">
                  <c:v>0.15919459999999999</c:v>
                </c:pt>
                <c:pt idx="1190">
                  <c:v>0.15482009999999999</c:v>
                </c:pt>
                <c:pt idx="1191">
                  <c:v>0.15784680000000001</c:v>
                </c:pt>
                <c:pt idx="1192">
                  <c:v>0.1606783</c:v>
                </c:pt>
                <c:pt idx="1193">
                  <c:v>0.1618175</c:v>
                </c:pt>
                <c:pt idx="1194">
                  <c:v>0.1599061</c:v>
                </c:pt>
                <c:pt idx="1195">
                  <c:v>0.15884290000000001</c:v>
                </c:pt>
                <c:pt idx="1196">
                  <c:v>0.15898989999999999</c:v>
                </c:pt>
                <c:pt idx="1197">
                  <c:v>0.15572440000000001</c:v>
                </c:pt>
                <c:pt idx="1198">
                  <c:v>0.1549856</c:v>
                </c:pt>
                <c:pt idx="1199">
                  <c:v>0.1589141</c:v>
                </c:pt>
                <c:pt idx="1200">
                  <c:v>0.1605067</c:v>
                </c:pt>
                <c:pt idx="1201">
                  <c:v>0.16261929999999999</c:v>
                </c:pt>
                <c:pt idx="1202">
                  <c:v>0.158861</c:v>
                </c:pt>
                <c:pt idx="1203">
                  <c:v>0.16087899999999999</c:v>
                </c:pt>
                <c:pt idx="1204">
                  <c:v>0.16098580000000001</c:v>
                </c:pt>
                <c:pt idx="1205">
                  <c:v>0.16325029999999999</c:v>
                </c:pt>
                <c:pt idx="1206">
                  <c:v>0.16356270000000001</c:v>
                </c:pt>
                <c:pt idx="1207">
                  <c:v>0.15917680000000001</c:v>
                </c:pt>
                <c:pt idx="1208">
                  <c:v>0.1647207</c:v>
                </c:pt>
                <c:pt idx="1209">
                  <c:v>0.16215499999999999</c:v>
                </c:pt>
                <c:pt idx="1210">
                  <c:v>0.16210369999999999</c:v>
                </c:pt>
                <c:pt idx="1211">
                  <c:v>0.1654572</c:v>
                </c:pt>
                <c:pt idx="1212">
                  <c:v>0.16035559999999999</c:v>
                </c:pt>
                <c:pt idx="1213">
                  <c:v>0.16070219999999999</c:v>
                </c:pt>
                <c:pt idx="1214">
                  <c:v>0.15937370000000001</c:v>
                </c:pt>
                <c:pt idx="1215">
                  <c:v>0.1618222</c:v>
                </c:pt>
                <c:pt idx="1216">
                  <c:v>0.1616377</c:v>
                </c:pt>
                <c:pt idx="1217">
                  <c:v>0.16083349999999999</c:v>
                </c:pt>
                <c:pt idx="1218">
                  <c:v>0.16096869999999999</c:v>
                </c:pt>
                <c:pt idx="1219">
                  <c:v>0.16261610000000001</c:v>
                </c:pt>
                <c:pt idx="1220">
                  <c:v>0.16400390000000001</c:v>
                </c:pt>
                <c:pt idx="1221">
                  <c:v>0.16385459999999999</c:v>
                </c:pt>
                <c:pt idx="1222">
                  <c:v>0.16434360000000001</c:v>
                </c:pt>
                <c:pt idx="1223">
                  <c:v>0.16330220000000001</c:v>
                </c:pt>
                <c:pt idx="1224">
                  <c:v>0.16449420000000001</c:v>
                </c:pt>
                <c:pt idx="1225">
                  <c:v>0.1684146</c:v>
                </c:pt>
                <c:pt idx="1226">
                  <c:v>0.16487789999999999</c:v>
                </c:pt>
                <c:pt idx="1227">
                  <c:v>0.16091720000000001</c:v>
                </c:pt>
                <c:pt idx="1228">
                  <c:v>0.16606180000000001</c:v>
                </c:pt>
                <c:pt idx="1229">
                  <c:v>0.16428760000000001</c:v>
                </c:pt>
                <c:pt idx="1230">
                  <c:v>0.16775889999999999</c:v>
                </c:pt>
                <c:pt idx="1231">
                  <c:v>0.16625010000000001</c:v>
                </c:pt>
                <c:pt idx="1232">
                  <c:v>0.1674911</c:v>
                </c:pt>
                <c:pt idx="1233">
                  <c:v>0.1673645</c:v>
                </c:pt>
                <c:pt idx="1234">
                  <c:v>0.16794870000000001</c:v>
                </c:pt>
                <c:pt idx="1235">
                  <c:v>0.1659031</c:v>
                </c:pt>
                <c:pt idx="1236">
                  <c:v>0.1730247</c:v>
                </c:pt>
                <c:pt idx="1237">
                  <c:v>0.1670981</c:v>
                </c:pt>
                <c:pt idx="1238">
                  <c:v>0.16797329999999999</c:v>
                </c:pt>
                <c:pt idx="1239">
                  <c:v>0.17119029999999999</c:v>
                </c:pt>
                <c:pt idx="1240">
                  <c:v>0.1699833</c:v>
                </c:pt>
                <c:pt idx="1241">
                  <c:v>0.1653849</c:v>
                </c:pt>
                <c:pt idx="1242">
                  <c:v>0.16750100000000001</c:v>
                </c:pt>
                <c:pt idx="1243">
                  <c:v>0.1701676</c:v>
                </c:pt>
                <c:pt idx="1244">
                  <c:v>0.1694319</c:v>
                </c:pt>
                <c:pt idx="1245">
                  <c:v>0.1699803</c:v>
                </c:pt>
                <c:pt idx="1246">
                  <c:v>0.1727754</c:v>
                </c:pt>
                <c:pt idx="1247">
                  <c:v>0.1704803</c:v>
                </c:pt>
                <c:pt idx="1248">
                  <c:v>0.1684591</c:v>
                </c:pt>
                <c:pt idx="1249">
                  <c:v>0.1682333</c:v>
                </c:pt>
                <c:pt idx="1250">
                  <c:v>0.16833380000000001</c:v>
                </c:pt>
                <c:pt idx="1251">
                  <c:v>0.16986889999999999</c:v>
                </c:pt>
                <c:pt idx="1252">
                  <c:v>0.17431740000000001</c:v>
                </c:pt>
                <c:pt idx="1253">
                  <c:v>0.1709598</c:v>
                </c:pt>
                <c:pt idx="1254">
                  <c:v>0.17344319999999999</c:v>
                </c:pt>
                <c:pt idx="1255">
                  <c:v>0.1713442</c:v>
                </c:pt>
                <c:pt idx="1256">
                  <c:v>0.16963629999999999</c:v>
                </c:pt>
                <c:pt idx="1257">
                  <c:v>0.17087949999999999</c:v>
                </c:pt>
                <c:pt idx="1258">
                  <c:v>0.1742533</c:v>
                </c:pt>
                <c:pt idx="1259">
                  <c:v>0.16708020000000001</c:v>
                </c:pt>
                <c:pt idx="1260">
                  <c:v>0.16885320000000001</c:v>
                </c:pt>
                <c:pt idx="1261">
                  <c:v>0.17446390000000001</c:v>
                </c:pt>
                <c:pt idx="1262">
                  <c:v>0.1712098</c:v>
                </c:pt>
                <c:pt idx="1263">
                  <c:v>0.17143739999999999</c:v>
                </c:pt>
                <c:pt idx="1264">
                  <c:v>0.1708983</c:v>
                </c:pt>
                <c:pt idx="1265">
                  <c:v>0.169457</c:v>
                </c:pt>
                <c:pt idx="1266">
                  <c:v>0.17606620000000001</c:v>
                </c:pt>
                <c:pt idx="1267">
                  <c:v>0.1730216</c:v>
                </c:pt>
                <c:pt idx="1268">
                  <c:v>0.17564640000000001</c:v>
                </c:pt>
                <c:pt idx="1269">
                  <c:v>0.17611180000000001</c:v>
                </c:pt>
                <c:pt idx="1270">
                  <c:v>0.17569319999999999</c:v>
                </c:pt>
                <c:pt idx="1271">
                  <c:v>0.17236009999999999</c:v>
                </c:pt>
                <c:pt idx="1272">
                  <c:v>0.17617820000000001</c:v>
                </c:pt>
                <c:pt idx="1273">
                  <c:v>0.1759771</c:v>
                </c:pt>
                <c:pt idx="1274">
                  <c:v>0.17706920000000001</c:v>
                </c:pt>
                <c:pt idx="1275">
                  <c:v>0.1782185</c:v>
                </c:pt>
                <c:pt idx="1276">
                  <c:v>0.18072050000000001</c:v>
                </c:pt>
                <c:pt idx="1277">
                  <c:v>0.18136859999999999</c:v>
                </c:pt>
                <c:pt idx="1278">
                  <c:v>0.17799180000000001</c:v>
                </c:pt>
                <c:pt idx="1279">
                  <c:v>0.17967630000000001</c:v>
                </c:pt>
                <c:pt idx="1280">
                  <c:v>0.17628920000000001</c:v>
                </c:pt>
                <c:pt idx="1281">
                  <c:v>0.17712339999999999</c:v>
                </c:pt>
                <c:pt idx="1282">
                  <c:v>0.1772485</c:v>
                </c:pt>
                <c:pt idx="1283">
                  <c:v>0.17629800000000001</c:v>
                </c:pt>
                <c:pt idx="1284">
                  <c:v>0.1789056</c:v>
                </c:pt>
                <c:pt idx="1285">
                  <c:v>0.1739444</c:v>
                </c:pt>
                <c:pt idx="1286">
                  <c:v>0.17021810000000001</c:v>
                </c:pt>
                <c:pt idx="1287">
                  <c:v>0.16958290000000001</c:v>
                </c:pt>
                <c:pt idx="1288">
                  <c:v>0.16925670000000001</c:v>
                </c:pt>
                <c:pt idx="1289">
                  <c:v>0.16510749999999999</c:v>
                </c:pt>
                <c:pt idx="1290">
                  <c:v>0.17143449999999999</c:v>
                </c:pt>
                <c:pt idx="1291">
                  <c:v>0.16817989999999999</c:v>
                </c:pt>
                <c:pt idx="1292">
                  <c:v>0.17023379999999999</c:v>
                </c:pt>
                <c:pt idx="1293">
                  <c:v>0.17327029999999999</c:v>
                </c:pt>
                <c:pt idx="1294">
                  <c:v>0.17245750000000001</c:v>
                </c:pt>
                <c:pt idx="1295">
                  <c:v>0.1704003</c:v>
                </c:pt>
                <c:pt idx="1296">
                  <c:v>0.17398649999999999</c:v>
                </c:pt>
                <c:pt idx="1297">
                  <c:v>0.1759897</c:v>
                </c:pt>
                <c:pt idx="1298">
                  <c:v>0.1741529</c:v>
                </c:pt>
                <c:pt idx="1299">
                  <c:v>0.17550350000000001</c:v>
                </c:pt>
                <c:pt idx="1300">
                  <c:v>0.18015809999999999</c:v>
                </c:pt>
                <c:pt idx="1301">
                  <c:v>0.1740604</c:v>
                </c:pt>
                <c:pt idx="1302">
                  <c:v>0.17567450000000001</c:v>
                </c:pt>
                <c:pt idx="1303">
                  <c:v>0.17923439999999999</c:v>
                </c:pt>
                <c:pt idx="1304">
                  <c:v>0.17640800000000001</c:v>
                </c:pt>
                <c:pt idx="1305">
                  <c:v>0.1751625</c:v>
                </c:pt>
                <c:pt idx="1306">
                  <c:v>0.1759481</c:v>
                </c:pt>
                <c:pt idx="1307">
                  <c:v>0.17655689999999999</c:v>
                </c:pt>
                <c:pt idx="1308">
                  <c:v>0.17627129999999999</c:v>
                </c:pt>
                <c:pt idx="1309">
                  <c:v>0.18023839999999999</c:v>
                </c:pt>
                <c:pt idx="1310">
                  <c:v>0.1752553</c:v>
                </c:pt>
                <c:pt idx="1311">
                  <c:v>0.17746600000000001</c:v>
                </c:pt>
                <c:pt idx="1312">
                  <c:v>0.1782908</c:v>
                </c:pt>
                <c:pt idx="1313">
                  <c:v>0.1763739</c:v>
                </c:pt>
                <c:pt idx="1314">
                  <c:v>0.17462140000000001</c:v>
                </c:pt>
                <c:pt idx="1315">
                  <c:v>0.17995040000000001</c:v>
                </c:pt>
                <c:pt idx="1316">
                  <c:v>0.17402429999999999</c:v>
                </c:pt>
                <c:pt idx="1317">
                  <c:v>0.17689460000000001</c:v>
                </c:pt>
                <c:pt idx="1318">
                  <c:v>0.17272940000000001</c:v>
                </c:pt>
                <c:pt idx="1319">
                  <c:v>0.1760688</c:v>
                </c:pt>
                <c:pt idx="1320">
                  <c:v>0.17433570000000001</c:v>
                </c:pt>
                <c:pt idx="1321">
                  <c:v>0.175368</c:v>
                </c:pt>
                <c:pt idx="1322">
                  <c:v>0.17304520000000001</c:v>
                </c:pt>
                <c:pt idx="1323">
                  <c:v>0.17482890000000001</c:v>
                </c:pt>
                <c:pt idx="1324">
                  <c:v>0.17498140000000001</c:v>
                </c:pt>
                <c:pt idx="1325">
                  <c:v>0.17549809999999999</c:v>
                </c:pt>
                <c:pt idx="1326">
                  <c:v>0.17589540000000001</c:v>
                </c:pt>
                <c:pt idx="1327">
                  <c:v>0.1759762</c:v>
                </c:pt>
                <c:pt idx="1328">
                  <c:v>0.18126349999999999</c:v>
                </c:pt>
                <c:pt idx="1329">
                  <c:v>0.1773864</c:v>
                </c:pt>
                <c:pt idx="1330">
                  <c:v>0.17986450000000001</c:v>
                </c:pt>
                <c:pt idx="1331">
                  <c:v>0.17442550000000001</c:v>
                </c:pt>
                <c:pt idx="1332">
                  <c:v>0.17975440000000001</c:v>
                </c:pt>
                <c:pt idx="1333">
                  <c:v>0.17804629999999999</c:v>
                </c:pt>
                <c:pt idx="1334">
                  <c:v>0.1800735</c:v>
                </c:pt>
                <c:pt idx="1335">
                  <c:v>0.17836679999999999</c:v>
                </c:pt>
                <c:pt idx="1336">
                  <c:v>0.17838010000000001</c:v>
                </c:pt>
                <c:pt idx="1337">
                  <c:v>0.17731189999999999</c:v>
                </c:pt>
                <c:pt idx="1338">
                  <c:v>0.17588580000000001</c:v>
                </c:pt>
                <c:pt idx="1339">
                  <c:v>0.17629539999999999</c:v>
                </c:pt>
                <c:pt idx="1340">
                  <c:v>0.1751702</c:v>
                </c:pt>
                <c:pt idx="1341">
                  <c:v>0.18687519999999999</c:v>
                </c:pt>
                <c:pt idx="1342">
                  <c:v>0.1724619</c:v>
                </c:pt>
                <c:pt idx="1343">
                  <c:v>0.16987830000000001</c:v>
                </c:pt>
                <c:pt idx="1344">
                  <c:v>0.1704611</c:v>
                </c:pt>
                <c:pt idx="1345">
                  <c:v>0.17659900000000001</c:v>
                </c:pt>
                <c:pt idx="1346">
                  <c:v>0.17145179999999999</c:v>
                </c:pt>
                <c:pt idx="1347">
                  <c:v>0.17218330000000001</c:v>
                </c:pt>
                <c:pt idx="1348">
                  <c:v>0.17148749999999999</c:v>
                </c:pt>
                <c:pt idx="1349">
                  <c:v>0.1743083</c:v>
                </c:pt>
                <c:pt idx="1350">
                  <c:v>0.16609879999999999</c:v>
                </c:pt>
                <c:pt idx="1351">
                  <c:v>0.16919480000000001</c:v>
                </c:pt>
                <c:pt idx="1352">
                  <c:v>0.17098469999999999</c:v>
                </c:pt>
                <c:pt idx="1353">
                  <c:v>0.17331630000000001</c:v>
                </c:pt>
                <c:pt idx="1354">
                  <c:v>0.17330889999999999</c:v>
                </c:pt>
                <c:pt idx="1355">
                  <c:v>0.17097860000000001</c:v>
                </c:pt>
                <c:pt idx="1356">
                  <c:v>0.17056450000000001</c:v>
                </c:pt>
                <c:pt idx="1357">
                  <c:v>0.17047580000000001</c:v>
                </c:pt>
                <c:pt idx="1358">
                  <c:v>0.1641301</c:v>
                </c:pt>
                <c:pt idx="1359">
                  <c:v>0.16645389999999999</c:v>
                </c:pt>
                <c:pt idx="1360">
                  <c:v>0.1712466</c:v>
                </c:pt>
                <c:pt idx="1361">
                  <c:v>0.17071349999999999</c:v>
                </c:pt>
                <c:pt idx="1362">
                  <c:v>0.17188709999999999</c:v>
                </c:pt>
                <c:pt idx="1363">
                  <c:v>0.1697275</c:v>
                </c:pt>
                <c:pt idx="1364">
                  <c:v>0.16784209999999999</c:v>
                </c:pt>
                <c:pt idx="1365">
                  <c:v>0.16974929999999999</c:v>
                </c:pt>
                <c:pt idx="1366">
                  <c:v>0.1714813</c:v>
                </c:pt>
                <c:pt idx="1367">
                  <c:v>0.17183409999999999</c:v>
                </c:pt>
                <c:pt idx="1368">
                  <c:v>0.17179649999999999</c:v>
                </c:pt>
                <c:pt idx="1369">
                  <c:v>0.1709205</c:v>
                </c:pt>
                <c:pt idx="1370">
                  <c:v>0.1697052</c:v>
                </c:pt>
                <c:pt idx="1371">
                  <c:v>0.17363339999999999</c:v>
                </c:pt>
                <c:pt idx="1372">
                  <c:v>0.1721104</c:v>
                </c:pt>
                <c:pt idx="1373">
                  <c:v>0.1714435</c:v>
                </c:pt>
                <c:pt idx="1374">
                  <c:v>0.17192730000000001</c:v>
                </c:pt>
                <c:pt idx="1375">
                  <c:v>0.1689387</c:v>
                </c:pt>
                <c:pt idx="1376">
                  <c:v>0.17403869999999999</c:v>
                </c:pt>
                <c:pt idx="1377">
                  <c:v>0.17318439999999999</c:v>
                </c:pt>
                <c:pt idx="1378">
                  <c:v>0.17303460000000001</c:v>
                </c:pt>
                <c:pt idx="1379">
                  <c:v>0.17273659999999999</c:v>
                </c:pt>
                <c:pt idx="1380">
                  <c:v>0.17146429999999999</c:v>
                </c:pt>
                <c:pt idx="1381">
                  <c:v>0.18234349999999999</c:v>
                </c:pt>
                <c:pt idx="1382">
                  <c:v>0.16791710000000001</c:v>
                </c:pt>
                <c:pt idx="1383">
                  <c:v>0.172179</c:v>
                </c:pt>
                <c:pt idx="1384">
                  <c:v>0.16765330000000001</c:v>
                </c:pt>
                <c:pt idx="1385">
                  <c:v>0.17150399999999999</c:v>
                </c:pt>
                <c:pt idx="1386">
                  <c:v>0.16878219999999999</c:v>
                </c:pt>
                <c:pt idx="1387">
                  <c:v>0.1714822</c:v>
                </c:pt>
                <c:pt idx="1388">
                  <c:v>0.16877220000000001</c:v>
                </c:pt>
                <c:pt idx="1389">
                  <c:v>0.1686146</c:v>
                </c:pt>
                <c:pt idx="1390">
                  <c:v>0.17623810000000001</c:v>
                </c:pt>
                <c:pt idx="1391">
                  <c:v>0.17155319999999999</c:v>
                </c:pt>
                <c:pt idx="1392">
                  <c:v>0.17474020000000001</c:v>
                </c:pt>
                <c:pt idx="1393">
                  <c:v>0.17524709999999999</c:v>
                </c:pt>
                <c:pt idx="1394">
                  <c:v>0.17801149999999999</c:v>
                </c:pt>
                <c:pt idx="1395">
                  <c:v>0.17605570000000001</c:v>
                </c:pt>
                <c:pt idx="1396">
                  <c:v>0.17478859999999999</c:v>
                </c:pt>
                <c:pt idx="1397">
                  <c:v>0.17926729999999999</c:v>
                </c:pt>
                <c:pt idx="1398">
                  <c:v>0.17680870000000001</c:v>
                </c:pt>
                <c:pt idx="1399">
                  <c:v>0.1759858</c:v>
                </c:pt>
                <c:pt idx="1400">
                  <c:v>0.17113410000000001</c:v>
                </c:pt>
                <c:pt idx="1401">
                  <c:v>0.1788216</c:v>
                </c:pt>
                <c:pt idx="1402">
                  <c:v>0.17750079999999999</c:v>
                </c:pt>
                <c:pt idx="1403">
                  <c:v>0.17783099999999999</c:v>
                </c:pt>
                <c:pt idx="1404">
                  <c:v>0.1764453</c:v>
                </c:pt>
                <c:pt idx="1405">
                  <c:v>0.1769143</c:v>
                </c:pt>
                <c:pt idx="1406">
                  <c:v>0.18255779999999999</c:v>
                </c:pt>
                <c:pt idx="1407">
                  <c:v>0.17630960000000001</c:v>
                </c:pt>
                <c:pt idx="1408">
                  <c:v>0.17667070000000001</c:v>
                </c:pt>
                <c:pt idx="1409">
                  <c:v>0.1791394</c:v>
                </c:pt>
                <c:pt idx="1410">
                  <c:v>0.17457039999999999</c:v>
                </c:pt>
                <c:pt idx="1411">
                  <c:v>0.17615069999999999</c:v>
                </c:pt>
                <c:pt idx="1412">
                  <c:v>0.17610619999999999</c:v>
                </c:pt>
                <c:pt idx="1413">
                  <c:v>0.17438239999999999</c:v>
                </c:pt>
                <c:pt idx="1414">
                  <c:v>0.173679</c:v>
                </c:pt>
                <c:pt idx="1415">
                  <c:v>0.17057349999999999</c:v>
                </c:pt>
                <c:pt idx="1416">
                  <c:v>0.17669899999999999</c:v>
                </c:pt>
                <c:pt idx="1417">
                  <c:v>0.17743300000000001</c:v>
                </c:pt>
                <c:pt idx="1418">
                  <c:v>0.1781739</c:v>
                </c:pt>
                <c:pt idx="1419">
                  <c:v>0.17563380000000001</c:v>
                </c:pt>
                <c:pt idx="1420">
                  <c:v>0.17824290000000001</c:v>
                </c:pt>
                <c:pt idx="1421">
                  <c:v>0.17906569999999999</c:v>
                </c:pt>
                <c:pt idx="1422">
                  <c:v>0.17978839999999999</c:v>
                </c:pt>
                <c:pt idx="1423">
                  <c:v>0.18162880000000001</c:v>
                </c:pt>
                <c:pt idx="1424">
                  <c:v>0.17677190000000001</c:v>
                </c:pt>
                <c:pt idx="1425">
                  <c:v>0.1771479</c:v>
                </c:pt>
                <c:pt idx="1426">
                  <c:v>0.1812849</c:v>
                </c:pt>
                <c:pt idx="1427">
                  <c:v>0.17885419999999999</c:v>
                </c:pt>
                <c:pt idx="1428">
                  <c:v>0.18070459999999999</c:v>
                </c:pt>
                <c:pt idx="1429">
                  <c:v>0.1818806</c:v>
                </c:pt>
                <c:pt idx="1430">
                  <c:v>0.180534</c:v>
                </c:pt>
                <c:pt idx="1431">
                  <c:v>0.178176</c:v>
                </c:pt>
                <c:pt idx="1432">
                  <c:v>0.17539009999999999</c:v>
                </c:pt>
                <c:pt idx="1433">
                  <c:v>0.17800340000000001</c:v>
                </c:pt>
                <c:pt idx="1434">
                  <c:v>0.17571049999999999</c:v>
                </c:pt>
                <c:pt idx="1435">
                  <c:v>0.17774319999999999</c:v>
                </c:pt>
                <c:pt idx="1436">
                  <c:v>0.17820610000000001</c:v>
                </c:pt>
                <c:pt idx="1437">
                  <c:v>0.17821000000000001</c:v>
                </c:pt>
                <c:pt idx="1438">
                  <c:v>0.17522370000000001</c:v>
                </c:pt>
                <c:pt idx="1439">
                  <c:v>0.17912130000000001</c:v>
                </c:pt>
                <c:pt idx="1440">
                  <c:v>0.1722813</c:v>
                </c:pt>
                <c:pt idx="1441">
                  <c:v>0.17350209999999999</c:v>
                </c:pt>
                <c:pt idx="1442">
                  <c:v>0.17642289999999999</c:v>
                </c:pt>
                <c:pt idx="1443">
                  <c:v>0.1752513</c:v>
                </c:pt>
                <c:pt idx="1444">
                  <c:v>0.17561750000000001</c:v>
                </c:pt>
                <c:pt idx="1445">
                  <c:v>0.17543039999999999</c:v>
                </c:pt>
                <c:pt idx="1446">
                  <c:v>0.17990329999999999</c:v>
                </c:pt>
                <c:pt idx="1447">
                  <c:v>0.1791857</c:v>
                </c:pt>
                <c:pt idx="1448">
                  <c:v>0.18139060000000001</c:v>
                </c:pt>
                <c:pt idx="1449">
                  <c:v>0.17918390000000001</c:v>
                </c:pt>
                <c:pt idx="1450">
                  <c:v>0.17916099999999999</c:v>
                </c:pt>
                <c:pt idx="1451">
                  <c:v>0.17882010000000001</c:v>
                </c:pt>
                <c:pt idx="1452">
                  <c:v>0.18005750000000001</c:v>
                </c:pt>
                <c:pt idx="1453">
                  <c:v>0.180842</c:v>
                </c:pt>
                <c:pt idx="1454">
                  <c:v>0.17840500000000001</c:v>
                </c:pt>
                <c:pt idx="1455">
                  <c:v>0.1814877</c:v>
                </c:pt>
                <c:pt idx="1456">
                  <c:v>0.18126020000000001</c:v>
                </c:pt>
                <c:pt idx="1457">
                  <c:v>0.1820138</c:v>
                </c:pt>
                <c:pt idx="1458">
                  <c:v>0.18516740000000001</c:v>
                </c:pt>
                <c:pt idx="1459">
                  <c:v>0.1826035</c:v>
                </c:pt>
                <c:pt idx="1460">
                  <c:v>0.18321950000000001</c:v>
                </c:pt>
                <c:pt idx="1461">
                  <c:v>0.1843766</c:v>
                </c:pt>
                <c:pt idx="1462">
                  <c:v>0.18708610000000001</c:v>
                </c:pt>
                <c:pt idx="1463">
                  <c:v>0.17937069999999999</c:v>
                </c:pt>
                <c:pt idx="1464">
                  <c:v>0.1848233</c:v>
                </c:pt>
                <c:pt idx="1465">
                  <c:v>0.1872172</c:v>
                </c:pt>
                <c:pt idx="1466">
                  <c:v>0.18468380000000001</c:v>
                </c:pt>
                <c:pt idx="1467">
                  <c:v>0.1854836</c:v>
                </c:pt>
                <c:pt idx="1468">
                  <c:v>0.18150540000000001</c:v>
                </c:pt>
                <c:pt idx="1469">
                  <c:v>0.17823410000000001</c:v>
                </c:pt>
                <c:pt idx="1470">
                  <c:v>0.18376410000000001</c:v>
                </c:pt>
                <c:pt idx="1471">
                  <c:v>0.18209449999999999</c:v>
                </c:pt>
                <c:pt idx="1472">
                  <c:v>0.1805195</c:v>
                </c:pt>
                <c:pt idx="1473">
                  <c:v>0.1782617</c:v>
                </c:pt>
                <c:pt idx="1474">
                  <c:v>0.1838243</c:v>
                </c:pt>
                <c:pt idx="1475">
                  <c:v>0.1795678</c:v>
                </c:pt>
                <c:pt idx="1476">
                  <c:v>0.18023539999999999</c:v>
                </c:pt>
                <c:pt idx="1477">
                  <c:v>0.1807676</c:v>
                </c:pt>
                <c:pt idx="1478">
                  <c:v>0.17642289999999999</c:v>
                </c:pt>
                <c:pt idx="1479">
                  <c:v>0.17554059999999999</c:v>
                </c:pt>
                <c:pt idx="1480">
                  <c:v>0.18123420000000001</c:v>
                </c:pt>
                <c:pt idx="1481">
                  <c:v>0.1826275</c:v>
                </c:pt>
                <c:pt idx="1482">
                  <c:v>0.18376719999999999</c:v>
                </c:pt>
                <c:pt idx="1483">
                  <c:v>0.18071300000000001</c:v>
                </c:pt>
                <c:pt idx="1484">
                  <c:v>0.17961479999999999</c:v>
                </c:pt>
                <c:pt idx="1485">
                  <c:v>0.18066280000000001</c:v>
                </c:pt>
                <c:pt idx="1486">
                  <c:v>0.1745081</c:v>
                </c:pt>
                <c:pt idx="1487">
                  <c:v>0.1755987</c:v>
                </c:pt>
                <c:pt idx="1488">
                  <c:v>0.17721609999999999</c:v>
                </c:pt>
                <c:pt idx="1489">
                  <c:v>0.18076410000000001</c:v>
                </c:pt>
                <c:pt idx="1490">
                  <c:v>0.18193780000000001</c:v>
                </c:pt>
                <c:pt idx="1491">
                  <c:v>0.17726140000000001</c:v>
                </c:pt>
                <c:pt idx="1492">
                  <c:v>0.174876</c:v>
                </c:pt>
                <c:pt idx="1493">
                  <c:v>0.17788209999999999</c:v>
                </c:pt>
                <c:pt idx="1494">
                  <c:v>0.1802666</c:v>
                </c:pt>
                <c:pt idx="1495">
                  <c:v>0.17674880000000001</c:v>
                </c:pt>
                <c:pt idx="1496">
                  <c:v>0.17588010000000001</c:v>
                </c:pt>
                <c:pt idx="1497">
                  <c:v>0.17994489999999999</c:v>
                </c:pt>
                <c:pt idx="1498">
                  <c:v>0.1761779</c:v>
                </c:pt>
                <c:pt idx="1499">
                  <c:v>0.1812762</c:v>
                </c:pt>
                <c:pt idx="1500">
                  <c:v>0.17814569999999999</c:v>
                </c:pt>
                <c:pt idx="1501">
                  <c:v>0.1783093</c:v>
                </c:pt>
                <c:pt idx="1502">
                  <c:v>0.1745236</c:v>
                </c:pt>
                <c:pt idx="1503">
                  <c:v>0.1793054</c:v>
                </c:pt>
                <c:pt idx="1504">
                  <c:v>0.17176520000000001</c:v>
                </c:pt>
                <c:pt idx="1505">
                  <c:v>0.17434340000000001</c:v>
                </c:pt>
                <c:pt idx="1506">
                  <c:v>0.17632149999999999</c:v>
                </c:pt>
                <c:pt idx="1507">
                  <c:v>0.17487720000000001</c:v>
                </c:pt>
                <c:pt idx="1508">
                  <c:v>0.1749076</c:v>
                </c:pt>
                <c:pt idx="1509">
                  <c:v>0.1736248</c:v>
                </c:pt>
                <c:pt idx="1510">
                  <c:v>0.1730508</c:v>
                </c:pt>
                <c:pt idx="1511">
                  <c:v>0.1853081</c:v>
                </c:pt>
                <c:pt idx="1512">
                  <c:v>0.1787723</c:v>
                </c:pt>
                <c:pt idx="1513">
                  <c:v>0.17679039999999999</c:v>
                </c:pt>
                <c:pt idx="1514">
                  <c:v>0.17629919999999999</c:v>
                </c:pt>
                <c:pt idx="1515">
                  <c:v>0.1757243</c:v>
                </c:pt>
                <c:pt idx="1516">
                  <c:v>0.17638519999999999</c:v>
                </c:pt>
                <c:pt idx="1517">
                  <c:v>0.1791326</c:v>
                </c:pt>
                <c:pt idx="1518">
                  <c:v>0.18180270000000001</c:v>
                </c:pt>
                <c:pt idx="1519">
                  <c:v>0.17644219999999999</c:v>
                </c:pt>
                <c:pt idx="1520">
                  <c:v>0.17457030000000001</c:v>
                </c:pt>
                <c:pt idx="1521">
                  <c:v>0.17482120000000001</c:v>
                </c:pt>
                <c:pt idx="1522">
                  <c:v>0.1751702</c:v>
                </c:pt>
                <c:pt idx="1523">
                  <c:v>0.1726142</c:v>
                </c:pt>
                <c:pt idx="1524">
                  <c:v>0.17460780000000001</c:v>
                </c:pt>
                <c:pt idx="1525">
                  <c:v>0.17584269999999999</c:v>
                </c:pt>
                <c:pt idx="1526">
                  <c:v>0.17857400000000001</c:v>
                </c:pt>
                <c:pt idx="1527">
                  <c:v>0.1775331</c:v>
                </c:pt>
                <c:pt idx="1528">
                  <c:v>0.17964810000000001</c:v>
                </c:pt>
                <c:pt idx="1529">
                  <c:v>0.1830648</c:v>
                </c:pt>
                <c:pt idx="1530">
                  <c:v>0.17951010000000001</c:v>
                </c:pt>
                <c:pt idx="1531">
                  <c:v>0.1731993</c:v>
                </c:pt>
                <c:pt idx="1532">
                  <c:v>0.17495769999999999</c:v>
                </c:pt>
                <c:pt idx="1533">
                  <c:v>0.17514199999999999</c:v>
                </c:pt>
                <c:pt idx="1534">
                  <c:v>0.17772399999999999</c:v>
                </c:pt>
                <c:pt idx="1535">
                  <c:v>0.17519009999999999</c:v>
                </c:pt>
                <c:pt idx="1536">
                  <c:v>0.1719783</c:v>
                </c:pt>
                <c:pt idx="1537">
                  <c:v>0.17414160000000001</c:v>
                </c:pt>
                <c:pt idx="1538">
                  <c:v>0.17336940000000001</c:v>
                </c:pt>
                <c:pt idx="1539">
                  <c:v>0.17248920000000001</c:v>
                </c:pt>
                <c:pt idx="1540">
                  <c:v>0.17133290000000001</c:v>
                </c:pt>
                <c:pt idx="1541">
                  <c:v>0.17035510000000001</c:v>
                </c:pt>
                <c:pt idx="1542">
                  <c:v>0.16713720000000001</c:v>
                </c:pt>
                <c:pt idx="1543">
                  <c:v>0.1717832</c:v>
                </c:pt>
                <c:pt idx="1544">
                  <c:v>0.16791639999999999</c:v>
                </c:pt>
                <c:pt idx="1545">
                  <c:v>0.17243620000000001</c:v>
                </c:pt>
                <c:pt idx="1546">
                  <c:v>0.1749288</c:v>
                </c:pt>
                <c:pt idx="1547">
                  <c:v>0.17570479999999999</c:v>
                </c:pt>
                <c:pt idx="1548">
                  <c:v>0.17421449999999999</c:v>
                </c:pt>
                <c:pt idx="1549">
                  <c:v>0.1759037</c:v>
                </c:pt>
                <c:pt idx="1550">
                  <c:v>0.1753083</c:v>
                </c:pt>
                <c:pt idx="1551">
                  <c:v>0.17420840000000001</c:v>
                </c:pt>
                <c:pt idx="1552">
                  <c:v>0.17612369999999999</c:v>
                </c:pt>
                <c:pt idx="1553">
                  <c:v>0.17540929999999999</c:v>
                </c:pt>
                <c:pt idx="1554">
                  <c:v>0.17466110000000001</c:v>
                </c:pt>
                <c:pt idx="1555">
                  <c:v>0.18007039999999999</c:v>
                </c:pt>
                <c:pt idx="1556">
                  <c:v>0.17390849999999999</c:v>
                </c:pt>
                <c:pt idx="1557">
                  <c:v>0.1730804</c:v>
                </c:pt>
                <c:pt idx="1558">
                  <c:v>0.1741289</c:v>
                </c:pt>
                <c:pt idx="1559">
                  <c:v>0.1715438</c:v>
                </c:pt>
                <c:pt idx="1560">
                  <c:v>0.17010980000000001</c:v>
                </c:pt>
                <c:pt idx="1561">
                  <c:v>0.17429600000000001</c:v>
                </c:pt>
                <c:pt idx="1562">
                  <c:v>0.17600450000000001</c:v>
                </c:pt>
                <c:pt idx="1563">
                  <c:v>0.17427709999999999</c:v>
                </c:pt>
                <c:pt idx="1564">
                  <c:v>0.1671551</c:v>
                </c:pt>
                <c:pt idx="1565">
                  <c:v>0.16857349999999999</c:v>
                </c:pt>
                <c:pt idx="1566">
                  <c:v>0.16967679999999999</c:v>
                </c:pt>
                <c:pt idx="1567">
                  <c:v>0.17291909999999999</c:v>
                </c:pt>
                <c:pt idx="1568">
                  <c:v>0.16945560000000001</c:v>
                </c:pt>
                <c:pt idx="1569">
                  <c:v>0.16897529999999999</c:v>
                </c:pt>
                <c:pt idx="1570">
                  <c:v>0.16712540000000001</c:v>
                </c:pt>
                <c:pt idx="1571">
                  <c:v>0.17137530000000001</c:v>
                </c:pt>
                <c:pt idx="1572">
                  <c:v>0.1578426</c:v>
                </c:pt>
                <c:pt idx="1573">
                  <c:v>0.1564827</c:v>
                </c:pt>
                <c:pt idx="1574">
                  <c:v>0.16228999999999999</c:v>
                </c:pt>
                <c:pt idx="1575">
                  <c:v>0.1582192</c:v>
                </c:pt>
                <c:pt idx="1576">
                  <c:v>0.16011649999999999</c:v>
                </c:pt>
                <c:pt idx="1577">
                  <c:v>0.15754009999999999</c:v>
                </c:pt>
                <c:pt idx="1578">
                  <c:v>0.15838450000000001</c:v>
                </c:pt>
                <c:pt idx="1579">
                  <c:v>0.15982399999999999</c:v>
                </c:pt>
                <c:pt idx="1580">
                  <c:v>0.1624178</c:v>
                </c:pt>
                <c:pt idx="1581">
                  <c:v>0.1656261</c:v>
                </c:pt>
                <c:pt idx="1582">
                  <c:v>0.17110980000000001</c:v>
                </c:pt>
                <c:pt idx="1583">
                  <c:v>0.1697226</c:v>
                </c:pt>
                <c:pt idx="1584">
                  <c:v>0.1691502</c:v>
                </c:pt>
                <c:pt idx="1585">
                  <c:v>0.16501830000000001</c:v>
                </c:pt>
                <c:pt idx="1586">
                  <c:v>0.1698057</c:v>
                </c:pt>
                <c:pt idx="1587">
                  <c:v>0.1646369</c:v>
                </c:pt>
                <c:pt idx="1588">
                  <c:v>0.1720971</c:v>
                </c:pt>
                <c:pt idx="1589">
                  <c:v>0.16630500000000001</c:v>
                </c:pt>
                <c:pt idx="1590">
                  <c:v>0.16962749999999999</c:v>
                </c:pt>
                <c:pt idx="1591">
                  <c:v>0.16840459999999999</c:v>
                </c:pt>
                <c:pt idx="1592">
                  <c:v>0.1738246</c:v>
                </c:pt>
                <c:pt idx="1593">
                  <c:v>0.17585729999999999</c:v>
                </c:pt>
                <c:pt idx="1594">
                  <c:v>0.16299469999999999</c:v>
                </c:pt>
                <c:pt idx="1595">
                  <c:v>0.16400880000000001</c:v>
                </c:pt>
                <c:pt idx="1596">
                  <c:v>0.16533700000000001</c:v>
                </c:pt>
                <c:pt idx="1597">
                  <c:v>0.16001779999999999</c:v>
                </c:pt>
                <c:pt idx="1598">
                  <c:v>0.1639552</c:v>
                </c:pt>
                <c:pt idx="1599">
                  <c:v>0.16536980000000001</c:v>
                </c:pt>
                <c:pt idx="1600">
                  <c:v>0.16772020000000001</c:v>
                </c:pt>
                <c:pt idx="1601">
                  <c:v>0.16696279999999999</c:v>
                </c:pt>
                <c:pt idx="1602">
                  <c:v>0.1697253</c:v>
                </c:pt>
                <c:pt idx="1603">
                  <c:v>0.16655729999999999</c:v>
                </c:pt>
                <c:pt idx="1604">
                  <c:v>0.16879549999999999</c:v>
                </c:pt>
                <c:pt idx="1605">
                  <c:v>0.16660900000000001</c:v>
                </c:pt>
                <c:pt idx="1606">
                  <c:v>0.17013249999999999</c:v>
                </c:pt>
                <c:pt idx="1607">
                  <c:v>0.17033319999999999</c:v>
                </c:pt>
                <c:pt idx="1608">
                  <c:v>0.16945930000000001</c:v>
                </c:pt>
                <c:pt idx="1609">
                  <c:v>0.17359479999999999</c:v>
                </c:pt>
                <c:pt idx="1610">
                  <c:v>0.17021330000000001</c:v>
                </c:pt>
                <c:pt idx="1611">
                  <c:v>0.1698857</c:v>
                </c:pt>
                <c:pt idx="1612">
                  <c:v>0.16938539999999999</c:v>
                </c:pt>
                <c:pt idx="1613">
                  <c:v>0.17003940000000001</c:v>
                </c:pt>
                <c:pt idx="1614">
                  <c:v>0.16439590000000001</c:v>
                </c:pt>
                <c:pt idx="1615">
                  <c:v>0.16795660000000001</c:v>
                </c:pt>
                <c:pt idx="1616">
                  <c:v>0.17106660000000001</c:v>
                </c:pt>
                <c:pt idx="1617">
                  <c:v>0.1679515</c:v>
                </c:pt>
                <c:pt idx="1618">
                  <c:v>0.1668943</c:v>
                </c:pt>
                <c:pt idx="1619">
                  <c:v>0.16827239999999999</c:v>
                </c:pt>
                <c:pt idx="1620">
                  <c:v>0.17301240000000001</c:v>
                </c:pt>
                <c:pt idx="1621">
                  <c:v>0.17100770000000001</c:v>
                </c:pt>
                <c:pt idx="1622">
                  <c:v>0.1724195</c:v>
                </c:pt>
                <c:pt idx="1623">
                  <c:v>0.17092889999999999</c:v>
                </c:pt>
                <c:pt idx="1624">
                  <c:v>0.1677439</c:v>
                </c:pt>
                <c:pt idx="1625">
                  <c:v>0.17192760000000001</c:v>
                </c:pt>
                <c:pt idx="1626">
                  <c:v>0.16637560000000001</c:v>
                </c:pt>
                <c:pt idx="1627">
                  <c:v>0.16886970000000001</c:v>
                </c:pt>
                <c:pt idx="1628">
                  <c:v>0.17360149999999999</c:v>
                </c:pt>
                <c:pt idx="1629">
                  <c:v>0.1695121</c:v>
                </c:pt>
                <c:pt idx="1630">
                  <c:v>0.1717455</c:v>
                </c:pt>
                <c:pt idx="1631">
                  <c:v>0.1711414</c:v>
                </c:pt>
                <c:pt idx="1632">
                  <c:v>0.1745823</c:v>
                </c:pt>
                <c:pt idx="1633">
                  <c:v>0.17194609999999999</c:v>
                </c:pt>
                <c:pt idx="1634">
                  <c:v>0.1766633</c:v>
                </c:pt>
                <c:pt idx="1635">
                  <c:v>0.17910719999999999</c:v>
                </c:pt>
                <c:pt idx="1636">
                  <c:v>0.17474609999999999</c:v>
                </c:pt>
                <c:pt idx="1637">
                  <c:v>0.17202629999999999</c:v>
                </c:pt>
                <c:pt idx="1638">
                  <c:v>0.1799646</c:v>
                </c:pt>
                <c:pt idx="1639">
                  <c:v>0.1773322</c:v>
                </c:pt>
                <c:pt idx="1640">
                  <c:v>0.1736935</c:v>
                </c:pt>
                <c:pt idx="1641">
                  <c:v>0.1739774</c:v>
                </c:pt>
                <c:pt idx="1642">
                  <c:v>0.17109150000000001</c:v>
                </c:pt>
                <c:pt idx="1643">
                  <c:v>0.1736605</c:v>
                </c:pt>
                <c:pt idx="1644">
                  <c:v>0.16925670000000001</c:v>
                </c:pt>
                <c:pt idx="1645">
                  <c:v>0.17428869999999999</c:v>
                </c:pt>
                <c:pt idx="1646">
                  <c:v>0.1772782</c:v>
                </c:pt>
                <c:pt idx="1647">
                  <c:v>0.17345269999999999</c:v>
                </c:pt>
                <c:pt idx="1648">
                  <c:v>0.17666999999999999</c:v>
                </c:pt>
                <c:pt idx="1649">
                  <c:v>0.17483940000000001</c:v>
                </c:pt>
                <c:pt idx="1650">
                  <c:v>0.16903860000000001</c:v>
                </c:pt>
                <c:pt idx="1651">
                  <c:v>0.172044</c:v>
                </c:pt>
                <c:pt idx="1652">
                  <c:v>0.17025979999999999</c:v>
                </c:pt>
                <c:pt idx="1653">
                  <c:v>0.1721</c:v>
                </c:pt>
                <c:pt idx="1654">
                  <c:v>0.1748391</c:v>
                </c:pt>
                <c:pt idx="1655">
                  <c:v>0.16891229999999999</c:v>
                </c:pt>
                <c:pt idx="1656">
                  <c:v>0.16468830000000001</c:v>
                </c:pt>
                <c:pt idx="1657">
                  <c:v>0.16628999999999999</c:v>
                </c:pt>
                <c:pt idx="1658">
                  <c:v>0.16279289999999999</c:v>
                </c:pt>
                <c:pt idx="1659">
                  <c:v>0.1704725</c:v>
                </c:pt>
                <c:pt idx="1660">
                  <c:v>0.16413</c:v>
                </c:pt>
                <c:pt idx="1661">
                  <c:v>0.16581419999999999</c:v>
                </c:pt>
                <c:pt idx="1662">
                  <c:v>0.16492470000000001</c:v>
                </c:pt>
                <c:pt idx="1663">
                  <c:v>0.16490260000000001</c:v>
                </c:pt>
                <c:pt idx="1664">
                  <c:v>0.16409589999999999</c:v>
                </c:pt>
                <c:pt idx="1665">
                  <c:v>0.161435</c:v>
                </c:pt>
                <c:pt idx="1666">
                  <c:v>0.16807279999999999</c:v>
                </c:pt>
                <c:pt idx="1667">
                  <c:v>0.16777410000000001</c:v>
                </c:pt>
                <c:pt idx="1668">
                  <c:v>0.16466349999999999</c:v>
                </c:pt>
                <c:pt idx="1669">
                  <c:v>0.16605230000000001</c:v>
                </c:pt>
                <c:pt idx="1670">
                  <c:v>0.16867199999999999</c:v>
                </c:pt>
                <c:pt idx="1671">
                  <c:v>0.1737571</c:v>
                </c:pt>
                <c:pt idx="1672">
                  <c:v>0.16564970000000001</c:v>
                </c:pt>
                <c:pt idx="1673">
                  <c:v>0.1665121</c:v>
                </c:pt>
                <c:pt idx="1674">
                  <c:v>0.17229030000000001</c:v>
                </c:pt>
                <c:pt idx="1675">
                  <c:v>0.172293</c:v>
                </c:pt>
                <c:pt idx="1676">
                  <c:v>0.1717291</c:v>
                </c:pt>
                <c:pt idx="1677">
                  <c:v>0.1654873</c:v>
                </c:pt>
                <c:pt idx="1678">
                  <c:v>0.1733941</c:v>
                </c:pt>
                <c:pt idx="1679">
                  <c:v>0.17032030000000001</c:v>
                </c:pt>
                <c:pt idx="1680">
                  <c:v>0.17464499999999999</c:v>
                </c:pt>
                <c:pt idx="1681">
                  <c:v>0.17240730000000001</c:v>
                </c:pt>
                <c:pt idx="1682">
                  <c:v>0.17636289999999999</c:v>
                </c:pt>
                <c:pt idx="1683">
                  <c:v>0.1734163</c:v>
                </c:pt>
                <c:pt idx="1684">
                  <c:v>0.1709495</c:v>
                </c:pt>
                <c:pt idx="1685">
                  <c:v>0.16970479999999999</c:v>
                </c:pt>
                <c:pt idx="1686">
                  <c:v>0.16960059999999999</c:v>
                </c:pt>
                <c:pt idx="1687">
                  <c:v>0.1719774</c:v>
                </c:pt>
                <c:pt idx="1688">
                  <c:v>0.1662903</c:v>
                </c:pt>
                <c:pt idx="1689">
                  <c:v>0.1693171</c:v>
                </c:pt>
                <c:pt idx="1690">
                  <c:v>0.17122999999999999</c:v>
                </c:pt>
                <c:pt idx="1691">
                  <c:v>0.17358970000000001</c:v>
                </c:pt>
                <c:pt idx="1692">
                  <c:v>0.16955400000000001</c:v>
                </c:pt>
                <c:pt idx="1693">
                  <c:v>0.1728557</c:v>
                </c:pt>
                <c:pt idx="1694">
                  <c:v>0.1735971</c:v>
                </c:pt>
                <c:pt idx="1695">
                  <c:v>0.1698653</c:v>
                </c:pt>
                <c:pt idx="1696">
                  <c:v>0.1739792</c:v>
                </c:pt>
                <c:pt idx="1697">
                  <c:v>0.17302149999999999</c:v>
                </c:pt>
                <c:pt idx="1698">
                  <c:v>0.1718713</c:v>
                </c:pt>
                <c:pt idx="1699">
                  <c:v>0.17140059999999999</c:v>
                </c:pt>
                <c:pt idx="1700">
                  <c:v>0.1714552</c:v>
                </c:pt>
                <c:pt idx="1701">
                  <c:v>0.1737503</c:v>
                </c:pt>
                <c:pt idx="1702">
                  <c:v>0.1724955</c:v>
                </c:pt>
                <c:pt idx="1703">
                  <c:v>0.1811171</c:v>
                </c:pt>
                <c:pt idx="1704">
                  <c:v>0.1751838</c:v>
                </c:pt>
                <c:pt idx="1705">
                  <c:v>0.1711346</c:v>
                </c:pt>
                <c:pt idx="1706">
                  <c:v>0.17234079999999999</c:v>
                </c:pt>
                <c:pt idx="1707">
                  <c:v>0.17379259999999999</c:v>
                </c:pt>
                <c:pt idx="1708">
                  <c:v>0.17323340000000001</c:v>
                </c:pt>
                <c:pt idx="1709">
                  <c:v>0.17670640000000001</c:v>
                </c:pt>
                <c:pt idx="1710">
                  <c:v>0.17340050000000001</c:v>
                </c:pt>
                <c:pt idx="1711">
                  <c:v>0.17643610000000001</c:v>
                </c:pt>
                <c:pt idx="1712">
                  <c:v>0.17259769999999999</c:v>
                </c:pt>
                <c:pt idx="1713">
                  <c:v>0.17677880000000001</c:v>
                </c:pt>
                <c:pt idx="1714">
                  <c:v>0.17061470000000001</c:v>
                </c:pt>
                <c:pt idx="1715">
                  <c:v>0.16776959999999999</c:v>
                </c:pt>
                <c:pt idx="1716">
                  <c:v>0.1670912</c:v>
                </c:pt>
                <c:pt idx="1717">
                  <c:v>0.16615269999999999</c:v>
                </c:pt>
                <c:pt idx="1718">
                  <c:v>0.16182369999999999</c:v>
                </c:pt>
                <c:pt idx="1719">
                  <c:v>0.1618493</c:v>
                </c:pt>
                <c:pt idx="1720">
                  <c:v>0.1572953</c:v>
                </c:pt>
                <c:pt idx="1721">
                  <c:v>0.16021079999999999</c:v>
                </c:pt>
                <c:pt idx="1722">
                  <c:v>0.15521260000000001</c:v>
                </c:pt>
                <c:pt idx="1723">
                  <c:v>0.14831759999999999</c:v>
                </c:pt>
                <c:pt idx="1724">
                  <c:v>0.15003659999999999</c:v>
                </c:pt>
                <c:pt idx="1725">
                  <c:v>0.15829260000000001</c:v>
                </c:pt>
                <c:pt idx="1726">
                  <c:v>0.15919649999999999</c:v>
                </c:pt>
                <c:pt idx="1727">
                  <c:v>0.1560762</c:v>
                </c:pt>
                <c:pt idx="1728">
                  <c:v>0.1575404</c:v>
                </c:pt>
                <c:pt idx="1729">
                  <c:v>0.15623000000000001</c:v>
                </c:pt>
                <c:pt idx="1730">
                  <c:v>0.16111829999999999</c:v>
                </c:pt>
                <c:pt idx="1731">
                  <c:v>0.15985679999999999</c:v>
                </c:pt>
                <c:pt idx="1732">
                  <c:v>0.16022359999999999</c:v>
                </c:pt>
                <c:pt idx="1733">
                  <c:v>0.1571292</c:v>
                </c:pt>
                <c:pt idx="1734">
                  <c:v>0.1584584</c:v>
                </c:pt>
                <c:pt idx="1735">
                  <c:v>0.16136809999999999</c:v>
                </c:pt>
                <c:pt idx="1736">
                  <c:v>0.16661870000000001</c:v>
                </c:pt>
                <c:pt idx="1737">
                  <c:v>0.1663376</c:v>
                </c:pt>
                <c:pt idx="1738">
                  <c:v>0.1627633</c:v>
                </c:pt>
                <c:pt idx="1739">
                  <c:v>0.1616793</c:v>
                </c:pt>
                <c:pt idx="1740">
                  <c:v>0.16117129999999999</c:v>
                </c:pt>
                <c:pt idx="1741">
                  <c:v>0.16259290000000001</c:v>
                </c:pt>
                <c:pt idx="1742">
                  <c:v>0.15982370000000001</c:v>
                </c:pt>
                <c:pt idx="1743">
                  <c:v>0.15941140000000001</c:v>
                </c:pt>
                <c:pt idx="1744">
                  <c:v>0.15960579999999999</c:v>
                </c:pt>
                <c:pt idx="1745">
                  <c:v>0.16207240000000001</c:v>
                </c:pt>
                <c:pt idx="1746">
                  <c:v>0.1631379</c:v>
                </c:pt>
                <c:pt idx="1747">
                  <c:v>0.15989809999999999</c:v>
                </c:pt>
                <c:pt idx="1748">
                  <c:v>0.1611495</c:v>
                </c:pt>
                <c:pt idx="1749">
                  <c:v>0.1605905</c:v>
                </c:pt>
                <c:pt idx="1750">
                  <c:v>0.16047040000000001</c:v>
                </c:pt>
                <c:pt idx="1751">
                  <c:v>0.16285069999999999</c:v>
                </c:pt>
                <c:pt idx="1752">
                  <c:v>0.16282940000000001</c:v>
                </c:pt>
                <c:pt idx="1753">
                  <c:v>0.16125249999999999</c:v>
                </c:pt>
                <c:pt idx="1754">
                  <c:v>0.15479950000000001</c:v>
                </c:pt>
                <c:pt idx="1755">
                  <c:v>0.15747800000000001</c:v>
                </c:pt>
                <c:pt idx="1756">
                  <c:v>0.1590879</c:v>
                </c:pt>
                <c:pt idx="1757">
                  <c:v>0.1574393</c:v>
                </c:pt>
                <c:pt idx="1758">
                  <c:v>0.15618699999999999</c:v>
                </c:pt>
                <c:pt idx="1759">
                  <c:v>0.15489130000000001</c:v>
                </c:pt>
                <c:pt idx="1760">
                  <c:v>0.15823400000000001</c:v>
                </c:pt>
                <c:pt idx="1761">
                  <c:v>0.15961729999999999</c:v>
                </c:pt>
                <c:pt idx="1762">
                  <c:v>0.16015689999999999</c:v>
                </c:pt>
                <c:pt idx="1763">
                  <c:v>0.15910450000000001</c:v>
                </c:pt>
                <c:pt idx="1764">
                  <c:v>0.16277990000000001</c:v>
                </c:pt>
                <c:pt idx="1765">
                  <c:v>0.15772520000000001</c:v>
                </c:pt>
                <c:pt idx="1766">
                  <c:v>0.15726080000000001</c:v>
                </c:pt>
                <c:pt idx="1767">
                  <c:v>0.155943</c:v>
                </c:pt>
                <c:pt idx="1768">
                  <c:v>0.16028600000000001</c:v>
                </c:pt>
                <c:pt idx="1769">
                  <c:v>0.16060540000000001</c:v>
                </c:pt>
                <c:pt idx="1770">
                  <c:v>0.16019549999999999</c:v>
                </c:pt>
                <c:pt idx="1771">
                  <c:v>0.16121269999999999</c:v>
                </c:pt>
                <c:pt idx="1772">
                  <c:v>0.16229170000000001</c:v>
                </c:pt>
                <c:pt idx="1773">
                  <c:v>0.1648163</c:v>
                </c:pt>
                <c:pt idx="1774">
                  <c:v>0.1602721</c:v>
                </c:pt>
                <c:pt idx="1775">
                  <c:v>0.15902350000000001</c:v>
                </c:pt>
                <c:pt idx="1776">
                  <c:v>0.1605229</c:v>
                </c:pt>
                <c:pt idx="1777">
                  <c:v>0.1595154</c:v>
                </c:pt>
                <c:pt idx="1778">
                  <c:v>0.15942600000000001</c:v>
                </c:pt>
                <c:pt idx="1779">
                  <c:v>0.1624681</c:v>
                </c:pt>
                <c:pt idx="1780">
                  <c:v>0.1576651</c:v>
                </c:pt>
                <c:pt idx="1781">
                  <c:v>0.1606139</c:v>
                </c:pt>
                <c:pt idx="1782">
                  <c:v>0.15953619999999999</c:v>
                </c:pt>
                <c:pt idx="1783">
                  <c:v>0.16036980000000001</c:v>
                </c:pt>
                <c:pt idx="1784">
                  <c:v>0.16293830000000001</c:v>
                </c:pt>
                <c:pt idx="1785">
                  <c:v>0.16213050000000001</c:v>
                </c:pt>
                <c:pt idx="1786">
                  <c:v>0.17191709999999999</c:v>
                </c:pt>
                <c:pt idx="1787">
                  <c:v>0.1615731</c:v>
                </c:pt>
                <c:pt idx="1788">
                  <c:v>0.15925539999999999</c:v>
                </c:pt>
                <c:pt idx="1789">
                  <c:v>0.16273180000000001</c:v>
                </c:pt>
                <c:pt idx="1790">
                  <c:v>0.15888640000000001</c:v>
                </c:pt>
                <c:pt idx="1791">
                  <c:v>0.16218089999999999</c:v>
                </c:pt>
                <c:pt idx="1792">
                  <c:v>0.1623936</c:v>
                </c:pt>
                <c:pt idx="1793">
                  <c:v>0.16743060000000001</c:v>
                </c:pt>
                <c:pt idx="1794">
                  <c:v>0.16751089999999999</c:v>
                </c:pt>
                <c:pt idx="1795">
                  <c:v>0.1664814</c:v>
                </c:pt>
                <c:pt idx="1796">
                  <c:v>0.1656601</c:v>
                </c:pt>
                <c:pt idx="1797">
                  <c:v>0.1642044</c:v>
                </c:pt>
                <c:pt idx="1798">
                  <c:v>0.1657362</c:v>
                </c:pt>
                <c:pt idx="1799">
                  <c:v>0.1684715</c:v>
                </c:pt>
                <c:pt idx="1800">
                  <c:v>0.16663159999999999</c:v>
                </c:pt>
                <c:pt idx="1801">
                  <c:v>0.16272010000000001</c:v>
                </c:pt>
                <c:pt idx="1802">
                  <c:v>0.1653715</c:v>
                </c:pt>
                <c:pt idx="1803">
                  <c:v>0.16852130000000001</c:v>
                </c:pt>
                <c:pt idx="1804">
                  <c:v>0.1663886</c:v>
                </c:pt>
                <c:pt idx="1805">
                  <c:v>0.16557189999999999</c:v>
                </c:pt>
                <c:pt idx="1806">
                  <c:v>0.16851269999999999</c:v>
                </c:pt>
                <c:pt idx="1807">
                  <c:v>0.1669496</c:v>
                </c:pt>
                <c:pt idx="1808">
                  <c:v>0.17097860000000001</c:v>
                </c:pt>
                <c:pt idx="1809">
                  <c:v>0.16656380000000001</c:v>
                </c:pt>
                <c:pt idx="1810">
                  <c:v>0.16672290000000001</c:v>
                </c:pt>
                <c:pt idx="1811">
                  <c:v>0.17063919999999999</c:v>
                </c:pt>
                <c:pt idx="1812">
                  <c:v>0.1695334</c:v>
                </c:pt>
                <c:pt idx="1813">
                  <c:v>0.1666694</c:v>
                </c:pt>
                <c:pt idx="1814">
                  <c:v>0.17488609999999999</c:v>
                </c:pt>
                <c:pt idx="1815">
                  <c:v>0.167131</c:v>
                </c:pt>
                <c:pt idx="1816">
                  <c:v>0.16769239999999999</c:v>
                </c:pt>
                <c:pt idx="1817">
                  <c:v>0.16427649999999999</c:v>
                </c:pt>
                <c:pt idx="1818">
                  <c:v>0.16392989999999999</c:v>
                </c:pt>
                <c:pt idx="1819">
                  <c:v>0.16730709999999999</c:v>
                </c:pt>
                <c:pt idx="1820">
                  <c:v>0.16656860000000001</c:v>
                </c:pt>
                <c:pt idx="1821">
                  <c:v>0.1607093</c:v>
                </c:pt>
                <c:pt idx="1822">
                  <c:v>0.16256689999999999</c:v>
                </c:pt>
                <c:pt idx="1823">
                  <c:v>0.16617219999999999</c:v>
                </c:pt>
                <c:pt idx="1824">
                  <c:v>0.16654579999999999</c:v>
                </c:pt>
                <c:pt idx="1825">
                  <c:v>0.16499549999999999</c:v>
                </c:pt>
                <c:pt idx="1826">
                  <c:v>0.1685334</c:v>
                </c:pt>
                <c:pt idx="1827">
                  <c:v>0.16858780000000001</c:v>
                </c:pt>
                <c:pt idx="1828">
                  <c:v>0.17022399999999999</c:v>
                </c:pt>
                <c:pt idx="1829">
                  <c:v>0.16531709999999999</c:v>
                </c:pt>
                <c:pt idx="1830">
                  <c:v>0.16488349999999999</c:v>
                </c:pt>
                <c:pt idx="1831">
                  <c:v>0.17299100000000001</c:v>
                </c:pt>
                <c:pt idx="1832">
                  <c:v>0.1711183</c:v>
                </c:pt>
                <c:pt idx="1833">
                  <c:v>0.16936689999999999</c:v>
                </c:pt>
                <c:pt idx="1834">
                  <c:v>0.17094670000000001</c:v>
                </c:pt>
                <c:pt idx="1835">
                  <c:v>0.17112240000000001</c:v>
                </c:pt>
                <c:pt idx="1836">
                  <c:v>0.16637179999999999</c:v>
                </c:pt>
                <c:pt idx="1837">
                  <c:v>0.16836519999999999</c:v>
                </c:pt>
              </c:numCache>
            </c:numRef>
          </c:val>
        </c:ser>
        <c:marker val="1"/>
        <c:axId val="95143040"/>
        <c:axId val="116206592"/>
      </c:lineChart>
      <c:catAx>
        <c:axId val="95143040"/>
        <c:scaling>
          <c:orientation val="minMax"/>
        </c:scaling>
        <c:axPos val="b"/>
        <c:tickLblPos val="nextTo"/>
        <c:crossAx val="116206592"/>
        <c:crosses val="autoZero"/>
        <c:auto val="1"/>
        <c:lblAlgn val="ctr"/>
        <c:lblOffset val="100"/>
      </c:catAx>
      <c:valAx>
        <c:axId val="116206592"/>
        <c:scaling>
          <c:orientation val="minMax"/>
          <c:max val="0.30000000000000032"/>
        </c:scaling>
        <c:axPos val="l"/>
        <c:majorGridlines/>
        <c:numFmt formatCode="0.00" sourceLinked="1"/>
        <c:tickLblPos val="nextTo"/>
        <c:crossAx val="95143040"/>
        <c:crosses val="autoZero"/>
        <c:crossBetween val="between"/>
      </c:valAx>
    </c:plotArea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title>
      <c:tx>
        <c:rich>
          <a:bodyPr/>
          <a:lstStyle/>
          <a:p>
            <a:pPr>
              <a:defRPr/>
            </a:pPr>
            <a:r>
              <a:rPr lang="en-US"/>
              <a:t>#3; caRms cw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9.7378071056717516E-2"/>
          <c:y val="0.19044334580108382"/>
          <c:w val="0.88426711871624319"/>
          <c:h val="0.65183253135024788"/>
        </c:manualLayout>
      </c:layout>
      <c:lineChart>
        <c:grouping val="standard"/>
        <c:ser>
          <c:idx val="1"/>
          <c:order val="1"/>
          <c:tx>
            <c:strRef>
              <c:f>'AgaChk1X_Results_2018_06_21 (A)'!$Q$3:$Q$4</c:f>
              <c:strCache>
                <c:ptCount val="1"/>
                <c:pt idx="0">
                  <c:v>Cross-Corr Highest Peak mm/s rms</c:v>
                </c:pt>
              </c:strCache>
            </c:strRef>
          </c:tx>
          <c:marker>
            <c:symbol val="none"/>
          </c:marker>
          <c:val>
            <c:numRef>
              <c:f>'AgaChk1X_Results_2018_06_21 (A)'!$Q$5:$Q$1842</c:f>
              <c:numCache>
                <c:formatCode>0.000</c:formatCode>
                <c:ptCount val="1838"/>
                <c:pt idx="0">
                  <c:v>7.3236809999999999E-2</c:v>
                </c:pt>
                <c:pt idx="1">
                  <c:v>7.3563630000000005E-2</c:v>
                </c:pt>
                <c:pt idx="2">
                  <c:v>7.9653189999999999E-2</c:v>
                </c:pt>
                <c:pt idx="3">
                  <c:v>8.3739179999999996E-2</c:v>
                </c:pt>
                <c:pt idx="4">
                  <c:v>8.7918789999999997E-2</c:v>
                </c:pt>
                <c:pt idx="5">
                  <c:v>8.6670319999999995E-2</c:v>
                </c:pt>
                <c:pt idx="6">
                  <c:v>8.7838349999999996E-2</c:v>
                </c:pt>
                <c:pt idx="7">
                  <c:v>8.9220179999999996E-2</c:v>
                </c:pt>
                <c:pt idx="8">
                  <c:v>8.9840680000000006E-2</c:v>
                </c:pt>
                <c:pt idx="9">
                  <c:v>8.4293900000000005E-2</c:v>
                </c:pt>
                <c:pt idx="10">
                  <c:v>8.4494520000000004E-2</c:v>
                </c:pt>
                <c:pt idx="11">
                  <c:v>9.5169989999999996E-2</c:v>
                </c:pt>
                <c:pt idx="12">
                  <c:v>9.0429490000000001E-2</c:v>
                </c:pt>
                <c:pt idx="13">
                  <c:v>9.1840099999999994E-2</c:v>
                </c:pt>
                <c:pt idx="14">
                  <c:v>9.3437610000000004E-2</c:v>
                </c:pt>
                <c:pt idx="15">
                  <c:v>9.0084049999999999E-2</c:v>
                </c:pt>
                <c:pt idx="16">
                  <c:v>9.2294100000000004E-2</c:v>
                </c:pt>
                <c:pt idx="17">
                  <c:v>8.6718180000000006E-2</c:v>
                </c:pt>
                <c:pt idx="18">
                  <c:v>9.1180120000000003E-2</c:v>
                </c:pt>
                <c:pt idx="19">
                  <c:v>9.1704969999999997E-2</c:v>
                </c:pt>
                <c:pt idx="20">
                  <c:v>9.0188790000000005E-2</c:v>
                </c:pt>
                <c:pt idx="21">
                  <c:v>9.1229779999999996E-2</c:v>
                </c:pt>
                <c:pt idx="22">
                  <c:v>8.9045440000000003E-2</c:v>
                </c:pt>
                <c:pt idx="23">
                  <c:v>8.3495940000000005E-2</c:v>
                </c:pt>
                <c:pt idx="24">
                  <c:v>8.7557410000000002E-2</c:v>
                </c:pt>
                <c:pt idx="25">
                  <c:v>8.5290729999999995E-2</c:v>
                </c:pt>
                <c:pt idx="26">
                  <c:v>9.1106740000000005E-2</c:v>
                </c:pt>
                <c:pt idx="27">
                  <c:v>8.4677520000000006E-2</c:v>
                </c:pt>
                <c:pt idx="28">
                  <c:v>8.7531129999999999E-2</c:v>
                </c:pt>
                <c:pt idx="29">
                  <c:v>9.0498079999999995E-2</c:v>
                </c:pt>
                <c:pt idx="30">
                  <c:v>8.8042239999999994E-2</c:v>
                </c:pt>
                <c:pt idx="31">
                  <c:v>9.0016780000000005E-2</c:v>
                </c:pt>
                <c:pt idx="32">
                  <c:v>8.6863090000000004E-2</c:v>
                </c:pt>
                <c:pt idx="33">
                  <c:v>8.8061200000000006E-2</c:v>
                </c:pt>
                <c:pt idx="34">
                  <c:v>8.7853029999999999E-2</c:v>
                </c:pt>
                <c:pt idx="35">
                  <c:v>8.4249900000000003E-2</c:v>
                </c:pt>
                <c:pt idx="36">
                  <c:v>8.8973350000000007E-2</c:v>
                </c:pt>
                <c:pt idx="37">
                  <c:v>8.3991099999999999E-2</c:v>
                </c:pt>
                <c:pt idx="38">
                  <c:v>8.9140269999999994E-2</c:v>
                </c:pt>
                <c:pt idx="39">
                  <c:v>8.9903730000000001E-2</c:v>
                </c:pt>
                <c:pt idx="40">
                  <c:v>8.7129410000000004E-2</c:v>
                </c:pt>
                <c:pt idx="41">
                  <c:v>8.7536039999999996E-2</c:v>
                </c:pt>
                <c:pt idx="42">
                  <c:v>8.1857089999999993E-2</c:v>
                </c:pt>
                <c:pt idx="43">
                  <c:v>8.7441400000000002E-2</c:v>
                </c:pt>
                <c:pt idx="44">
                  <c:v>8.5608390000000006E-2</c:v>
                </c:pt>
                <c:pt idx="45">
                  <c:v>8.9947239999999998E-2</c:v>
                </c:pt>
                <c:pt idx="46">
                  <c:v>8.1811700000000001E-2</c:v>
                </c:pt>
                <c:pt idx="47">
                  <c:v>8.3411159999999998E-2</c:v>
                </c:pt>
                <c:pt idx="48">
                  <c:v>7.6890570000000005E-2</c:v>
                </c:pt>
                <c:pt idx="49">
                  <c:v>8.8878499999999999E-2</c:v>
                </c:pt>
                <c:pt idx="50">
                  <c:v>8.5667289999999993E-2</c:v>
                </c:pt>
                <c:pt idx="51">
                  <c:v>8.5130419999999998E-2</c:v>
                </c:pt>
                <c:pt idx="52">
                  <c:v>8.6571019999999999E-2</c:v>
                </c:pt>
                <c:pt idx="53">
                  <c:v>9.0785669999999999E-2</c:v>
                </c:pt>
                <c:pt idx="54">
                  <c:v>8.8348629999999997E-2</c:v>
                </c:pt>
                <c:pt idx="55">
                  <c:v>8.7167599999999998E-2</c:v>
                </c:pt>
                <c:pt idx="56">
                  <c:v>8.0002299999999998E-2</c:v>
                </c:pt>
                <c:pt idx="57">
                  <c:v>8.8268730000000004E-2</c:v>
                </c:pt>
                <c:pt idx="58">
                  <c:v>8.3945450000000005E-2</c:v>
                </c:pt>
                <c:pt idx="59">
                  <c:v>8.3730769999999996E-2</c:v>
                </c:pt>
                <c:pt idx="60">
                  <c:v>8.6922749999999993E-2</c:v>
                </c:pt>
                <c:pt idx="61">
                  <c:v>7.5370160000000005E-2</c:v>
                </c:pt>
                <c:pt idx="62">
                  <c:v>8.6798929999999996E-2</c:v>
                </c:pt>
                <c:pt idx="63">
                  <c:v>7.6893139999999999E-2</c:v>
                </c:pt>
                <c:pt idx="64">
                  <c:v>7.7783989999999997E-2</c:v>
                </c:pt>
                <c:pt idx="65">
                  <c:v>8.5319800000000001E-2</c:v>
                </c:pt>
                <c:pt idx="66">
                  <c:v>7.2905120000000004E-2</c:v>
                </c:pt>
                <c:pt idx="67">
                  <c:v>7.9692890000000002E-2</c:v>
                </c:pt>
                <c:pt idx="68">
                  <c:v>7.6756199999999997E-2</c:v>
                </c:pt>
                <c:pt idx="69">
                  <c:v>8.2871619999999993E-2</c:v>
                </c:pt>
                <c:pt idx="70">
                  <c:v>7.9711470000000006E-2</c:v>
                </c:pt>
                <c:pt idx="71">
                  <c:v>7.6405230000000005E-2</c:v>
                </c:pt>
                <c:pt idx="72">
                  <c:v>7.7398930000000005E-2</c:v>
                </c:pt>
                <c:pt idx="73">
                  <c:v>7.8761479999999995E-2</c:v>
                </c:pt>
                <c:pt idx="74">
                  <c:v>7.7497590000000005E-2</c:v>
                </c:pt>
                <c:pt idx="75">
                  <c:v>7.4245909999999998E-2</c:v>
                </c:pt>
                <c:pt idx="76">
                  <c:v>7.3608149999999997E-2</c:v>
                </c:pt>
                <c:pt idx="77">
                  <c:v>7.2099129999999997E-2</c:v>
                </c:pt>
                <c:pt idx="78">
                  <c:v>7.6357949999999994E-2</c:v>
                </c:pt>
                <c:pt idx="79">
                  <c:v>7.5310009999999997E-2</c:v>
                </c:pt>
                <c:pt idx="80">
                  <c:v>7.4765559999999995E-2</c:v>
                </c:pt>
                <c:pt idx="81">
                  <c:v>8.1470390000000004E-2</c:v>
                </c:pt>
                <c:pt idx="82">
                  <c:v>7.4150549999999996E-2</c:v>
                </c:pt>
                <c:pt idx="83">
                  <c:v>7.6604430000000001E-2</c:v>
                </c:pt>
                <c:pt idx="84">
                  <c:v>7.8352480000000002E-2</c:v>
                </c:pt>
                <c:pt idx="85">
                  <c:v>6.2797439999999996E-2</c:v>
                </c:pt>
                <c:pt idx="86">
                  <c:v>6.6716259999999999E-2</c:v>
                </c:pt>
                <c:pt idx="87">
                  <c:v>7.0447179999999998E-2</c:v>
                </c:pt>
                <c:pt idx="88">
                  <c:v>7.6023129999999994E-2</c:v>
                </c:pt>
                <c:pt idx="89">
                  <c:v>6.9831749999999998E-2</c:v>
                </c:pt>
                <c:pt idx="90">
                  <c:v>7.2168189999999993E-2</c:v>
                </c:pt>
                <c:pt idx="91">
                  <c:v>7.0614659999999996E-2</c:v>
                </c:pt>
                <c:pt idx="92">
                  <c:v>6.9462469999999998E-2</c:v>
                </c:pt>
                <c:pt idx="93">
                  <c:v>7.6398750000000001E-2</c:v>
                </c:pt>
                <c:pt idx="94">
                  <c:v>7.2080309999999995E-2</c:v>
                </c:pt>
                <c:pt idx="95">
                  <c:v>6.9979319999999998E-2</c:v>
                </c:pt>
                <c:pt idx="96">
                  <c:v>7.4962409999999993E-2</c:v>
                </c:pt>
                <c:pt idx="97">
                  <c:v>5.8234880000000003E-2</c:v>
                </c:pt>
                <c:pt idx="98">
                  <c:v>6.3467899999999994E-2</c:v>
                </c:pt>
                <c:pt idx="99">
                  <c:v>6.117657E-2</c:v>
                </c:pt>
                <c:pt idx="100">
                  <c:v>6.4931600000000006E-2</c:v>
                </c:pt>
                <c:pt idx="101">
                  <c:v>5.9421849999999998E-2</c:v>
                </c:pt>
                <c:pt idx="102">
                  <c:v>6.062567E-2</c:v>
                </c:pt>
                <c:pt idx="103">
                  <c:v>5.9486799999999999E-2</c:v>
                </c:pt>
                <c:pt idx="104">
                  <c:v>6.4678920000000001E-2</c:v>
                </c:pt>
                <c:pt idx="105">
                  <c:v>4.3173870000000003E-2</c:v>
                </c:pt>
                <c:pt idx="106">
                  <c:v>5.6675820000000002E-2</c:v>
                </c:pt>
                <c:pt idx="107">
                  <c:v>5.4184320000000001E-2</c:v>
                </c:pt>
                <c:pt idx="108">
                  <c:v>5.2051970000000003E-2</c:v>
                </c:pt>
                <c:pt idx="109">
                  <c:v>5.6232850000000001E-2</c:v>
                </c:pt>
                <c:pt idx="110">
                  <c:v>5.3806899999999998E-2</c:v>
                </c:pt>
                <c:pt idx="111">
                  <c:v>5.692672E-2</c:v>
                </c:pt>
                <c:pt idx="112">
                  <c:v>5.4407110000000002E-2</c:v>
                </c:pt>
                <c:pt idx="113">
                  <c:v>4.7555460000000001E-2</c:v>
                </c:pt>
                <c:pt idx="114">
                  <c:v>5.328099E-2</c:v>
                </c:pt>
                <c:pt idx="115">
                  <c:v>5.325353E-2</c:v>
                </c:pt>
                <c:pt idx="116">
                  <c:v>5.4933240000000001E-2</c:v>
                </c:pt>
                <c:pt idx="117">
                  <c:v>5.795426E-2</c:v>
                </c:pt>
                <c:pt idx="118">
                  <c:v>5.1036669999999999E-2</c:v>
                </c:pt>
                <c:pt idx="119">
                  <c:v>5.5595039999999998E-2</c:v>
                </c:pt>
                <c:pt idx="120">
                  <c:v>4.9412329999999997E-2</c:v>
                </c:pt>
                <c:pt idx="121">
                  <c:v>5.3484429999999999E-2</c:v>
                </c:pt>
                <c:pt idx="122">
                  <c:v>5.2405119999999999E-2</c:v>
                </c:pt>
                <c:pt idx="123">
                  <c:v>5.3657700000000003E-2</c:v>
                </c:pt>
                <c:pt idx="124">
                  <c:v>4.9410389999999998E-2</c:v>
                </c:pt>
                <c:pt idx="125">
                  <c:v>4.9190980000000002E-2</c:v>
                </c:pt>
                <c:pt idx="126">
                  <c:v>5.0984170000000002E-2</c:v>
                </c:pt>
                <c:pt idx="127">
                  <c:v>5.3024969999999998E-2</c:v>
                </c:pt>
                <c:pt idx="128">
                  <c:v>4.6856630000000003E-2</c:v>
                </c:pt>
                <c:pt idx="129">
                  <c:v>5.8809260000000002E-2</c:v>
                </c:pt>
                <c:pt idx="130">
                  <c:v>4.8606999999999997E-2</c:v>
                </c:pt>
                <c:pt idx="131">
                  <c:v>4.8251919999999997E-2</c:v>
                </c:pt>
                <c:pt idx="132">
                  <c:v>4.9120490000000003E-2</c:v>
                </c:pt>
                <c:pt idx="133">
                  <c:v>4.4265430000000001E-2</c:v>
                </c:pt>
                <c:pt idx="134">
                  <c:v>5.64483E-2</c:v>
                </c:pt>
                <c:pt idx="135">
                  <c:v>5.2146669999999999E-2</c:v>
                </c:pt>
                <c:pt idx="136">
                  <c:v>4.3575719999999998E-2</c:v>
                </c:pt>
                <c:pt idx="137">
                  <c:v>4.7467429999999998E-2</c:v>
                </c:pt>
                <c:pt idx="138">
                  <c:v>4.984338E-2</c:v>
                </c:pt>
                <c:pt idx="139">
                  <c:v>4.4412380000000001E-2</c:v>
                </c:pt>
                <c:pt idx="140">
                  <c:v>5.5366230000000002E-2</c:v>
                </c:pt>
                <c:pt idx="141">
                  <c:v>4.6713739999999997E-2</c:v>
                </c:pt>
                <c:pt idx="142">
                  <c:v>5.0178050000000002E-2</c:v>
                </c:pt>
                <c:pt idx="143">
                  <c:v>5.0009530000000003E-2</c:v>
                </c:pt>
                <c:pt idx="144">
                  <c:v>5.0706899999999999E-2</c:v>
                </c:pt>
                <c:pt idx="145">
                  <c:v>5.4951649999999998E-2</c:v>
                </c:pt>
                <c:pt idx="146">
                  <c:v>4.73429E-2</c:v>
                </c:pt>
                <c:pt idx="147">
                  <c:v>5.301902E-2</c:v>
                </c:pt>
                <c:pt idx="148">
                  <c:v>5.178924E-2</c:v>
                </c:pt>
                <c:pt idx="149">
                  <c:v>4.8702519999999999E-2</c:v>
                </c:pt>
                <c:pt idx="150">
                  <c:v>5.0711239999999998E-2</c:v>
                </c:pt>
                <c:pt idx="151">
                  <c:v>5.2184910000000001E-2</c:v>
                </c:pt>
                <c:pt idx="152">
                  <c:v>5.0043860000000003E-2</c:v>
                </c:pt>
                <c:pt idx="153">
                  <c:v>4.387133E-2</c:v>
                </c:pt>
                <c:pt idx="154">
                  <c:v>5.0960360000000003E-2</c:v>
                </c:pt>
                <c:pt idx="155">
                  <c:v>5.0584730000000001E-2</c:v>
                </c:pt>
                <c:pt idx="156">
                  <c:v>5.0975769999999997E-2</c:v>
                </c:pt>
                <c:pt idx="157">
                  <c:v>4.989292E-2</c:v>
                </c:pt>
                <c:pt idx="158">
                  <c:v>4.9407510000000002E-2</c:v>
                </c:pt>
                <c:pt idx="159">
                  <c:v>5.5186829999999999E-2</c:v>
                </c:pt>
                <c:pt idx="160">
                  <c:v>5.2451810000000001E-2</c:v>
                </c:pt>
                <c:pt idx="161">
                  <c:v>5.2411649999999997E-2</c:v>
                </c:pt>
                <c:pt idx="162">
                  <c:v>5.3674939999999997E-2</c:v>
                </c:pt>
                <c:pt idx="163">
                  <c:v>4.617628E-2</c:v>
                </c:pt>
                <c:pt idx="164">
                  <c:v>5.0050829999999998E-2</c:v>
                </c:pt>
                <c:pt idx="165">
                  <c:v>5.4864620000000003E-2</c:v>
                </c:pt>
                <c:pt idx="166">
                  <c:v>4.5655210000000002E-2</c:v>
                </c:pt>
                <c:pt idx="167">
                  <c:v>4.8954539999999998E-2</c:v>
                </c:pt>
                <c:pt idx="168">
                  <c:v>4.658793E-2</c:v>
                </c:pt>
                <c:pt idx="169">
                  <c:v>4.4237520000000002E-2</c:v>
                </c:pt>
                <c:pt idx="170">
                  <c:v>4.5934559999999999E-2</c:v>
                </c:pt>
                <c:pt idx="171">
                  <c:v>5.1661869999999999E-2</c:v>
                </c:pt>
                <c:pt idx="172">
                  <c:v>4.9881849999999998E-2</c:v>
                </c:pt>
                <c:pt idx="173">
                  <c:v>4.5991150000000001E-2</c:v>
                </c:pt>
                <c:pt idx="174">
                  <c:v>5.3150780000000002E-2</c:v>
                </c:pt>
                <c:pt idx="175">
                  <c:v>4.8771870000000002E-2</c:v>
                </c:pt>
                <c:pt idx="176">
                  <c:v>4.238724E-2</c:v>
                </c:pt>
                <c:pt idx="177">
                  <c:v>5.0096670000000003E-2</c:v>
                </c:pt>
                <c:pt idx="178">
                  <c:v>5.084404E-2</c:v>
                </c:pt>
                <c:pt idx="179">
                  <c:v>4.8202490000000001E-2</c:v>
                </c:pt>
                <c:pt idx="180">
                  <c:v>5.2650839999999997E-2</c:v>
                </c:pt>
                <c:pt idx="181">
                  <c:v>4.8573829999999998E-2</c:v>
                </c:pt>
                <c:pt idx="182">
                  <c:v>4.515276E-2</c:v>
                </c:pt>
                <c:pt idx="183">
                  <c:v>4.9323100000000002E-2</c:v>
                </c:pt>
                <c:pt idx="184">
                  <c:v>4.0450979999999997E-2</c:v>
                </c:pt>
                <c:pt idx="185">
                  <c:v>5.6831939999999997E-2</c:v>
                </c:pt>
                <c:pt idx="186">
                  <c:v>4.6922459999999999E-2</c:v>
                </c:pt>
                <c:pt idx="187">
                  <c:v>4.9107650000000003E-2</c:v>
                </c:pt>
                <c:pt idx="188">
                  <c:v>4.7775280000000003E-2</c:v>
                </c:pt>
                <c:pt idx="189">
                  <c:v>5.3685240000000002E-2</c:v>
                </c:pt>
                <c:pt idx="190">
                  <c:v>5.0442170000000001E-2</c:v>
                </c:pt>
                <c:pt idx="191">
                  <c:v>5.1275880000000003E-2</c:v>
                </c:pt>
                <c:pt idx="192">
                  <c:v>4.997774E-2</c:v>
                </c:pt>
                <c:pt idx="193">
                  <c:v>5.129446E-2</c:v>
                </c:pt>
                <c:pt idx="194">
                  <c:v>5.0000509999999998E-2</c:v>
                </c:pt>
                <c:pt idx="195">
                  <c:v>4.8463390000000002E-2</c:v>
                </c:pt>
                <c:pt idx="196">
                  <c:v>4.8726980000000003E-2</c:v>
                </c:pt>
                <c:pt idx="197">
                  <c:v>5.4203210000000002E-2</c:v>
                </c:pt>
                <c:pt idx="198">
                  <c:v>4.4685229999999999E-2</c:v>
                </c:pt>
                <c:pt idx="199">
                  <c:v>5.1139820000000002E-2</c:v>
                </c:pt>
                <c:pt idx="200">
                  <c:v>5.5036809999999999E-2</c:v>
                </c:pt>
                <c:pt idx="201">
                  <c:v>5.5388640000000003E-2</c:v>
                </c:pt>
                <c:pt idx="202">
                  <c:v>6.0295689999999999E-2</c:v>
                </c:pt>
                <c:pt idx="203">
                  <c:v>5.3708770000000003E-2</c:v>
                </c:pt>
                <c:pt idx="204">
                  <c:v>6.078944E-2</c:v>
                </c:pt>
                <c:pt idx="205">
                  <c:v>5.2884279999999999E-2</c:v>
                </c:pt>
                <c:pt idx="206">
                  <c:v>5.3640710000000001E-2</c:v>
                </c:pt>
                <c:pt idx="207">
                  <c:v>5.4976419999999998E-2</c:v>
                </c:pt>
                <c:pt idx="208">
                  <c:v>5.7646650000000001E-2</c:v>
                </c:pt>
                <c:pt idx="209">
                  <c:v>5.1276200000000001E-2</c:v>
                </c:pt>
                <c:pt idx="210">
                  <c:v>5.3472939999999997E-2</c:v>
                </c:pt>
                <c:pt idx="211">
                  <c:v>5.4616270000000001E-2</c:v>
                </c:pt>
                <c:pt idx="212">
                  <c:v>5.5947490000000002E-2</c:v>
                </c:pt>
                <c:pt idx="213">
                  <c:v>5.3798659999999998E-2</c:v>
                </c:pt>
                <c:pt idx="214">
                  <c:v>5.4770850000000003E-2</c:v>
                </c:pt>
                <c:pt idx="215">
                  <c:v>5.1894570000000001E-2</c:v>
                </c:pt>
                <c:pt idx="216">
                  <c:v>4.9340450000000001E-2</c:v>
                </c:pt>
                <c:pt idx="217">
                  <c:v>5.5907390000000001E-2</c:v>
                </c:pt>
                <c:pt idx="218">
                  <c:v>5.3202989999999999E-2</c:v>
                </c:pt>
                <c:pt idx="219">
                  <c:v>5.1658580000000003E-2</c:v>
                </c:pt>
                <c:pt idx="220">
                  <c:v>6.0660890000000002E-2</c:v>
                </c:pt>
                <c:pt idx="221">
                  <c:v>5.2869390000000002E-2</c:v>
                </c:pt>
                <c:pt idx="222">
                  <c:v>5.4280710000000003E-2</c:v>
                </c:pt>
                <c:pt idx="223">
                  <c:v>5.3894320000000003E-2</c:v>
                </c:pt>
                <c:pt idx="224">
                  <c:v>5.3457169999999998E-2</c:v>
                </c:pt>
                <c:pt idx="225">
                  <c:v>5.0734269999999998E-2</c:v>
                </c:pt>
                <c:pt idx="226">
                  <c:v>5.4880360000000003E-2</c:v>
                </c:pt>
                <c:pt idx="227">
                  <c:v>5.061326E-2</c:v>
                </c:pt>
                <c:pt idx="228">
                  <c:v>4.8037339999999998E-2</c:v>
                </c:pt>
                <c:pt idx="229">
                  <c:v>5.5844600000000001E-2</c:v>
                </c:pt>
                <c:pt idx="230">
                  <c:v>5.7054180000000003E-2</c:v>
                </c:pt>
                <c:pt idx="231">
                  <c:v>5.0309970000000002E-2</c:v>
                </c:pt>
                <c:pt idx="232">
                  <c:v>4.9329709999999999E-2</c:v>
                </c:pt>
                <c:pt idx="233">
                  <c:v>5.369488E-2</c:v>
                </c:pt>
                <c:pt idx="234">
                  <c:v>5.2748990000000003E-2</c:v>
                </c:pt>
                <c:pt idx="235">
                  <c:v>5.3131980000000002E-2</c:v>
                </c:pt>
                <c:pt idx="236">
                  <c:v>4.8746009999999999E-2</c:v>
                </c:pt>
                <c:pt idx="237">
                  <c:v>4.8417889999999998E-2</c:v>
                </c:pt>
                <c:pt idx="238">
                  <c:v>5.6979870000000002E-2</c:v>
                </c:pt>
                <c:pt idx="239">
                  <c:v>4.9606549999999999E-2</c:v>
                </c:pt>
                <c:pt idx="240">
                  <c:v>5.7194740000000001E-2</c:v>
                </c:pt>
                <c:pt idx="241">
                  <c:v>5.5186109999999997E-2</c:v>
                </c:pt>
                <c:pt idx="242">
                  <c:v>5.5971310000000003E-2</c:v>
                </c:pt>
                <c:pt idx="243">
                  <c:v>5.0282090000000002E-2</c:v>
                </c:pt>
                <c:pt idx="244">
                  <c:v>5.3741190000000001E-2</c:v>
                </c:pt>
                <c:pt idx="245">
                  <c:v>4.9754109999999997E-2</c:v>
                </c:pt>
                <c:pt idx="246">
                  <c:v>5.1619999999999999E-2</c:v>
                </c:pt>
                <c:pt idx="247">
                  <c:v>5.1332080000000002E-2</c:v>
                </c:pt>
                <c:pt idx="248">
                  <c:v>5.6391759999999999E-2</c:v>
                </c:pt>
                <c:pt idx="249">
                  <c:v>5.3345610000000002E-2</c:v>
                </c:pt>
                <c:pt idx="250">
                  <c:v>4.525817E-2</c:v>
                </c:pt>
                <c:pt idx="251">
                  <c:v>5.102893E-2</c:v>
                </c:pt>
                <c:pt idx="252">
                  <c:v>5.0963050000000003E-2</c:v>
                </c:pt>
                <c:pt idx="253">
                  <c:v>5.1164790000000002E-2</c:v>
                </c:pt>
                <c:pt idx="254">
                  <c:v>5.0205739999999999E-2</c:v>
                </c:pt>
                <c:pt idx="255">
                  <c:v>5.2039090000000003E-2</c:v>
                </c:pt>
                <c:pt idx="256">
                  <c:v>5.1809239999999999E-2</c:v>
                </c:pt>
                <c:pt idx="257">
                  <c:v>5.1032859999999999E-2</c:v>
                </c:pt>
                <c:pt idx="258">
                  <c:v>5.1152059999999999E-2</c:v>
                </c:pt>
                <c:pt idx="259">
                  <c:v>5.2717609999999998E-2</c:v>
                </c:pt>
                <c:pt idx="260">
                  <c:v>5.18331E-2</c:v>
                </c:pt>
                <c:pt idx="261">
                  <c:v>4.9150850000000003E-2</c:v>
                </c:pt>
                <c:pt idx="262">
                  <c:v>5.0022070000000002E-2</c:v>
                </c:pt>
                <c:pt idx="263">
                  <c:v>5.6099799999999998E-2</c:v>
                </c:pt>
                <c:pt idx="264">
                  <c:v>4.7100650000000001E-2</c:v>
                </c:pt>
                <c:pt idx="265">
                  <c:v>5.0689570000000003E-2</c:v>
                </c:pt>
                <c:pt idx="266">
                  <c:v>5.1805940000000002E-2</c:v>
                </c:pt>
                <c:pt idx="267">
                  <c:v>5.1667579999999998E-2</c:v>
                </c:pt>
                <c:pt idx="268">
                  <c:v>5.1449080000000001E-2</c:v>
                </c:pt>
                <c:pt idx="269">
                  <c:v>4.9500469999999998E-2</c:v>
                </c:pt>
                <c:pt idx="270">
                  <c:v>4.9515509999999999E-2</c:v>
                </c:pt>
                <c:pt idx="271">
                  <c:v>5.2782379999999997E-2</c:v>
                </c:pt>
                <c:pt idx="272">
                  <c:v>5.484704E-2</c:v>
                </c:pt>
                <c:pt idx="273">
                  <c:v>4.5880160000000003E-2</c:v>
                </c:pt>
                <c:pt idx="274">
                  <c:v>5.4928669999999999E-2</c:v>
                </c:pt>
                <c:pt idx="275">
                  <c:v>4.7089720000000002E-2</c:v>
                </c:pt>
                <c:pt idx="276">
                  <c:v>5.1976990000000001E-2</c:v>
                </c:pt>
                <c:pt idx="277">
                  <c:v>4.9501339999999998E-2</c:v>
                </c:pt>
                <c:pt idx="278">
                  <c:v>4.984719E-2</c:v>
                </c:pt>
                <c:pt idx="279">
                  <c:v>5.1207129999999997E-2</c:v>
                </c:pt>
                <c:pt idx="280">
                  <c:v>4.9169560000000001E-2</c:v>
                </c:pt>
                <c:pt idx="281">
                  <c:v>4.4016590000000001E-2</c:v>
                </c:pt>
                <c:pt idx="282">
                  <c:v>5.2382020000000001E-2</c:v>
                </c:pt>
                <c:pt idx="283">
                  <c:v>4.9162409999999997E-2</c:v>
                </c:pt>
                <c:pt idx="284">
                  <c:v>5.2086060000000003E-2</c:v>
                </c:pt>
                <c:pt idx="285">
                  <c:v>5.0362909999999997E-2</c:v>
                </c:pt>
                <c:pt idx="286">
                  <c:v>6.0057779999999998E-2</c:v>
                </c:pt>
                <c:pt idx="287">
                  <c:v>4.9931469999999999E-2</c:v>
                </c:pt>
                <c:pt idx="288">
                  <c:v>5.089863E-2</c:v>
                </c:pt>
                <c:pt idx="289">
                  <c:v>5.195806E-2</c:v>
                </c:pt>
                <c:pt idx="290">
                  <c:v>5.441269E-2</c:v>
                </c:pt>
                <c:pt idx="291">
                  <c:v>4.7474889999999999E-2</c:v>
                </c:pt>
                <c:pt idx="292">
                  <c:v>4.7010320000000001E-2</c:v>
                </c:pt>
                <c:pt idx="293">
                  <c:v>4.6925290000000001E-2</c:v>
                </c:pt>
                <c:pt idx="294">
                  <c:v>4.7226360000000002E-2</c:v>
                </c:pt>
                <c:pt idx="295">
                  <c:v>4.507369E-2</c:v>
                </c:pt>
                <c:pt idx="296">
                  <c:v>4.703736E-2</c:v>
                </c:pt>
                <c:pt idx="297">
                  <c:v>4.4528669999999999E-2</c:v>
                </c:pt>
                <c:pt idx="298">
                  <c:v>4.8616680000000002E-2</c:v>
                </c:pt>
                <c:pt idx="299">
                  <c:v>4.533206E-2</c:v>
                </c:pt>
                <c:pt idx="300">
                  <c:v>4.3786319999999997E-2</c:v>
                </c:pt>
                <c:pt idx="301">
                  <c:v>5.1089969999999998E-2</c:v>
                </c:pt>
                <c:pt idx="302">
                  <c:v>4.343147E-2</c:v>
                </c:pt>
                <c:pt idx="303">
                  <c:v>4.3199170000000002E-2</c:v>
                </c:pt>
                <c:pt idx="304">
                  <c:v>4.8089750000000001E-2</c:v>
                </c:pt>
                <c:pt idx="305">
                  <c:v>4.5468670000000003E-2</c:v>
                </c:pt>
                <c:pt idx="306">
                  <c:v>4.1076689999999999E-2</c:v>
                </c:pt>
                <c:pt idx="307">
                  <c:v>4.4626010000000001E-2</c:v>
                </c:pt>
                <c:pt idx="308">
                  <c:v>4.9430549999999997E-2</c:v>
                </c:pt>
                <c:pt idx="309">
                  <c:v>4.327508E-2</c:v>
                </c:pt>
                <c:pt idx="310">
                  <c:v>4.2397530000000003E-2</c:v>
                </c:pt>
                <c:pt idx="311">
                  <c:v>4.0564320000000001E-2</c:v>
                </c:pt>
                <c:pt idx="312">
                  <c:v>4.8531539999999998E-2</c:v>
                </c:pt>
                <c:pt idx="313">
                  <c:v>5.1199340000000003E-2</c:v>
                </c:pt>
                <c:pt idx="314">
                  <c:v>4.3606899999999997E-2</c:v>
                </c:pt>
                <c:pt idx="315">
                  <c:v>4.54694E-2</c:v>
                </c:pt>
                <c:pt idx="316">
                  <c:v>4.4196010000000001E-2</c:v>
                </c:pt>
                <c:pt idx="317">
                  <c:v>4.3620810000000003E-2</c:v>
                </c:pt>
                <c:pt idx="318">
                  <c:v>3.553154E-2</c:v>
                </c:pt>
                <c:pt idx="319">
                  <c:v>4.9836390000000001E-2</c:v>
                </c:pt>
                <c:pt idx="320">
                  <c:v>4.225653E-2</c:v>
                </c:pt>
                <c:pt idx="321">
                  <c:v>4.4705349999999998E-2</c:v>
                </c:pt>
                <c:pt idx="322">
                  <c:v>4.4592159999999999E-2</c:v>
                </c:pt>
                <c:pt idx="323">
                  <c:v>4.0624830000000001E-2</c:v>
                </c:pt>
                <c:pt idx="324">
                  <c:v>4.090191E-2</c:v>
                </c:pt>
                <c:pt idx="325">
                  <c:v>4.4689279999999998E-2</c:v>
                </c:pt>
                <c:pt idx="326">
                  <c:v>4.1273329999999997E-2</c:v>
                </c:pt>
                <c:pt idx="327">
                  <c:v>3.8510080000000002E-2</c:v>
                </c:pt>
                <c:pt idx="328">
                  <c:v>3.7074669999999997E-2</c:v>
                </c:pt>
                <c:pt idx="329">
                  <c:v>4.3599989999999998E-2</c:v>
                </c:pt>
                <c:pt idx="330">
                  <c:v>4.5438119999999999E-2</c:v>
                </c:pt>
                <c:pt idx="331">
                  <c:v>4.3389280000000002E-2</c:v>
                </c:pt>
                <c:pt idx="332">
                  <c:v>4.1147980000000001E-2</c:v>
                </c:pt>
                <c:pt idx="333">
                  <c:v>4.5045259999999997E-2</c:v>
                </c:pt>
                <c:pt idx="334">
                  <c:v>3.9795230000000001E-2</c:v>
                </c:pt>
                <c:pt idx="335">
                  <c:v>3.9806750000000002E-2</c:v>
                </c:pt>
                <c:pt idx="336">
                  <c:v>3.9437479999999997E-2</c:v>
                </c:pt>
                <c:pt idx="337">
                  <c:v>3.9540020000000002E-2</c:v>
                </c:pt>
                <c:pt idx="338">
                  <c:v>4.4370420000000001E-2</c:v>
                </c:pt>
                <c:pt idx="339">
                  <c:v>4.0557759999999998E-2</c:v>
                </c:pt>
                <c:pt idx="340">
                  <c:v>4.4899649999999999E-2</c:v>
                </c:pt>
                <c:pt idx="341">
                  <c:v>4.2333709999999997E-2</c:v>
                </c:pt>
                <c:pt idx="342">
                  <c:v>4.5246300000000003E-2</c:v>
                </c:pt>
                <c:pt idx="343">
                  <c:v>4.5988179999999997E-2</c:v>
                </c:pt>
                <c:pt idx="344">
                  <c:v>3.9369519999999998E-2</c:v>
                </c:pt>
                <c:pt idx="345">
                  <c:v>7.0886469999999993E-2</c:v>
                </c:pt>
                <c:pt idx="346">
                  <c:v>8.9192400000000005E-2</c:v>
                </c:pt>
                <c:pt idx="347">
                  <c:v>7.7057520000000004E-2</c:v>
                </c:pt>
                <c:pt idx="348">
                  <c:v>8.6485450000000005E-2</c:v>
                </c:pt>
                <c:pt idx="349">
                  <c:v>9.8706630000000004E-2</c:v>
                </c:pt>
                <c:pt idx="350">
                  <c:v>8.0849160000000003E-2</c:v>
                </c:pt>
                <c:pt idx="351">
                  <c:v>8.0958950000000002E-2</c:v>
                </c:pt>
                <c:pt idx="352">
                  <c:v>5.4881340000000001E-2</c:v>
                </c:pt>
                <c:pt idx="353">
                  <c:v>5.4493109999999997E-2</c:v>
                </c:pt>
                <c:pt idx="354">
                  <c:v>5.4557330000000001E-2</c:v>
                </c:pt>
                <c:pt idx="355">
                  <c:v>4.8394729999999997E-2</c:v>
                </c:pt>
                <c:pt idx="356">
                  <c:v>5.11314E-2</c:v>
                </c:pt>
                <c:pt idx="357">
                  <c:v>5.124857E-2</c:v>
                </c:pt>
                <c:pt idx="358">
                  <c:v>4.831626E-2</c:v>
                </c:pt>
                <c:pt idx="359">
                  <c:v>4.5867980000000003E-2</c:v>
                </c:pt>
                <c:pt idx="360">
                  <c:v>4.2569570000000001E-2</c:v>
                </c:pt>
                <c:pt idx="361">
                  <c:v>4.9593489999999997E-2</c:v>
                </c:pt>
                <c:pt idx="362">
                  <c:v>4.9913470000000001E-2</c:v>
                </c:pt>
                <c:pt idx="363">
                  <c:v>4.9158350000000003E-2</c:v>
                </c:pt>
                <c:pt idx="364">
                  <c:v>4.6264029999999998E-2</c:v>
                </c:pt>
                <c:pt idx="365">
                  <c:v>4.3632310000000001E-2</c:v>
                </c:pt>
                <c:pt idx="366">
                  <c:v>4.4076160000000003E-2</c:v>
                </c:pt>
                <c:pt idx="367">
                  <c:v>4.696757E-2</c:v>
                </c:pt>
                <c:pt idx="368">
                  <c:v>4.6065700000000001E-2</c:v>
                </c:pt>
                <c:pt idx="369">
                  <c:v>4.4347230000000001E-2</c:v>
                </c:pt>
                <c:pt idx="370">
                  <c:v>3.5760750000000001E-2</c:v>
                </c:pt>
                <c:pt idx="371">
                  <c:v>4.2086060000000002E-2</c:v>
                </c:pt>
                <c:pt idx="372">
                  <c:v>5.865774E-2</c:v>
                </c:pt>
                <c:pt idx="373">
                  <c:v>4.4751529999999998E-2</c:v>
                </c:pt>
                <c:pt idx="374">
                  <c:v>4.7714439999999997E-2</c:v>
                </c:pt>
                <c:pt idx="375">
                  <c:v>4.5035560000000002E-2</c:v>
                </c:pt>
                <c:pt idx="376">
                  <c:v>5.1712319999999999E-2</c:v>
                </c:pt>
                <c:pt idx="377">
                  <c:v>4.9036789999999997E-2</c:v>
                </c:pt>
                <c:pt idx="378">
                  <c:v>4.9745020000000001E-2</c:v>
                </c:pt>
                <c:pt idx="379">
                  <c:v>6.2421280000000003E-2</c:v>
                </c:pt>
                <c:pt idx="380">
                  <c:v>7.5916590000000006E-2</c:v>
                </c:pt>
                <c:pt idx="381">
                  <c:v>7.304099E-2</c:v>
                </c:pt>
                <c:pt idx="382">
                  <c:v>8.2056229999999994E-2</c:v>
                </c:pt>
                <c:pt idx="383">
                  <c:v>6.3061210000000006E-2</c:v>
                </c:pt>
                <c:pt idx="384">
                  <c:v>5.4525299999999999E-2</c:v>
                </c:pt>
                <c:pt idx="385">
                  <c:v>4.4163920000000002E-2</c:v>
                </c:pt>
                <c:pt idx="386">
                  <c:v>4.7786040000000002E-2</c:v>
                </c:pt>
                <c:pt idx="387">
                  <c:v>4.5194659999999998E-2</c:v>
                </c:pt>
                <c:pt idx="388">
                  <c:v>4.9686710000000002E-2</c:v>
                </c:pt>
                <c:pt idx="389">
                  <c:v>5.1776700000000002E-2</c:v>
                </c:pt>
                <c:pt idx="390">
                  <c:v>5.972769E-2</c:v>
                </c:pt>
                <c:pt idx="391">
                  <c:v>4.9023589999999999E-2</c:v>
                </c:pt>
                <c:pt idx="392">
                  <c:v>5.5301000000000003E-2</c:v>
                </c:pt>
                <c:pt idx="393">
                  <c:v>5.6367159999999999E-2</c:v>
                </c:pt>
                <c:pt idx="394">
                  <c:v>6.2206709999999998E-2</c:v>
                </c:pt>
                <c:pt idx="395">
                  <c:v>6.9143380000000004E-2</c:v>
                </c:pt>
                <c:pt idx="396">
                  <c:v>6.2529109999999999E-2</c:v>
                </c:pt>
                <c:pt idx="397">
                  <c:v>7.0578849999999999E-2</c:v>
                </c:pt>
                <c:pt idx="398">
                  <c:v>6.0460989999999999E-2</c:v>
                </c:pt>
                <c:pt idx="399">
                  <c:v>6.2412040000000002E-2</c:v>
                </c:pt>
                <c:pt idx="400">
                  <c:v>6.4851930000000002E-2</c:v>
                </c:pt>
                <c:pt idx="401">
                  <c:v>5.7968569999999997E-2</c:v>
                </c:pt>
                <c:pt idx="402">
                  <c:v>5.62239E-2</c:v>
                </c:pt>
                <c:pt idx="403">
                  <c:v>6.6152340000000004E-2</c:v>
                </c:pt>
                <c:pt idx="404">
                  <c:v>6.9250829999999999E-2</c:v>
                </c:pt>
                <c:pt idx="405">
                  <c:v>5.9443250000000003E-2</c:v>
                </c:pt>
                <c:pt idx="406">
                  <c:v>6.8374859999999996E-2</c:v>
                </c:pt>
                <c:pt idx="407">
                  <c:v>7.5056929999999994E-2</c:v>
                </c:pt>
                <c:pt idx="408">
                  <c:v>7.6298820000000003E-2</c:v>
                </c:pt>
                <c:pt idx="409">
                  <c:v>7.9781030000000003E-2</c:v>
                </c:pt>
                <c:pt idx="410">
                  <c:v>7.4641289999999999E-2</c:v>
                </c:pt>
                <c:pt idx="411">
                  <c:v>7.3378680000000002E-2</c:v>
                </c:pt>
                <c:pt idx="412">
                  <c:v>7.3823040000000006E-2</c:v>
                </c:pt>
                <c:pt idx="413">
                  <c:v>7.4457789999999996E-2</c:v>
                </c:pt>
                <c:pt idx="414">
                  <c:v>6.1552999999999997E-2</c:v>
                </c:pt>
                <c:pt idx="415">
                  <c:v>7.2668099999999999E-2</c:v>
                </c:pt>
                <c:pt idx="416">
                  <c:v>7.0648600000000006E-2</c:v>
                </c:pt>
                <c:pt idx="417">
                  <c:v>6.4888420000000002E-2</c:v>
                </c:pt>
                <c:pt idx="418">
                  <c:v>6.8260009999999996E-2</c:v>
                </c:pt>
                <c:pt idx="419">
                  <c:v>7.5649179999999996E-2</c:v>
                </c:pt>
                <c:pt idx="420">
                  <c:v>7.231601E-2</c:v>
                </c:pt>
                <c:pt idx="421">
                  <c:v>8.6391229999999999E-2</c:v>
                </c:pt>
                <c:pt idx="422">
                  <c:v>8.9314679999999994E-2</c:v>
                </c:pt>
                <c:pt idx="423">
                  <c:v>8.4830219999999998E-2</c:v>
                </c:pt>
                <c:pt idx="424">
                  <c:v>8.4167950000000005E-2</c:v>
                </c:pt>
                <c:pt idx="425">
                  <c:v>8.7473590000000004E-2</c:v>
                </c:pt>
                <c:pt idx="426">
                  <c:v>8.7681319999999993E-2</c:v>
                </c:pt>
                <c:pt idx="427">
                  <c:v>9.6264660000000002E-2</c:v>
                </c:pt>
                <c:pt idx="428">
                  <c:v>8.7446940000000001E-2</c:v>
                </c:pt>
                <c:pt idx="429">
                  <c:v>9.2645569999999997E-2</c:v>
                </c:pt>
                <c:pt idx="430">
                  <c:v>9.2121460000000002E-2</c:v>
                </c:pt>
                <c:pt idx="431">
                  <c:v>8.1782359999999998E-2</c:v>
                </c:pt>
                <c:pt idx="432">
                  <c:v>9.141618E-2</c:v>
                </c:pt>
                <c:pt idx="433">
                  <c:v>9.2230770000000004E-2</c:v>
                </c:pt>
                <c:pt idx="434">
                  <c:v>9.0388330000000003E-2</c:v>
                </c:pt>
                <c:pt idx="435">
                  <c:v>9.4995640000000006E-2</c:v>
                </c:pt>
                <c:pt idx="436">
                  <c:v>8.1261680000000003E-2</c:v>
                </c:pt>
                <c:pt idx="437">
                  <c:v>8.3032300000000003E-2</c:v>
                </c:pt>
                <c:pt idx="438">
                  <c:v>9.2938779999999999E-2</c:v>
                </c:pt>
                <c:pt idx="439">
                  <c:v>9.0712520000000005E-2</c:v>
                </c:pt>
                <c:pt idx="440">
                  <c:v>9.0376509999999993E-2</c:v>
                </c:pt>
                <c:pt idx="441">
                  <c:v>9.2497350000000006E-2</c:v>
                </c:pt>
                <c:pt idx="442">
                  <c:v>9.763637E-2</c:v>
                </c:pt>
                <c:pt idx="443">
                  <c:v>0.1039325</c:v>
                </c:pt>
                <c:pt idx="444">
                  <c:v>0.10583670000000001</c:v>
                </c:pt>
                <c:pt idx="445">
                  <c:v>0.100998</c:v>
                </c:pt>
                <c:pt idx="446">
                  <c:v>9.7732639999999996E-2</c:v>
                </c:pt>
                <c:pt idx="447">
                  <c:v>8.8005539999999993E-2</c:v>
                </c:pt>
                <c:pt idx="448">
                  <c:v>9.0010370000000006E-2</c:v>
                </c:pt>
                <c:pt idx="449">
                  <c:v>9.3532320000000002E-2</c:v>
                </c:pt>
                <c:pt idx="450">
                  <c:v>9.2211570000000007E-2</c:v>
                </c:pt>
                <c:pt idx="451">
                  <c:v>9.8749329999999996E-2</c:v>
                </c:pt>
                <c:pt idx="452">
                  <c:v>9.7004119999999999E-2</c:v>
                </c:pt>
                <c:pt idx="453">
                  <c:v>8.3396429999999994E-2</c:v>
                </c:pt>
                <c:pt idx="454">
                  <c:v>6.2504779999999996E-2</c:v>
                </c:pt>
                <c:pt idx="455">
                  <c:v>6.0796559999999999E-2</c:v>
                </c:pt>
                <c:pt idx="456">
                  <c:v>7.1832590000000002E-2</c:v>
                </c:pt>
                <c:pt idx="457">
                  <c:v>6.5669469999999994E-2</c:v>
                </c:pt>
                <c:pt idx="458">
                  <c:v>5.9007270000000001E-2</c:v>
                </c:pt>
                <c:pt idx="459">
                  <c:v>6.3138719999999995E-2</c:v>
                </c:pt>
                <c:pt idx="460">
                  <c:v>5.8192929999999997E-2</c:v>
                </c:pt>
                <c:pt idx="461">
                  <c:v>5.9822609999999998E-2</c:v>
                </c:pt>
                <c:pt idx="462">
                  <c:v>6.0455399999999999E-2</c:v>
                </c:pt>
                <c:pt idx="463">
                  <c:v>5.7750280000000001E-2</c:v>
                </c:pt>
                <c:pt idx="464">
                  <c:v>6.115988E-2</c:v>
                </c:pt>
                <c:pt idx="465">
                  <c:v>6.0430659999999997E-2</c:v>
                </c:pt>
                <c:pt idx="466">
                  <c:v>6.0696640000000003E-2</c:v>
                </c:pt>
                <c:pt idx="467">
                  <c:v>6.1882050000000001E-2</c:v>
                </c:pt>
                <c:pt idx="468">
                  <c:v>5.7041939999999999E-2</c:v>
                </c:pt>
                <c:pt idx="469">
                  <c:v>5.7866760000000003E-2</c:v>
                </c:pt>
                <c:pt idx="470">
                  <c:v>5.8358239999999999E-2</c:v>
                </c:pt>
                <c:pt idx="471">
                  <c:v>5.8113819999999997E-2</c:v>
                </c:pt>
                <c:pt idx="472">
                  <c:v>6.4925659999999996E-2</c:v>
                </c:pt>
                <c:pt idx="473">
                  <c:v>6.0078239999999998E-2</c:v>
                </c:pt>
                <c:pt idx="474">
                  <c:v>5.723756E-2</c:v>
                </c:pt>
                <c:pt idx="475">
                  <c:v>5.5282690000000002E-2</c:v>
                </c:pt>
                <c:pt idx="476">
                  <c:v>5.9367429999999999E-2</c:v>
                </c:pt>
                <c:pt idx="477">
                  <c:v>6.0739979999999999E-2</c:v>
                </c:pt>
                <c:pt idx="478">
                  <c:v>6.5338789999999994E-2</c:v>
                </c:pt>
                <c:pt idx="479">
                  <c:v>6.8208690000000002E-2</c:v>
                </c:pt>
                <c:pt idx="480">
                  <c:v>6.7539230000000006E-2</c:v>
                </c:pt>
                <c:pt idx="481">
                  <c:v>6.6978330000000003E-2</c:v>
                </c:pt>
                <c:pt idx="482">
                  <c:v>7.0260520000000007E-2</c:v>
                </c:pt>
                <c:pt idx="483">
                  <c:v>6.3071340000000004E-2</c:v>
                </c:pt>
                <c:pt idx="484">
                  <c:v>6.330392E-2</c:v>
                </c:pt>
                <c:pt idx="485">
                  <c:v>6.4839030000000006E-2</c:v>
                </c:pt>
                <c:pt idx="486">
                  <c:v>6.2091210000000001E-2</c:v>
                </c:pt>
                <c:pt idx="487">
                  <c:v>6.9894960000000006E-2</c:v>
                </c:pt>
                <c:pt idx="488">
                  <c:v>6.7646360000000003E-2</c:v>
                </c:pt>
                <c:pt idx="489">
                  <c:v>7.0510370000000003E-2</c:v>
                </c:pt>
                <c:pt idx="490">
                  <c:v>6.5657499999999994E-2</c:v>
                </c:pt>
                <c:pt idx="491">
                  <c:v>6.8222030000000003E-2</c:v>
                </c:pt>
                <c:pt idx="492">
                  <c:v>6.6343680000000002E-2</c:v>
                </c:pt>
                <c:pt idx="493">
                  <c:v>6.5303799999999995E-2</c:v>
                </c:pt>
                <c:pt idx="494">
                  <c:v>6.5034750000000002E-2</c:v>
                </c:pt>
                <c:pt idx="495">
                  <c:v>6.1430949999999998E-2</c:v>
                </c:pt>
                <c:pt idx="496">
                  <c:v>6.0888730000000002E-2</c:v>
                </c:pt>
                <c:pt idx="497">
                  <c:v>7.1575319999999998E-2</c:v>
                </c:pt>
                <c:pt idx="498">
                  <c:v>6.4176800000000006E-2</c:v>
                </c:pt>
                <c:pt idx="499">
                  <c:v>6.1131190000000002E-2</c:v>
                </c:pt>
                <c:pt idx="500">
                  <c:v>6.7415050000000004E-2</c:v>
                </c:pt>
                <c:pt idx="501">
                  <c:v>6.1482460000000003E-2</c:v>
                </c:pt>
                <c:pt idx="502">
                  <c:v>6.7059240000000006E-2</c:v>
                </c:pt>
                <c:pt idx="503">
                  <c:v>5.9886790000000002E-2</c:v>
                </c:pt>
                <c:pt idx="504">
                  <c:v>6.2146659999999999E-2</c:v>
                </c:pt>
                <c:pt idx="505">
                  <c:v>7.3294819999999997E-2</c:v>
                </c:pt>
                <c:pt idx="506">
                  <c:v>6.8262420000000004E-2</c:v>
                </c:pt>
                <c:pt idx="507">
                  <c:v>7.0090379999999994E-2</c:v>
                </c:pt>
                <c:pt idx="508">
                  <c:v>7.3649770000000003E-2</c:v>
                </c:pt>
                <c:pt idx="509">
                  <c:v>6.0607609999999999E-2</c:v>
                </c:pt>
                <c:pt idx="510">
                  <c:v>6.8993550000000001E-2</c:v>
                </c:pt>
                <c:pt idx="511">
                  <c:v>7.3879739999999999E-2</c:v>
                </c:pt>
                <c:pt idx="512">
                  <c:v>7.5358759999999997E-2</c:v>
                </c:pt>
                <c:pt idx="513">
                  <c:v>7.1105890000000005E-2</c:v>
                </c:pt>
                <c:pt idx="514">
                  <c:v>6.4792779999999994E-2</c:v>
                </c:pt>
                <c:pt idx="515">
                  <c:v>7.81448E-2</c:v>
                </c:pt>
                <c:pt idx="516">
                  <c:v>7.4460029999999996E-2</c:v>
                </c:pt>
                <c:pt idx="517">
                  <c:v>7.2143120000000005E-2</c:v>
                </c:pt>
                <c:pt idx="518">
                  <c:v>7.3323910000000006E-2</c:v>
                </c:pt>
                <c:pt idx="519">
                  <c:v>7.7209180000000002E-2</c:v>
                </c:pt>
                <c:pt idx="520">
                  <c:v>7.4747049999999995E-2</c:v>
                </c:pt>
                <c:pt idx="521">
                  <c:v>7.4056289999999997E-2</c:v>
                </c:pt>
                <c:pt idx="522">
                  <c:v>7.1441729999999995E-2</c:v>
                </c:pt>
                <c:pt idx="523">
                  <c:v>8.0007690000000006E-2</c:v>
                </c:pt>
                <c:pt idx="524">
                  <c:v>7.437038E-2</c:v>
                </c:pt>
                <c:pt idx="525">
                  <c:v>7.8182119999999994E-2</c:v>
                </c:pt>
                <c:pt idx="526">
                  <c:v>8.4616179999999999E-2</c:v>
                </c:pt>
                <c:pt idx="527">
                  <c:v>9.1703900000000005E-2</c:v>
                </c:pt>
                <c:pt idx="528">
                  <c:v>7.3919079999999998E-2</c:v>
                </c:pt>
                <c:pt idx="529">
                  <c:v>7.6922439999999995E-2</c:v>
                </c:pt>
                <c:pt idx="530">
                  <c:v>7.5979190000000002E-2</c:v>
                </c:pt>
                <c:pt idx="531">
                  <c:v>7.2754860000000005E-2</c:v>
                </c:pt>
                <c:pt idx="532">
                  <c:v>6.9545830000000003E-2</c:v>
                </c:pt>
                <c:pt idx="533">
                  <c:v>8.0327029999999994E-2</c:v>
                </c:pt>
                <c:pt idx="534">
                  <c:v>6.8390270000000003E-2</c:v>
                </c:pt>
                <c:pt idx="535">
                  <c:v>7.2528540000000002E-2</c:v>
                </c:pt>
                <c:pt idx="536">
                  <c:v>7.505945E-2</c:v>
                </c:pt>
                <c:pt idx="537">
                  <c:v>7.4352730000000006E-2</c:v>
                </c:pt>
                <c:pt idx="538">
                  <c:v>7.1351940000000003E-2</c:v>
                </c:pt>
                <c:pt idx="539">
                  <c:v>7.8867489999999998E-2</c:v>
                </c:pt>
                <c:pt idx="540">
                  <c:v>7.5170219999999996E-2</c:v>
                </c:pt>
                <c:pt idx="541">
                  <c:v>7.6128429999999997E-2</c:v>
                </c:pt>
                <c:pt idx="542">
                  <c:v>7.0272029999999999E-2</c:v>
                </c:pt>
                <c:pt idx="543">
                  <c:v>7.6012620000000003E-2</c:v>
                </c:pt>
                <c:pt idx="544">
                  <c:v>7.8680780000000006E-2</c:v>
                </c:pt>
                <c:pt idx="545">
                  <c:v>7.3088150000000005E-2</c:v>
                </c:pt>
                <c:pt idx="546">
                  <c:v>7.7198130000000004E-2</c:v>
                </c:pt>
                <c:pt idx="547">
                  <c:v>8.3364709999999995E-2</c:v>
                </c:pt>
                <c:pt idx="548">
                  <c:v>8.4593740000000001E-2</c:v>
                </c:pt>
                <c:pt idx="549">
                  <c:v>8.9865329999999993E-2</c:v>
                </c:pt>
                <c:pt idx="550">
                  <c:v>7.6811859999999996E-2</c:v>
                </c:pt>
                <c:pt idx="551">
                  <c:v>8.0261799999999994E-2</c:v>
                </c:pt>
                <c:pt idx="552">
                  <c:v>7.646029E-2</c:v>
                </c:pt>
                <c:pt idx="553">
                  <c:v>8.2788920000000002E-2</c:v>
                </c:pt>
                <c:pt idx="554">
                  <c:v>7.8326380000000001E-2</c:v>
                </c:pt>
                <c:pt idx="555">
                  <c:v>8.3395869999999997E-2</c:v>
                </c:pt>
                <c:pt idx="556">
                  <c:v>8.3112270000000002E-2</c:v>
                </c:pt>
                <c:pt idx="557">
                  <c:v>8.1946660000000004E-2</c:v>
                </c:pt>
                <c:pt idx="558">
                  <c:v>8.3489830000000001E-2</c:v>
                </c:pt>
                <c:pt idx="559">
                  <c:v>8.3277710000000005E-2</c:v>
                </c:pt>
                <c:pt idx="560">
                  <c:v>8.0880069999999998E-2</c:v>
                </c:pt>
                <c:pt idx="561">
                  <c:v>8.822373E-2</c:v>
                </c:pt>
                <c:pt idx="562">
                  <c:v>8.8175420000000004E-2</c:v>
                </c:pt>
                <c:pt idx="563">
                  <c:v>8.6220439999999995E-2</c:v>
                </c:pt>
                <c:pt idx="564">
                  <c:v>9.1771870000000005E-2</c:v>
                </c:pt>
                <c:pt idx="565">
                  <c:v>8.9564829999999998E-2</c:v>
                </c:pt>
                <c:pt idx="566">
                  <c:v>9.033004E-2</c:v>
                </c:pt>
                <c:pt idx="567">
                  <c:v>8.6876960000000003E-2</c:v>
                </c:pt>
                <c:pt idx="568">
                  <c:v>9.1496530000000006E-2</c:v>
                </c:pt>
                <c:pt idx="569">
                  <c:v>9.5052880000000006E-2</c:v>
                </c:pt>
                <c:pt idx="570">
                  <c:v>9.0043399999999996E-2</c:v>
                </c:pt>
                <c:pt idx="571">
                  <c:v>8.9247439999999997E-2</c:v>
                </c:pt>
                <c:pt idx="572">
                  <c:v>9.6555619999999995E-2</c:v>
                </c:pt>
                <c:pt idx="573">
                  <c:v>9.4762639999999995E-2</c:v>
                </c:pt>
                <c:pt idx="574">
                  <c:v>8.8737410000000003E-2</c:v>
                </c:pt>
                <c:pt idx="575">
                  <c:v>8.4745470000000003E-2</c:v>
                </c:pt>
                <c:pt idx="576">
                  <c:v>9.2431830000000006E-2</c:v>
                </c:pt>
                <c:pt idx="577">
                  <c:v>9.3466839999999995E-2</c:v>
                </c:pt>
                <c:pt idx="578">
                  <c:v>9.0240819999999999E-2</c:v>
                </c:pt>
                <c:pt idx="579">
                  <c:v>9.4601589999999999E-2</c:v>
                </c:pt>
                <c:pt idx="580">
                  <c:v>9.1762510000000005E-2</c:v>
                </c:pt>
                <c:pt idx="581">
                  <c:v>9.7729189999999994E-2</c:v>
                </c:pt>
                <c:pt idx="582">
                  <c:v>9.0471010000000004E-2</c:v>
                </c:pt>
                <c:pt idx="583">
                  <c:v>9.7512349999999998E-2</c:v>
                </c:pt>
                <c:pt idx="584">
                  <c:v>9.4372549999999999E-2</c:v>
                </c:pt>
                <c:pt idx="585">
                  <c:v>9.4005149999999996E-2</c:v>
                </c:pt>
                <c:pt idx="586">
                  <c:v>9.3133240000000006E-2</c:v>
                </c:pt>
                <c:pt idx="587">
                  <c:v>9.9657979999999993E-2</c:v>
                </c:pt>
                <c:pt idx="588">
                  <c:v>9.6358700000000005E-2</c:v>
                </c:pt>
                <c:pt idx="589">
                  <c:v>9.5173350000000004E-2</c:v>
                </c:pt>
                <c:pt idx="590">
                  <c:v>0.1021662</c:v>
                </c:pt>
                <c:pt idx="591">
                  <c:v>0.1004688</c:v>
                </c:pt>
                <c:pt idx="592">
                  <c:v>0.1017604</c:v>
                </c:pt>
                <c:pt idx="593">
                  <c:v>9.5181909999999995E-2</c:v>
                </c:pt>
                <c:pt idx="594">
                  <c:v>9.4780310000000006E-2</c:v>
                </c:pt>
                <c:pt idx="595">
                  <c:v>0.1002408</c:v>
                </c:pt>
                <c:pt idx="596">
                  <c:v>9.5978069999999999E-2</c:v>
                </c:pt>
                <c:pt idx="597">
                  <c:v>9.1438720000000001E-2</c:v>
                </c:pt>
                <c:pt idx="598">
                  <c:v>8.3574599999999999E-2</c:v>
                </c:pt>
                <c:pt idx="599">
                  <c:v>8.2528870000000004E-2</c:v>
                </c:pt>
                <c:pt idx="600">
                  <c:v>8.4712410000000002E-2</c:v>
                </c:pt>
                <c:pt idx="601">
                  <c:v>8.9020409999999994E-2</c:v>
                </c:pt>
                <c:pt idx="602">
                  <c:v>8.6994650000000007E-2</c:v>
                </c:pt>
                <c:pt idx="603">
                  <c:v>9.3016020000000005E-2</c:v>
                </c:pt>
                <c:pt idx="604">
                  <c:v>8.9220369999999993E-2</c:v>
                </c:pt>
                <c:pt idx="605">
                  <c:v>9.600554E-2</c:v>
                </c:pt>
                <c:pt idx="606">
                  <c:v>9.4037750000000003E-2</c:v>
                </c:pt>
                <c:pt idx="607">
                  <c:v>9.1805239999999996E-2</c:v>
                </c:pt>
                <c:pt idx="608">
                  <c:v>9.0063099999999993E-2</c:v>
                </c:pt>
                <c:pt idx="609">
                  <c:v>8.9881320000000001E-2</c:v>
                </c:pt>
                <c:pt idx="610">
                  <c:v>8.5473430000000003E-2</c:v>
                </c:pt>
                <c:pt idx="611">
                  <c:v>9.7459500000000004E-2</c:v>
                </c:pt>
                <c:pt idx="612">
                  <c:v>9.3948069999999995E-2</c:v>
                </c:pt>
                <c:pt idx="613">
                  <c:v>9.556808E-2</c:v>
                </c:pt>
                <c:pt idx="614">
                  <c:v>9.769282E-2</c:v>
                </c:pt>
                <c:pt idx="615">
                  <c:v>9.876828E-2</c:v>
                </c:pt>
                <c:pt idx="616">
                  <c:v>9.5026840000000001E-2</c:v>
                </c:pt>
                <c:pt idx="617">
                  <c:v>9.1500010000000007E-2</c:v>
                </c:pt>
                <c:pt idx="618">
                  <c:v>8.7501519999999999E-2</c:v>
                </c:pt>
                <c:pt idx="619">
                  <c:v>9.1878500000000002E-2</c:v>
                </c:pt>
                <c:pt idx="620">
                  <c:v>9.4964569999999998E-2</c:v>
                </c:pt>
                <c:pt idx="621">
                  <c:v>9.4224130000000003E-2</c:v>
                </c:pt>
                <c:pt idx="622">
                  <c:v>7.8464690000000004E-2</c:v>
                </c:pt>
                <c:pt idx="623">
                  <c:v>8.1849130000000006E-2</c:v>
                </c:pt>
                <c:pt idx="624">
                  <c:v>8.3653790000000006E-2</c:v>
                </c:pt>
                <c:pt idx="625">
                  <c:v>8.7411550000000005E-2</c:v>
                </c:pt>
                <c:pt idx="626">
                  <c:v>8.480936E-2</c:v>
                </c:pt>
                <c:pt idx="627">
                  <c:v>8.8605820000000002E-2</c:v>
                </c:pt>
                <c:pt idx="628">
                  <c:v>9.3829770000000007E-2</c:v>
                </c:pt>
                <c:pt idx="629">
                  <c:v>8.8134370000000004E-2</c:v>
                </c:pt>
                <c:pt idx="630">
                  <c:v>8.5474560000000005E-2</c:v>
                </c:pt>
                <c:pt idx="631">
                  <c:v>8.7751270000000006E-2</c:v>
                </c:pt>
                <c:pt idx="632">
                  <c:v>9.7577339999999999E-2</c:v>
                </c:pt>
                <c:pt idx="633">
                  <c:v>9.2747319999999994E-2</c:v>
                </c:pt>
                <c:pt idx="634">
                  <c:v>9.4327839999999996E-2</c:v>
                </c:pt>
                <c:pt idx="635">
                  <c:v>0.1000857</c:v>
                </c:pt>
                <c:pt idx="636">
                  <c:v>9.3089190000000002E-2</c:v>
                </c:pt>
                <c:pt idx="637">
                  <c:v>9.4018889999999994E-2</c:v>
                </c:pt>
                <c:pt idx="638">
                  <c:v>9.7589209999999996E-2</c:v>
                </c:pt>
                <c:pt idx="639">
                  <c:v>9.821146E-2</c:v>
                </c:pt>
                <c:pt idx="640">
                  <c:v>9.7213629999999995E-2</c:v>
                </c:pt>
                <c:pt idx="641">
                  <c:v>9.2260969999999998E-2</c:v>
                </c:pt>
                <c:pt idx="642">
                  <c:v>9.0428209999999995E-2</c:v>
                </c:pt>
                <c:pt idx="643">
                  <c:v>9.4185720000000001E-2</c:v>
                </c:pt>
                <c:pt idx="644">
                  <c:v>9.7078949999999997E-2</c:v>
                </c:pt>
                <c:pt idx="645">
                  <c:v>9.2273620000000001E-2</c:v>
                </c:pt>
                <c:pt idx="646">
                  <c:v>9.3433589999999997E-2</c:v>
                </c:pt>
                <c:pt idx="647">
                  <c:v>0.1007812</c:v>
                </c:pt>
                <c:pt idx="648">
                  <c:v>0.10178039999999999</c:v>
                </c:pt>
                <c:pt idx="649">
                  <c:v>0.1047781</c:v>
                </c:pt>
                <c:pt idx="650">
                  <c:v>9.5962439999999996E-2</c:v>
                </c:pt>
                <c:pt idx="651">
                  <c:v>9.7318639999999998E-2</c:v>
                </c:pt>
                <c:pt idx="652">
                  <c:v>0.1026495</c:v>
                </c:pt>
                <c:pt idx="653">
                  <c:v>9.6772869999999997E-2</c:v>
                </c:pt>
                <c:pt idx="654">
                  <c:v>9.8157149999999999E-2</c:v>
                </c:pt>
                <c:pt idx="655">
                  <c:v>9.4614740000000003E-2</c:v>
                </c:pt>
                <c:pt idx="656">
                  <c:v>9.7135159999999998E-2</c:v>
                </c:pt>
                <c:pt idx="657">
                  <c:v>0.10738880000000001</c:v>
                </c:pt>
                <c:pt idx="658">
                  <c:v>0.1015288</c:v>
                </c:pt>
                <c:pt idx="659">
                  <c:v>0.1011973</c:v>
                </c:pt>
                <c:pt idx="660">
                  <c:v>0.1051772</c:v>
                </c:pt>
                <c:pt idx="661">
                  <c:v>9.8699599999999998E-2</c:v>
                </c:pt>
                <c:pt idx="662">
                  <c:v>0.11002960000000001</c:v>
                </c:pt>
                <c:pt idx="663">
                  <c:v>9.9828410000000006E-2</c:v>
                </c:pt>
                <c:pt idx="664">
                  <c:v>0.1006765</c:v>
                </c:pt>
                <c:pt idx="665">
                  <c:v>0.1098359</c:v>
                </c:pt>
                <c:pt idx="666">
                  <c:v>0.1047109</c:v>
                </c:pt>
                <c:pt idx="667">
                  <c:v>9.9874790000000005E-2</c:v>
                </c:pt>
                <c:pt idx="668">
                  <c:v>0.1071109</c:v>
                </c:pt>
                <c:pt idx="669">
                  <c:v>0.10322779999999999</c:v>
                </c:pt>
                <c:pt idx="670">
                  <c:v>9.4439659999999995E-2</c:v>
                </c:pt>
                <c:pt idx="671">
                  <c:v>9.3568120000000005E-2</c:v>
                </c:pt>
                <c:pt idx="672">
                  <c:v>8.1495139999999994E-2</c:v>
                </c:pt>
                <c:pt idx="673">
                  <c:v>7.6538770000000006E-2</c:v>
                </c:pt>
                <c:pt idx="674">
                  <c:v>7.6922790000000005E-2</c:v>
                </c:pt>
                <c:pt idx="675">
                  <c:v>7.5113399999999997E-2</c:v>
                </c:pt>
                <c:pt idx="676">
                  <c:v>8.0663799999999994E-2</c:v>
                </c:pt>
                <c:pt idx="677">
                  <c:v>8.1322720000000001E-2</c:v>
                </c:pt>
                <c:pt idx="678">
                  <c:v>7.8539129999999999E-2</c:v>
                </c:pt>
                <c:pt idx="679">
                  <c:v>8.0545640000000002E-2</c:v>
                </c:pt>
                <c:pt idx="680">
                  <c:v>8.1085110000000002E-2</c:v>
                </c:pt>
                <c:pt idx="681">
                  <c:v>8.4961949999999994E-2</c:v>
                </c:pt>
                <c:pt idx="682">
                  <c:v>7.7210039999999994E-2</c:v>
                </c:pt>
                <c:pt idx="683">
                  <c:v>7.821359E-2</c:v>
                </c:pt>
                <c:pt idx="684">
                  <c:v>7.4380139999999997E-2</c:v>
                </c:pt>
                <c:pt idx="685">
                  <c:v>7.8386109999999995E-2</c:v>
                </c:pt>
                <c:pt idx="686">
                  <c:v>8.4506269999999994E-2</c:v>
                </c:pt>
                <c:pt idx="687">
                  <c:v>8.1721890000000005E-2</c:v>
                </c:pt>
                <c:pt idx="688">
                  <c:v>8.1774929999999996E-2</c:v>
                </c:pt>
                <c:pt idx="689">
                  <c:v>7.6606610000000006E-2</c:v>
                </c:pt>
                <c:pt idx="690">
                  <c:v>7.992697E-2</c:v>
                </c:pt>
                <c:pt idx="691">
                  <c:v>7.9500810000000005E-2</c:v>
                </c:pt>
                <c:pt idx="692">
                  <c:v>8.5141640000000005E-2</c:v>
                </c:pt>
                <c:pt idx="693">
                  <c:v>8.1445760000000006E-2</c:v>
                </c:pt>
                <c:pt idx="694">
                  <c:v>9.7279160000000003E-2</c:v>
                </c:pt>
                <c:pt idx="695">
                  <c:v>8.2844150000000005E-2</c:v>
                </c:pt>
                <c:pt idx="696">
                  <c:v>8.9566149999999997E-2</c:v>
                </c:pt>
                <c:pt idx="697">
                  <c:v>8.5683220000000004E-2</c:v>
                </c:pt>
                <c:pt idx="698">
                  <c:v>8.3408200000000002E-2</c:v>
                </c:pt>
                <c:pt idx="699">
                  <c:v>8.4296839999999998E-2</c:v>
                </c:pt>
                <c:pt idx="700">
                  <c:v>8.4243360000000003E-2</c:v>
                </c:pt>
                <c:pt idx="701">
                  <c:v>8.6400089999999999E-2</c:v>
                </c:pt>
                <c:pt idx="702">
                  <c:v>8.9542369999999996E-2</c:v>
                </c:pt>
                <c:pt idx="703">
                  <c:v>9.2600440000000006E-2</c:v>
                </c:pt>
                <c:pt idx="704">
                  <c:v>8.4288569999999993E-2</c:v>
                </c:pt>
                <c:pt idx="705">
                  <c:v>9.103522E-2</c:v>
                </c:pt>
                <c:pt idx="706">
                  <c:v>8.3282190000000006E-2</c:v>
                </c:pt>
                <c:pt idx="707">
                  <c:v>9.0120740000000005E-2</c:v>
                </c:pt>
                <c:pt idx="708">
                  <c:v>8.5924630000000002E-2</c:v>
                </c:pt>
                <c:pt idx="709">
                  <c:v>8.6185659999999997E-2</c:v>
                </c:pt>
                <c:pt idx="710">
                  <c:v>9.0270970000000006E-2</c:v>
                </c:pt>
                <c:pt idx="711">
                  <c:v>9.0743909999999997E-2</c:v>
                </c:pt>
                <c:pt idx="712">
                  <c:v>9.0877330000000006E-2</c:v>
                </c:pt>
                <c:pt idx="713">
                  <c:v>8.5146109999999997E-2</c:v>
                </c:pt>
                <c:pt idx="714">
                  <c:v>8.6606760000000005E-2</c:v>
                </c:pt>
                <c:pt idx="715">
                  <c:v>9.1860090000000005E-2</c:v>
                </c:pt>
                <c:pt idx="716">
                  <c:v>9.0922210000000003E-2</c:v>
                </c:pt>
                <c:pt idx="717">
                  <c:v>9.5624959999999995E-2</c:v>
                </c:pt>
                <c:pt idx="718">
                  <c:v>8.8609519999999997E-2</c:v>
                </c:pt>
                <c:pt idx="719">
                  <c:v>8.9942800000000003E-2</c:v>
                </c:pt>
                <c:pt idx="720">
                  <c:v>9.0709049999999999E-2</c:v>
                </c:pt>
                <c:pt idx="721">
                  <c:v>9.4783480000000003E-2</c:v>
                </c:pt>
                <c:pt idx="722">
                  <c:v>9.1538910000000001E-2</c:v>
                </c:pt>
                <c:pt idx="723">
                  <c:v>9.2839340000000006E-2</c:v>
                </c:pt>
                <c:pt idx="724">
                  <c:v>9.2364390000000005E-2</c:v>
                </c:pt>
                <c:pt idx="725">
                  <c:v>9.1892260000000003E-2</c:v>
                </c:pt>
                <c:pt idx="726">
                  <c:v>9.0204999999999994E-2</c:v>
                </c:pt>
                <c:pt idx="727">
                  <c:v>8.7580610000000003E-2</c:v>
                </c:pt>
                <c:pt idx="728">
                  <c:v>9.0180910000000003E-2</c:v>
                </c:pt>
                <c:pt idx="729">
                  <c:v>8.8263679999999997E-2</c:v>
                </c:pt>
                <c:pt idx="730">
                  <c:v>8.4254529999999994E-2</c:v>
                </c:pt>
                <c:pt idx="731">
                  <c:v>8.7856260000000005E-2</c:v>
                </c:pt>
                <c:pt idx="732">
                  <c:v>8.9723330000000004E-2</c:v>
                </c:pt>
                <c:pt idx="733">
                  <c:v>8.7925139999999999E-2</c:v>
                </c:pt>
                <c:pt idx="734">
                  <c:v>8.8772160000000003E-2</c:v>
                </c:pt>
                <c:pt idx="735">
                  <c:v>9.3272350000000004E-2</c:v>
                </c:pt>
                <c:pt idx="736">
                  <c:v>8.942638E-2</c:v>
                </c:pt>
                <c:pt idx="737">
                  <c:v>9.1214210000000004E-2</c:v>
                </c:pt>
                <c:pt idx="738">
                  <c:v>9.0559559999999997E-2</c:v>
                </c:pt>
                <c:pt idx="739">
                  <c:v>9.6903829999999996E-2</c:v>
                </c:pt>
                <c:pt idx="740">
                  <c:v>8.892535E-2</c:v>
                </c:pt>
                <c:pt idx="741">
                  <c:v>9.3082230000000002E-2</c:v>
                </c:pt>
                <c:pt idx="742">
                  <c:v>8.5379179999999999E-2</c:v>
                </c:pt>
                <c:pt idx="743">
                  <c:v>8.4537329999999994E-2</c:v>
                </c:pt>
                <c:pt idx="744">
                  <c:v>9.1145690000000001E-2</c:v>
                </c:pt>
                <c:pt idx="745">
                  <c:v>9.5961459999999998E-2</c:v>
                </c:pt>
                <c:pt idx="746">
                  <c:v>9.4184760000000006E-2</c:v>
                </c:pt>
                <c:pt idx="747">
                  <c:v>9.1025999999999996E-2</c:v>
                </c:pt>
                <c:pt idx="748">
                  <c:v>8.6237519999999998E-2</c:v>
                </c:pt>
                <c:pt idx="749">
                  <c:v>8.6522950000000001E-2</c:v>
                </c:pt>
                <c:pt idx="750">
                  <c:v>8.4815799999999997E-2</c:v>
                </c:pt>
                <c:pt idx="751">
                  <c:v>8.7213410000000005E-2</c:v>
                </c:pt>
                <c:pt idx="752">
                  <c:v>8.8415450000000007E-2</c:v>
                </c:pt>
                <c:pt idx="753">
                  <c:v>8.1127699999999997E-2</c:v>
                </c:pt>
                <c:pt idx="754">
                  <c:v>8.7024879999999999E-2</c:v>
                </c:pt>
                <c:pt idx="755">
                  <c:v>9.5528479999999999E-2</c:v>
                </c:pt>
                <c:pt idx="756">
                  <c:v>8.9712280000000005E-2</c:v>
                </c:pt>
                <c:pt idx="757">
                  <c:v>9.1414060000000005E-2</c:v>
                </c:pt>
                <c:pt idx="758">
                  <c:v>9.05363E-2</c:v>
                </c:pt>
                <c:pt idx="759">
                  <c:v>9.1321150000000004E-2</c:v>
                </c:pt>
                <c:pt idx="760">
                  <c:v>8.7129609999999996E-2</c:v>
                </c:pt>
                <c:pt idx="761">
                  <c:v>8.5751740000000007E-2</c:v>
                </c:pt>
                <c:pt idx="762">
                  <c:v>9.0267260000000002E-2</c:v>
                </c:pt>
                <c:pt idx="763">
                  <c:v>8.8618559999999999E-2</c:v>
                </c:pt>
                <c:pt idx="764">
                  <c:v>8.7512610000000005E-2</c:v>
                </c:pt>
                <c:pt idx="765">
                  <c:v>8.4222669999999999E-2</c:v>
                </c:pt>
                <c:pt idx="766">
                  <c:v>9.0260530000000005E-2</c:v>
                </c:pt>
                <c:pt idx="767">
                  <c:v>9.1405089999999994E-2</c:v>
                </c:pt>
                <c:pt idx="768">
                  <c:v>8.512815E-2</c:v>
                </c:pt>
                <c:pt idx="769">
                  <c:v>9.0871770000000004E-2</c:v>
                </c:pt>
                <c:pt idx="770">
                  <c:v>8.6301020000000006E-2</c:v>
                </c:pt>
                <c:pt idx="771">
                  <c:v>9.1679399999999994E-2</c:v>
                </c:pt>
                <c:pt idx="772">
                  <c:v>8.6592089999999997E-2</c:v>
                </c:pt>
                <c:pt idx="773">
                  <c:v>9.1887440000000001E-2</c:v>
                </c:pt>
                <c:pt idx="774">
                  <c:v>9.5404829999999996E-2</c:v>
                </c:pt>
                <c:pt idx="775">
                  <c:v>9.2336860000000007E-2</c:v>
                </c:pt>
                <c:pt idx="776">
                  <c:v>9.4644640000000002E-2</c:v>
                </c:pt>
                <c:pt idx="777">
                  <c:v>9.2321899999999998E-2</c:v>
                </c:pt>
                <c:pt idx="778">
                  <c:v>9.5072470000000006E-2</c:v>
                </c:pt>
                <c:pt idx="779">
                  <c:v>9.9432300000000001E-2</c:v>
                </c:pt>
                <c:pt idx="780">
                  <c:v>9.6729490000000001E-2</c:v>
                </c:pt>
                <c:pt idx="781">
                  <c:v>9.5335939999999994E-2</c:v>
                </c:pt>
                <c:pt idx="782">
                  <c:v>9.5544950000000003E-2</c:v>
                </c:pt>
                <c:pt idx="783">
                  <c:v>9.2616729999999994E-2</c:v>
                </c:pt>
                <c:pt idx="784">
                  <c:v>9.5818559999999997E-2</c:v>
                </c:pt>
                <c:pt idx="785">
                  <c:v>9.2671050000000005E-2</c:v>
                </c:pt>
                <c:pt idx="786">
                  <c:v>8.7206400000000003E-2</c:v>
                </c:pt>
                <c:pt idx="787">
                  <c:v>9.6280840000000006E-2</c:v>
                </c:pt>
                <c:pt idx="788">
                  <c:v>9.5165680000000002E-2</c:v>
                </c:pt>
                <c:pt idx="789">
                  <c:v>9.7071580000000005E-2</c:v>
                </c:pt>
                <c:pt idx="790">
                  <c:v>0.1026222</c:v>
                </c:pt>
                <c:pt idx="791">
                  <c:v>9.4624680000000003E-2</c:v>
                </c:pt>
                <c:pt idx="792">
                  <c:v>9.5821279999999995E-2</c:v>
                </c:pt>
                <c:pt idx="793">
                  <c:v>9.3274339999999997E-2</c:v>
                </c:pt>
                <c:pt idx="794">
                  <c:v>8.6804229999999996E-2</c:v>
                </c:pt>
                <c:pt idx="795">
                  <c:v>9.0039309999999997E-2</c:v>
                </c:pt>
                <c:pt idx="796">
                  <c:v>9.7180829999999996E-2</c:v>
                </c:pt>
                <c:pt idx="797">
                  <c:v>9.8902320000000002E-2</c:v>
                </c:pt>
                <c:pt idx="798">
                  <c:v>8.7543750000000004E-2</c:v>
                </c:pt>
                <c:pt idx="799">
                  <c:v>8.6879570000000003E-2</c:v>
                </c:pt>
                <c:pt idx="800">
                  <c:v>8.6586709999999997E-2</c:v>
                </c:pt>
                <c:pt idx="801">
                  <c:v>9.1313619999999998E-2</c:v>
                </c:pt>
                <c:pt idx="802">
                  <c:v>9.8458660000000003E-2</c:v>
                </c:pt>
                <c:pt idx="803">
                  <c:v>9.4897720000000005E-2</c:v>
                </c:pt>
                <c:pt idx="804">
                  <c:v>0.100206</c:v>
                </c:pt>
                <c:pt idx="805">
                  <c:v>0.10108159999999999</c:v>
                </c:pt>
                <c:pt idx="806">
                  <c:v>9.6704040000000005E-2</c:v>
                </c:pt>
                <c:pt idx="807">
                  <c:v>9.8237720000000001E-2</c:v>
                </c:pt>
                <c:pt idx="808">
                  <c:v>9.5120689999999994E-2</c:v>
                </c:pt>
                <c:pt idx="809">
                  <c:v>0.103433</c:v>
                </c:pt>
                <c:pt idx="810">
                  <c:v>8.6500489999999999E-2</c:v>
                </c:pt>
                <c:pt idx="811">
                  <c:v>9.2106830000000001E-2</c:v>
                </c:pt>
                <c:pt idx="812">
                  <c:v>9.0646099999999993E-2</c:v>
                </c:pt>
                <c:pt idx="813">
                  <c:v>9.3389890000000003E-2</c:v>
                </c:pt>
                <c:pt idx="814">
                  <c:v>9.5112199999999994E-2</c:v>
                </c:pt>
                <c:pt idx="815">
                  <c:v>8.1938339999999998E-2</c:v>
                </c:pt>
                <c:pt idx="816">
                  <c:v>9.4223979999999999E-2</c:v>
                </c:pt>
                <c:pt idx="817">
                  <c:v>9.5559500000000006E-2</c:v>
                </c:pt>
                <c:pt idx="818">
                  <c:v>9.0807100000000002E-2</c:v>
                </c:pt>
                <c:pt idx="819">
                  <c:v>9.0176430000000002E-2</c:v>
                </c:pt>
                <c:pt idx="820">
                  <c:v>0.1014108</c:v>
                </c:pt>
                <c:pt idx="821">
                  <c:v>9.9060910000000002E-2</c:v>
                </c:pt>
                <c:pt idx="822">
                  <c:v>9.5496600000000001E-2</c:v>
                </c:pt>
                <c:pt idx="823">
                  <c:v>0.10049329999999999</c:v>
                </c:pt>
                <c:pt idx="824">
                  <c:v>9.9270330000000004E-2</c:v>
                </c:pt>
                <c:pt idx="825">
                  <c:v>9.02091E-2</c:v>
                </c:pt>
                <c:pt idx="826">
                  <c:v>9.9589700000000003E-2</c:v>
                </c:pt>
                <c:pt idx="827">
                  <c:v>9.6586599999999995E-2</c:v>
                </c:pt>
                <c:pt idx="828">
                  <c:v>9.3647519999999998E-2</c:v>
                </c:pt>
                <c:pt idx="829">
                  <c:v>9.1909829999999998E-2</c:v>
                </c:pt>
                <c:pt idx="830">
                  <c:v>9.458511E-2</c:v>
                </c:pt>
                <c:pt idx="831">
                  <c:v>9.1998769999999994E-2</c:v>
                </c:pt>
                <c:pt idx="832">
                  <c:v>9.0935440000000006E-2</c:v>
                </c:pt>
                <c:pt idx="833">
                  <c:v>8.9897450000000004E-2</c:v>
                </c:pt>
                <c:pt idx="834">
                  <c:v>9.0929960000000004E-2</c:v>
                </c:pt>
                <c:pt idx="835">
                  <c:v>9.8322300000000001E-2</c:v>
                </c:pt>
                <c:pt idx="836">
                  <c:v>9.8622589999999996E-2</c:v>
                </c:pt>
                <c:pt idx="837">
                  <c:v>9.7483689999999998E-2</c:v>
                </c:pt>
                <c:pt idx="838">
                  <c:v>9.7565310000000002E-2</c:v>
                </c:pt>
                <c:pt idx="839">
                  <c:v>0.10422480000000001</c:v>
                </c:pt>
                <c:pt idx="840">
                  <c:v>0.103072</c:v>
                </c:pt>
                <c:pt idx="841">
                  <c:v>9.5156470000000007E-2</c:v>
                </c:pt>
                <c:pt idx="842">
                  <c:v>9.7126900000000002E-2</c:v>
                </c:pt>
                <c:pt idx="843">
                  <c:v>9.5717969999999999E-2</c:v>
                </c:pt>
                <c:pt idx="844">
                  <c:v>0.1005489</c:v>
                </c:pt>
                <c:pt idx="845">
                  <c:v>9.5812480000000005E-2</c:v>
                </c:pt>
                <c:pt idx="846">
                  <c:v>9.6982490000000005E-2</c:v>
                </c:pt>
                <c:pt idx="847">
                  <c:v>9.9206440000000007E-2</c:v>
                </c:pt>
                <c:pt idx="848">
                  <c:v>0.10050920000000001</c:v>
                </c:pt>
                <c:pt idx="849">
                  <c:v>9.7943479999999999E-2</c:v>
                </c:pt>
                <c:pt idx="850">
                  <c:v>9.7099909999999998E-2</c:v>
                </c:pt>
                <c:pt idx="851">
                  <c:v>0.10065209999999999</c:v>
                </c:pt>
                <c:pt idx="852">
                  <c:v>9.4449089999999999E-2</c:v>
                </c:pt>
                <c:pt idx="853">
                  <c:v>0.1039559</c:v>
                </c:pt>
                <c:pt idx="854">
                  <c:v>0.1019712</c:v>
                </c:pt>
                <c:pt idx="855">
                  <c:v>0.1072813</c:v>
                </c:pt>
                <c:pt idx="856">
                  <c:v>9.7157439999999998E-2</c:v>
                </c:pt>
                <c:pt idx="857">
                  <c:v>0.1034216</c:v>
                </c:pt>
                <c:pt idx="858">
                  <c:v>0.10095469999999999</c:v>
                </c:pt>
                <c:pt idx="859">
                  <c:v>0.10185669999999999</c:v>
                </c:pt>
                <c:pt idx="860">
                  <c:v>9.8689600000000002E-2</c:v>
                </c:pt>
                <c:pt idx="861">
                  <c:v>0.10557370000000001</c:v>
                </c:pt>
                <c:pt idx="862">
                  <c:v>0.10478800000000001</c:v>
                </c:pt>
                <c:pt idx="863">
                  <c:v>0.1036388</c:v>
                </c:pt>
                <c:pt idx="864">
                  <c:v>0.10431550000000001</c:v>
                </c:pt>
                <c:pt idx="865">
                  <c:v>0.1038275</c:v>
                </c:pt>
                <c:pt idx="866">
                  <c:v>0.1033515</c:v>
                </c:pt>
                <c:pt idx="867">
                  <c:v>0.1042944</c:v>
                </c:pt>
                <c:pt idx="868">
                  <c:v>9.6475920000000007E-2</c:v>
                </c:pt>
                <c:pt idx="869">
                  <c:v>0.1044852</c:v>
                </c:pt>
                <c:pt idx="870">
                  <c:v>0.1064152</c:v>
                </c:pt>
                <c:pt idx="871">
                  <c:v>0.106654</c:v>
                </c:pt>
                <c:pt idx="872">
                  <c:v>0.1026166</c:v>
                </c:pt>
                <c:pt idx="873">
                  <c:v>0.1036753</c:v>
                </c:pt>
                <c:pt idx="874">
                  <c:v>0.1031799</c:v>
                </c:pt>
                <c:pt idx="875">
                  <c:v>0.10341590000000001</c:v>
                </c:pt>
                <c:pt idx="876">
                  <c:v>0.1043403</c:v>
                </c:pt>
                <c:pt idx="877">
                  <c:v>0.1052684</c:v>
                </c:pt>
                <c:pt idx="878">
                  <c:v>0.1092003</c:v>
                </c:pt>
                <c:pt idx="879">
                  <c:v>0.1027656</c:v>
                </c:pt>
                <c:pt idx="880">
                  <c:v>0.1025794</c:v>
                </c:pt>
                <c:pt idx="881">
                  <c:v>0.1026133</c:v>
                </c:pt>
                <c:pt idx="882">
                  <c:v>0.1080005</c:v>
                </c:pt>
                <c:pt idx="883">
                  <c:v>0.1086319</c:v>
                </c:pt>
                <c:pt idx="884">
                  <c:v>0.1023646</c:v>
                </c:pt>
                <c:pt idx="885">
                  <c:v>0.1009835</c:v>
                </c:pt>
                <c:pt idx="886">
                  <c:v>0.1027571</c:v>
                </c:pt>
                <c:pt idx="887">
                  <c:v>0.10390340000000001</c:v>
                </c:pt>
                <c:pt idx="888">
                  <c:v>0.1052212</c:v>
                </c:pt>
                <c:pt idx="889">
                  <c:v>0.10241459999999999</c:v>
                </c:pt>
                <c:pt idx="890">
                  <c:v>0.1109742</c:v>
                </c:pt>
                <c:pt idx="891">
                  <c:v>9.9798639999999994E-2</c:v>
                </c:pt>
                <c:pt idx="892">
                  <c:v>0.1030976</c:v>
                </c:pt>
                <c:pt idx="893">
                  <c:v>0.10498780000000001</c:v>
                </c:pt>
                <c:pt idx="894">
                  <c:v>0.10730679999999999</c:v>
                </c:pt>
                <c:pt idx="895">
                  <c:v>0.10541440000000001</c:v>
                </c:pt>
                <c:pt idx="896">
                  <c:v>0.1004393</c:v>
                </c:pt>
                <c:pt idx="897">
                  <c:v>0.10411910000000001</c:v>
                </c:pt>
                <c:pt idx="898">
                  <c:v>0.10131130000000001</c:v>
                </c:pt>
                <c:pt idx="899">
                  <c:v>0.10464370000000001</c:v>
                </c:pt>
                <c:pt idx="900">
                  <c:v>0.1037983</c:v>
                </c:pt>
                <c:pt idx="901">
                  <c:v>0.10892110000000001</c:v>
                </c:pt>
                <c:pt idx="902">
                  <c:v>0.10583579999999999</c:v>
                </c:pt>
                <c:pt idx="903">
                  <c:v>9.8939029999999997E-2</c:v>
                </c:pt>
                <c:pt idx="904">
                  <c:v>0.1020803</c:v>
                </c:pt>
                <c:pt idx="905">
                  <c:v>9.9001270000000002E-2</c:v>
                </c:pt>
                <c:pt idx="906">
                  <c:v>0.1054582</c:v>
                </c:pt>
                <c:pt idx="907">
                  <c:v>0.10149080000000001</c:v>
                </c:pt>
                <c:pt idx="908">
                  <c:v>0.1053191</c:v>
                </c:pt>
                <c:pt idx="909">
                  <c:v>0.1020667</c:v>
                </c:pt>
                <c:pt idx="910">
                  <c:v>9.8713930000000005E-2</c:v>
                </c:pt>
                <c:pt idx="911">
                  <c:v>0.10383489999999999</c:v>
                </c:pt>
                <c:pt idx="912">
                  <c:v>0.1041069</c:v>
                </c:pt>
                <c:pt idx="913">
                  <c:v>0.10664419999999999</c:v>
                </c:pt>
                <c:pt idx="914">
                  <c:v>0.1072143</c:v>
                </c:pt>
                <c:pt idx="915">
                  <c:v>0.1053322</c:v>
                </c:pt>
                <c:pt idx="916">
                  <c:v>0.1035722</c:v>
                </c:pt>
                <c:pt idx="917">
                  <c:v>0.1095303</c:v>
                </c:pt>
                <c:pt idx="918">
                  <c:v>0.10364130000000001</c:v>
                </c:pt>
                <c:pt idx="919">
                  <c:v>0.1046454</c:v>
                </c:pt>
                <c:pt idx="920">
                  <c:v>0.1068786</c:v>
                </c:pt>
                <c:pt idx="921">
                  <c:v>0.1099223</c:v>
                </c:pt>
                <c:pt idx="922">
                  <c:v>0.10663350000000001</c:v>
                </c:pt>
                <c:pt idx="923">
                  <c:v>0.102003</c:v>
                </c:pt>
                <c:pt idx="924">
                  <c:v>0.1088522</c:v>
                </c:pt>
                <c:pt idx="925">
                  <c:v>0.10657320000000001</c:v>
                </c:pt>
                <c:pt idx="926">
                  <c:v>0.1048784</c:v>
                </c:pt>
                <c:pt idx="927">
                  <c:v>0.10464519999999999</c:v>
                </c:pt>
                <c:pt idx="928">
                  <c:v>0.11078440000000001</c:v>
                </c:pt>
                <c:pt idx="929">
                  <c:v>0.1072429</c:v>
                </c:pt>
                <c:pt idx="930">
                  <c:v>0.109902</c:v>
                </c:pt>
                <c:pt idx="931">
                  <c:v>0.1060565</c:v>
                </c:pt>
                <c:pt idx="932">
                  <c:v>0.11164200000000001</c:v>
                </c:pt>
                <c:pt idx="933">
                  <c:v>0.1146479</c:v>
                </c:pt>
                <c:pt idx="934">
                  <c:v>0.108598</c:v>
                </c:pt>
                <c:pt idx="935">
                  <c:v>0.1090709</c:v>
                </c:pt>
                <c:pt idx="936">
                  <c:v>0.1064089</c:v>
                </c:pt>
                <c:pt idx="937">
                  <c:v>0.1136789</c:v>
                </c:pt>
                <c:pt idx="938">
                  <c:v>0.107997</c:v>
                </c:pt>
                <c:pt idx="939">
                  <c:v>0.1107877</c:v>
                </c:pt>
                <c:pt idx="940">
                  <c:v>0.1096602</c:v>
                </c:pt>
                <c:pt idx="941">
                  <c:v>0.11227429999999999</c:v>
                </c:pt>
                <c:pt idx="942">
                  <c:v>0.102427</c:v>
                </c:pt>
                <c:pt idx="943">
                  <c:v>0.1127746</c:v>
                </c:pt>
                <c:pt idx="944">
                  <c:v>0.1164139</c:v>
                </c:pt>
                <c:pt idx="945">
                  <c:v>0.11279699999999999</c:v>
                </c:pt>
                <c:pt idx="946">
                  <c:v>0.10776040000000001</c:v>
                </c:pt>
                <c:pt idx="947">
                  <c:v>0.1033921</c:v>
                </c:pt>
                <c:pt idx="948">
                  <c:v>0.1088766</c:v>
                </c:pt>
                <c:pt idx="949">
                  <c:v>0.10873529999999999</c:v>
                </c:pt>
                <c:pt idx="950">
                  <c:v>0.1071936</c:v>
                </c:pt>
                <c:pt idx="951">
                  <c:v>0.1106562</c:v>
                </c:pt>
                <c:pt idx="952">
                  <c:v>0.108128</c:v>
                </c:pt>
                <c:pt idx="953">
                  <c:v>0.1034808</c:v>
                </c:pt>
                <c:pt idx="954">
                  <c:v>0.1038593</c:v>
                </c:pt>
                <c:pt idx="955">
                  <c:v>0.10708230000000001</c:v>
                </c:pt>
                <c:pt idx="956">
                  <c:v>0.1236733</c:v>
                </c:pt>
                <c:pt idx="957">
                  <c:v>0.1107795</c:v>
                </c:pt>
                <c:pt idx="958">
                  <c:v>0.1033324</c:v>
                </c:pt>
                <c:pt idx="959">
                  <c:v>0.1122214</c:v>
                </c:pt>
                <c:pt idx="960">
                  <c:v>0.1162065</c:v>
                </c:pt>
                <c:pt idx="961">
                  <c:v>0.1102887</c:v>
                </c:pt>
                <c:pt idx="962">
                  <c:v>0.1186406</c:v>
                </c:pt>
                <c:pt idx="963">
                  <c:v>0.12636349999999999</c:v>
                </c:pt>
                <c:pt idx="964">
                  <c:v>0.1175433</c:v>
                </c:pt>
                <c:pt idx="965">
                  <c:v>0.1201127</c:v>
                </c:pt>
                <c:pt idx="966">
                  <c:v>0.13103100000000001</c:v>
                </c:pt>
                <c:pt idx="967">
                  <c:v>0.1285512</c:v>
                </c:pt>
                <c:pt idx="968">
                  <c:v>0.12225569999999999</c:v>
                </c:pt>
                <c:pt idx="969">
                  <c:v>0.115296</c:v>
                </c:pt>
                <c:pt idx="970">
                  <c:v>0.1239613</c:v>
                </c:pt>
                <c:pt idx="971">
                  <c:v>0.1223947</c:v>
                </c:pt>
                <c:pt idx="972">
                  <c:v>0.1218315</c:v>
                </c:pt>
                <c:pt idx="973">
                  <c:v>0.11621479999999999</c:v>
                </c:pt>
                <c:pt idx="974">
                  <c:v>0.12234680000000001</c:v>
                </c:pt>
                <c:pt idx="975">
                  <c:v>0.12848960000000001</c:v>
                </c:pt>
                <c:pt idx="976">
                  <c:v>0.1164258</c:v>
                </c:pt>
                <c:pt idx="977">
                  <c:v>0.1156162</c:v>
                </c:pt>
                <c:pt idx="978">
                  <c:v>0.11638080000000001</c:v>
                </c:pt>
                <c:pt idx="979">
                  <c:v>0.1166924</c:v>
                </c:pt>
                <c:pt idx="980">
                  <c:v>0.1198935</c:v>
                </c:pt>
                <c:pt idx="981">
                  <c:v>0.12313780000000001</c:v>
                </c:pt>
                <c:pt idx="982">
                  <c:v>0.12555050000000001</c:v>
                </c:pt>
                <c:pt idx="983">
                  <c:v>0.1227319</c:v>
                </c:pt>
                <c:pt idx="984">
                  <c:v>0.1162364</c:v>
                </c:pt>
                <c:pt idx="985">
                  <c:v>0.1107862</c:v>
                </c:pt>
                <c:pt idx="986">
                  <c:v>0.1153539</c:v>
                </c:pt>
                <c:pt idx="987">
                  <c:v>0.1226761</c:v>
                </c:pt>
                <c:pt idx="988">
                  <c:v>0.112788</c:v>
                </c:pt>
                <c:pt idx="989">
                  <c:v>0.1239518</c:v>
                </c:pt>
                <c:pt idx="990">
                  <c:v>0.1201406</c:v>
                </c:pt>
                <c:pt idx="991">
                  <c:v>0.1181861</c:v>
                </c:pt>
                <c:pt idx="992">
                  <c:v>0.1258978</c:v>
                </c:pt>
                <c:pt idx="993">
                  <c:v>0.1198476</c:v>
                </c:pt>
                <c:pt idx="994">
                  <c:v>0.11968719999999999</c:v>
                </c:pt>
                <c:pt idx="995">
                  <c:v>0.1204305</c:v>
                </c:pt>
                <c:pt idx="996">
                  <c:v>0.1224141</c:v>
                </c:pt>
                <c:pt idx="997">
                  <c:v>0.1221284</c:v>
                </c:pt>
                <c:pt idx="998">
                  <c:v>0.1267211</c:v>
                </c:pt>
                <c:pt idx="999">
                  <c:v>0.13285150000000001</c:v>
                </c:pt>
                <c:pt idx="1000">
                  <c:v>0.1225176</c:v>
                </c:pt>
                <c:pt idx="1001">
                  <c:v>0.1239957</c:v>
                </c:pt>
                <c:pt idx="1002">
                  <c:v>0.1160713</c:v>
                </c:pt>
                <c:pt idx="1003">
                  <c:v>0.1176654</c:v>
                </c:pt>
                <c:pt idx="1004">
                  <c:v>0.11543639999999999</c:v>
                </c:pt>
                <c:pt idx="1005">
                  <c:v>0.1161254</c:v>
                </c:pt>
                <c:pt idx="1006">
                  <c:v>0.12916130000000001</c:v>
                </c:pt>
                <c:pt idx="1007">
                  <c:v>0.1229461</c:v>
                </c:pt>
                <c:pt idx="1008">
                  <c:v>0.12511559999999999</c:v>
                </c:pt>
                <c:pt idx="1009">
                  <c:v>0.11997099999999999</c:v>
                </c:pt>
                <c:pt idx="1010">
                  <c:v>0.1238539</c:v>
                </c:pt>
                <c:pt idx="1011">
                  <c:v>0.1212128</c:v>
                </c:pt>
                <c:pt idx="1012">
                  <c:v>0.12859499999999999</c:v>
                </c:pt>
                <c:pt idx="1013">
                  <c:v>0.12660850000000001</c:v>
                </c:pt>
                <c:pt idx="1014">
                  <c:v>0.11971900000000001</c:v>
                </c:pt>
                <c:pt idx="1015">
                  <c:v>0.1229138</c:v>
                </c:pt>
                <c:pt idx="1016">
                  <c:v>0.115648</c:v>
                </c:pt>
                <c:pt idx="1017">
                  <c:v>0.1143675</c:v>
                </c:pt>
                <c:pt idx="1018">
                  <c:v>0.1224918</c:v>
                </c:pt>
                <c:pt idx="1019">
                  <c:v>0.1354099</c:v>
                </c:pt>
                <c:pt idx="1020">
                  <c:v>0.1215191</c:v>
                </c:pt>
                <c:pt idx="1021">
                  <c:v>0.12400750000000001</c:v>
                </c:pt>
                <c:pt idx="1022">
                  <c:v>0.1264749</c:v>
                </c:pt>
                <c:pt idx="1023">
                  <c:v>0.13242680000000001</c:v>
                </c:pt>
                <c:pt idx="1024">
                  <c:v>0.12683949999999999</c:v>
                </c:pt>
                <c:pt idx="1025">
                  <c:v>0.13220019999999999</c:v>
                </c:pt>
                <c:pt idx="1026">
                  <c:v>0.1316551</c:v>
                </c:pt>
                <c:pt idx="1027">
                  <c:v>0.13602049999999999</c:v>
                </c:pt>
                <c:pt idx="1028">
                  <c:v>0.1417465</c:v>
                </c:pt>
                <c:pt idx="1029">
                  <c:v>0.12785830000000001</c:v>
                </c:pt>
                <c:pt idx="1030">
                  <c:v>0.1264064</c:v>
                </c:pt>
                <c:pt idx="1031">
                  <c:v>0.13669429999999999</c:v>
                </c:pt>
                <c:pt idx="1032">
                  <c:v>0.1316611</c:v>
                </c:pt>
                <c:pt idx="1033">
                  <c:v>0.1399956</c:v>
                </c:pt>
                <c:pt idx="1034">
                  <c:v>0.12736449999999999</c:v>
                </c:pt>
                <c:pt idx="1035">
                  <c:v>0.1358134</c:v>
                </c:pt>
                <c:pt idx="1036">
                  <c:v>0.12828519999999999</c:v>
                </c:pt>
                <c:pt idx="1037">
                  <c:v>0.12579489999999999</c:v>
                </c:pt>
                <c:pt idx="1038">
                  <c:v>0.1383008</c:v>
                </c:pt>
                <c:pt idx="1039">
                  <c:v>0.13156760000000001</c:v>
                </c:pt>
                <c:pt idx="1040">
                  <c:v>0.13035250000000001</c:v>
                </c:pt>
                <c:pt idx="1041">
                  <c:v>0.1397352</c:v>
                </c:pt>
                <c:pt idx="1042">
                  <c:v>0.13886380000000001</c:v>
                </c:pt>
                <c:pt idx="1043">
                  <c:v>0.13811590000000001</c:v>
                </c:pt>
                <c:pt idx="1044">
                  <c:v>0.1179973</c:v>
                </c:pt>
                <c:pt idx="1045">
                  <c:v>0.12733040000000001</c:v>
                </c:pt>
                <c:pt idx="1046">
                  <c:v>0.14867440000000001</c:v>
                </c:pt>
                <c:pt idx="1047">
                  <c:v>0.13650999999999999</c:v>
                </c:pt>
                <c:pt idx="1048">
                  <c:v>0.1381579</c:v>
                </c:pt>
                <c:pt idx="1049">
                  <c:v>0.13806379999999999</c:v>
                </c:pt>
                <c:pt idx="1050">
                  <c:v>0.13471130000000001</c:v>
                </c:pt>
                <c:pt idx="1051">
                  <c:v>0.1395806</c:v>
                </c:pt>
                <c:pt idx="1052">
                  <c:v>0.1400827</c:v>
                </c:pt>
                <c:pt idx="1053">
                  <c:v>0.1510203</c:v>
                </c:pt>
                <c:pt idx="1054">
                  <c:v>0.15632679999999999</c:v>
                </c:pt>
                <c:pt idx="1055">
                  <c:v>0.1489036</c:v>
                </c:pt>
                <c:pt idx="1056">
                  <c:v>0.14354919999999999</c:v>
                </c:pt>
                <c:pt idx="1057">
                  <c:v>0.15791740000000001</c:v>
                </c:pt>
                <c:pt idx="1058">
                  <c:v>0.14600589999999999</c:v>
                </c:pt>
                <c:pt idx="1059">
                  <c:v>0.14350840000000001</c:v>
                </c:pt>
                <c:pt idx="1060">
                  <c:v>0.1472253</c:v>
                </c:pt>
                <c:pt idx="1061">
                  <c:v>0.1451924</c:v>
                </c:pt>
                <c:pt idx="1062">
                  <c:v>0.14827940000000001</c:v>
                </c:pt>
                <c:pt idx="1063">
                  <c:v>0.14173849999999999</c:v>
                </c:pt>
                <c:pt idx="1064">
                  <c:v>0.1439732</c:v>
                </c:pt>
                <c:pt idx="1065">
                  <c:v>0.1555491</c:v>
                </c:pt>
                <c:pt idx="1066">
                  <c:v>0.15582860000000001</c:v>
                </c:pt>
                <c:pt idx="1067">
                  <c:v>0.14741109999999999</c:v>
                </c:pt>
                <c:pt idx="1068">
                  <c:v>0.137937</c:v>
                </c:pt>
                <c:pt idx="1069">
                  <c:v>0.15227260000000001</c:v>
                </c:pt>
                <c:pt idx="1070">
                  <c:v>0.13779549999999999</c:v>
                </c:pt>
                <c:pt idx="1071">
                  <c:v>0.14814759999999999</c:v>
                </c:pt>
                <c:pt idx="1072">
                  <c:v>0.1368026</c:v>
                </c:pt>
                <c:pt idx="1073">
                  <c:v>0.1424608</c:v>
                </c:pt>
                <c:pt idx="1074">
                  <c:v>0.14478959999999999</c:v>
                </c:pt>
                <c:pt idx="1075">
                  <c:v>0.1363172</c:v>
                </c:pt>
                <c:pt idx="1076">
                  <c:v>0.1409213</c:v>
                </c:pt>
                <c:pt idx="1077">
                  <c:v>0.13874130000000001</c:v>
                </c:pt>
                <c:pt idx="1078">
                  <c:v>0.1511294</c:v>
                </c:pt>
                <c:pt idx="1079">
                  <c:v>0.13653129999999999</c:v>
                </c:pt>
                <c:pt idx="1080">
                  <c:v>0.13418079999999999</c:v>
                </c:pt>
                <c:pt idx="1081">
                  <c:v>0.1484365</c:v>
                </c:pt>
                <c:pt idx="1082">
                  <c:v>0.14961849999999999</c:v>
                </c:pt>
                <c:pt idx="1083">
                  <c:v>0.16557820000000001</c:v>
                </c:pt>
                <c:pt idx="1084">
                  <c:v>0.14188229999999999</c:v>
                </c:pt>
                <c:pt idx="1085">
                  <c:v>0.14704439999999999</c:v>
                </c:pt>
                <c:pt idx="1086">
                  <c:v>0.1474549</c:v>
                </c:pt>
                <c:pt idx="1087">
                  <c:v>0.14294309999999999</c:v>
                </c:pt>
                <c:pt idx="1088">
                  <c:v>0.1468295</c:v>
                </c:pt>
                <c:pt idx="1089">
                  <c:v>0.1555464</c:v>
                </c:pt>
                <c:pt idx="1090">
                  <c:v>0.15475159999999999</c:v>
                </c:pt>
                <c:pt idx="1091">
                  <c:v>0.14880750000000001</c:v>
                </c:pt>
                <c:pt idx="1092">
                  <c:v>0.15932289999999999</c:v>
                </c:pt>
                <c:pt idx="1093">
                  <c:v>0.16495979999999999</c:v>
                </c:pt>
                <c:pt idx="1094">
                  <c:v>0.16114419999999999</c:v>
                </c:pt>
                <c:pt idx="1095">
                  <c:v>0.16670299999999999</c:v>
                </c:pt>
                <c:pt idx="1096">
                  <c:v>0.15634419999999999</c:v>
                </c:pt>
                <c:pt idx="1097">
                  <c:v>0.16423879999999999</c:v>
                </c:pt>
                <c:pt idx="1098">
                  <c:v>0.16482620000000001</c:v>
                </c:pt>
                <c:pt idx="1099">
                  <c:v>0.15930430000000001</c:v>
                </c:pt>
                <c:pt idx="1100">
                  <c:v>0.16101389999999999</c:v>
                </c:pt>
                <c:pt idx="1101">
                  <c:v>0.17307739999999999</c:v>
                </c:pt>
                <c:pt idx="1102">
                  <c:v>0.17059250000000001</c:v>
                </c:pt>
                <c:pt idx="1103">
                  <c:v>0.16253780000000001</c:v>
                </c:pt>
                <c:pt idx="1104">
                  <c:v>0.1654699</c:v>
                </c:pt>
                <c:pt idx="1105">
                  <c:v>0.16614129999999999</c:v>
                </c:pt>
                <c:pt idx="1106">
                  <c:v>0.16421839999999999</c:v>
                </c:pt>
                <c:pt idx="1107">
                  <c:v>0.1581428</c:v>
                </c:pt>
                <c:pt idx="1108">
                  <c:v>0.16029479999999999</c:v>
                </c:pt>
                <c:pt idx="1109">
                  <c:v>0.16045519999999999</c:v>
                </c:pt>
                <c:pt idx="1110">
                  <c:v>0.1593185</c:v>
                </c:pt>
                <c:pt idx="1111">
                  <c:v>0.16147739999999999</c:v>
                </c:pt>
                <c:pt idx="1112">
                  <c:v>0.15441340000000001</c:v>
                </c:pt>
                <c:pt idx="1113">
                  <c:v>0.16236419999999999</c:v>
                </c:pt>
                <c:pt idx="1114">
                  <c:v>0.16404840000000001</c:v>
                </c:pt>
                <c:pt idx="1115">
                  <c:v>0.15941939999999999</c:v>
                </c:pt>
                <c:pt idx="1116">
                  <c:v>0.15614120000000001</c:v>
                </c:pt>
                <c:pt idx="1117">
                  <c:v>0.16713420000000001</c:v>
                </c:pt>
                <c:pt idx="1118">
                  <c:v>0.16512760000000001</c:v>
                </c:pt>
                <c:pt idx="1119">
                  <c:v>0.16560520000000001</c:v>
                </c:pt>
                <c:pt idx="1120">
                  <c:v>0.1551382</c:v>
                </c:pt>
                <c:pt idx="1121">
                  <c:v>0.17432839999999999</c:v>
                </c:pt>
                <c:pt idx="1122">
                  <c:v>0.15666620000000001</c:v>
                </c:pt>
                <c:pt idx="1123">
                  <c:v>0.16300239999999999</c:v>
                </c:pt>
                <c:pt idx="1124">
                  <c:v>0.17025180000000001</c:v>
                </c:pt>
                <c:pt idx="1125">
                  <c:v>0.1647197</c:v>
                </c:pt>
                <c:pt idx="1126">
                  <c:v>0.15721379999999999</c:v>
                </c:pt>
                <c:pt idx="1127">
                  <c:v>0.15535959999999999</c:v>
                </c:pt>
                <c:pt idx="1128">
                  <c:v>0.1530232</c:v>
                </c:pt>
                <c:pt idx="1129">
                  <c:v>0.17267730000000001</c:v>
                </c:pt>
                <c:pt idx="1130">
                  <c:v>0.1662129</c:v>
                </c:pt>
                <c:pt idx="1131">
                  <c:v>0.1513776</c:v>
                </c:pt>
                <c:pt idx="1132">
                  <c:v>0.16804479999999999</c:v>
                </c:pt>
                <c:pt idx="1133">
                  <c:v>0.16641</c:v>
                </c:pt>
                <c:pt idx="1134">
                  <c:v>0.1536035</c:v>
                </c:pt>
                <c:pt idx="1135">
                  <c:v>0.17365130000000001</c:v>
                </c:pt>
                <c:pt idx="1136">
                  <c:v>0.16171540000000001</c:v>
                </c:pt>
                <c:pt idx="1137">
                  <c:v>0.1711017</c:v>
                </c:pt>
                <c:pt idx="1138">
                  <c:v>0.1696936</c:v>
                </c:pt>
                <c:pt idx="1139">
                  <c:v>0.16844700000000001</c:v>
                </c:pt>
                <c:pt idx="1140">
                  <c:v>0.16954669999999999</c:v>
                </c:pt>
                <c:pt idx="1141">
                  <c:v>0.1775669</c:v>
                </c:pt>
                <c:pt idx="1142">
                  <c:v>0.1709685</c:v>
                </c:pt>
                <c:pt idx="1143">
                  <c:v>0.1715969</c:v>
                </c:pt>
                <c:pt idx="1144">
                  <c:v>0.176728</c:v>
                </c:pt>
                <c:pt idx="1145">
                  <c:v>0.1792337</c:v>
                </c:pt>
                <c:pt idx="1146">
                  <c:v>0.17540600000000001</c:v>
                </c:pt>
                <c:pt idx="1147">
                  <c:v>0.17050899999999999</c:v>
                </c:pt>
                <c:pt idx="1148">
                  <c:v>0.17624300000000001</c:v>
                </c:pt>
                <c:pt idx="1149">
                  <c:v>0.181006</c:v>
                </c:pt>
                <c:pt idx="1150">
                  <c:v>0.17166999999999999</c:v>
                </c:pt>
                <c:pt idx="1151">
                  <c:v>0.16978670000000001</c:v>
                </c:pt>
                <c:pt idx="1152">
                  <c:v>0.18278059999999999</c:v>
                </c:pt>
                <c:pt idx="1153">
                  <c:v>0.1745611</c:v>
                </c:pt>
                <c:pt idx="1154">
                  <c:v>0.16571649999999999</c:v>
                </c:pt>
                <c:pt idx="1155">
                  <c:v>0.15957389999999999</c:v>
                </c:pt>
                <c:pt idx="1156">
                  <c:v>0.1715071</c:v>
                </c:pt>
                <c:pt idx="1157">
                  <c:v>0.1687882</c:v>
                </c:pt>
                <c:pt idx="1158">
                  <c:v>0.1686889</c:v>
                </c:pt>
                <c:pt idx="1159">
                  <c:v>0.17368149999999999</c:v>
                </c:pt>
                <c:pt idx="1160">
                  <c:v>0.16796820000000001</c:v>
                </c:pt>
                <c:pt idx="1161">
                  <c:v>0.1777349</c:v>
                </c:pt>
                <c:pt idx="1162">
                  <c:v>0.17526829999999999</c:v>
                </c:pt>
                <c:pt idx="1163">
                  <c:v>0.18605720000000001</c:v>
                </c:pt>
                <c:pt idx="1164">
                  <c:v>0.18442059999999999</c:v>
                </c:pt>
                <c:pt idx="1165">
                  <c:v>0.17305980000000001</c:v>
                </c:pt>
                <c:pt idx="1166">
                  <c:v>0.17496390000000001</c:v>
                </c:pt>
                <c:pt idx="1167">
                  <c:v>0.17647950000000001</c:v>
                </c:pt>
                <c:pt idx="1168">
                  <c:v>0.1813118</c:v>
                </c:pt>
                <c:pt idx="1169">
                  <c:v>0.17689350000000001</c:v>
                </c:pt>
                <c:pt idx="1170">
                  <c:v>0.17300499999999999</c:v>
                </c:pt>
                <c:pt idx="1171">
                  <c:v>0.19011359999999999</c:v>
                </c:pt>
                <c:pt idx="1172">
                  <c:v>0.18229020000000001</c:v>
                </c:pt>
                <c:pt idx="1173">
                  <c:v>0.1750717</c:v>
                </c:pt>
                <c:pt idx="1174">
                  <c:v>0.1763555</c:v>
                </c:pt>
                <c:pt idx="1175">
                  <c:v>0.1700303</c:v>
                </c:pt>
                <c:pt idx="1176">
                  <c:v>0.1671077</c:v>
                </c:pt>
                <c:pt idx="1177">
                  <c:v>0.17728569999999999</c:v>
                </c:pt>
                <c:pt idx="1178">
                  <c:v>0.17065459999999999</c:v>
                </c:pt>
                <c:pt idx="1179">
                  <c:v>0.16925370000000001</c:v>
                </c:pt>
                <c:pt idx="1180">
                  <c:v>0.1767705</c:v>
                </c:pt>
                <c:pt idx="1181">
                  <c:v>0.1737137</c:v>
                </c:pt>
                <c:pt idx="1182">
                  <c:v>0.1720807</c:v>
                </c:pt>
                <c:pt idx="1183">
                  <c:v>0.16968559999999999</c:v>
                </c:pt>
                <c:pt idx="1184">
                  <c:v>0.17750289999999999</c:v>
                </c:pt>
                <c:pt idx="1185">
                  <c:v>0.1813293</c:v>
                </c:pt>
                <c:pt idx="1186">
                  <c:v>0.1709512</c:v>
                </c:pt>
                <c:pt idx="1187">
                  <c:v>0.18150230000000001</c:v>
                </c:pt>
                <c:pt idx="1188">
                  <c:v>0.18008160000000001</c:v>
                </c:pt>
                <c:pt idx="1189">
                  <c:v>0.17902709999999999</c:v>
                </c:pt>
                <c:pt idx="1190">
                  <c:v>0.17385110000000001</c:v>
                </c:pt>
                <c:pt idx="1191">
                  <c:v>0.1758091</c:v>
                </c:pt>
                <c:pt idx="1192">
                  <c:v>0.17949419999999999</c:v>
                </c:pt>
                <c:pt idx="1193">
                  <c:v>0.18061169999999999</c:v>
                </c:pt>
                <c:pt idx="1194">
                  <c:v>0.1786643</c:v>
                </c:pt>
                <c:pt idx="1195">
                  <c:v>0.1815301</c:v>
                </c:pt>
                <c:pt idx="1196">
                  <c:v>0.18079619999999999</c:v>
                </c:pt>
                <c:pt idx="1197">
                  <c:v>0.17403950000000001</c:v>
                </c:pt>
                <c:pt idx="1198">
                  <c:v>0.16706190000000001</c:v>
                </c:pt>
                <c:pt idx="1199">
                  <c:v>0.17444779999999999</c:v>
                </c:pt>
                <c:pt idx="1200">
                  <c:v>0.1823417</c:v>
                </c:pt>
                <c:pt idx="1201">
                  <c:v>0.18499499999999999</c:v>
                </c:pt>
                <c:pt idx="1202">
                  <c:v>0.171292</c:v>
                </c:pt>
                <c:pt idx="1203">
                  <c:v>0.17635400000000001</c:v>
                </c:pt>
                <c:pt idx="1204">
                  <c:v>0.1818564</c:v>
                </c:pt>
                <c:pt idx="1205">
                  <c:v>0.18714210000000001</c:v>
                </c:pt>
                <c:pt idx="1206">
                  <c:v>0.18427499999999999</c:v>
                </c:pt>
                <c:pt idx="1207">
                  <c:v>0.17444090000000001</c:v>
                </c:pt>
                <c:pt idx="1208">
                  <c:v>0.18854860000000001</c:v>
                </c:pt>
                <c:pt idx="1209">
                  <c:v>0.1820831</c:v>
                </c:pt>
                <c:pt idx="1210">
                  <c:v>0.17842659999999999</c:v>
                </c:pt>
                <c:pt idx="1211">
                  <c:v>0.18721499999999999</c:v>
                </c:pt>
                <c:pt idx="1212">
                  <c:v>0.185892</c:v>
                </c:pt>
                <c:pt idx="1213">
                  <c:v>0.18414069999999999</c:v>
                </c:pt>
                <c:pt idx="1214">
                  <c:v>0.17997550000000001</c:v>
                </c:pt>
                <c:pt idx="1215">
                  <c:v>0.18172189999999999</c:v>
                </c:pt>
                <c:pt idx="1216">
                  <c:v>0.18610579999999999</c:v>
                </c:pt>
                <c:pt idx="1217">
                  <c:v>0.1799376</c:v>
                </c:pt>
                <c:pt idx="1218">
                  <c:v>0.17744170000000001</c:v>
                </c:pt>
                <c:pt idx="1219">
                  <c:v>0.1856179</c:v>
                </c:pt>
                <c:pt idx="1220">
                  <c:v>0.18845429999999999</c:v>
                </c:pt>
                <c:pt idx="1221">
                  <c:v>0.18095900000000001</c:v>
                </c:pt>
                <c:pt idx="1222">
                  <c:v>0.18076159999999999</c:v>
                </c:pt>
                <c:pt idx="1223">
                  <c:v>0.18278939999999999</c:v>
                </c:pt>
                <c:pt idx="1224">
                  <c:v>0.19002579999999999</c:v>
                </c:pt>
                <c:pt idx="1225">
                  <c:v>0.19258230000000001</c:v>
                </c:pt>
                <c:pt idx="1226">
                  <c:v>0.19335279999999999</c:v>
                </c:pt>
                <c:pt idx="1227">
                  <c:v>0.18611510000000001</c:v>
                </c:pt>
                <c:pt idx="1228">
                  <c:v>0.1876196</c:v>
                </c:pt>
                <c:pt idx="1229">
                  <c:v>0.18450130000000001</c:v>
                </c:pt>
                <c:pt idx="1230">
                  <c:v>0.19261529999999999</c:v>
                </c:pt>
                <c:pt idx="1231">
                  <c:v>0.19639719999999999</c:v>
                </c:pt>
                <c:pt idx="1232">
                  <c:v>0.19881570000000001</c:v>
                </c:pt>
                <c:pt idx="1233">
                  <c:v>0.18478359999999999</c:v>
                </c:pt>
                <c:pt idx="1234">
                  <c:v>0.19323940000000001</c:v>
                </c:pt>
                <c:pt idx="1235">
                  <c:v>0.191495</c:v>
                </c:pt>
                <c:pt idx="1236">
                  <c:v>0.1994224</c:v>
                </c:pt>
                <c:pt idx="1237">
                  <c:v>0.18852940000000001</c:v>
                </c:pt>
                <c:pt idx="1238">
                  <c:v>0.19422980000000001</c:v>
                </c:pt>
                <c:pt idx="1239">
                  <c:v>0.20235690000000001</c:v>
                </c:pt>
                <c:pt idx="1240">
                  <c:v>0.19660910000000001</c:v>
                </c:pt>
                <c:pt idx="1241">
                  <c:v>0.1879506</c:v>
                </c:pt>
                <c:pt idx="1242">
                  <c:v>0.19796169999999999</c:v>
                </c:pt>
                <c:pt idx="1243">
                  <c:v>0.20341770000000001</c:v>
                </c:pt>
                <c:pt idx="1244">
                  <c:v>0.19860710000000001</c:v>
                </c:pt>
                <c:pt idx="1245">
                  <c:v>0.1949079</c:v>
                </c:pt>
                <c:pt idx="1246">
                  <c:v>0.19908870000000001</c:v>
                </c:pt>
                <c:pt idx="1247">
                  <c:v>0.20104179999999999</c:v>
                </c:pt>
                <c:pt idx="1248">
                  <c:v>0.19336010000000001</c:v>
                </c:pt>
                <c:pt idx="1249">
                  <c:v>0.18693419999999999</c:v>
                </c:pt>
                <c:pt idx="1250">
                  <c:v>0.1957479</c:v>
                </c:pt>
                <c:pt idx="1251">
                  <c:v>0.19824020000000001</c:v>
                </c:pt>
                <c:pt idx="1252">
                  <c:v>0.202822</c:v>
                </c:pt>
                <c:pt idx="1253">
                  <c:v>0.19651679999999999</c:v>
                </c:pt>
                <c:pt idx="1254">
                  <c:v>0.20580999999999999</c:v>
                </c:pt>
                <c:pt idx="1255">
                  <c:v>0.19987050000000001</c:v>
                </c:pt>
                <c:pt idx="1256">
                  <c:v>0.19569980000000001</c:v>
                </c:pt>
                <c:pt idx="1257">
                  <c:v>0.1947179</c:v>
                </c:pt>
                <c:pt idx="1258">
                  <c:v>0.2066567</c:v>
                </c:pt>
                <c:pt idx="1259">
                  <c:v>0.19167300000000001</c:v>
                </c:pt>
                <c:pt idx="1260">
                  <c:v>0.18933430000000001</c:v>
                </c:pt>
                <c:pt idx="1261">
                  <c:v>0.19874510000000001</c:v>
                </c:pt>
                <c:pt idx="1262">
                  <c:v>0.1958897</c:v>
                </c:pt>
                <c:pt idx="1263">
                  <c:v>0.1971145</c:v>
                </c:pt>
                <c:pt idx="1264">
                  <c:v>0.19266759999999999</c:v>
                </c:pt>
                <c:pt idx="1265">
                  <c:v>0.19115409999999999</c:v>
                </c:pt>
                <c:pt idx="1266">
                  <c:v>0.20867369999999999</c:v>
                </c:pt>
                <c:pt idx="1267">
                  <c:v>0.19262509999999999</c:v>
                </c:pt>
                <c:pt idx="1268">
                  <c:v>0.1958009</c:v>
                </c:pt>
                <c:pt idx="1269">
                  <c:v>0.20412920000000001</c:v>
                </c:pt>
                <c:pt idx="1270">
                  <c:v>0.21030650000000001</c:v>
                </c:pt>
                <c:pt idx="1271">
                  <c:v>0.19877130000000001</c:v>
                </c:pt>
                <c:pt idx="1272">
                  <c:v>0.2030197</c:v>
                </c:pt>
                <c:pt idx="1273">
                  <c:v>0.20674809999999999</c:v>
                </c:pt>
                <c:pt idx="1274">
                  <c:v>0.20644380000000001</c:v>
                </c:pt>
                <c:pt idx="1275">
                  <c:v>0.20444960000000001</c:v>
                </c:pt>
                <c:pt idx="1276">
                  <c:v>0.21093219999999999</c:v>
                </c:pt>
                <c:pt idx="1277">
                  <c:v>0.21506230000000001</c:v>
                </c:pt>
                <c:pt idx="1278">
                  <c:v>0.20858789999999999</c:v>
                </c:pt>
                <c:pt idx="1279">
                  <c:v>0.20959</c:v>
                </c:pt>
                <c:pt idx="1280">
                  <c:v>0.20130729999999999</c:v>
                </c:pt>
                <c:pt idx="1281">
                  <c:v>0.21024180000000001</c:v>
                </c:pt>
                <c:pt idx="1282">
                  <c:v>0.20084099999999999</c:v>
                </c:pt>
                <c:pt idx="1283">
                  <c:v>0.20733579999999999</c:v>
                </c:pt>
                <c:pt idx="1284">
                  <c:v>0.2100678</c:v>
                </c:pt>
                <c:pt idx="1285">
                  <c:v>0.2015574</c:v>
                </c:pt>
                <c:pt idx="1286">
                  <c:v>0.19760520000000001</c:v>
                </c:pt>
                <c:pt idx="1287">
                  <c:v>0.19102160000000001</c:v>
                </c:pt>
                <c:pt idx="1288">
                  <c:v>0.18907209999999999</c:v>
                </c:pt>
                <c:pt idx="1289">
                  <c:v>0.18586040000000001</c:v>
                </c:pt>
                <c:pt idx="1290">
                  <c:v>0.19997789999999999</c:v>
                </c:pt>
                <c:pt idx="1291">
                  <c:v>0.1894827</c:v>
                </c:pt>
                <c:pt idx="1292">
                  <c:v>0.18702460000000001</c:v>
                </c:pt>
                <c:pt idx="1293">
                  <c:v>0.1977245</c:v>
                </c:pt>
                <c:pt idx="1294">
                  <c:v>0.1977334</c:v>
                </c:pt>
                <c:pt idx="1295">
                  <c:v>0.18751329999999999</c:v>
                </c:pt>
                <c:pt idx="1296">
                  <c:v>0.19686219999999999</c:v>
                </c:pt>
                <c:pt idx="1297">
                  <c:v>0.20321529999999999</c:v>
                </c:pt>
                <c:pt idx="1298">
                  <c:v>0.20238419999999999</c:v>
                </c:pt>
                <c:pt idx="1299">
                  <c:v>0.1961986</c:v>
                </c:pt>
                <c:pt idx="1300">
                  <c:v>0.2084946</c:v>
                </c:pt>
                <c:pt idx="1301">
                  <c:v>0.19920260000000001</c:v>
                </c:pt>
                <c:pt idx="1302">
                  <c:v>0.19472400000000001</c:v>
                </c:pt>
                <c:pt idx="1303">
                  <c:v>0.2026297</c:v>
                </c:pt>
                <c:pt idx="1304">
                  <c:v>0.20519090000000001</c:v>
                </c:pt>
                <c:pt idx="1305">
                  <c:v>0.2038856</c:v>
                </c:pt>
                <c:pt idx="1306">
                  <c:v>0.19863839999999999</c:v>
                </c:pt>
                <c:pt idx="1307">
                  <c:v>0.20041800000000001</c:v>
                </c:pt>
                <c:pt idx="1308">
                  <c:v>0.2053807</c:v>
                </c:pt>
                <c:pt idx="1309">
                  <c:v>0.21228839999999999</c:v>
                </c:pt>
                <c:pt idx="1310">
                  <c:v>0.20414979999999999</c:v>
                </c:pt>
                <c:pt idx="1311">
                  <c:v>0.20404990000000001</c:v>
                </c:pt>
                <c:pt idx="1312">
                  <c:v>0.2093372</c:v>
                </c:pt>
                <c:pt idx="1313">
                  <c:v>0.20357169999999999</c:v>
                </c:pt>
                <c:pt idx="1314">
                  <c:v>0.1969641</c:v>
                </c:pt>
                <c:pt idx="1315">
                  <c:v>0.20403850000000001</c:v>
                </c:pt>
                <c:pt idx="1316">
                  <c:v>0.2038422</c:v>
                </c:pt>
                <c:pt idx="1317">
                  <c:v>0.20722470000000001</c:v>
                </c:pt>
                <c:pt idx="1318">
                  <c:v>0.19268969999999999</c:v>
                </c:pt>
                <c:pt idx="1319">
                  <c:v>0.20060819999999999</c:v>
                </c:pt>
                <c:pt idx="1320">
                  <c:v>0.20085700000000001</c:v>
                </c:pt>
                <c:pt idx="1321">
                  <c:v>0.203208</c:v>
                </c:pt>
                <c:pt idx="1322">
                  <c:v>0.1972621</c:v>
                </c:pt>
                <c:pt idx="1323">
                  <c:v>0.2087183</c:v>
                </c:pt>
                <c:pt idx="1324">
                  <c:v>0.2016954</c:v>
                </c:pt>
                <c:pt idx="1325">
                  <c:v>0.1965006</c:v>
                </c:pt>
                <c:pt idx="1326">
                  <c:v>0.1982892</c:v>
                </c:pt>
                <c:pt idx="1327">
                  <c:v>0.2045352</c:v>
                </c:pt>
                <c:pt idx="1328">
                  <c:v>0.20533689999999999</c:v>
                </c:pt>
                <c:pt idx="1329">
                  <c:v>0.19702459999999999</c:v>
                </c:pt>
                <c:pt idx="1330">
                  <c:v>0.2102513</c:v>
                </c:pt>
                <c:pt idx="1331">
                  <c:v>0.1992448</c:v>
                </c:pt>
                <c:pt idx="1332">
                  <c:v>0.20558709999999999</c:v>
                </c:pt>
                <c:pt idx="1333">
                  <c:v>0.20164789999999999</c:v>
                </c:pt>
                <c:pt idx="1334">
                  <c:v>0.2093392</c:v>
                </c:pt>
                <c:pt idx="1335">
                  <c:v>0.2047543</c:v>
                </c:pt>
                <c:pt idx="1336">
                  <c:v>0.1959977</c:v>
                </c:pt>
                <c:pt idx="1337">
                  <c:v>0.19588359999999999</c:v>
                </c:pt>
                <c:pt idx="1338">
                  <c:v>0.1999524</c:v>
                </c:pt>
                <c:pt idx="1339">
                  <c:v>0.19783229999999999</c:v>
                </c:pt>
                <c:pt idx="1340">
                  <c:v>0.18803110000000001</c:v>
                </c:pt>
                <c:pt idx="1341">
                  <c:v>0.21709439999999999</c:v>
                </c:pt>
                <c:pt idx="1342">
                  <c:v>0.1936737</c:v>
                </c:pt>
                <c:pt idx="1343">
                  <c:v>0.18587980000000001</c:v>
                </c:pt>
                <c:pt idx="1344">
                  <c:v>0.1846565</c:v>
                </c:pt>
                <c:pt idx="1345">
                  <c:v>0.19582469999999999</c:v>
                </c:pt>
                <c:pt idx="1346">
                  <c:v>0.19549639999999999</c:v>
                </c:pt>
                <c:pt idx="1347">
                  <c:v>0.19451779999999999</c:v>
                </c:pt>
                <c:pt idx="1348">
                  <c:v>0.19054119999999999</c:v>
                </c:pt>
                <c:pt idx="1349">
                  <c:v>0.1953743</c:v>
                </c:pt>
                <c:pt idx="1350">
                  <c:v>0.18626580000000001</c:v>
                </c:pt>
                <c:pt idx="1351">
                  <c:v>0.18623100000000001</c:v>
                </c:pt>
                <c:pt idx="1352">
                  <c:v>0.18711059999999999</c:v>
                </c:pt>
                <c:pt idx="1353">
                  <c:v>0.1932248</c:v>
                </c:pt>
                <c:pt idx="1354">
                  <c:v>0.19467690000000001</c:v>
                </c:pt>
                <c:pt idx="1355">
                  <c:v>0.18938559999999999</c:v>
                </c:pt>
                <c:pt idx="1356">
                  <c:v>0.18293190000000001</c:v>
                </c:pt>
                <c:pt idx="1357">
                  <c:v>0.19463230000000001</c:v>
                </c:pt>
                <c:pt idx="1358">
                  <c:v>0.18113870000000001</c:v>
                </c:pt>
                <c:pt idx="1359">
                  <c:v>0.1818311</c:v>
                </c:pt>
                <c:pt idx="1360">
                  <c:v>0.19181010000000001</c:v>
                </c:pt>
                <c:pt idx="1361">
                  <c:v>0.19383729999999999</c:v>
                </c:pt>
                <c:pt idx="1362">
                  <c:v>0.19562170000000001</c:v>
                </c:pt>
                <c:pt idx="1363">
                  <c:v>0.18048120000000001</c:v>
                </c:pt>
                <c:pt idx="1364">
                  <c:v>0.177424</c:v>
                </c:pt>
                <c:pt idx="1365">
                  <c:v>0.1896177</c:v>
                </c:pt>
                <c:pt idx="1366">
                  <c:v>0.19145889999999999</c:v>
                </c:pt>
                <c:pt idx="1367">
                  <c:v>0.1884499</c:v>
                </c:pt>
                <c:pt idx="1368">
                  <c:v>0.18182390000000001</c:v>
                </c:pt>
                <c:pt idx="1369">
                  <c:v>0.1814509</c:v>
                </c:pt>
                <c:pt idx="1370">
                  <c:v>0.1862075</c:v>
                </c:pt>
                <c:pt idx="1371">
                  <c:v>0.19082730000000001</c:v>
                </c:pt>
                <c:pt idx="1372">
                  <c:v>0.18629580000000001</c:v>
                </c:pt>
                <c:pt idx="1373">
                  <c:v>0.19071869999999999</c:v>
                </c:pt>
                <c:pt idx="1374">
                  <c:v>0.19790460000000001</c:v>
                </c:pt>
                <c:pt idx="1375">
                  <c:v>0.18738750000000001</c:v>
                </c:pt>
                <c:pt idx="1376">
                  <c:v>0.1878821</c:v>
                </c:pt>
                <c:pt idx="1377">
                  <c:v>0.18998580000000001</c:v>
                </c:pt>
                <c:pt idx="1378">
                  <c:v>0.19376360000000001</c:v>
                </c:pt>
                <c:pt idx="1379">
                  <c:v>0.1931563</c:v>
                </c:pt>
                <c:pt idx="1380">
                  <c:v>0.1856322</c:v>
                </c:pt>
                <c:pt idx="1381">
                  <c:v>0.2149626</c:v>
                </c:pt>
                <c:pt idx="1382">
                  <c:v>0.18642300000000001</c:v>
                </c:pt>
                <c:pt idx="1383">
                  <c:v>0.1951003</c:v>
                </c:pt>
                <c:pt idx="1384">
                  <c:v>0.1867791</c:v>
                </c:pt>
                <c:pt idx="1385">
                  <c:v>0.19666159999999999</c:v>
                </c:pt>
                <c:pt idx="1386">
                  <c:v>0.18927189999999999</c:v>
                </c:pt>
                <c:pt idx="1387">
                  <c:v>0.1857625</c:v>
                </c:pt>
                <c:pt idx="1388">
                  <c:v>0.1843871</c:v>
                </c:pt>
                <c:pt idx="1389">
                  <c:v>0.1872974</c:v>
                </c:pt>
                <c:pt idx="1390">
                  <c:v>0.2068516</c:v>
                </c:pt>
                <c:pt idx="1391">
                  <c:v>0.1899014</c:v>
                </c:pt>
                <c:pt idx="1392">
                  <c:v>0.19190380000000001</c:v>
                </c:pt>
                <c:pt idx="1393">
                  <c:v>0.1986771</c:v>
                </c:pt>
                <c:pt idx="1394">
                  <c:v>0.20442869999999999</c:v>
                </c:pt>
                <c:pt idx="1395">
                  <c:v>0.19551579999999999</c:v>
                </c:pt>
                <c:pt idx="1396">
                  <c:v>0.190886</c:v>
                </c:pt>
                <c:pt idx="1397">
                  <c:v>0.20168820000000001</c:v>
                </c:pt>
                <c:pt idx="1398">
                  <c:v>0.19592680000000001</c:v>
                </c:pt>
                <c:pt idx="1399">
                  <c:v>0.19277920000000001</c:v>
                </c:pt>
                <c:pt idx="1400">
                  <c:v>0.19035270000000001</c:v>
                </c:pt>
                <c:pt idx="1401">
                  <c:v>0.2091498</c:v>
                </c:pt>
                <c:pt idx="1402">
                  <c:v>0.20170250000000001</c:v>
                </c:pt>
                <c:pt idx="1403">
                  <c:v>0.19632440000000001</c:v>
                </c:pt>
                <c:pt idx="1404">
                  <c:v>0.19412180000000001</c:v>
                </c:pt>
                <c:pt idx="1405">
                  <c:v>0.20413539999999999</c:v>
                </c:pt>
                <c:pt idx="1406">
                  <c:v>0.20613600000000001</c:v>
                </c:pt>
                <c:pt idx="1407">
                  <c:v>0.19166349999999999</c:v>
                </c:pt>
                <c:pt idx="1408">
                  <c:v>0.19848350000000001</c:v>
                </c:pt>
                <c:pt idx="1409">
                  <c:v>0.20948839999999999</c:v>
                </c:pt>
                <c:pt idx="1410">
                  <c:v>0.19346969999999999</c:v>
                </c:pt>
                <c:pt idx="1411">
                  <c:v>0.1937535</c:v>
                </c:pt>
                <c:pt idx="1412">
                  <c:v>0.19933809999999999</c:v>
                </c:pt>
                <c:pt idx="1413">
                  <c:v>0.1956774</c:v>
                </c:pt>
                <c:pt idx="1414">
                  <c:v>0.1918289</c:v>
                </c:pt>
                <c:pt idx="1415">
                  <c:v>0.1824209</c:v>
                </c:pt>
                <c:pt idx="1416">
                  <c:v>0.19927130000000001</c:v>
                </c:pt>
                <c:pt idx="1417">
                  <c:v>0.2021936</c:v>
                </c:pt>
                <c:pt idx="1418">
                  <c:v>0.19905929999999999</c:v>
                </c:pt>
                <c:pt idx="1419">
                  <c:v>0.19313540000000001</c:v>
                </c:pt>
                <c:pt idx="1420">
                  <c:v>0.20074790000000001</c:v>
                </c:pt>
                <c:pt idx="1421">
                  <c:v>0.20099159999999999</c:v>
                </c:pt>
                <c:pt idx="1422">
                  <c:v>0.1934727</c:v>
                </c:pt>
                <c:pt idx="1423">
                  <c:v>0.19872380000000001</c:v>
                </c:pt>
                <c:pt idx="1424">
                  <c:v>0.19903270000000001</c:v>
                </c:pt>
                <c:pt idx="1425">
                  <c:v>0.20013239999999999</c:v>
                </c:pt>
                <c:pt idx="1426">
                  <c:v>0.200987</c:v>
                </c:pt>
                <c:pt idx="1427">
                  <c:v>0.20065440000000001</c:v>
                </c:pt>
                <c:pt idx="1428">
                  <c:v>0.20911560000000001</c:v>
                </c:pt>
                <c:pt idx="1429">
                  <c:v>0.2013364</c:v>
                </c:pt>
                <c:pt idx="1430">
                  <c:v>0.19362940000000001</c:v>
                </c:pt>
                <c:pt idx="1431">
                  <c:v>0.20017470000000001</c:v>
                </c:pt>
                <c:pt idx="1432">
                  <c:v>0.195274</c:v>
                </c:pt>
                <c:pt idx="1433">
                  <c:v>0.1977807</c:v>
                </c:pt>
                <c:pt idx="1434">
                  <c:v>0.1907345</c:v>
                </c:pt>
                <c:pt idx="1435">
                  <c:v>0.19124840000000001</c:v>
                </c:pt>
                <c:pt idx="1436">
                  <c:v>0.1959776</c:v>
                </c:pt>
                <c:pt idx="1437">
                  <c:v>0.18519740000000001</c:v>
                </c:pt>
                <c:pt idx="1438">
                  <c:v>0.1870473</c:v>
                </c:pt>
                <c:pt idx="1439">
                  <c:v>0.2033624</c:v>
                </c:pt>
                <c:pt idx="1440">
                  <c:v>0.1937614</c:v>
                </c:pt>
                <c:pt idx="1441">
                  <c:v>0.1941001</c:v>
                </c:pt>
                <c:pt idx="1442">
                  <c:v>0.19226399999999999</c:v>
                </c:pt>
                <c:pt idx="1443">
                  <c:v>0.19813739999999999</c:v>
                </c:pt>
                <c:pt idx="1444">
                  <c:v>0.1969573</c:v>
                </c:pt>
                <c:pt idx="1445">
                  <c:v>0.18789600000000001</c:v>
                </c:pt>
                <c:pt idx="1446">
                  <c:v>0.19877510000000001</c:v>
                </c:pt>
                <c:pt idx="1447">
                  <c:v>0.20305290000000001</c:v>
                </c:pt>
                <c:pt idx="1448">
                  <c:v>0.2035825</c:v>
                </c:pt>
                <c:pt idx="1449">
                  <c:v>0.19818359999999999</c:v>
                </c:pt>
                <c:pt idx="1450">
                  <c:v>0.19181000000000001</c:v>
                </c:pt>
                <c:pt idx="1451">
                  <c:v>0.19851450000000001</c:v>
                </c:pt>
                <c:pt idx="1452">
                  <c:v>0.2012188</c:v>
                </c:pt>
                <c:pt idx="1453">
                  <c:v>0.19625020000000001</c:v>
                </c:pt>
                <c:pt idx="1454">
                  <c:v>0.19369349999999999</c:v>
                </c:pt>
                <c:pt idx="1455">
                  <c:v>0.1981695</c:v>
                </c:pt>
                <c:pt idx="1456">
                  <c:v>0.19732649999999999</c:v>
                </c:pt>
                <c:pt idx="1457">
                  <c:v>0.1961301</c:v>
                </c:pt>
                <c:pt idx="1458">
                  <c:v>0.1993828</c:v>
                </c:pt>
                <c:pt idx="1459">
                  <c:v>0.20669409999999999</c:v>
                </c:pt>
                <c:pt idx="1460">
                  <c:v>0.20276</c:v>
                </c:pt>
                <c:pt idx="1461">
                  <c:v>0.20072980000000001</c:v>
                </c:pt>
                <c:pt idx="1462">
                  <c:v>0.2048606</c:v>
                </c:pt>
                <c:pt idx="1463">
                  <c:v>0.19559489999999999</c:v>
                </c:pt>
                <c:pt idx="1464">
                  <c:v>0.20104079999999999</c:v>
                </c:pt>
                <c:pt idx="1465">
                  <c:v>0.2032979</c:v>
                </c:pt>
                <c:pt idx="1466">
                  <c:v>0.20080110000000001</c:v>
                </c:pt>
                <c:pt idx="1467">
                  <c:v>0.20433570000000001</c:v>
                </c:pt>
                <c:pt idx="1468">
                  <c:v>0.19529840000000001</c:v>
                </c:pt>
                <c:pt idx="1469">
                  <c:v>0.18296889999999999</c:v>
                </c:pt>
                <c:pt idx="1470">
                  <c:v>0.20091919999999999</c:v>
                </c:pt>
                <c:pt idx="1471">
                  <c:v>0.20262649999999999</c:v>
                </c:pt>
                <c:pt idx="1472">
                  <c:v>0.20207349999999999</c:v>
                </c:pt>
                <c:pt idx="1473">
                  <c:v>0.19639860000000001</c:v>
                </c:pt>
                <c:pt idx="1474">
                  <c:v>0.20485790000000001</c:v>
                </c:pt>
                <c:pt idx="1475">
                  <c:v>0.20006769999999999</c:v>
                </c:pt>
                <c:pt idx="1476">
                  <c:v>0.1967604</c:v>
                </c:pt>
                <c:pt idx="1477">
                  <c:v>0.19424820000000001</c:v>
                </c:pt>
                <c:pt idx="1478">
                  <c:v>0.18640119999999999</c:v>
                </c:pt>
                <c:pt idx="1479">
                  <c:v>0.19020029999999999</c:v>
                </c:pt>
                <c:pt idx="1480">
                  <c:v>0.19689799999999999</c:v>
                </c:pt>
                <c:pt idx="1481">
                  <c:v>0.19109300000000001</c:v>
                </c:pt>
                <c:pt idx="1482">
                  <c:v>0.20271249999999999</c:v>
                </c:pt>
                <c:pt idx="1483">
                  <c:v>0.1971774</c:v>
                </c:pt>
                <c:pt idx="1484">
                  <c:v>0.1896051</c:v>
                </c:pt>
                <c:pt idx="1485">
                  <c:v>0.19011510000000001</c:v>
                </c:pt>
                <c:pt idx="1486">
                  <c:v>0.18738109999999999</c:v>
                </c:pt>
                <c:pt idx="1487">
                  <c:v>0.19210340000000001</c:v>
                </c:pt>
                <c:pt idx="1488">
                  <c:v>0.18923139999999999</c:v>
                </c:pt>
                <c:pt idx="1489">
                  <c:v>0.19258510000000001</c:v>
                </c:pt>
                <c:pt idx="1490">
                  <c:v>0.20295730000000001</c:v>
                </c:pt>
                <c:pt idx="1491">
                  <c:v>0.18835750000000001</c:v>
                </c:pt>
                <c:pt idx="1492">
                  <c:v>0.1822241</c:v>
                </c:pt>
                <c:pt idx="1493">
                  <c:v>0.18510309999999999</c:v>
                </c:pt>
                <c:pt idx="1494">
                  <c:v>0.19651850000000001</c:v>
                </c:pt>
                <c:pt idx="1495">
                  <c:v>0.1904738</c:v>
                </c:pt>
                <c:pt idx="1496">
                  <c:v>0.189161</c:v>
                </c:pt>
                <c:pt idx="1497">
                  <c:v>0.20473930000000001</c:v>
                </c:pt>
                <c:pt idx="1498">
                  <c:v>0.20025219999999999</c:v>
                </c:pt>
                <c:pt idx="1499">
                  <c:v>0.19926540000000001</c:v>
                </c:pt>
                <c:pt idx="1500">
                  <c:v>0.19434860000000001</c:v>
                </c:pt>
                <c:pt idx="1501">
                  <c:v>0.19373950000000001</c:v>
                </c:pt>
                <c:pt idx="1502">
                  <c:v>0.19038949999999999</c:v>
                </c:pt>
                <c:pt idx="1503">
                  <c:v>0.2016579</c:v>
                </c:pt>
                <c:pt idx="1504">
                  <c:v>0.18744839999999999</c:v>
                </c:pt>
                <c:pt idx="1505">
                  <c:v>0.18650320000000001</c:v>
                </c:pt>
                <c:pt idx="1506">
                  <c:v>0.19518070000000001</c:v>
                </c:pt>
                <c:pt idx="1507">
                  <c:v>0.1867906</c:v>
                </c:pt>
                <c:pt idx="1508">
                  <c:v>0.18904499999999999</c:v>
                </c:pt>
                <c:pt idx="1509">
                  <c:v>0.18167929999999999</c:v>
                </c:pt>
                <c:pt idx="1510">
                  <c:v>0.18051800000000001</c:v>
                </c:pt>
                <c:pt idx="1511">
                  <c:v>0.2122975</c:v>
                </c:pt>
                <c:pt idx="1512">
                  <c:v>0.19704189999999999</c:v>
                </c:pt>
                <c:pt idx="1513">
                  <c:v>0.18824260000000001</c:v>
                </c:pt>
                <c:pt idx="1514">
                  <c:v>0.1878591</c:v>
                </c:pt>
                <c:pt idx="1515">
                  <c:v>0.19548380000000001</c:v>
                </c:pt>
                <c:pt idx="1516">
                  <c:v>0.19831029999999999</c:v>
                </c:pt>
                <c:pt idx="1517">
                  <c:v>0.18929940000000001</c:v>
                </c:pt>
                <c:pt idx="1518">
                  <c:v>0.19628300000000001</c:v>
                </c:pt>
                <c:pt idx="1519">
                  <c:v>0.1884632</c:v>
                </c:pt>
                <c:pt idx="1520">
                  <c:v>0.1884922</c:v>
                </c:pt>
                <c:pt idx="1521">
                  <c:v>0.18370900000000001</c:v>
                </c:pt>
                <c:pt idx="1522">
                  <c:v>0.1849712</c:v>
                </c:pt>
                <c:pt idx="1523">
                  <c:v>0.18500430000000001</c:v>
                </c:pt>
                <c:pt idx="1524">
                  <c:v>0.19579189999999999</c:v>
                </c:pt>
                <c:pt idx="1525">
                  <c:v>0.1948714</c:v>
                </c:pt>
                <c:pt idx="1526">
                  <c:v>0.18398619999999999</c:v>
                </c:pt>
                <c:pt idx="1527">
                  <c:v>0.19746649999999999</c:v>
                </c:pt>
                <c:pt idx="1528">
                  <c:v>0.20029040000000001</c:v>
                </c:pt>
                <c:pt idx="1529">
                  <c:v>0.19976569999999999</c:v>
                </c:pt>
                <c:pt idx="1530">
                  <c:v>0.1897991</c:v>
                </c:pt>
                <c:pt idx="1531">
                  <c:v>0.1834141</c:v>
                </c:pt>
                <c:pt idx="1532">
                  <c:v>0.19078639999999999</c:v>
                </c:pt>
                <c:pt idx="1533">
                  <c:v>0.18620929999999999</c:v>
                </c:pt>
                <c:pt idx="1534">
                  <c:v>0.19103870000000001</c:v>
                </c:pt>
                <c:pt idx="1535">
                  <c:v>0.18985440000000001</c:v>
                </c:pt>
                <c:pt idx="1536">
                  <c:v>0.18086820000000001</c:v>
                </c:pt>
                <c:pt idx="1537">
                  <c:v>0.18736249999999999</c:v>
                </c:pt>
                <c:pt idx="1538">
                  <c:v>0.1754368</c:v>
                </c:pt>
                <c:pt idx="1539">
                  <c:v>0.1803092</c:v>
                </c:pt>
                <c:pt idx="1540">
                  <c:v>0.17743619999999999</c:v>
                </c:pt>
                <c:pt idx="1541">
                  <c:v>0.17589850000000001</c:v>
                </c:pt>
                <c:pt idx="1542">
                  <c:v>0.16904449999999999</c:v>
                </c:pt>
                <c:pt idx="1543">
                  <c:v>0.18007119999999999</c:v>
                </c:pt>
                <c:pt idx="1544">
                  <c:v>0.1788225</c:v>
                </c:pt>
                <c:pt idx="1545">
                  <c:v>0.18120539999999999</c:v>
                </c:pt>
                <c:pt idx="1546">
                  <c:v>0.18066309999999999</c:v>
                </c:pt>
                <c:pt idx="1547">
                  <c:v>0.18435950000000001</c:v>
                </c:pt>
                <c:pt idx="1548">
                  <c:v>0.18659829999999999</c:v>
                </c:pt>
                <c:pt idx="1549">
                  <c:v>0.18038299999999999</c:v>
                </c:pt>
                <c:pt idx="1550">
                  <c:v>0.1833765</c:v>
                </c:pt>
                <c:pt idx="1551">
                  <c:v>0.18480099999999999</c:v>
                </c:pt>
                <c:pt idx="1552">
                  <c:v>0.19072420000000001</c:v>
                </c:pt>
                <c:pt idx="1553">
                  <c:v>0.1814326</c:v>
                </c:pt>
                <c:pt idx="1554">
                  <c:v>0.18671570000000001</c:v>
                </c:pt>
                <c:pt idx="1555">
                  <c:v>0.20232349999999999</c:v>
                </c:pt>
                <c:pt idx="1556">
                  <c:v>0.18594620000000001</c:v>
                </c:pt>
                <c:pt idx="1557">
                  <c:v>0.17998</c:v>
                </c:pt>
                <c:pt idx="1558">
                  <c:v>0.18295439999999999</c:v>
                </c:pt>
                <c:pt idx="1559">
                  <c:v>0.17837529999999999</c:v>
                </c:pt>
                <c:pt idx="1560">
                  <c:v>0.1808746</c:v>
                </c:pt>
                <c:pt idx="1561">
                  <c:v>0.18539659999999999</c:v>
                </c:pt>
                <c:pt idx="1562">
                  <c:v>0.18463840000000001</c:v>
                </c:pt>
                <c:pt idx="1563">
                  <c:v>0.18911600000000001</c:v>
                </c:pt>
                <c:pt idx="1564">
                  <c:v>0.1767368</c:v>
                </c:pt>
                <c:pt idx="1565">
                  <c:v>0.1748711</c:v>
                </c:pt>
                <c:pt idx="1566">
                  <c:v>0.1749407</c:v>
                </c:pt>
                <c:pt idx="1567">
                  <c:v>0.18535989999999999</c:v>
                </c:pt>
                <c:pt idx="1568">
                  <c:v>0.1724532</c:v>
                </c:pt>
                <c:pt idx="1569">
                  <c:v>0.17579910000000001</c:v>
                </c:pt>
                <c:pt idx="1570">
                  <c:v>0.17087740000000001</c:v>
                </c:pt>
                <c:pt idx="1571">
                  <c:v>0.18709899999999999</c:v>
                </c:pt>
                <c:pt idx="1572">
                  <c:v>0.16246340000000001</c:v>
                </c:pt>
                <c:pt idx="1573">
                  <c:v>0.1625646</c:v>
                </c:pt>
                <c:pt idx="1574">
                  <c:v>0.1663588</c:v>
                </c:pt>
                <c:pt idx="1575">
                  <c:v>0.17017760000000001</c:v>
                </c:pt>
                <c:pt idx="1576">
                  <c:v>0.17147270000000001</c:v>
                </c:pt>
                <c:pt idx="1577">
                  <c:v>0.1674686</c:v>
                </c:pt>
                <c:pt idx="1578">
                  <c:v>0.165821</c:v>
                </c:pt>
                <c:pt idx="1579">
                  <c:v>0.17177239999999999</c:v>
                </c:pt>
                <c:pt idx="1580">
                  <c:v>0.17714070000000001</c:v>
                </c:pt>
                <c:pt idx="1581">
                  <c:v>0.17759369999999999</c:v>
                </c:pt>
                <c:pt idx="1582">
                  <c:v>0.1854999</c:v>
                </c:pt>
                <c:pt idx="1583">
                  <c:v>0.19149169999999999</c:v>
                </c:pt>
                <c:pt idx="1584">
                  <c:v>0.18861919999999999</c:v>
                </c:pt>
                <c:pt idx="1585">
                  <c:v>0.17632729999999999</c:v>
                </c:pt>
                <c:pt idx="1586">
                  <c:v>0.18898760000000001</c:v>
                </c:pt>
                <c:pt idx="1587">
                  <c:v>0.18044579999999999</c:v>
                </c:pt>
                <c:pt idx="1588">
                  <c:v>0.1915289</c:v>
                </c:pt>
                <c:pt idx="1589">
                  <c:v>0.17545649999999999</c:v>
                </c:pt>
                <c:pt idx="1590">
                  <c:v>0.18245220000000001</c:v>
                </c:pt>
                <c:pt idx="1591">
                  <c:v>0.1871574</c:v>
                </c:pt>
                <c:pt idx="1592">
                  <c:v>0.20034070000000001</c:v>
                </c:pt>
                <c:pt idx="1593">
                  <c:v>0.18748219999999999</c:v>
                </c:pt>
                <c:pt idx="1594">
                  <c:v>0.171819</c:v>
                </c:pt>
                <c:pt idx="1595">
                  <c:v>0.17526849999999999</c:v>
                </c:pt>
                <c:pt idx="1596">
                  <c:v>0.18511820000000001</c:v>
                </c:pt>
                <c:pt idx="1597">
                  <c:v>0.1637391</c:v>
                </c:pt>
                <c:pt idx="1598">
                  <c:v>0.1737213</c:v>
                </c:pt>
                <c:pt idx="1599">
                  <c:v>0.18267649999999999</c:v>
                </c:pt>
                <c:pt idx="1600">
                  <c:v>0.1851199</c:v>
                </c:pt>
                <c:pt idx="1601">
                  <c:v>0.17982509999999999</c:v>
                </c:pt>
                <c:pt idx="1602">
                  <c:v>0.1822386</c:v>
                </c:pt>
                <c:pt idx="1603">
                  <c:v>0.1851227</c:v>
                </c:pt>
                <c:pt idx="1604">
                  <c:v>0.1861197</c:v>
                </c:pt>
                <c:pt idx="1605">
                  <c:v>0.18164959999999999</c:v>
                </c:pt>
                <c:pt idx="1606">
                  <c:v>0.18193190000000001</c:v>
                </c:pt>
                <c:pt idx="1607">
                  <c:v>0.18605430000000001</c:v>
                </c:pt>
                <c:pt idx="1608">
                  <c:v>0.1889383</c:v>
                </c:pt>
                <c:pt idx="1609">
                  <c:v>0.1921407</c:v>
                </c:pt>
                <c:pt idx="1610">
                  <c:v>0.18074409999999999</c:v>
                </c:pt>
                <c:pt idx="1611">
                  <c:v>0.18827949999999999</c:v>
                </c:pt>
                <c:pt idx="1612">
                  <c:v>0.1921834</c:v>
                </c:pt>
                <c:pt idx="1613">
                  <c:v>0.18269679999999999</c:v>
                </c:pt>
                <c:pt idx="1614">
                  <c:v>0.1743392</c:v>
                </c:pt>
                <c:pt idx="1615">
                  <c:v>0.1832222</c:v>
                </c:pt>
                <c:pt idx="1616">
                  <c:v>0.19298119999999999</c:v>
                </c:pt>
                <c:pt idx="1617">
                  <c:v>0.18495110000000001</c:v>
                </c:pt>
                <c:pt idx="1618">
                  <c:v>0.17746490000000001</c:v>
                </c:pt>
                <c:pt idx="1619">
                  <c:v>0.17892440000000001</c:v>
                </c:pt>
                <c:pt idx="1620">
                  <c:v>0.1819286</c:v>
                </c:pt>
                <c:pt idx="1621">
                  <c:v>0.1899351</c:v>
                </c:pt>
                <c:pt idx="1622">
                  <c:v>0.189195</c:v>
                </c:pt>
                <c:pt idx="1623">
                  <c:v>0.1797928</c:v>
                </c:pt>
                <c:pt idx="1624">
                  <c:v>0.1786585</c:v>
                </c:pt>
                <c:pt idx="1625">
                  <c:v>0.18848870000000001</c:v>
                </c:pt>
                <c:pt idx="1626">
                  <c:v>0.17591989999999999</c:v>
                </c:pt>
                <c:pt idx="1627">
                  <c:v>0.1764657</c:v>
                </c:pt>
                <c:pt idx="1628">
                  <c:v>0.19138530000000001</c:v>
                </c:pt>
                <c:pt idx="1629">
                  <c:v>0.18445449999999999</c:v>
                </c:pt>
                <c:pt idx="1630">
                  <c:v>0.18412729999999999</c:v>
                </c:pt>
                <c:pt idx="1631">
                  <c:v>0.1808826</c:v>
                </c:pt>
                <c:pt idx="1632">
                  <c:v>0.19449430000000001</c:v>
                </c:pt>
                <c:pt idx="1633">
                  <c:v>0.19040309999999999</c:v>
                </c:pt>
                <c:pt idx="1634">
                  <c:v>0.19335260000000001</c:v>
                </c:pt>
                <c:pt idx="1635">
                  <c:v>0.18552730000000001</c:v>
                </c:pt>
                <c:pt idx="1636">
                  <c:v>0.1939795</c:v>
                </c:pt>
                <c:pt idx="1637">
                  <c:v>0.19275220000000001</c:v>
                </c:pt>
                <c:pt idx="1638">
                  <c:v>0.19929559999999999</c:v>
                </c:pt>
                <c:pt idx="1639">
                  <c:v>0.19514339999999999</c:v>
                </c:pt>
                <c:pt idx="1640">
                  <c:v>0.19363839999999999</c:v>
                </c:pt>
                <c:pt idx="1641">
                  <c:v>0.19439719999999999</c:v>
                </c:pt>
                <c:pt idx="1642">
                  <c:v>0.18738150000000001</c:v>
                </c:pt>
                <c:pt idx="1643">
                  <c:v>0.1847008</c:v>
                </c:pt>
                <c:pt idx="1644">
                  <c:v>0.1903475</c:v>
                </c:pt>
                <c:pt idx="1645">
                  <c:v>0.19202</c:v>
                </c:pt>
                <c:pt idx="1646">
                  <c:v>0.18806129999999999</c:v>
                </c:pt>
                <c:pt idx="1647">
                  <c:v>0.18184610000000001</c:v>
                </c:pt>
                <c:pt idx="1648">
                  <c:v>0.19669120000000001</c:v>
                </c:pt>
                <c:pt idx="1649">
                  <c:v>0.1931841</c:v>
                </c:pt>
                <c:pt idx="1650">
                  <c:v>0.18406649999999999</c:v>
                </c:pt>
                <c:pt idx="1651">
                  <c:v>0.18729499999999999</c:v>
                </c:pt>
                <c:pt idx="1652">
                  <c:v>0.18726680000000001</c:v>
                </c:pt>
                <c:pt idx="1653">
                  <c:v>0.18946289999999999</c:v>
                </c:pt>
                <c:pt idx="1654">
                  <c:v>0.18981770000000001</c:v>
                </c:pt>
                <c:pt idx="1655">
                  <c:v>0.1822194</c:v>
                </c:pt>
                <c:pt idx="1656">
                  <c:v>0.18117269999999999</c:v>
                </c:pt>
                <c:pt idx="1657">
                  <c:v>0.178094</c:v>
                </c:pt>
                <c:pt idx="1658">
                  <c:v>0.16809199999999999</c:v>
                </c:pt>
                <c:pt idx="1659">
                  <c:v>0.18174660000000001</c:v>
                </c:pt>
                <c:pt idx="1660">
                  <c:v>0.17531089999999999</c:v>
                </c:pt>
                <c:pt idx="1661">
                  <c:v>0.17908859999999999</c:v>
                </c:pt>
                <c:pt idx="1662">
                  <c:v>0.1698442</c:v>
                </c:pt>
                <c:pt idx="1663">
                  <c:v>0.17407739999999999</c:v>
                </c:pt>
                <c:pt idx="1664">
                  <c:v>0.1819511</c:v>
                </c:pt>
                <c:pt idx="1665">
                  <c:v>0.1645469</c:v>
                </c:pt>
                <c:pt idx="1666">
                  <c:v>0.17547589999999999</c:v>
                </c:pt>
                <c:pt idx="1667">
                  <c:v>0.18277209999999999</c:v>
                </c:pt>
                <c:pt idx="1668">
                  <c:v>0.1749202</c:v>
                </c:pt>
                <c:pt idx="1669">
                  <c:v>0.1753586</c:v>
                </c:pt>
                <c:pt idx="1670">
                  <c:v>0.1817975</c:v>
                </c:pt>
                <c:pt idx="1671">
                  <c:v>0.18440670000000001</c:v>
                </c:pt>
                <c:pt idx="1672">
                  <c:v>0.1787271</c:v>
                </c:pt>
                <c:pt idx="1673">
                  <c:v>0.18060019999999999</c:v>
                </c:pt>
                <c:pt idx="1674">
                  <c:v>0.18690999999999999</c:v>
                </c:pt>
                <c:pt idx="1675">
                  <c:v>0.185778</c:v>
                </c:pt>
                <c:pt idx="1676">
                  <c:v>0.18882270000000001</c:v>
                </c:pt>
                <c:pt idx="1677">
                  <c:v>0.17775820000000001</c:v>
                </c:pt>
                <c:pt idx="1678">
                  <c:v>0.18382399999999999</c:v>
                </c:pt>
                <c:pt idx="1679">
                  <c:v>0.18525230000000001</c:v>
                </c:pt>
                <c:pt idx="1680">
                  <c:v>0.1925095</c:v>
                </c:pt>
                <c:pt idx="1681">
                  <c:v>0.18447179999999999</c:v>
                </c:pt>
                <c:pt idx="1682">
                  <c:v>0.18659229999999999</c:v>
                </c:pt>
                <c:pt idx="1683">
                  <c:v>0.18898200000000001</c:v>
                </c:pt>
                <c:pt idx="1684">
                  <c:v>0.1896716</c:v>
                </c:pt>
                <c:pt idx="1685">
                  <c:v>0.18941350000000001</c:v>
                </c:pt>
                <c:pt idx="1686">
                  <c:v>0.1833844</c:v>
                </c:pt>
                <c:pt idx="1687">
                  <c:v>0.18464729999999999</c:v>
                </c:pt>
                <c:pt idx="1688">
                  <c:v>0.18527199999999999</c:v>
                </c:pt>
                <c:pt idx="1689">
                  <c:v>0.18476219999999999</c:v>
                </c:pt>
                <c:pt idx="1690">
                  <c:v>0.17915159999999999</c:v>
                </c:pt>
                <c:pt idx="1691">
                  <c:v>0.1856341</c:v>
                </c:pt>
                <c:pt idx="1692">
                  <c:v>0.18410070000000001</c:v>
                </c:pt>
                <c:pt idx="1693">
                  <c:v>0.18892020000000001</c:v>
                </c:pt>
                <c:pt idx="1694">
                  <c:v>0.18517420000000001</c:v>
                </c:pt>
                <c:pt idx="1695">
                  <c:v>0.17929329999999999</c:v>
                </c:pt>
                <c:pt idx="1696">
                  <c:v>0.19132389999999999</c:v>
                </c:pt>
                <c:pt idx="1697">
                  <c:v>0.18959139999999999</c:v>
                </c:pt>
                <c:pt idx="1698">
                  <c:v>0.1835253</c:v>
                </c:pt>
                <c:pt idx="1699">
                  <c:v>0.1796883</c:v>
                </c:pt>
                <c:pt idx="1700">
                  <c:v>0.18697559999999999</c:v>
                </c:pt>
                <c:pt idx="1701">
                  <c:v>0.18826889999999999</c:v>
                </c:pt>
                <c:pt idx="1702">
                  <c:v>0.1850376</c:v>
                </c:pt>
                <c:pt idx="1703">
                  <c:v>0.20020640000000001</c:v>
                </c:pt>
                <c:pt idx="1704">
                  <c:v>0.19370499999999999</c:v>
                </c:pt>
                <c:pt idx="1705">
                  <c:v>0.1851015</c:v>
                </c:pt>
                <c:pt idx="1706">
                  <c:v>0.1804683</c:v>
                </c:pt>
                <c:pt idx="1707">
                  <c:v>0.1872965</c:v>
                </c:pt>
                <c:pt idx="1708">
                  <c:v>0.19136619999999999</c:v>
                </c:pt>
                <c:pt idx="1709">
                  <c:v>0.18694060000000001</c:v>
                </c:pt>
                <c:pt idx="1710">
                  <c:v>0.1845958</c:v>
                </c:pt>
                <c:pt idx="1711">
                  <c:v>0.19210050000000001</c:v>
                </c:pt>
                <c:pt idx="1712">
                  <c:v>0.18764120000000001</c:v>
                </c:pt>
                <c:pt idx="1713">
                  <c:v>0.1926245</c:v>
                </c:pt>
                <c:pt idx="1714">
                  <c:v>0.17786099999999999</c:v>
                </c:pt>
                <c:pt idx="1715">
                  <c:v>0.18096329999999999</c:v>
                </c:pt>
                <c:pt idx="1716">
                  <c:v>0.17615819999999999</c:v>
                </c:pt>
                <c:pt idx="1717">
                  <c:v>0.16844609999999999</c:v>
                </c:pt>
                <c:pt idx="1718">
                  <c:v>0.1613175</c:v>
                </c:pt>
                <c:pt idx="1719">
                  <c:v>0.17350099999999999</c:v>
                </c:pt>
                <c:pt idx="1720">
                  <c:v>0.1655536</c:v>
                </c:pt>
                <c:pt idx="1721">
                  <c:v>0.1580194</c:v>
                </c:pt>
                <c:pt idx="1722">
                  <c:v>0.15786919999999999</c:v>
                </c:pt>
                <c:pt idx="1723">
                  <c:v>0.15090870000000001</c:v>
                </c:pt>
                <c:pt idx="1724">
                  <c:v>0.1441008</c:v>
                </c:pt>
                <c:pt idx="1725">
                  <c:v>0.1596109</c:v>
                </c:pt>
                <c:pt idx="1726">
                  <c:v>0.16525039999999999</c:v>
                </c:pt>
                <c:pt idx="1727">
                  <c:v>0.1611475</c:v>
                </c:pt>
                <c:pt idx="1728">
                  <c:v>0.1593619</c:v>
                </c:pt>
                <c:pt idx="1729">
                  <c:v>0.1501403</c:v>
                </c:pt>
                <c:pt idx="1730">
                  <c:v>0.1648908</c:v>
                </c:pt>
                <c:pt idx="1731">
                  <c:v>0.1644978</c:v>
                </c:pt>
                <c:pt idx="1732">
                  <c:v>0.1621783</c:v>
                </c:pt>
                <c:pt idx="1733">
                  <c:v>0.15213760000000001</c:v>
                </c:pt>
                <c:pt idx="1734">
                  <c:v>0.161772</c:v>
                </c:pt>
                <c:pt idx="1735">
                  <c:v>0.16526689999999999</c:v>
                </c:pt>
                <c:pt idx="1736">
                  <c:v>0.1710276</c:v>
                </c:pt>
                <c:pt idx="1737">
                  <c:v>0.16804279999999999</c:v>
                </c:pt>
                <c:pt idx="1738">
                  <c:v>0.1698479</c:v>
                </c:pt>
                <c:pt idx="1739">
                  <c:v>0.17027610000000001</c:v>
                </c:pt>
                <c:pt idx="1740">
                  <c:v>0.16803409999999999</c:v>
                </c:pt>
                <c:pt idx="1741">
                  <c:v>0.1644043</c:v>
                </c:pt>
                <c:pt idx="1742">
                  <c:v>0.1682468</c:v>
                </c:pt>
                <c:pt idx="1743">
                  <c:v>0.16455690000000001</c:v>
                </c:pt>
                <c:pt idx="1744">
                  <c:v>0.16057959999999999</c:v>
                </c:pt>
                <c:pt idx="1745">
                  <c:v>0.16325039999999999</c:v>
                </c:pt>
                <c:pt idx="1746">
                  <c:v>0.16927970000000001</c:v>
                </c:pt>
                <c:pt idx="1747">
                  <c:v>0.16221650000000001</c:v>
                </c:pt>
                <c:pt idx="1748">
                  <c:v>0.15544169999999999</c:v>
                </c:pt>
                <c:pt idx="1749">
                  <c:v>0.16140170000000001</c:v>
                </c:pt>
                <c:pt idx="1750">
                  <c:v>0.16667180000000001</c:v>
                </c:pt>
                <c:pt idx="1751">
                  <c:v>0.16587669999999999</c:v>
                </c:pt>
                <c:pt idx="1752">
                  <c:v>0.16100999999999999</c:v>
                </c:pt>
                <c:pt idx="1753">
                  <c:v>0.16566220000000001</c:v>
                </c:pt>
                <c:pt idx="1754">
                  <c:v>0.1585724</c:v>
                </c:pt>
                <c:pt idx="1755">
                  <c:v>0.15580240000000001</c:v>
                </c:pt>
                <c:pt idx="1756">
                  <c:v>0.1530328</c:v>
                </c:pt>
                <c:pt idx="1757">
                  <c:v>0.15352270000000001</c:v>
                </c:pt>
                <c:pt idx="1758">
                  <c:v>0.1545</c:v>
                </c:pt>
                <c:pt idx="1759">
                  <c:v>0.15040329999999999</c:v>
                </c:pt>
                <c:pt idx="1760">
                  <c:v>0.15299940000000001</c:v>
                </c:pt>
                <c:pt idx="1761">
                  <c:v>0.1595838</c:v>
                </c:pt>
                <c:pt idx="1762">
                  <c:v>0.16633319999999999</c:v>
                </c:pt>
                <c:pt idx="1763">
                  <c:v>0.15747810000000001</c:v>
                </c:pt>
                <c:pt idx="1764">
                  <c:v>0.1563148</c:v>
                </c:pt>
                <c:pt idx="1765">
                  <c:v>0.15718199999999999</c:v>
                </c:pt>
                <c:pt idx="1766">
                  <c:v>0.16271730000000001</c:v>
                </c:pt>
                <c:pt idx="1767">
                  <c:v>0.15856239999999999</c:v>
                </c:pt>
                <c:pt idx="1768">
                  <c:v>0.15994030000000001</c:v>
                </c:pt>
                <c:pt idx="1769">
                  <c:v>0.1618965</c:v>
                </c:pt>
                <c:pt idx="1770">
                  <c:v>0.16656760000000001</c:v>
                </c:pt>
                <c:pt idx="1771">
                  <c:v>0.16243630000000001</c:v>
                </c:pt>
                <c:pt idx="1772">
                  <c:v>0.16239139999999999</c:v>
                </c:pt>
                <c:pt idx="1773">
                  <c:v>0.1664891</c:v>
                </c:pt>
                <c:pt idx="1774">
                  <c:v>0.16787160000000001</c:v>
                </c:pt>
                <c:pt idx="1775">
                  <c:v>0.16095010000000001</c:v>
                </c:pt>
                <c:pt idx="1776">
                  <c:v>0.15974260000000001</c:v>
                </c:pt>
                <c:pt idx="1777">
                  <c:v>0.1618433</c:v>
                </c:pt>
                <c:pt idx="1778">
                  <c:v>0.16933780000000001</c:v>
                </c:pt>
                <c:pt idx="1779">
                  <c:v>0.16453709999999999</c:v>
                </c:pt>
                <c:pt idx="1780">
                  <c:v>0.1568552</c:v>
                </c:pt>
                <c:pt idx="1781">
                  <c:v>0.17102990000000001</c:v>
                </c:pt>
                <c:pt idx="1782">
                  <c:v>0.1653125</c:v>
                </c:pt>
                <c:pt idx="1783">
                  <c:v>0.16209119999999999</c:v>
                </c:pt>
                <c:pt idx="1784">
                  <c:v>0.1573339</c:v>
                </c:pt>
                <c:pt idx="1785">
                  <c:v>0.16412940000000001</c:v>
                </c:pt>
                <c:pt idx="1786">
                  <c:v>0.18538569999999999</c:v>
                </c:pt>
                <c:pt idx="1787">
                  <c:v>0.16179569999999999</c:v>
                </c:pt>
                <c:pt idx="1788">
                  <c:v>0.15527250000000001</c:v>
                </c:pt>
                <c:pt idx="1789">
                  <c:v>0.17022100000000001</c:v>
                </c:pt>
                <c:pt idx="1790">
                  <c:v>0.1668944</c:v>
                </c:pt>
                <c:pt idx="1791">
                  <c:v>0.1608009</c:v>
                </c:pt>
                <c:pt idx="1792">
                  <c:v>0.1584767</c:v>
                </c:pt>
                <c:pt idx="1793">
                  <c:v>0.17325879999999999</c:v>
                </c:pt>
                <c:pt idx="1794">
                  <c:v>0.16993800000000001</c:v>
                </c:pt>
                <c:pt idx="1795">
                  <c:v>0.16334299999999999</c:v>
                </c:pt>
                <c:pt idx="1796">
                  <c:v>0.1652285</c:v>
                </c:pt>
                <c:pt idx="1797">
                  <c:v>0.17066770000000001</c:v>
                </c:pt>
                <c:pt idx="1798">
                  <c:v>0.1637065</c:v>
                </c:pt>
                <c:pt idx="1799">
                  <c:v>0.16132479999999999</c:v>
                </c:pt>
                <c:pt idx="1800">
                  <c:v>0.16486049999999999</c:v>
                </c:pt>
                <c:pt idx="1801">
                  <c:v>0.16369690000000001</c:v>
                </c:pt>
                <c:pt idx="1802">
                  <c:v>0.16645460000000001</c:v>
                </c:pt>
                <c:pt idx="1803">
                  <c:v>0.1681715</c:v>
                </c:pt>
                <c:pt idx="1804">
                  <c:v>0.1682266</c:v>
                </c:pt>
                <c:pt idx="1805">
                  <c:v>0.16835020000000001</c:v>
                </c:pt>
                <c:pt idx="1806">
                  <c:v>0.16755030000000001</c:v>
                </c:pt>
                <c:pt idx="1807">
                  <c:v>0.1706712</c:v>
                </c:pt>
                <c:pt idx="1808">
                  <c:v>0.17819969999999999</c:v>
                </c:pt>
                <c:pt idx="1809">
                  <c:v>0.17076179999999999</c:v>
                </c:pt>
                <c:pt idx="1810">
                  <c:v>0.16770119999999999</c:v>
                </c:pt>
                <c:pt idx="1811">
                  <c:v>0.1716734</c:v>
                </c:pt>
                <c:pt idx="1812">
                  <c:v>0.179428</c:v>
                </c:pt>
                <c:pt idx="1813">
                  <c:v>0.17431250000000001</c:v>
                </c:pt>
                <c:pt idx="1814">
                  <c:v>0.1834915</c:v>
                </c:pt>
                <c:pt idx="1815">
                  <c:v>0.17181750000000001</c:v>
                </c:pt>
                <c:pt idx="1816">
                  <c:v>0.17851620000000001</c:v>
                </c:pt>
                <c:pt idx="1817">
                  <c:v>0.17630009999999999</c:v>
                </c:pt>
                <c:pt idx="1818">
                  <c:v>0.1682266</c:v>
                </c:pt>
                <c:pt idx="1819">
                  <c:v>0.1677013</c:v>
                </c:pt>
                <c:pt idx="1820">
                  <c:v>0.1646832</c:v>
                </c:pt>
                <c:pt idx="1821">
                  <c:v>0.16828460000000001</c:v>
                </c:pt>
                <c:pt idx="1822">
                  <c:v>0.16468720000000001</c:v>
                </c:pt>
                <c:pt idx="1823">
                  <c:v>0.16540630000000001</c:v>
                </c:pt>
                <c:pt idx="1824">
                  <c:v>0.1613349</c:v>
                </c:pt>
                <c:pt idx="1825">
                  <c:v>0.16663169999999999</c:v>
                </c:pt>
                <c:pt idx="1826">
                  <c:v>0.1696686</c:v>
                </c:pt>
                <c:pt idx="1827">
                  <c:v>0.1661773</c:v>
                </c:pt>
                <c:pt idx="1828">
                  <c:v>0.17083699999999999</c:v>
                </c:pt>
                <c:pt idx="1829">
                  <c:v>0.17101640000000001</c:v>
                </c:pt>
                <c:pt idx="1830">
                  <c:v>0.16464290000000001</c:v>
                </c:pt>
                <c:pt idx="1831">
                  <c:v>0.1744685</c:v>
                </c:pt>
                <c:pt idx="1832">
                  <c:v>0.17635120000000001</c:v>
                </c:pt>
                <c:pt idx="1833">
                  <c:v>0.1719408</c:v>
                </c:pt>
                <c:pt idx="1834">
                  <c:v>0.16723550000000001</c:v>
                </c:pt>
                <c:pt idx="1835">
                  <c:v>0.17415620000000001</c:v>
                </c:pt>
                <c:pt idx="1836">
                  <c:v>0.17016999999999999</c:v>
                </c:pt>
                <c:pt idx="1837">
                  <c:v>0.17149130000000001</c:v>
                </c:pt>
              </c:numCache>
            </c:numRef>
          </c:val>
        </c:ser>
        <c:ser>
          <c:idx val="0"/>
          <c:order val="0"/>
          <c:tx>
            <c:strRef>
              <c:f>'AgaChk1X_Results_2018_06_21 (A)'!$Q$3:$Q$4</c:f>
              <c:strCache>
                <c:ptCount val="1"/>
                <c:pt idx="0">
                  <c:v>Cross-Corr Highest Peak mm/s rms</c:v>
                </c:pt>
              </c:strCache>
            </c:strRef>
          </c:tx>
          <c:marker>
            <c:symbol val="none"/>
          </c:marker>
          <c:val>
            <c:numRef>
              <c:f>'AgaChk1X_Results_2018_06_21 (A)'!$Q$1843:$Q$3680</c:f>
              <c:numCache>
                <c:formatCode>0.000</c:formatCode>
                <c:ptCount val="1838"/>
                <c:pt idx="0">
                  <c:v>1.7821799999999999E-2</c:v>
                </c:pt>
                <c:pt idx="1">
                  <c:v>1.6570919999999999E-2</c:v>
                </c:pt>
                <c:pt idx="2">
                  <c:v>1.426122E-2</c:v>
                </c:pt>
                <c:pt idx="3">
                  <c:v>1.743801E-2</c:v>
                </c:pt>
                <c:pt idx="4">
                  <c:v>1.236835E-2</c:v>
                </c:pt>
                <c:pt idx="5">
                  <c:v>2.2245899999999999E-2</c:v>
                </c:pt>
                <c:pt idx="6">
                  <c:v>1.7488009999999998E-2</c:v>
                </c:pt>
                <c:pt idx="7">
                  <c:v>1.4183889999999999E-2</c:v>
                </c:pt>
                <c:pt idx="8">
                  <c:v>1.6489219999999999E-2</c:v>
                </c:pt>
                <c:pt idx="9">
                  <c:v>1.756918E-2</c:v>
                </c:pt>
                <c:pt idx="10">
                  <c:v>1.4479560000000001E-2</c:v>
                </c:pt>
                <c:pt idx="11">
                  <c:v>1.3946419999999999E-2</c:v>
                </c:pt>
                <c:pt idx="12">
                  <c:v>1.7523589999999999E-2</c:v>
                </c:pt>
                <c:pt idx="13">
                  <c:v>1.7868599999999998E-2</c:v>
                </c:pt>
                <c:pt idx="14">
                  <c:v>1.654539E-2</c:v>
                </c:pt>
                <c:pt idx="15">
                  <c:v>1.6191130000000001E-2</c:v>
                </c:pt>
                <c:pt idx="16">
                  <c:v>1.873965E-2</c:v>
                </c:pt>
                <c:pt idx="17">
                  <c:v>1.9031800000000001E-2</c:v>
                </c:pt>
                <c:pt idx="18">
                  <c:v>1.8975249999999999E-2</c:v>
                </c:pt>
                <c:pt idx="19">
                  <c:v>1.485027E-2</c:v>
                </c:pt>
                <c:pt idx="20">
                  <c:v>1.747982E-2</c:v>
                </c:pt>
                <c:pt idx="21">
                  <c:v>1.253538E-2</c:v>
                </c:pt>
                <c:pt idx="22">
                  <c:v>1.7591849999999999E-2</c:v>
                </c:pt>
                <c:pt idx="23">
                  <c:v>1.7271669999999999E-2</c:v>
                </c:pt>
                <c:pt idx="24">
                  <c:v>1.6672590000000001E-2</c:v>
                </c:pt>
                <c:pt idx="25">
                  <c:v>1.6108419999999998E-2</c:v>
                </c:pt>
                <c:pt idx="26">
                  <c:v>1.523643E-2</c:v>
                </c:pt>
                <c:pt idx="27">
                  <c:v>1.3708740000000001E-2</c:v>
                </c:pt>
                <c:pt idx="28">
                  <c:v>1.363456E-2</c:v>
                </c:pt>
                <c:pt idx="29">
                  <c:v>1.704114E-2</c:v>
                </c:pt>
                <c:pt idx="30">
                  <c:v>1.5792420000000001E-2</c:v>
                </c:pt>
                <c:pt idx="31">
                  <c:v>1.4991880000000001E-2</c:v>
                </c:pt>
                <c:pt idx="32">
                  <c:v>1.5974539999999999E-2</c:v>
                </c:pt>
                <c:pt idx="33">
                  <c:v>1.8969840000000002E-2</c:v>
                </c:pt>
                <c:pt idx="34">
                  <c:v>1.6884090000000001E-2</c:v>
                </c:pt>
                <c:pt idx="35">
                  <c:v>1.458257E-2</c:v>
                </c:pt>
                <c:pt idx="36">
                  <c:v>1.6176099999999999E-2</c:v>
                </c:pt>
                <c:pt idx="37">
                  <c:v>1.6131719999999999E-2</c:v>
                </c:pt>
                <c:pt idx="38">
                  <c:v>1.510269E-2</c:v>
                </c:pt>
                <c:pt idx="39">
                  <c:v>1.476587E-2</c:v>
                </c:pt>
                <c:pt idx="40">
                  <c:v>1.485094E-2</c:v>
                </c:pt>
                <c:pt idx="41">
                  <c:v>1.5191090000000001E-2</c:v>
                </c:pt>
                <c:pt idx="42">
                  <c:v>1.33475E-2</c:v>
                </c:pt>
                <c:pt idx="43">
                  <c:v>1.6048750000000001E-2</c:v>
                </c:pt>
                <c:pt idx="44">
                  <c:v>1.469959E-2</c:v>
                </c:pt>
                <c:pt idx="45">
                  <c:v>1.8079069999999999E-2</c:v>
                </c:pt>
                <c:pt idx="46">
                  <c:v>1.4920370000000001E-2</c:v>
                </c:pt>
                <c:pt idx="47">
                  <c:v>1.6396560000000001E-2</c:v>
                </c:pt>
                <c:pt idx="48">
                  <c:v>1.596999E-2</c:v>
                </c:pt>
                <c:pt idx="49">
                  <c:v>1.6367349999999999E-2</c:v>
                </c:pt>
                <c:pt idx="50">
                  <c:v>1.6031199999999999E-2</c:v>
                </c:pt>
                <c:pt idx="51">
                  <c:v>1.2702349999999999E-2</c:v>
                </c:pt>
                <c:pt idx="52">
                  <c:v>1.6934620000000001E-2</c:v>
                </c:pt>
                <c:pt idx="53">
                  <c:v>1.54174E-2</c:v>
                </c:pt>
                <c:pt idx="54">
                  <c:v>1.5617199999999999E-2</c:v>
                </c:pt>
                <c:pt idx="55">
                  <c:v>1.593557E-2</c:v>
                </c:pt>
                <c:pt idx="56">
                  <c:v>1.4189210000000001E-2</c:v>
                </c:pt>
                <c:pt idx="57">
                  <c:v>1.5514119999999999E-2</c:v>
                </c:pt>
                <c:pt idx="58">
                  <c:v>1.583006E-2</c:v>
                </c:pt>
                <c:pt idx="59">
                  <c:v>1.127246E-2</c:v>
                </c:pt>
                <c:pt idx="60">
                  <c:v>1.494273E-2</c:v>
                </c:pt>
                <c:pt idx="61">
                  <c:v>1.5732340000000001E-2</c:v>
                </c:pt>
                <c:pt idx="62">
                  <c:v>1.359176E-2</c:v>
                </c:pt>
                <c:pt idx="63">
                  <c:v>1.8261340000000001E-2</c:v>
                </c:pt>
                <c:pt idx="64">
                  <c:v>1.4733980000000001E-2</c:v>
                </c:pt>
                <c:pt idx="65">
                  <c:v>1.3170050000000001E-2</c:v>
                </c:pt>
                <c:pt idx="66">
                  <c:v>1.7493499999999999E-2</c:v>
                </c:pt>
                <c:pt idx="67">
                  <c:v>1.435591E-2</c:v>
                </c:pt>
                <c:pt idx="68">
                  <c:v>1.825564E-2</c:v>
                </c:pt>
                <c:pt idx="69">
                  <c:v>1.3022280000000001E-2</c:v>
                </c:pt>
                <c:pt idx="70">
                  <c:v>1.6270349999999999E-2</c:v>
                </c:pt>
                <c:pt idx="71">
                  <c:v>1.4022710000000001E-2</c:v>
                </c:pt>
                <c:pt idx="72">
                  <c:v>1.2627970000000001E-2</c:v>
                </c:pt>
                <c:pt idx="73">
                  <c:v>1.2139830000000001E-2</c:v>
                </c:pt>
                <c:pt idx="74">
                  <c:v>1.388061E-2</c:v>
                </c:pt>
                <c:pt idx="75">
                  <c:v>9.6111889999999991E-3</c:v>
                </c:pt>
                <c:pt idx="76">
                  <c:v>1.520877E-2</c:v>
                </c:pt>
                <c:pt idx="77">
                  <c:v>1.739516E-2</c:v>
                </c:pt>
                <c:pt idx="78">
                  <c:v>1.4411739999999999E-2</c:v>
                </c:pt>
                <c:pt idx="79">
                  <c:v>1.215084E-2</c:v>
                </c:pt>
                <c:pt idx="80">
                  <c:v>1.3516739999999999E-2</c:v>
                </c:pt>
                <c:pt idx="81">
                  <c:v>1.186449E-2</c:v>
                </c:pt>
                <c:pt idx="82">
                  <c:v>1.4710590000000001E-2</c:v>
                </c:pt>
                <c:pt idx="83">
                  <c:v>1.4457589999999999E-2</c:v>
                </c:pt>
                <c:pt idx="84">
                  <c:v>9.7509650000000003E-3</c:v>
                </c:pt>
                <c:pt idx="85">
                  <c:v>1.513713E-2</c:v>
                </c:pt>
                <c:pt idx="86">
                  <c:v>1.5376290000000001E-2</c:v>
                </c:pt>
                <c:pt idx="87">
                  <c:v>1.2308879999999999E-2</c:v>
                </c:pt>
                <c:pt idx="88">
                  <c:v>1.3587790000000001E-2</c:v>
                </c:pt>
                <c:pt idx="89">
                  <c:v>1.300402E-2</c:v>
                </c:pt>
                <c:pt idx="90">
                  <c:v>1.128962E-2</c:v>
                </c:pt>
                <c:pt idx="91">
                  <c:v>1.3537739999999999E-2</c:v>
                </c:pt>
                <c:pt idx="92">
                  <c:v>1.2334060000000001E-2</c:v>
                </c:pt>
                <c:pt idx="93">
                  <c:v>1.3950860000000001E-2</c:v>
                </c:pt>
                <c:pt idx="94">
                  <c:v>1.4594080000000001E-2</c:v>
                </c:pt>
                <c:pt idx="95">
                  <c:v>1.4766369999999999E-2</c:v>
                </c:pt>
                <c:pt idx="96">
                  <c:v>1.1328360000000001E-2</c:v>
                </c:pt>
                <c:pt idx="97">
                  <c:v>1.269258E-2</c:v>
                </c:pt>
                <c:pt idx="98">
                  <c:v>1.451358E-2</c:v>
                </c:pt>
                <c:pt idx="99">
                  <c:v>1.5436399999999999E-2</c:v>
                </c:pt>
                <c:pt idx="100">
                  <c:v>1.4126329999999999E-2</c:v>
                </c:pt>
                <c:pt idx="101">
                  <c:v>1.500083E-2</c:v>
                </c:pt>
                <c:pt idx="102">
                  <c:v>1.469519E-2</c:v>
                </c:pt>
                <c:pt idx="103">
                  <c:v>1.264113E-2</c:v>
                </c:pt>
                <c:pt idx="104">
                  <c:v>1.38779E-2</c:v>
                </c:pt>
                <c:pt idx="105">
                  <c:v>1.5094460000000001E-2</c:v>
                </c:pt>
                <c:pt idx="106">
                  <c:v>1.623136E-2</c:v>
                </c:pt>
                <c:pt idx="107">
                  <c:v>1.279666E-2</c:v>
                </c:pt>
                <c:pt idx="108">
                  <c:v>1.3800410000000001E-2</c:v>
                </c:pt>
                <c:pt idx="109">
                  <c:v>1.5377750000000001E-2</c:v>
                </c:pt>
                <c:pt idx="110">
                  <c:v>1.7016710000000001E-2</c:v>
                </c:pt>
                <c:pt idx="111">
                  <c:v>1.4790920000000001E-2</c:v>
                </c:pt>
                <c:pt idx="112">
                  <c:v>1.4823390000000001E-2</c:v>
                </c:pt>
                <c:pt idx="113">
                  <c:v>1.471629E-2</c:v>
                </c:pt>
                <c:pt idx="114">
                  <c:v>1.479406E-2</c:v>
                </c:pt>
                <c:pt idx="115">
                  <c:v>1.687659E-2</c:v>
                </c:pt>
                <c:pt idx="116">
                  <c:v>1.497602E-2</c:v>
                </c:pt>
                <c:pt idx="117">
                  <c:v>1.265756E-2</c:v>
                </c:pt>
                <c:pt idx="118">
                  <c:v>1.361245E-2</c:v>
                </c:pt>
                <c:pt idx="119">
                  <c:v>1.3945630000000001E-2</c:v>
                </c:pt>
                <c:pt idx="120">
                  <c:v>1.4252610000000001E-2</c:v>
                </c:pt>
                <c:pt idx="121">
                  <c:v>1.187764E-2</c:v>
                </c:pt>
                <c:pt idx="122">
                  <c:v>1.8017999999999999E-2</c:v>
                </c:pt>
                <c:pt idx="123">
                  <c:v>1.479345E-2</c:v>
                </c:pt>
                <c:pt idx="124">
                  <c:v>1.3704630000000001E-2</c:v>
                </c:pt>
                <c:pt idx="125">
                  <c:v>1.3747219999999999E-2</c:v>
                </c:pt>
                <c:pt idx="126">
                  <c:v>1.2045719999999999E-2</c:v>
                </c:pt>
                <c:pt idx="127">
                  <c:v>1.522827E-2</c:v>
                </c:pt>
                <c:pt idx="128">
                  <c:v>1.4900149999999999E-2</c:v>
                </c:pt>
                <c:pt idx="129">
                  <c:v>1.319007E-2</c:v>
                </c:pt>
                <c:pt idx="130">
                  <c:v>1.502596E-2</c:v>
                </c:pt>
                <c:pt idx="131">
                  <c:v>1.4309530000000001E-2</c:v>
                </c:pt>
                <c:pt idx="132">
                  <c:v>1.348909E-2</c:v>
                </c:pt>
                <c:pt idx="133">
                  <c:v>1.314132E-2</c:v>
                </c:pt>
                <c:pt idx="134">
                  <c:v>1.296833E-2</c:v>
                </c:pt>
                <c:pt idx="135">
                  <c:v>1.216656E-2</c:v>
                </c:pt>
                <c:pt idx="136">
                  <c:v>1.284367E-2</c:v>
                </c:pt>
                <c:pt idx="137">
                  <c:v>1.280367E-2</c:v>
                </c:pt>
                <c:pt idx="138">
                  <c:v>1.2136869999999999E-2</c:v>
                </c:pt>
                <c:pt idx="139">
                  <c:v>1.2818690000000001E-2</c:v>
                </c:pt>
                <c:pt idx="140">
                  <c:v>1.260579E-2</c:v>
                </c:pt>
                <c:pt idx="141">
                  <c:v>1.133575E-2</c:v>
                </c:pt>
                <c:pt idx="142">
                  <c:v>1.270278E-2</c:v>
                </c:pt>
                <c:pt idx="143">
                  <c:v>1.677027E-2</c:v>
                </c:pt>
                <c:pt idx="144">
                  <c:v>1.163226E-2</c:v>
                </c:pt>
                <c:pt idx="145">
                  <c:v>1.341498E-2</c:v>
                </c:pt>
                <c:pt idx="146">
                  <c:v>1.1188180000000001E-2</c:v>
                </c:pt>
                <c:pt idx="147">
                  <c:v>1.3772100000000001E-2</c:v>
                </c:pt>
                <c:pt idx="148">
                  <c:v>1.4367339999999999E-2</c:v>
                </c:pt>
                <c:pt idx="149">
                  <c:v>1.2398060000000001E-2</c:v>
                </c:pt>
                <c:pt idx="150">
                  <c:v>1.133179E-2</c:v>
                </c:pt>
                <c:pt idx="151">
                  <c:v>1.4344859999999999E-2</c:v>
                </c:pt>
                <c:pt idx="152">
                  <c:v>1.1057289999999999E-2</c:v>
                </c:pt>
                <c:pt idx="153">
                  <c:v>1.3382730000000001E-2</c:v>
                </c:pt>
                <c:pt idx="154">
                  <c:v>1.050566E-2</c:v>
                </c:pt>
                <c:pt idx="155">
                  <c:v>1.284593E-2</c:v>
                </c:pt>
                <c:pt idx="156">
                  <c:v>1.4757350000000001E-2</c:v>
                </c:pt>
                <c:pt idx="157">
                  <c:v>1.2068509999999999E-2</c:v>
                </c:pt>
                <c:pt idx="158">
                  <c:v>1.305736E-2</c:v>
                </c:pt>
                <c:pt idx="159">
                  <c:v>1.1915159999999999E-2</c:v>
                </c:pt>
                <c:pt idx="160">
                  <c:v>1.166264E-2</c:v>
                </c:pt>
                <c:pt idx="161">
                  <c:v>1.0576790000000001E-2</c:v>
                </c:pt>
                <c:pt idx="162">
                  <c:v>1.362291E-2</c:v>
                </c:pt>
                <c:pt idx="163">
                  <c:v>1.4080250000000001E-2</c:v>
                </c:pt>
                <c:pt idx="164">
                  <c:v>1.272365E-2</c:v>
                </c:pt>
                <c:pt idx="165">
                  <c:v>1.0555790000000001E-2</c:v>
                </c:pt>
                <c:pt idx="166">
                  <c:v>1.4035570000000001E-2</c:v>
                </c:pt>
                <c:pt idx="167">
                  <c:v>1.136435E-2</c:v>
                </c:pt>
                <c:pt idx="168">
                  <c:v>1.5888530000000001E-2</c:v>
                </c:pt>
                <c:pt idx="169">
                  <c:v>1.3829019999999999E-2</c:v>
                </c:pt>
                <c:pt idx="170">
                  <c:v>1.2620589999999999E-2</c:v>
                </c:pt>
                <c:pt idx="171">
                  <c:v>1.0516299999999999E-2</c:v>
                </c:pt>
                <c:pt idx="172">
                  <c:v>1.4169650000000001E-2</c:v>
                </c:pt>
                <c:pt idx="173">
                  <c:v>1.1289230000000001E-2</c:v>
                </c:pt>
                <c:pt idx="174">
                  <c:v>1.154379E-2</c:v>
                </c:pt>
                <c:pt idx="175">
                  <c:v>1.2682519999999999E-2</c:v>
                </c:pt>
                <c:pt idx="176">
                  <c:v>1.474877E-2</c:v>
                </c:pt>
                <c:pt idx="177">
                  <c:v>1.3641459999999999E-2</c:v>
                </c:pt>
                <c:pt idx="178">
                  <c:v>1.26731E-2</c:v>
                </c:pt>
                <c:pt idx="179">
                  <c:v>1.122837E-2</c:v>
                </c:pt>
                <c:pt idx="180">
                  <c:v>1.164778E-2</c:v>
                </c:pt>
                <c:pt idx="181">
                  <c:v>1.5002410000000001E-2</c:v>
                </c:pt>
                <c:pt idx="182">
                  <c:v>1.062605E-2</c:v>
                </c:pt>
                <c:pt idx="183">
                  <c:v>1.087514E-2</c:v>
                </c:pt>
                <c:pt idx="184">
                  <c:v>1.1998730000000001E-2</c:v>
                </c:pt>
                <c:pt idx="185">
                  <c:v>1.529018E-2</c:v>
                </c:pt>
                <c:pt idx="186">
                  <c:v>1.252847E-2</c:v>
                </c:pt>
                <c:pt idx="187">
                  <c:v>1.159844E-2</c:v>
                </c:pt>
                <c:pt idx="188">
                  <c:v>1.416245E-2</c:v>
                </c:pt>
                <c:pt idx="189">
                  <c:v>1.265199E-2</c:v>
                </c:pt>
                <c:pt idx="190">
                  <c:v>1.1307680000000001E-2</c:v>
                </c:pt>
                <c:pt idx="191">
                  <c:v>1.389666E-2</c:v>
                </c:pt>
                <c:pt idx="192">
                  <c:v>1.1664620000000001E-2</c:v>
                </c:pt>
                <c:pt idx="193">
                  <c:v>1.025741E-2</c:v>
                </c:pt>
                <c:pt idx="194">
                  <c:v>9.1669179999999996E-3</c:v>
                </c:pt>
                <c:pt idx="195">
                  <c:v>1.191711E-2</c:v>
                </c:pt>
                <c:pt idx="196">
                  <c:v>1.322707E-2</c:v>
                </c:pt>
                <c:pt idx="197">
                  <c:v>1.2263670000000001E-2</c:v>
                </c:pt>
                <c:pt idx="198">
                  <c:v>1.1292770000000001E-2</c:v>
                </c:pt>
                <c:pt idx="199">
                  <c:v>1.120138E-2</c:v>
                </c:pt>
                <c:pt idx="200">
                  <c:v>1.3909929999999999E-2</c:v>
                </c:pt>
                <c:pt idx="201">
                  <c:v>1.277784E-2</c:v>
                </c:pt>
                <c:pt idx="202">
                  <c:v>1.191211E-2</c:v>
                </c:pt>
                <c:pt idx="203">
                  <c:v>7.079002E-3</c:v>
                </c:pt>
                <c:pt idx="204">
                  <c:v>1.111882E-2</c:v>
                </c:pt>
                <c:pt idx="205">
                  <c:v>1.2369679999999999E-2</c:v>
                </c:pt>
                <c:pt idx="206">
                  <c:v>1.228192E-2</c:v>
                </c:pt>
                <c:pt idx="207">
                  <c:v>9.8229460000000008E-3</c:v>
                </c:pt>
                <c:pt idx="208">
                  <c:v>9.6782459999999997E-3</c:v>
                </c:pt>
                <c:pt idx="209">
                  <c:v>1.3657570000000001E-2</c:v>
                </c:pt>
                <c:pt idx="210">
                  <c:v>1.351014E-2</c:v>
                </c:pt>
                <c:pt idx="211">
                  <c:v>1.5778819999999999E-2</c:v>
                </c:pt>
                <c:pt idx="212">
                  <c:v>1.3791609999999999E-2</c:v>
                </c:pt>
                <c:pt idx="213">
                  <c:v>1.062137E-2</c:v>
                </c:pt>
                <c:pt idx="214">
                  <c:v>1.097974E-2</c:v>
                </c:pt>
                <c:pt idx="215">
                  <c:v>1.4417569999999999E-2</c:v>
                </c:pt>
                <c:pt idx="216">
                  <c:v>1.495576E-2</c:v>
                </c:pt>
                <c:pt idx="217">
                  <c:v>1.199208E-2</c:v>
                </c:pt>
                <c:pt idx="218">
                  <c:v>1.1733759999999999E-2</c:v>
                </c:pt>
                <c:pt idx="219">
                  <c:v>1.0754929999999999E-2</c:v>
                </c:pt>
                <c:pt idx="220">
                  <c:v>1.2940119999999999E-2</c:v>
                </c:pt>
                <c:pt idx="221">
                  <c:v>1.259909E-2</c:v>
                </c:pt>
                <c:pt idx="222">
                  <c:v>1.2680139999999999E-2</c:v>
                </c:pt>
                <c:pt idx="223">
                  <c:v>9.8213970000000008E-3</c:v>
                </c:pt>
                <c:pt idx="224">
                  <c:v>1.223262E-2</c:v>
                </c:pt>
                <c:pt idx="225">
                  <c:v>1.2896080000000001E-2</c:v>
                </c:pt>
                <c:pt idx="226">
                  <c:v>1.1784009999999999E-2</c:v>
                </c:pt>
                <c:pt idx="227">
                  <c:v>1.2718139999999999E-2</c:v>
                </c:pt>
                <c:pt idx="228">
                  <c:v>1.0954800000000001E-2</c:v>
                </c:pt>
                <c:pt idx="229">
                  <c:v>1.02176E-2</c:v>
                </c:pt>
                <c:pt idx="230">
                  <c:v>1.318867E-2</c:v>
                </c:pt>
                <c:pt idx="231">
                  <c:v>1.2520430000000001E-2</c:v>
                </c:pt>
                <c:pt idx="232">
                  <c:v>1.3510909999999999E-2</c:v>
                </c:pt>
                <c:pt idx="233">
                  <c:v>1.150616E-2</c:v>
                </c:pt>
                <c:pt idx="234">
                  <c:v>1.181978E-2</c:v>
                </c:pt>
                <c:pt idx="235">
                  <c:v>1.1648739999999999E-2</c:v>
                </c:pt>
                <c:pt idx="236">
                  <c:v>1.302011E-2</c:v>
                </c:pt>
                <c:pt idx="237">
                  <c:v>1.1558519999999999E-2</c:v>
                </c:pt>
                <c:pt idx="238">
                  <c:v>1.2565140000000001E-2</c:v>
                </c:pt>
                <c:pt idx="239">
                  <c:v>1.7308870000000001E-2</c:v>
                </c:pt>
                <c:pt idx="240">
                  <c:v>1.431292E-2</c:v>
                </c:pt>
                <c:pt idx="241">
                  <c:v>1.1960200000000001E-2</c:v>
                </c:pt>
                <c:pt idx="242">
                  <c:v>1.070809E-2</c:v>
                </c:pt>
                <c:pt idx="243">
                  <c:v>1.453428E-2</c:v>
                </c:pt>
                <c:pt idx="244">
                  <c:v>1.481819E-2</c:v>
                </c:pt>
                <c:pt idx="245">
                  <c:v>1.340045E-2</c:v>
                </c:pt>
                <c:pt idx="246">
                  <c:v>1.2405930000000001E-2</c:v>
                </c:pt>
                <c:pt idx="247">
                  <c:v>1.3338620000000001E-2</c:v>
                </c:pt>
                <c:pt idx="248">
                  <c:v>1.3806489999999999E-2</c:v>
                </c:pt>
                <c:pt idx="249">
                  <c:v>1.2306610000000001E-2</c:v>
                </c:pt>
                <c:pt idx="250">
                  <c:v>1.026588E-2</c:v>
                </c:pt>
                <c:pt idx="251">
                  <c:v>1.471283E-2</c:v>
                </c:pt>
                <c:pt idx="252">
                  <c:v>1.501424E-2</c:v>
                </c:pt>
                <c:pt idx="253">
                  <c:v>1.472703E-2</c:v>
                </c:pt>
                <c:pt idx="254">
                  <c:v>1.063945E-2</c:v>
                </c:pt>
                <c:pt idx="255">
                  <c:v>1.1475010000000001E-2</c:v>
                </c:pt>
                <c:pt idx="256">
                  <c:v>1.2166359999999999E-2</c:v>
                </c:pt>
                <c:pt idx="257">
                  <c:v>1.1202200000000001E-2</c:v>
                </c:pt>
                <c:pt idx="258">
                  <c:v>1.2235309999999999E-2</c:v>
                </c:pt>
                <c:pt idx="259">
                  <c:v>1.3840069999999999E-2</c:v>
                </c:pt>
                <c:pt idx="260">
                  <c:v>1.2579460000000001E-2</c:v>
                </c:pt>
                <c:pt idx="261">
                  <c:v>1.0025920000000001E-2</c:v>
                </c:pt>
                <c:pt idx="262">
                  <c:v>1.3475610000000001E-2</c:v>
                </c:pt>
                <c:pt idx="263">
                  <c:v>1.100521E-2</c:v>
                </c:pt>
                <c:pt idx="264">
                  <c:v>1.0225639999999999E-2</c:v>
                </c:pt>
                <c:pt idx="265">
                  <c:v>1.1856810000000001E-2</c:v>
                </c:pt>
                <c:pt idx="266">
                  <c:v>1.179586E-2</c:v>
                </c:pt>
                <c:pt idx="267">
                  <c:v>1.0079970000000001E-2</c:v>
                </c:pt>
                <c:pt idx="268">
                  <c:v>1.148802E-2</c:v>
                </c:pt>
                <c:pt idx="269">
                  <c:v>1.422871E-2</c:v>
                </c:pt>
                <c:pt idx="270">
                  <c:v>1.3777070000000001E-2</c:v>
                </c:pt>
                <c:pt idx="271">
                  <c:v>1.1728529999999999E-2</c:v>
                </c:pt>
                <c:pt idx="272">
                  <c:v>9.5051570000000002E-3</c:v>
                </c:pt>
                <c:pt idx="273">
                  <c:v>8.6647249999999999E-3</c:v>
                </c:pt>
                <c:pt idx="274">
                  <c:v>1.216562E-2</c:v>
                </c:pt>
                <c:pt idx="275">
                  <c:v>1.282871E-2</c:v>
                </c:pt>
                <c:pt idx="276">
                  <c:v>1.263485E-2</c:v>
                </c:pt>
                <c:pt idx="277">
                  <c:v>1.073938E-2</c:v>
                </c:pt>
                <c:pt idx="278">
                  <c:v>1.173654E-2</c:v>
                </c:pt>
                <c:pt idx="279">
                  <c:v>1.435845E-2</c:v>
                </c:pt>
                <c:pt idx="280">
                  <c:v>1.187917E-2</c:v>
                </c:pt>
                <c:pt idx="281">
                  <c:v>1.2097699999999999E-2</c:v>
                </c:pt>
                <c:pt idx="282">
                  <c:v>1.370655E-2</c:v>
                </c:pt>
                <c:pt idx="283">
                  <c:v>1.231762E-2</c:v>
                </c:pt>
                <c:pt idx="284">
                  <c:v>1.242892E-2</c:v>
                </c:pt>
                <c:pt idx="285">
                  <c:v>1.3001810000000001E-2</c:v>
                </c:pt>
                <c:pt idx="286">
                  <c:v>1.5246630000000001E-2</c:v>
                </c:pt>
                <c:pt idx="287">
                  <c:v>1.0615289999999999E-2</c:v>
                </c:pt>
                <c:pt idx="288">
                  <c:v>1.294522E-2</c:v>
                </c:pt>
                <c:pt idx="289">
                  <c:v>1.409899E-2</c:v>
                </c:pt>
                <c:pt idx="290">
                  <c:v>1.306832E-2</c:v>
                </c:pt>
                <c:pt idx="291">
                  <c:v>1.3671549999999999E-2</c:v>
                </c:pt>
                <c:pt idx="292">
                  <c:v>1.2938430000000001E-2</c:v>
                </c:pt>
                <c:pt idx="293">
                  <c:v>1.1581660000000001E-2</c:v>
                </c:pt>
                <c:pt idx="294">
                  <c:v>1.374892E-2</c:v>
                </c:pt>
                <c:pt idx="295">
                  <c:v>1.61742E-2</c:v>
                </c:pt>
                <c:pt idx="296">
                  <c:v>1.3455109999999999E-2</c:v>
                </c:pt>
                <c:pt idx="297">
                  <c:v>1.0417589999999999E-2</c:v>
                </c:pt>
                <c:pt idx="298">
                  <c:v>1.08754E-2</c:v>
                </c:pt>
                <c:pt idx="299">
                  <c:v>1.432781E-2</c:v>
                </c:pt>
                <c:pt idx="300">
                  <c:v>1.225736E-2</c:v>
                </c:pt>
                <c:pt idx="301">
                  <c:v>1.2782099999999999E-2</c:v>
                </c:pt>
                <c:pt idx="302">
                  <c:v>1.1815320000000001E-2</c:v>
                </c:pt>
                <c:pt idx="303">
                  <c:v>1.4034670000000001E-2</c:v>
                </c:pt>
                <c:pt idx="304">
                  <c:v>1.263155E-2</c:v>
                </c:pt>
                <c:pt idx="305">
                  <c:v>1.3338040000000001E-2</c:v>
                </c:pt>
                <c:pt idx="306">
                  <c:v>1.085678E-2</c:v>
                </c:pt>
                <c:pt idx="307">
                  <c:v>1.0028270000000001E-2</c:v>
                </c:pt>
                <c:pt idx="308">
                  <c:v>1.200727E-2</c:v>
                </c:pt>
                <c:pt idx="309">
                  <c:v>1.4942830000000001E-2</c:v>
                </c:pt>
                <c:pt idx="310">
                  <c:v>1.178938E-2</c:v>
                </c:pt>
                <c:pt idx="311">
                  <c:v>1.1904639999999999E-2</c:v>
                </c:pt>
                <c:pt idx="312">
                  <c:v>1.3190800000000001E-2</c:v>
                </c:pt>
                <c:pt idx="313">
                  <c:v>1.097534E-2</c:v>
                </c:pt>
                <c:pt idx="314">
                  <c:v>1.106029E-2</c:v>
                </c:pt>
                <c:pt idx="315">
                  <c:v>1.386502E-2</c:v>
                </c:pt>
                <c:pt idx="316">
                  <c:v>1.2258990000000001E-2</c:v>
                </c:pt>
                <c:pt idx="317">
                  <c:v>1.2474239999999999E-2</c:v>
                </c:pt>
                <c:pt idx="318">
                  <c:v>1.127877E-2</c:v>
                </c:pt>
                <c:pt idx="319">
                  <c:v>1.6175479999999999E-2</c:v>
                </c:pt>
                <c:pt idx="320">
                  <c:v>1.5203909999999999E-2</c:v>
                </c:pt>
                <c:pt idx="321">
                  <c:v>1.1836019999999999E-2</c:v>
                </c:pt>
                <c:pt idx="322">
                  <c:v>9.567351E-3</c:v>
                </c:pt>
                <c:pt idx="323">
                  <c:v>1.059742E-2</c:v>
                </c:pt>
                <c:pt idx="324">
                  <c:v>1.2833850000000001E-2</c:v>
                </c:pt>
                <c:pt idx="325">
                  <c:v>1.5660670000000002E-2</c:v>
                </c:pt>
                <c:pt idx="326">
                  <c:v>1.279982E-2</c:v>
                </c:pt>
                <c:pt idx="327">
                  <c:v>1.178265E-2</c:v>
                </c:pt>
                <c:pt idx="328">
                  <c:v>1.045186E-2</c:v>
                </c:pt>
                <c:pt idx="329">
                  <c:v>1.1542770000000001E-2</c:v>
                </c:pt>
                <c:pt idx="330">
                  <c:v>1.144443E-2</c:v>
                </c:pt>
                <c:pt idx="331">
                  <c:v>9.4334150000000005E-3</c:v>
                </c:pt>
                <c:pt idx="332">
                  <c:v>1.2046380000000001E-2</c:v>
                </c:pt>
                <c:pt idx="333">
                  <c:v>1.340795E-2</c:v>
                </c:pt>
                <c:pt idx="334">
                  <c:v>1.070808E-2</c:v>
                </c:pt>
                <c:pt idx="335">
                  <c:v>1.341844E-2</c:v>
                </c:pt>
                <c:pt idx="336">
                  <c:v>1.352222E-2</c:v>
                </c:pt>
                <c:pt idx="337">
                  <c:v>1.591062E-2</c:v>
                </c:pt>
                <c:pt idx="338">
                  <c:v>9.3429189999999999E-3</c:v>
                </c:pt>
                <c:pt idx="339">
                  <c:v>1.3409819999999999E-2</c:v>
                </c:pt>
                <c:pt idx="340">
                  <c:v>1.141271E-2</c:v>
                </c:pt>
                <c:pt idx="341">
                  <c:v>1.3544469999999999E-2</c:v>
                </c:pt>
                <c:pt idx="342">
                  <c:v>1.23582E-2</c:v>
                </c:pt>
                <c:pt idx="343">
                  <c:v>1.261025E-2</c:v>
                </c:pt>
                <c:pt idx="344">
                  <c:v>1.3031879999999999E-2</c:v>
                </c:pt>
                <c:pt idx="345">
                  <c:v>9.0406929999999996E-2</c:v>
                </c:pt>
                <c:pt idx="346">
                  <c:v>0.1499016</c:v>
                </c:pt>
                <c:pt idx="347">
                  <c:v>0.16918250000000001</c:v>
                </c:pt>
                <c:pt idx="348">
                  <c:v>0.17961969999999999</c:v>
                </c:pt>
                <c:pt idx="349">
                  <c:v>0.1849971</c:v>
                </c:pt>
                <c:pt idx="350">
                  <c:v>0.16949159999999999</c:v>
                </c:pt>
                <c:pt idx="351">
                  <c:v>0.11828660000000001</c:v>
                </c:pt>
                <c:pt idx="352">
                  <c:v>5.1429610000000001E-2</c:v>
                </c:pt>
                <c:pt idx="353">
                  <c:v>1.3205339999999999E-2</c:v>
                </c:pt>
                <c:pt idx="354">
                  <c:v>1.4308349999999999E-2</c:v>
                </c:pt>
                <c:pt idx="355">
                  <c:v>1.010405E-2</c:v>
                </c:pt>
                <c:pt idx="356">
                  <c:v>1.444341E-2</c:v>
                </c:pt>
                <c:pt idx="357">
                  <c:v>1.254779E-2</c:v>
                </c:pt>
                <c:pt idx="358">
                  <c:v>1.478139E-2</c:v>
                </c:pt>
                <c:pt idx="359">
                  <c:v>1.1556520000000001E-2</c:v>
                </c:pt>
                <c:pt idx="360">
                  <c:v>1.2518949999999999E-2</c:v>
                </c:pt>
                <c:pt idx="361">
                  <c:v>1.110659E-2</c:v>
                </c:pt>
                <c:pt idx="362">
                  <c:v>1.196027E-2</c:v>
                </c:pt>
                <c:pt idx="363">
                  <c:v>1.393224E-2</c:v>
                </c:pt>
                <c:pt idx="364">
                  <c:v>1.2913900000000001E-2</c:v>
                </c:pt>
                <c:pt idx="365">
                  <c:v>1.1786720000000001E-2</c:v>
                </c:pt>
                <c:pt idx="366">
                  <c:v>1.390342E-2</c:v>
                </c:pt>
                <c:pt idx="367">
                  <c:v>1.480509E-2</c:v>
                </c:pt>
                <c:pt idx="368">
                  <c:v>1.2315670000000001E-2</c:v>
                </c:pt>
                <c:pt idx="369">
                  <c:v>9.8621569999999999E-3</c:v>
                </c:pt>
                <c:pt idx="370">
                  <c:v>1.030993E-2</c:v>
                </c:pt>
                <c:pt idx="371">
                  <c:v>1.189984E-2</c:v>
                </c:pt>
                <c:pt idx="372">
                  <c:v>1.35937E-2</c:v>
                </c:pt>
                <c:pt idx="373">
                  <c:v>9.0320069999999999E-3</c:v>
                </c:pt>
                <c:pt idx="374">
                  <c:v>1.2186010000000001E-2</c:v>
                </c:pt>
                <c:pt idx="375">
                  <c:v>1.271391E-2</c:v>
                </c:pt>
                <c:pt idx="376">
                  <c:v>9.4982820000000003E-3</c:v>
                </c:pt>
                <c:pt idx="377">
                  <c:v>9.9060859999999997E-3</c:v>
                </c:pt>
                <c:pt idx="378">
                  <c:v>3.7158249999999997E-2</c:v>
                </c:pt>
                <c:pt idx="379">
                  <c:v>0.105463</c:v>
                </c:pt>
                <c:pt idx="380">
                  <c:v>0.1005312</c:v>
                </c:pt>
                <c:pt idx="381">
                  <c:v>9.455566E-2</c:v>
                </c:pt>
                <c:pt idx="382">
                  <c:v>0.13377849999999999</c:v>
                </c:pt>
                <c:pt idx="383">
                  <c:v>0.10919619999999999</c:v>
                </c:pt>
                <c:pt idx="384">
                  <c:v>2.2821000000000001E-2</c:v>
                </c:pt>
                <c:pt idx="385">
                  <c:v>1.4072670000000001E-2</c:v>
                </c:pt>
                <c:pt idx="386">
                  <c:v>1.298581E-2</c:v>
                </c:pt>
                <c:pt idx="387">
                  <c:v>1.093585E-2</c:v>
                </c:pt>
                <c:pt idx="388">
                  <c:v>1.2564000000000001E-2</c:v>
                </c:pt>
                <c:pt idx="389">
                  <c:v>1.156801E-2</c:v>
                </c:pt>
                <c:pt idx="390">
                  <c:v>5.305414E-2</c:v>
                </c:pt>
                <c:pt idx="391">
                  <c:v>8.218721E-3</c:v>
                </c:pt>
                <c:pt idx="392">
                  <c:v>3.6883699999999998E-2</c:v>
                </c:pt>
                <c:pt idx="393">
                  <c:v>7.2688169999999996E-2</c:v>
                </c:pt>
                <c:pt idx="394">
                  <c:v>0.10158449999999999</c:v>
                </c:pt>
                <c:pt idx="395">
                  <c:v>9.2617400000000003E-2</c:v>
                </c:pt>
                <c:pt idx="396">
                  <c:v>0.10058839999999999</c:v>
                </c:pt>
                <c:pt idx="397">
                  <c:v>9.708369E-2</c:v>
                </c:pt>
                <c:pt idx="398">
                  <c:v>0.1052136</c:v>
                </c:pt>
                <c:pt idx="399">
                  <c:v>0.1042592</c:v>
                </c:pt>
                <c:pt idx="400">
                  <c:v>9.8172930000000005E-2</c:v>
                </c:pt>
                <c:pt idx="401">
                  <c:v>9.9791500000000005E-2</c:v>
                </c:pt>
                <c:pt idx="402">
                  <c:v>0.1025026</c:v>
                </c:pt>
                <c:pt idx="403">
                  <c:v>9.7477820000000007E-2</c:v>
                </c:pt>
                <c:pt idx="404">
                  <c:v>0.11256919999999999</c:v>
                </c:pt>
                <c:pt idx="405">
                  <c:v>0.1042462</c:v>
                </c:pt>
                <c:pt idx="406">
                  <c:v>0.10579760000000001</c:v>
                </c:pt>
                <c:pt idx="407">
                  <c:v>0.1090293</c:v>
                </c:pt>
                <c:pt idx="408">
                  <c:v>0.11197260000000001</c:v>
                </c:pt>
                <c:pt idx="409">
                  <c:v>0.14117389999999999</c:v>
                </c:pt>
                <c:pt idx="410">
                  <c:v>0.11539140000000001</c:v>
                </c:pt>
                <c:pt idx="411">
                  <c:v>0.1184959</c:v>
                </c:pt>
                <c:pt idx="412">
                  <c:v>0.12626409999999999</c:v>
                </c:pt>
                <c:pt idx="413">
                  <c:v>0.11670410000000001</c:v>
                </c:pt>
                <c:pt idx="414">
                  <c:v>0.1047474</c:v>
                </c:pt>
                <c:pt idx="415">
                  <c:v>0.10630009999999999</c:v>
                </c:pt>
                <c:pt idx="416">
                  <c:v>0.1157603</c:v>
                </c:pt>
                <c:pt idx="417">
                  <c:v>0.1035107</c:v>
                </c:pt>
                <c:pt idx="418">
                  <c:v>0.10914840000000001</c:v>
                </c:pt>
                <c:pt idx="419">
                  <c:v>0.1051771</c:v>
                </c:pt>
                <c:pt idx="420">
                  <c:v>0.1237186</c:v>
                </c:pt>
                <c:pt idx="421">
                  <c:v>0.114957</c:v>
                </c:pt>
                <c:pt idx="422">
                  <c:v>0.1206527</c:v>
                </c:pt>
                <c:pt idx="423">
                  <c:v>0.13043640000000001</c:v>
                </c:pt>
                <c:pt idx="424">
                  <c:v>0.1335712</c:v>
                </c:pt>
                <c:pt idx="425">
                  <c:v>0.1160364</c:v>
                </c:pt>
                <c:pt idx="426">
                  <c:v>0.1245507</c:v>
                </c:pt>
                <c:pt idx="427">
                  <c:v>0.1468093</c:v>
                </c:pt>
                <c:pt idx="428">
                  <c:v>0.14373420000000001</c:v>
                </c:pt>
                <c:pt idx="429">
                  <c:v>0.1665722</c:v>
                </c:pt>
                <c:pt idx="430">
                  <c:v>0.14284820000000001</c:v>
                </c:pt>
                <c:pt idx="431">
                  <c:v>0.1490698</c:v>
                </c:pt>
                <c:pt idx="432">
                  <c:v>0.13538320000000001</c:v>
                </c:pt>
                <c:pt idx="433">
                  <c:v>0.15322169999999999</c:v>
                </c:pt>
                <c:pt idx="434">
                  <c:v>0.16026879999999999</c:v>
                </c:pt>
                <c:pt idx="435">
                  <c:v>0.1592066</c:v>
                </c:pt>
                <c:pt idx="436">
                  <c:v>0.14941889999999999</c:v>
                </c:pt>
                <c:pt idx="437">
                  <c:v>0.1375992</c:v>
                </c:pt>
                <c:pt idx="438">
                  <c:v>0.1300335</c:v>
                </c:pt>
                <c:pt idx="439">
                  <c:v>0.13186139999999999</c:v>
                </c:pt>
                <c:pt idx="440">
                  <c:v>0.14505670000000001</c:v>
                </c:pt>
                <c:pt idx="441">
                  <c:v>0.1536284</c:v>
                </c:pt>
                <c:pt idx="442">
                  <c:v>0.1667563</c:v>
                </c:pt>
                <c:pt idx="443">
                  <c:v>0.16449150000000001</c:v>
                </c:pt>
                <c:pt idx="444">
                  <c:v>0.1758255</c:v>
                </c:pt>
                <c:pt idx="445">
                  <c:v>0.1659099</c:v>
                </c:pt>
                <c:pt idx="446">
                  <c:v>0.14967639999999999</c:v>
                </c:pt>
                <c:pt idx="447">
                  <c:v>0.1052527</c:v>
                </c:pt>
                <c:pt idx="448">
                  <c:v>0.1252547</c:v>
                </c:pt>
                <c:pt idx="449">
                  <c:v>0.13086300000000001</c:v>
                </c:pt>
                <c:pt idx="450">
                  <c:v>0.1403287</c:v>
                </c:pt>
                <c:pt idx="451">
                  <c:v>0.1535214</c:v>
                </c:pt>
                <c:pt idx="452">
                  <c:v>0.15328159999999999</c:v>
                </c:pt>
                <c:pt idx="453">
                  <c:v>0.14752750000000001</c:v>
                </c:pt>
                <c:pt idx="454">
                  <c:v>9.5956640000000003E-3</c:v>
                </c:pt>
                <c:pt idx="455">
                  <c:v>9.5419619999999993E-3</c:v>
                </c:pt>
                <c:pt idx="456">
                  <c:v>1.217737E-2</c:v>
                </c:pt>
                <c:pt idx="457">
                  <c:v>1.0514509999999999E-2</c:v>
                </c:pt>
                <c:pt idx="458">
                  <c:v>6.0451580000000001E-3</c:v>
                </c:pt>
                <c:pt idx="459">
                  <c:v>1.0731829999999999E-2</c:v>
                </c:pt>
                <c:pt idx="460">
                  <c:v>7.8480790000000009E-3</c:v>
                </c:pt>
                <c:pt idx="461">
                  <c:v>1.0180420000000001E-2</c:v>
                </c:pt>
                <c:pt idx="462">
                  <c:v>9.4735029999999994E-3</c:v>
                </c:pt>
                <c:pt idx="463">
                  <c:v>1.0742099999999999E-2</c:v>
                </c:pt>
                <c:pt idx="464">
                  <c:v>1.158268E-2</c:v>
                </c:pt>
                <c:pt idx="465">
                  <c:v>1.124876E-2</c:v>
                </c:pt>
                <c:pt idx="466">
                  <c:v>9.9323929999999994E-3</c:v>
                </c:pt>
                <c:pt idx="467">
                  <c:v>8.7077660000000005E-3</c:v>
                </c:pt>
                <c:pt idx="468">
                  <c:v>1.301007E-2</c:v>
                </c:pt>
                <c:pt idx="469">
                  <c:v>1.1470950000000001E-2</c:v>
                </c:pt>
                <c:pt idx="470">
                  <c:v>1.169455E-2</c:v>
                </c:pt>
                <c:pt idx="471">
                  <c:v>1.073113E-2</c:v>
                </c:pt>
                <c:pt idx="472">
                  <c:v>1.2373469999999999E-2</c:v>
                </c:pt>
                <c:pt idx="473">
                  <c:v>1.3216729999999999E-2</c:v>
                </c:pt>
                <c:pt idx="474">
                  <c:v>9.5176659999999993E-3</c:v>
                </c:pt>
                <c:pt idx="475">
                  <c:v>9.9690730000000002E-3</c:v>
                </c:pt>
                <c:pt idx="476">
                  <c:v>1.0622120000000001E-2</c:v>
                </c:pt>
                <c:pt idx="477">
                  <c:v>9.1003439999999998E-3</c:v>
                </c:pt>
                <c:pt idx="478">
                  <c:v>1.1026299999999999E-2</c:v>
                </c:pt>
                <c:pt idx="479">
                  <c:v>9.1259110000000004E-3</c:v>
                </c:pt>
                <c:pt idx="480">
                  <c:v>1.0723099999999999E-2</c:v>
                </c:pt>
                <c:pt idx="481">
                  <c:v>1.2127209999999999E-2</c:v>
                </c:pt>
                <c:pt idx="482">
                  <c:v>1.374618E-2</c:v>
                </c:pt>
                <c:pt idx="483">
                  <c:v>1.1110490000000001E-2</c:v>
                </c:pt>
                <c:pt idx="484">
                  <c:v>1.0690359999999999E-2</c:v>
                </c:pt>
                <c:pt idx="485">
                  <c:v>1.271831E-2</c:v>
                </c:pt>
                <c:pt idx="486">
                  <c:v>1.251231E-2</c:v>
                </c:pt>
                <c:pt idx="487">
                  <c:v>1.0241770000000001E-2</c:v>
                </c:pt>
                <c:pt idx="488">
                  <c:v>1.480209E-2</c:v>
                </c:pt>
                <c:pt idx="489">
                  <c:v>1.4618610000000001E-2</c:v>
                </c:pt>
                <c:pt idx="490">
                  <c:v>1.3053560000000001E-2</c:v>
                </c:pt>
                <c:pt idx="491">
                  <c:v>1.33104E-2</c:v>
                </c:pt>
                <c:pt idx="492">
                  <c:v>1.6061499999999999E-2</c:v>
                </c:pt>
                <c:pt idx="493">
                  <c:v>1.8575029999999999E-2</c:v>
                </c:pt>
                <c:pt idx="494">
                  <c:v>1.3600569999999999E-2</c:v>
                </c:pt>
                <c:pt idx="495">
                  <c:v>1.157215E-2</c:v>
                </c:pt>
                <c:pt idx="496">
                  <c:v>1.4276459999999999E-2</c:v>
                </c:pt>
                <c:pt idx="497">
                  <c:v>1.3600920000000001E-2</c:v>
                </c:pt>
                <c:pt idx="498">
                  <c:v>1.745437E-2</c:v>
                </c:pt>
                <c:pt idx="499">
                  <c:v>1.3380370000000001E-2</c:v>
                </c:pt>
                <c:pt idx="500">
                  <c:v>1.588871E-2</c:v>
                </c:pt>
                <c:pt idx="501">
                  <c:v>1.5917319999999999E-2</c:v>
                </c:pt>
                <c:pt idx="502">
                  <c:v>1.5616659999999999E-2</c:v>
                </c:pt>
                <c:pt idx="503">
                  <c:v>1.7217030000000001E-2</c:v>
                </c:pt>
                <c:pt idx="504">
                  <c:v>1.6257069999999998E-2</c:v>
                </c:pt>
                <c:pt idx="505">
                  <c:v>5.225262E-2</c:v>
                </c:pt>
                <c:pt idx="506">
                  <c:v>2.5577550000000001E-2</c:v>
                </c:pt>
                <c:pt idx="507">
                  <c:v>6.1774009999999997E-2</c:v>
                </c:pt>
                <c:pt idx="508">
                  <c:v>9.0151499999999996E-2</c:v>
                </c:pt>
                <c:pt idx="509">
                  <c:v>1.606165E-2</c:v>
                </c:pt>
                <c:pt idx="510">
                  <c:v>6.5456009999999995E-2</c:v>
                </c:pt>
                <c:pt idx="511">
                  <c:v>7.2475629999999999E-2</c:v>
                </c:pt>
                <c:pt idx="512">
                  <c:v>8.8951569999999994E-2</c:v>
                </c:pt>
                <c:pt idx="513">
                  <c:v>1.75138E-2</c:v>
                </c:pt>
                <c:pt idx="514">
                  <c:v>1.7342550000000002E-2</c:v>
                </c:pt>
                <c:pt idx="515">
                  <c:v>9.8151160000000001E-2</c:v>
                </c:pt>
                <c:pt idx="516">
                  <c:v>0.11191130000000001</c:v>
                </c:pt>
                <c:pt idx="517">
                  <c:v>9.862601E-2</c:v>
                </c:pt>
                <c:pt idx="518">
                  <c:v>0.1122316</c:v>
                </c:pt>
                <c:pt idx="519">
                  <c:v>0.1180209</c:v>
                </c:pt>
                <c:pt idx="520">
                  <c:v>0.1240631</c:v>
                </c:pt>
                <c:pt idx="521">
                  <c:v>0.1260725</c:v>
                </c:pt>
                <c:pt idx="522">
                  <c:v>1.75534E-2</c:v>
                </c:pt>
                <c:pt idx="523">
                  <c:v>9.2074699999999995E-2</c:v>
                </c:pt>
                <c:pt idx="524">
                  <c:v>1.535894E-2</c:v>
                </c:pt>
                <c:pt idx="525">
                  <c:v>0.1019443</c:v>
                </c:pt>
                <c:pt idx="526">
                  <c:v>0.13000519999999999</c:v>
                </c:pt>
                <c:pt idx="527">
                  <c:v>0.12241009999999999</c:v>
                </c:pt>
                <c:pt idx="528">
                  <c:v>0.12720870000000001</c:v>
                </c:pt>
                <c:pt idx="529">
                  <c:v>1.8382409999999998E-2</c:v>
                </c:pt>
                <c:pt idx="530">
                  <c:v>7.4730439999999995E-2</c:v>
                </c:pt>
                <c:pt idx="531">
                  <c:v>1.66807E-2</c:v>
                </c:pt>
                <c:pt idx="532">
                  <c:v>9.0054019999999999E-2</c:v>
                </c:pt>
                <c:pt idx="533">
                  <c:v>0.11563909999999999</c:v>
                </c:pt>
                <c:pt idx="534">
                  <c:v>1.706162E-2</c:v>
                </c:pt>
                <c:pt idx="535">
                  <c:v>9.6629999999999994E-2</c:v>
                </c:pt>
                <c:pt idx="536">
                  <c:v>0.11234810000000001</c:v>
                </c:pt>
                <c:pt idx="537">
                  <c:v>0.1194056</c:v>
                </c:pt>
                <c:pt idx="538">
                  <c:v>1.8170929999999998E-2</c:v>
                </c:pt>
                <c:pt idx="539">
                  <c:v>9.3300149999999998E-2</c:v>
                </c:pt>
                <c:pt idx="540">
                  <c:v>0.1060445</c:v>
                </c:pt>
                <c:pt idx="541">
                  <c:v>0.1183867</c:v>
                </c:pt>
                <c:pt idx="542">
                  <c:v>1.6733809999999998E-2</c:v>
                </c:pt>
                <c:pt idx="543">
                  <c:v>9.8709850000000002E-2</c:v>
                </c:pt>
                <c:pt idx="544">
                  <c:v>0.1164268</c:v>
                </c:pt>
                <c:pt idx="545">
                  <c:v>0.1136422</c:v>
                </c:pt>
                <c:pt idx="546">
                  <c:v>0.12670149999999999</c:v>
                </c:pt>
                <c:pt idx="547">
                  <c:v>0.1233751</c:v>
                </c:pt>
                <c:pt idx="548">
                  <c:v>0.1133456</c:v>
                </c:pt>
                <c:pt idx="549">
                  <c:v>0.12718789999999999</c:v>
                </c:pt>
                <c:pt idx="550">
                  <c:v>2.387916E-2</c:v>
                </c:pt>
                <c:pt idx="551">
                  <c:v>0.10817309999999999</c:v>
                </c:pt>
                <c:pt idx="552">
                  <c:v>0.1240052</c:v>
                </c:pt>
                <c:pt idx="553">
                  <c:v>0.1177777</c:v>
                </c:pt>
                <c:pt idx="554">
                  <c:v>0.12916459999999999</c:v>
                </c:pt>
                <c:pt idx="555">
                  <c:v>0.13008700000000001</c:v>
                </c:pt>
                <c:pt idx="556">
                  <c:v>0.1322729</c:v>
                </c:pt>
                <c:pt idx="557">
                  <c:v>0.12897130000000001</c:v>
                </c:pt>
                <c:pt idx="558">
                  <c:v>0.1304659</c:v>
                </c:pt>
                <c:pt idx="559">
                  <c:v>0.13059709999999999</c:v>
                </c:pt>
                <c:pt idx="560">
                  <c:v>0.12500900000000001</c:v>
                </c:pt>
                <c:pt idx="561">
                  <c:v>0.12601979999999999</c:v>
                </c:pt>
                <c:pt idx="562">
                  <c:v>0.13668859999999999</c:v>
                </c:pt>
                <c:pt idx="563">
                  <c:v>0.1436847</c:v>
                </c:pt>
                <c:pt idx="564">
                  <c:v>0.13207659999999999</c:v>
                </c:pt>
                <c:pt idx="565">
                  <c:v>0.14390710000000001</c:v>
                </c:pt>
                <c:pt idx="566">
                  <c:v>0.1417409</c:v>
                </c:pt>
                <c:pt idx="567">
                  <c:v>0.16290060000000001</c:v>
                </c:pt>
                <c:pt idx="568">
                  <c:v>0.14300789999999999</c:v>
                </c:pt>
                <c:pt idx="569">
                  <c:v>0.14809259999999999</c:v>
                </c:pt>
                <c:pt idx="570">
                  <c:v>0.14105470000000001</c:v>
                </c:pt>
                <c:pt idx="571">
                  <c:v>0.14605099999999999</c:v>
                </c:pt>
                <c:pt idx="572">
                  <c:v>0.13353860000000001</c:v>
                </c:pt>
                <c:pt idx="573">
                  <c:v>0.135078</c:v>
                </c:pt>
                <c:pt idx="574">
                  <c:v>0.136271</c:v>
                </c:pt>
                <c:pt idx="575">
                  <c:v>0.1237746</c:v>
                </c:pt>
                <c:pt idx="576">
                  <c:v>0.1277441</c:v>
                </c:pt>
                <c:pt idx="577">
                  <c:v>0.122546</c:v>
                </c:pt>
                <c:pt idx="578">
                  <c:v>0.12925690000000001</c:v>
                </c:pt>
                <c:pt idx="579">
                  <c:v>0.13912160000000001</c:v>
                </c:pt>
                <c:pt idx="580">
                  <c:v>0.15644469999999999</c:v>
                </c:pt>
                <c:pt idx="581">
                  <c:v>0.149143</c:v>
                </c:pt>
                <c:pt idx="582">
                  <c:v>0.14137739999999999</c:v>
                </c:pt>
                <c:pt idx="583">
                  <c:v>0.14524319999999999</c:v>
                </c:pt>
                <c:pt idx="584">
                  <c:v>0.13329740000000001</c:v>
                </c:pt>
                <c:pt idx="585">
                  <c:v>0.1417291</c:v>
                </c:pt>
                <c:pt idx="586">
                  <c:v>0.1459453</c:v>
                </c:pt>
                <c:pt idx="587">
                  <c:v>0.1640635</c:v>
                </c:pt>
                <c:pt idx="588">
                  <c:v>0.14686279999999999</c:v>
                </c:pt>
                <c:pt idx="589">
                  <c:v>0.15123890000000001</c:v>
                </c:pt>
                <c:pt idx="590">
                  <c:v>0.16020880000000001</c:v>
                </c:pt>
                <c:pt idx="591">
                  <c:v>0.1558833</c:v>
                </c:pt>
                <c:pt idx="592">
                  <c:v>0.140039</c:v>
                </c:pt>
                <c:pt idx="593">
                  <c:v>0.1411685</c:v>
                </c:pt>
                <c:pt idx="594">
                  <c:v>0.144487</c:v>
                </c:pt>
                <c:pt idx="595">
                  <c:v>0.1317354</c:v>
                </c:pt>
                <c:pt idx="596">
                  <c:v>0.1434125</c:v>
                </c:pt>
                <c:pt idx="597">
                  <c:v>0.12564429999999999</c:v>
                </c:pt>
                <c:pt idx="598">
                  <c:v>8.0150440000000003E-2</c:v>
                </c:pt>
                <c:pt idx="599">
                  <c:v>6.057589E-2</c:v>
                </c:pt>
                <c:pt idx="600">
                  <c:v>9.2773620000000001E-2</c:v>
                </c:pt>
                <c:pt idx="601">
                  <c:v>0.1143197</c:v>
                </c:pt>
                <c:pt idx="602">
                  <c:v>0.12172280000000001</c:v>
                </c:pt>
                <c:pt idx="603">
                  <c:v>0.121432</c:v>
                </c:pt>
                <c:pt idx="604">
                  <c:v>0.11818090000000001</c:v>
                </c:pt>
                <c:pt idx="605">
                  <c:v>0.118864</c:v>
                </c:pt>
                <c:pt idx="606">
                  <c:v>0.13730629999999999</c:v>
                </c:pt>
                <c:pt idx="607">
                  <c:v>0.13960980000000001</c:v>
                </c:pt>
                <c:pt idx="608">
                  <c:v>0.13744020000000001</c:v>
                </c:pt>
                <c:pt idx="609">
                  <c:v>0.14743519999999999</c:v>
                </c:pt>
                <c:pt idx="610">
                  <c:v>0.14622370000000001</c:v>
                </c:pt>
                <c:pt idx="611">
                  <c:v>0.13882430000000001</c:v>
                </c:pt>
                <c:pt idx="612">
                  <c:v>0.1499557</c:v>
                </c:pt>
                <c:pt idx="613">
                  <c:v>0.1447194</c:v>
                </c:pt>
                <c:pt idx="614">
                  <c:v>0.1369804</c:v>
                </c:pt>
                <c:pt idx="615">
                  <c:v>0.1501304</c:v>
                </c:pt>
                <c:pt idx="616">
                  <c:v>0.1432581</c:v>
                </c:pt>
                <c:pt idx="617">
                  <c:v>0.13262950000000001</c:v>
                </c:pt>
                <c:pt idx="618">
                  <c:v>9.4958630000000002E-2</c:v>
                </c:pt>
                <c:pt idx="619">
                  <c:v>0.10145270000000001</c:v>
                </c:pt>
                <c:pt idx="620">
                  <c:v>0.1022407</c:v>
                </c:pt>
                <c:pt idx="621">
                  <c:v>0.1117213</c:v>
                </c:pt>
                <c:pt idx="622">
                  <c:v>1.55993E-2</c:v>
                </c:pt>
                <c:pt idx="623">
                  <c:v>2.9815540000000001E-2</c:v>
                </c:pt>
                <c:pt idx="624">
                  <c:v>4.8854719999999997E-2</c:v>
                </c:pt>
                <c:pt idx="625">
                  <c:v>8.0123040000000006E-2</c:v>
                </c:pt>
                <c:pt idx="626">
                  <c:v>9.6509960000000006E-2</c:v>
                </c:pt>
                <c:pt idx="627">
                  <c:v>8.4466470000000002E-2</c:v>
                </c:pt>
                <c:pt idx="628">
                  <c:v>0.1040724</c:v>
                </c:pt>
                <c:pt idx="629">
                  <c:v>0.1231163</c:v>
                </c:pt>
                <c:pt idx="630">
                  <c:v>0.1068682</c:v>
                </c:pt>
                <c:pt idx="631">
                  <c:v>0.1050557</c:v>
                </c:pt>
                <c:pt idx="632">
                  <c:v>0.14364170000000001</c:v>
                </c:pt>
                <c:pt idx="633">
                  <c:v>0.14687320000000001</c:v>
                </c:pt>
                <c:pt idx="634">
                  <c:v>0.13996159999999999</c:v>
                </c:pt>
                <c:pt idx="635">
                  <c:v>0.1411423</c:v>
                </c:pt>
                <c:pt idx="636">
                  <c:v>0.13887150000000001</c:v>
                </c:pt>
                <c:pt idx="637">
                  <c:v>0.14522109999999999</c:v>
                </c:pt>
                <c:pt idx="638">
                  <c:v>0.13204270000000001</c:v>
                </c:pt>
                <c:pt idx="639">
                  <c:v>0.15436839999999999</c:v>
                </c:pt>
                <c:pt idx="640">
                  <c:v>0.14374190000000001</c:v>
                </c:pt>
                <c:pt idx="641">
                  <c:v>0.1483516</c:v>
                </c:pt>
                <c:pt idx="642">
                  <c:v>0.14683789999999999</c:v>
                </c:pt>
                <c:pt idx="643">
                  <c:v>0.14415140000000001</c:v>
                </c:pt>
                <c:pt idx="644">
                  <c:v>0.1423865</c:v>
                </c:pt>
                <c:pt idx="645">
                  <c:v>0.1330286</c:v>
                </c:pt>
                <c:pt idx="646">
                  <c:v>0.1270328</c:v>
                </c:pt>
                <c:pt idx="647">
                  <c:v>0.1399753</c:v>
                </c:pt>
                <c:pt idx="648">
                  <c:v>0.13004189999999999</c:v>
                </c:pt>
                <c:pt idx="649">
                  <c:v>0.1440303</c:v>
                </c:pt>
                <c:pt idx="650">
                  <c:v>0.13928450000000001</c:v>
                </c:pt>
                <c:pt idx="651">
                  <c:v>0.13838839999999999</c:v>
                </c:pt>
                <c:pt idx="652">
                  <c:v>0.12590609999999999</c:v>
                </c:pt>
                <c:pt idx="653">
                  <c:v>0.1323175</c:v>
                </c:pt>
                <c:pt idx="654">
                  <c:v>0.12227300000000001</c:v>
                </c:pt>
                <c:pt idx="655">
                  <c:v>0.1297025</c:v>
                </c:pt>
                <c:pt idx="656">
                  <c:v>0.14156589999999999</c:v>
                </c:pt>
                <c:pt idx="657">
                  <c:v>0.16008049999999999</c:v>
                </c:pt>
                <c:pt idx="658">
                  <c:v>0.1523824</c:v>
                </c:pt>
                <c:pt idx="659">
                  <c:v>0.1535416</c:v>
                </c:pt>
                <c:pt idx="660">
                  <c:v>0.14855940000000001</c:v>
                </c:pt>
                <c:pt idx="661">
                  <c:v>0.13342889999999999</c:v>
                </c:pt>
                <c:pt idx="662">
                  <c:v>0.13029250000000001</c:v>
                </c:pt>
                <c:pt idx="663">
                  <c:v>0.1194988</c:v>
                </c:pt>
                <c:pt idx="664">
                  <c:v>0.13342380000000001</c:v>
                </c:pt>
                <c:pt idx="665">
                  <c:v>0.12670690000000001</c:v>
                </c:pt>
                <c:pt idx="666">
                  <c:v>0.12649730000000001</c:v>
                </c:pt>
                <c:pt idx="667">
                  <c:v>0.11060979999999999</c:v>
                </c:pt>
                <c:pt idx="668">
                  <c:v>0.13675509999999999</c:v>
                </c:pt>
                <c:pt idx="669">
                  <c:v>0.1296448</c:v>
                </c:pt>
                <c:pt idx="670">
                  <c:v>0.1015177</c:v>
                </c:pt>
                <c:pt idx="671">
                  <c:v>8.4900900000000001E-2</c:v>
                </c:pt>
                <c:pt idx="672">
                  <c:v>1.5458710000000001E-2</c:v>
                </c:pt>
                <c:pt idx="673">
                  <c:v>1.456912E-2</c:v>
                </c:pt>
                <c:pt idx="674">
                  <c:v>1.451266E-2</c:v>
                </c:pt>
                <c:pt idx="675">
                  <c:v>1.43138E-2</c:v>
                </c:pt>
                <c:pt idx="676">
                  <c:v>1.7240660000000001E-2</c:v>
                </c:pt>
                <c:pt idx="677">
                  <c:v>1.7077720000000001E-2</c:v>
                </c:pt>
                <c:pt idx="678">
                  <c:v>1.495964E-2</c:v>
                </c:pt>
                <c:pt idx="679">
                  <c:v>1.3460959999999999E-2</c:v>
                </c:pt>
                <c:pt idx="680">
                  <c:v>1.419458E-2</c:v>
                </c:pt>
                <c:pt idx="681">
                  <c:v>1.78871E-2</c:v>
                </c:pt>
                <c:pt idx="682">
                  <c:v>1.7013210000000001E-2</c:v>
                </c:pt>
                <c:pt idx="683">
                  <c:v>1.4073779999999999E-2</c:v>
                </c:pt>
                <c:pt idx="684">
                  <c:v>1.7380050000000001E-2</c:v>
                </c:pt>
                <c:pt idx="685">
                  <c:v>1.7173170000000001E-2</c:v>
                </c:pt>
                <c:pt idx="686">
                  <c:v>1.6426050000000001E-2</c:v>
                </c:pt>
                <c:pt idx="687">
                  <c:v>1.8190970000000001E-2</c:v>
                </c:pt>
                <c:pt idx="688">
                  <c:v>1.8952279999999998E-2</c:v>
                </c:pt>
                <c:pt idx="689">
                  <c:v>5.064834E-2</c:v>
                </c:pt>
                <c:pt idx="690">
                  <c:v>1.537812E-2</c:v>
                </c:pt>
                <c:pt idx="691">
                  <c:v>1.8103500000000002E-2</c:v>
                </c:pt>
                <c:pt idx="692">
                  <c:v>5.5683950000000003E-2</c:v>
                </c:pt>
                <c:pt idx="693">
                  <c:v>1.6753279999999999E-2</c:v>
                </c:pt>
                <c:pt idx="694">
                  <c:v>6.9455329999999996E-2</c:v>
                </c:pt>
                <c:pt idx="695">
                  <c:v>1.462727E-2</c:v>
                </c:pt>
                <c:pt idx="696">
                  <c:v>7.3082480000000005E-2</c:v>
                </c:pt>
                <c:pt idx="697">
                  <c:v>8.2091609999999995E-2</c:v>
                </c:pt>
                <c:pt idx="698">
                  <c:v>9.5272430000000005E-2</c:v>
                </c:pt>
                <c:pt idx="699">
                  <c:v>0.1000827</c:v>
                </c:pt>
                <c:pt idx="700">
                  <c:v>6.967632E-2</c:v>
                </c:pt>
                <c:pt idx="701">
                  <c:v>5.9215530000000002E-2</c:v>
                </c:pt>
                <c:pt idx="702">
                  <c:v>4.7363769999999999E-2</c:v>
                </c:pt>
                <c:pt idx="703">
                  <c:v>4.1187109999999999E-2</c:v>
                </c:pt>
                <c:pt idx="704">
                  <c:v>4.7609650000000003E-2</c:v>
                </c:pt>
                <c:pt idx="705">
                  <c:v>3.5862810000000002E-2</c:v>
                </c:pt>
                <c:pt idx="706">
                  <c:v>3.5406020000000003E-2</c:v>
                </c:pt>
                <c:pt idx="707">
                  <c:v>3.649169E-2</c:v>
                </c:pt>
                <c:pt idx="708">
                  <c:v>4.0220770000000003E-2</c:v>
                </c:pt>
                <c:pt idx="709">
                  <c:v>3.9322500000000003E-2</c:v>
                </c:pt>
                <c:pt idx="710">
                  <c:v>3.859448E-2</c:v>
                </c:pt>
                <c:pt idx="711">
                  <c:v>3.4338399999999998E-2</c:v>
                </c:pt>
                <c:pt idx="712">
                  <c:v>4.496095E-2</c:v>
                </c:pt>
                <c:pt idx="713">
                  <c:v>5.7118830000000002E-2</c:v>
                </c:pt>
                <c:pt idx="714">
                  <c:v>5.2852980000000001E-2</c:v>
                </c:pt>
                <c:pt idx="715">
                  <c:v>5.1829159999999999E-2</c:v>
                </c:pt>
                <c:pt idx="716">
                  <c:v>4.5093069999999999E-2</c:v>
                </c:pt>
                <c:pt idx="717">
                  <c:v>5.0418320000000003E-2</c:v>
                </c:pt>
                <c:pt idx="718">
                  <c:v>5.5967679999999999E-2</c:v>
                </c:pt>
                <c:pt idx="719">
                  <c:v>6.7757670000000006E-2</c:v>
                </c:pt>
                <c:pt idx="720">
                  <c:v>5.9815819999999999E-2</c:v>
                </c:pt>
                <c:pt idx="721">
                  <c:v>7.1130669999999993E-2</c:v>
                </c:pt>
                <c:pt idx="722">
                  <c:v>7.6981149999999998E-2</c:v>
                </c:pt>
                <c:pt idx="723">
                  <c:v>7.2654209999999997E-2</c:v>
                </c:pt>
                <c:pt idx="724">
                  <c:v>8.0756900000000006E-2</c:v>
                </c:pt>
                <c:pt idx="725">
                  <c:v>8.6149539999999997E-2</c:v>
                </c:pt>
                <c:pt idx="726">
                  <c:v>7.7976359999999995E-2</c:v>
                </c:pt>
                <c:pt idx="727">
                  <c:v>7.6168860000000005E-2</c:v>
                </c:pt>
                <c:pt idx="728">
                  <c:v>6.6480510000000007E-2</c:v>
                </c:pt>
                <c:pt idx="729">
                  <c:v>6.6153050000000005E-2</c:v>
                </c:pt>
                <c:pt idx="730">
                  <c:v>6.3202019999999998E-2</c:v>
                </c:pt>
                <c:pt idx="731">
                  <c:v>3.9431140000000003E-2</c:v>
                </c:pt>
                <c:pt idx="732">
                  <c:v>4.8771920000000003E-2</c:v>
                </c:pt>
                <c:pt idx="733">
                  <c:v>4.806088E-2</c:v>
                </c:pt>
                <c:pt idx="734">
                  <c:v>7.0257500000000001E-2</c:v>
                </c:pt>
                <c:pt idx="735">
                  <c:v>0.1246588</c:v>
                </c:pt>
                <c:pt idx="736">
                  <c:v>0.11936629999999999</c:v>
                </c:pt>
                <c:pt idx="737">
                  <c:v>0.11744309999999999</c:v>
                </c:pt>
                <c:pt idx="738">
                  <c:v>0.1335442</c:v>
                </c:pt>
                <c:pt idx="739">
                  <c:v>0.13493069999999999</c:v>
                </c:pt>
                <c:pt idx="740">
                  <c:v>0.1267964</c:v>
                </c:pt>
                <c:pt idx="741">
                  <c:v>0.119825</c:v>
                </c:pt>
                <c:pt idx="742">
                  <c:v>0.1159476</c:v>
                </c:pt>
                <c:pt idx="743">
                  <c:v>0.1027323</c:v>
                </c:pt>
                <c:pt idx="744">
                  <c:v>0.101451</c:v>
                </c:pt>
                <c:pt idx="745">
                  <c:v>0.1116707</c:v>
                </c:pt>
                <c:pt idx="746">
                  <c:v>0.109916</c:v>
                </c:pt>
                <c:pt idx="747">
                  <c:v>0.1042503</c:v>
                </c:pt>
                <c:pt idx="748">
                  <c:v>8.5453989999999994E-2</c:v>
                </c:pt>
                <c:pt idx="749">
                  <c:v>4.690652E-2</c:v>
                </c:pt>
                <c:pt idx="750">
                  <c:v>4.2650680000000003E-2</c:v>
                </c:pt>
                <c:pt idx="751">
                  <c:v>5.554067E-2</c:v>
                </c:pt>
                <c:pt idx="752">
                  <c:v>8.3921999999999997E-2</c:v>
                </c:pt>
                <c:pt idx="753">
                  <c:v>9.5229279999999999E-2</c:v>
                </c:pt>
                <c:pt idx="754">
                  <c:v>0.1017919</c:v>
                </c:pt>
                <c:pt idx="755">
                  <c:v>0.1112337</c:v>
                </c:pt>
                <c:pt idx="756">
                  <c:v>0.10958950000000001</c:v>
                </c:pt>
                <c:pt idx="757">
                  <c:v>0.1171831</c:v>
                </c:pt>
                <c:pt idx="758">
                  <c:v>0.1046518</c:v>
                </c:pt>
                <c:pt idx="759">
                  <c:v>9.6167630000000004E-2</c:v>
                </c:pt>
                <c:pt idx="760">
                  <c:v>9.7529550000000007E-2</c:v>
                </c:pt>
                <c:pt idx="761">
                  <c:v>9.9746810000000005E-2</c:v>
                </c:pt>
                <c:pt idx="762">
                  <c:v>9.4819089999999995E-2</c:v>
                </c:pt>
                <c:pt idx="763">
                  <c:v>0.1016421</c:v>
                </c:pt>
                <c:pt idx="764">
                  <c:v>8.4090280000000003E-2</c:v>
                </c:pt>
                <c:pt idx="765">
                  <c:v>0.1038236</c:v>
                </c:pt>
                <c:pt idx="766">
                  <c:v>8.8457960000000002E-2</c:v>
                </c:pt>
                <c:pt idx="767">
                  <c:v>9.4662739999999995E-2</c:v>
                </c:pt>
                <c:pt idx="768">
                  <c:v>0.10012740000000001</c:v>
                </c:pt>
                <c:pt idx="769">
                  <c:v>8.1088569999999999E-2</c:v>
                </c:pt>
                <c:pt idx="770">
                  <c:v>9.2144219999999999E-2</c:v>
                </c:pt>
                <c:pt idx="771">
                  <c:v>6.9233249999999996E-2</c:v>
                </c:pt>
                <c:pt idx="772">
                  <c:v>7.7405070000000006E-2</c:v>
                </c:pt>
                <c:pt idx="773">
                  <c:v>9.1857449999999993E-2</c:v>
                </c:pt>
                <c:pt idx="774">
                  <c:v>9.9642019999999998E-2</c:v>
                </c:pt>
                <c:pt idx="775">
                  <c:v>0.1043559</c:v>
                </c:pt>
                <c:pt idx="776">
                  <c:v>0.1022629</c:v>
                </c:pt>
                <c:pt idx="777">
                  <c:v>0.10656359999999999</c:v>
                </c:pt>
                <c:pt idx="778">
                  <c:v>0.10647239999999999</c:v>
                </c:pt>
                <c:pt idx="779">
                  <c:v>9.8124970000000006E-2</c:v>
                </c:pt>
                <c:pt idx="780">
                  <c:v>0.1007913</c:v>
                </c:pt>
                <c:pt idx="781">
                  <c:v>9.6172160000000007E-2</c:v>
                </c:pt>
                <c:pt idx="782">
                  <c:v>0.10206850000000001</c:v>
                </c:pt>
                <c:pt idx="783">
                  <c:v>9.3522099999999997E-2</c:v>
                </c:pt>
                <c:pt idx="784">
                  <c:v>9.8680829999999997E-2</c:v>
                </c:pt>
                <c:pt idx="785">
                  <c:v>9.2983419999999997E-2</c:v>
                </c:pt>
                <c:pt idx="786">
                  <c:v>7.9352950000000005E-2</c:v>
                </c:pt>
                <c:pt idx="787">
                  <c:v>8.2981509999999994E-2</c:v>
                </c:pt>
                <c:pt idx="788">
                  <c:v>8.5663829999999996E-2</c:v>
                </c:pt>
                <c:pt idx="789">
                  <c:v>8.9949440000000006E-2</c:v>
                </c:pt>
                <c:pt idx="790">
                  <c:v>8.4762039999999997E-2</c:v>
                </c:pt>
                <c:pt idx="791">
                  <c:v>7.9068550000000001E-2</c:v>
                </c:pt>
                <c:pt idx="792">
                  <c:v>7.9503249999999998E-2</c:v>
                </c:pt>
                <c:pt idx="793">
                  <c:v>8.2722249999999997E-2</c:v>
                </c:pt>
                <c:pt idx="794">
                  <c:v>6.5295140000000002E-2</c:v>
                </c:pt>
                <c:pt idx="795">
                  <c:v>7.5755370000000002E-2</c:v>
                </c:pt>
                <c:pt idx="796">
                  <c:v>0.1191547</c:v>
                </c:pt>
                <c:pt idx="797">
                  <c:v>0.13255449999999999</c:v>
                </c:pt>
                <c:pt idx="798">
                  <c:v>0.1036715</c:v>
                </c:pt>
                <c:pt idx="799">
                  <c:v>4.3128020000000003E-2</c:v>
                </c:pt>
                <c:pt idx="800">
                  <c:v>3.4041519999999999E-2</c:v>
                </c:pt>
                <c:pt idx="801">
                  <c:v>4.2086390000000001E-2</c:v>
                </c:pt>
                <c:pt idx="802">
                  <c:v>8.8021559999999999E-2</c:v>
                </c:pt>
                <c:pt idx="803">
                  <c:v>0.12225999999999999</c:v>
                </c:pt>
                <c:pt idx="804">
                  <c:v>0.14013900000000001</c:v>
                </c:pt>
                <c:pt idx="805">
                  <c:v>0.1391473</c:v>
                </c:pt>
                <c:pt idx="806">
                  <c:v>0.14853089999999999</c:v>
                </c:pt>
                <c:pt idx="807">
                  <c:v>0.13940640000000001</c:v>
                </c:pt>
                <c:pt idx="808">
                  <c:v>0.14424729999999999</c:v>
                </c:pt>
                <c:pt idx="809">
                  <c:v>0.13604620000000001</c:v>
                </c:pt>
                <c:pt idx="810">
                  <c:v>9.4492709999999994E-2</c:v>
                </c:pt>
                <c:pt idx="811">
                  <c:v>9.9502409999999999E-2</c:v>
                </c:pt>
                <c:pt idx="812">
                  <c:v>0.10324949999999999</c:v>
                </c:pt>
                <c:pt idx="813">
                  <c:v>0.11316320000000001</c:v>
                </c:pt>
                <c:pt idx="814">
                  <c:v>0.12987889999999999</c:v>
                </c:pt>
                <c:pt idx="815">
                  <c:v>2.6302559999999999E-2</c:v>
                </c:pt>
                <c:pt idx="816">
                  <c:v>8.8380689999999998E-2</c:v>
                </c:pt>
                <c:pt idx="817">
                  <c:v>0.1186535</c:v>
                </c:pt>
                <c:pt idx="818">
                  <c:v>0.1268416</c:v>
                </c:pt>
                <c:pt idx="819">
                  <c:v>0.1313473</c:v>
                </c:pt>
                <c:pt idx="820">
                  <c:v>0.13495090000000001</c:v>
                </c:pt>
                <c:pt idx="821">
                  <c:v>0.14805699999999999</c:v>
                </c:pt>
                <c:pt idx="822">
                  <c:v>0.1399608</c:v>
                </c:pt>
                <c:pt idx="823">
                  <c:v>0.15484629999999999</c:v>
                </c:pt>
                <c:pt idx="824">
                  <c:v>0.1409647</c:v>
                </c:pt>
                <c:pt idx="825">
                  <c:v>0.11914420000000001</c:v>
                </c:pt>
                <c:pt idx="826">
                  <c:v>7.5842339999999994E-2</c:v>
                </c:pt>
                <c:pt idx="827">
                  <c:v>6.5062720000000004E-2</c:v>
                </c:pt>
                <c:pt idx="828">
                  <c:v>6.2166489999999998E-2</c:v>
                </c:pt>
                <c:pt idx="829">
                  <c:v>7.0338029999999996E-2</c:v>
                </c:pt>
                <c:pt idx="830">
                  <c:v>6.7078040000000005E-2</c:v>
                </c:pt>
                <c:pt idx="831">
                  <c:v>7.7726890000000007E-2</c:v>
                </c:pt>
                <c:pt idx="832">
                  <c:v>7.936095E-2</c:v>
                </c:pt>
                <c:pt idx="833">
                  <c:v>8.4888489999999997E-2</c:v>
                </c:pt>
                <c:pt idx="834">
                  <c:v>8.6490499999999998E-2</c:v>
                </c:pt>
                <c:pt idx="835">
                  <c:v>8.2742510000000005E-2</c:v>
                </c:pt>
                <c:pt idx="836">
                  <c:v>8.3004430000000004E-2</c:v>
                </c:pt>
                <c:pt idx="837">
                  <c:v>8.9144950000000001E-2</c:v>
                </c:pt>
                <c:pt idx="838">
                  <c:v>9.8174540000000005E-2</c:v>
                </c:pt>
                <c:pt idx="839">
                  <c:v>9.8663249999999994E-2</c:v>
                </c:pt>
                <c:pt idx="840">
                  <c:v>0.11056299999999999</c:v>
                </c:pt>
                <c:pt idx="841">
                  <c:v>0.1112899</c:v>
                </c:pt>
                <c:pt idx="842">
                  <c:v>0.1058013</c:v>
                </c:pt>
                <c:pt idx="843">
                  <c:v>0.1126953</c:v>
                </c:pt>
                <c:pt idx="844">
                  <c:v>0.11729970000000001</c:v>
                </c:pt>
                <c:pt idx="845">
                  <c:v>0.1241574</c:v>
                </c:pt>
                <c:pt idx="846">
                  <c:v>0.12586990000000001</c:v>
                </c:pt>
                <c:pt idx="847">
                  <c:v>0.13222100000000001</c:v>
                </c:pt>
                <c:pt idx="848">
                  <c:v>0.11546149999999999</c:v>
                </c:pt>
                <c:pt idx="849">
                  <c:v>0.116301</c:v>
                </c:pt>
                <c:pt idx="850">
                  <c:v>0.13361970000000001</c:v>
                </c:pt>
                <c:pt idx="851">
                  <c:v>0.13020670000000001</c:v>
                </c:pt>
                <c:pt idx="852">
                  <c:v>0.1322303</c:v>
                </c:pt>
                <c:pt idx="853">
                  <c:v>0.13075780000000001</c:v>
                </c:pt>
                <c:pt idx="854">
                  <c:v>0.13110920000000001</c:v>
                </c:pt>
                <c:pt idx="855">
                  <c:v>0.1301754</c:v>
                </c:pt>
                <c:pt idx="856">
                  <c:v>0.12733739999999999</c:v>
                </c:pt>
                <c:pt idx="857">
                  <c:v>0.12948960000000001</c:v>
                </c:pt>
                <c:pt idx="858">
                  <c:v>0.13639229999999999</c:v>
                </c:pt>
                <c:pt idx="859">
                  <c:v>0.1330461</c:v>
                </c:pt>
                <c:pt idx="860">
                  <c:v>0.13515759999999999</c:v>
                </c:pt>
                <c:pt idx="861">
                  <c:v>0.1337353</c:v>
                </c:pt>
                <c:pt idx="862">
                  <c:v>0.13666149999999999</c:v>
                </c:pt>
                <c:pt idx="863">
                  <c:v>0.13038549999999999</c:v>
                </c:pt>
                <c:pt idx="864">
                  <c:v>0.1421972</c:v>
                </c:pt>
                <c:pt idx="865">
                  <c:v>0.13611100000000001</c:v>
                </c:pt>
                <c:pt idx="866">
                  <c:v>0.1383865</c:v>
                </c:pt>
                <c:pt idx="867">
                  <c:v>0.12920709999999999</c:v>
                </c:pt>
                <c:pt idx="868">
                  <c:v>0.13394049999999999</c:v>
                </c:pt>
                <c:pt idx="869">
                  <c:v>0.1334505</c:v>
                </c:pt>
                <c:pt idx="870">
                  <c:v>0.1342496</c:v>
                </c:pt>
                <c:pt idx="871">
                  <c:v>0.13162460000000001</c:v>
                </c:pt>
                <c:pt idx="872">
                  <c:v>0.1557142</c:v>
                </c:pt>
                <c:pt idx="873">
                  <c:v>0.1495445</c:v>
                </c:pt>
                <c:pt idx="874">
                  <c:v>0.14211599999999999</c:v>
                </c:pt>
                <c:pt idx="875">
                  <c:v>0.13421230000000001</c:v>
                </c:pt>
                <c:pt idx="876">
                  <c:v>0.13913690000000001</c:v>
                </c:pt>
                <c:pt idx="877">
                  <c:v>0.13998640000000001</c:v>
                </c:pt>
                <c:pt idx="878">
                  <c:v>0.12918450000000001</c:v>
                </c:pt>
                <c:pt idx="879">
                  <c:v>0.13665939999999999</c:v>
                </c:pt>
                <c:pt idx="880">
                  <c:v>0.13134660000000001</c:v>
                </c:pt>
                <c:pt idx="881">
                  <c:v>0.13342680000000001</c:v>
                </c:pt>
                <c:pt idx="882">
                  <c:v>0.13427610000000001</c:v>
                </c:pt>
                <c:pt idx="883">
                  <c:v>0.1325375</c:v>
                </c:pt>
                <c:pt idx="884">
                  <c:v>0.13308900000000001</c:v>
                </c:pt>
                <c:pt idx="885">
                  <c:v>0.13918720000000001</c:v>
                </c:pt>
                <c:pt idx="886">
                  <c:v>0.13874130000000001</c:v>
                </c:pt>
                <c:pt idx="887">
                  <c:v>0.134856</c:v>
                </c:pt>
                <c:pt idx="888">
                  <c:v>0.14017789999999999</c:v>
                </c:pt>
                <c:pt idx="889">
                  <c:v>0.15233469999999999</c:v>
                </c:pt>
                <c:pt idx="890">
                  <c:v>0.14092679999999999</c:v>
                </c:pt>
                <c:pt idx="891">
                  <c:v>0.13794680000000001</c:v>
                </c:pt>
                <c:pt idx="892">
                  <c:v>0.13861029999999999</c:v>
                </c:pt>
                <c:pt idx="893">
                  <c:v>0.14970839999999999</c:v>
                </c:pt>
                <c:pt idx="894">
                  <c:v>0.14754990000000001</c:v>
                </c:pt>
                <c:pt idx="895">
                  <c:v>0.12818599999999999</c:v>
                </c:pt>
                <c:pt idx="896">
                  <c:v>0.1441839</c:v>
                </c:pt>
                <c:pt idx="897">
                  <c:v>0.1437244</c:v>
                </c:pt>
                <c:pt idx="898">
                  <c:v>0.1530937</c:v>
                </c:pt>
                <c:pt idx="899">
                  <c:v>0.14466809999999999</c:v>
                </c:pt>
                <c:pt idx="900">
                  <c:v>0.1532924</c:v>
                </c:pt>
                <c:pt idx="901">
                  <c:v>0.147952</c:v>
                </c:pt>
                <c:pt idx="902">
                  <c:v>0.14357690000000001</c:v>
                </c:pt>
                <c:pt idx="903">
                  <c:v>0.14551800000000001</c:v>
                </c:pt>
                <c:pt idx="904">
                  <c:v>0.1440024</c:v>
                </c:pt>
                <c:pt idx="905">
                  <c:v>0.14818890000000001</c:v>
                </c:pt>
                <c:pt idx="906">
                  <c:v>0.14126659999999999</c:v>
                </c:pt>
                <c:pt idx="907">
                  <c:v>0.14334710000000001</c:v>
                </c:pt>
                <c:pt idx="908">
                  <c:v>0.1396905</c:v>
                </c:pt>
                <c:pt idx="909">
                  <c:v>0.14776819999999999</c:v>
                </c:pt>
                <c:pt idx="910">
                  <c:v>0.14804500000000001</c:v>
                </c:pt>
                <c:pt idx="911">
                  <c:v>0.145368</c:v>
                </c:pt>
                <c:pt idx="912">
                  <c:v>0.1406462</c:v>
                </c:pt>
                <c:pt idx="913">
                  <c:v>0.14714550000000001</c:v>
                </c:pt>
                <c:pt idx="914">
                  <c:v>0.1405325</c:v>
                </c:pt>
                <c:pt idx="915">
                  <c:v>0.1491701</c:v>
                </c:pt>
                <c:pt idx="916">
                  <c:v>0.14342269999999999</c:v>
                </c:pt>
                <c:pt idx="917">
                  <c:v>0.15788489999999999</c:v>
                </c:pt>
                <c:pt idx="918">
                  <c:v>0.14527760000000001</c:v>
                </c:pt>
                <c:pt idx="919">
                  <c:v>0.14911949999999999</c:v>
                </c:pt>
                <c:pt idx="920">
                  <c:v>0.16895470000000001</c:v>
                </c:pt>
                <c:pt idx="921">
                  <c:v>0.16250429999999999</c:v>
                </c:pt>
                <c:pt idx="922">
                  <c:v>0.1583417</c:v>
                </c:pt>
                <c:pt idx="923">
                  <c:v>0.16133529999999999</c:v>
                </c:pt>
                <c:pt idx="924">
                  <c:v>0.16411249999999999</c:v>
                </c:pt>
                <c:pt idx="925">
                  <c:v>0.1628598</c:v>
                </c:pt>
                <c:pt idx="926">
                  <c:v>0.15737809999999999</c:v>
                </c:pt>
                <c:pt idx="927">
                  <c:v>0.15036530000000001</c:v>
                </c:pt>
                <c:pt idx="928">
                  <c:v>0.15455070000000001</c:v>
                </c:pt>
                <c:pt idx="929">
                  <c:v>0.15155569999999999</c:v>
                </c:pt>
                <c:pt idx="930">
                  <c:v>0.14296200000000001</c:v>
                </c:pt>
                <c:pt idx="931">
                  <c:v>0.14958060000000001</c:v>
                </c:pt>
                <c:pt idx="932">
                  <c:v>0.15833839999999999</c:v>
                </c:pt>
                <c:pt idx="933">
                  <c:v>0.15505949999999999</c:v>
                </c:pt>
                <c:pt idx="934">
                  <c:v>0.1517336</c:v>
                </c:pt>
                <c:pt idx="935">
                  <c:v>0.14998239999999999</c:v>
                </c:pt>
                <c:pt idx="936">
                  <c:v>0.15334210000000001</c:v>
                </c:pt>
                <c:pt idx="937">
                  <c:v>0.15003610000000001</c:v>
                </c:pt>
                <c:pt idx="938">
                  <c:v>0.14732390000000001</c:v>
                </c:pt>
                <c:pt idx="939">
                  <c:v>0.15251600000000001</c:v>
                </c:pt>
                <c:pt idx="940">
                  <c:v>0.1594238</c:v>
                </c:pt>
                <c:pt idx="941">
                  <c:v>0.15388389999999999</c:v>
                </c:pt>
                <c:pt idx="942">
                  <c:v>0.1557703</c:v>
                </c:pt>
                <c:pt idx="943">
                  <c:v>0.15059610000000001</c:v>
                </c:pt>
                <c:pt idx="944">
                  <c:v>0.15742110000000001</c:v>
                </c:pt>
                <c:pt idx="945">
                  <c:v>0.15023130000000001</c:v>
                </c:pt>
                <c:pt idx="946">
                  <c:v>0.158357</c:v>
                </c:pt>
                <c:pt idx="947">
                  <c:v>0.1457898</c:v>
                </c:pt>
                <c:pt idx="948">
                  <c:v>0.15021329999999999</c:v>
                </c:pt>
                <c:pt idx="949">
                  <c:v>0.14979799999999999</c:v>
                </c:pt>
                <c:pt idx="950">
                  <c:v>0.1525677</c:v>
                </c:pt>
                <c:pt idx="951">
                  <c:v>0.14549480000000001</c:v>
                </c:pt>
                <c:pt idx="952">
                  <c:v>0.14593329999999999</c:v>
                </c:pt>
                <c:pt idx="953">
                  <c:v>0.15522710000000001</c:v>
                </c:pt>
                <c:pt idx="954">
                  <c:v>0.15738969999999999</c:v>
                </c:pt>
                <c:pt idx="955">
                  <c:v>0.15948480000000001</c:v>
                </c:pt>
                <c:pt idx="956">
                  <c:v>0.14958360000000001</c:v>
                </c:pt>
                <c:pt idx="957">
                  <c:v>0.15818009999999999</c:v>
                </c:pt>
                <c:pt idx="958">
                  <c:v>0.14837110000000001</c:v>
                </c:pt>
                <c:pt idx="959">
                  <c:v>0.1506499</c:v>
                </c:pt>
                <c:pt idx="960">
                  <c:v>0.15523960000000001</c:v>
                </c:pt>
                <c:pt idx="961">
                  <c:v>0.16203870000000001</c:v>
                </c:pt>
                <c:pt idx="962">
                  <c:v>0.1563862</c:v>
                </c:pt>
                <c:pt idx="963">
                  <c:v>0.15925149999999999</c:v>
                </c:pt>
                <c:pt idx="964">
                  <c:v>0.15084020000000001</c:v>
                </c:pt>
                <c:pt idx="965">
                  <c:v>0.1607461</c:v>
                </c:pt>
                <c:pt idx="966">
                  <c:v>0.16201879999999999</c:v>
                </c:pt>
                <c:pt idx="967">
                  <c:v>0.17183799999999999</c:v>
                </c:pt>
                <c:pt idx="968">
                  <c:v>0.1449722</c:v>
                </c:pt>
                <c:pt idx="969">
                  <c:v>0.15042030000000001</c:v>
                </c:pt>
                <c:pt idx="970">
                  <c:v>0.15921979999999999</c:v>
                </c:pt>
                <c:pt idx="971">
                  <c:v>0.15878829999999999</c:v>
                </c:pt>
                <c:pt idx="972">
                  <c:v>0.15531149999999999</c:v>
                </c:pt>
                <c:pt idx="973">
                  <c:v>0.155275</c:v>
                </c:pt>
                <c:pt idx="974">
                  <c:v>0.15879170000000001</c:v>
                </c:pt>
                <c:pt idx="975">
                  <c:v>0.1596823</c:v>
                </c:pt>
                <c:pt idx="976">
                  <c:v>0.16177140000000001</c:v>
                </c:pt>
                <c:pt idx="977">
                  <c:v>0.1590636</c:v>
                </c:pt>
                <c:pt idx="978">
                  <c:v>0.1599497</c:v>
                </c:pt>
                <c:pt idx="979">
                  <c:v>0.16496769999999999</c:v>
                </c:pt>
                <c:pt idx="980">
                  <c:v>0.16547300000000001</c:v>
                </c:pt>
                <c:pt idx="981">
                  <c:v>0.18103459999999999</c:v>
                </c:pt>
                <c:pt idx="982">
                  <c:v>0.1558312</c:v>
                </c:pt>
                <c:pt idx="983">
                  <c:v>0.1645993</c:v>
                </c:pt>
                <c:pt idx="984">
                  <c:v>0.15780350000000001</c:v>
                </c:pt>
                <c:pt idx="985">
                  <c:v>0.15659020000000001</c:v>
                </c:pt>
                <c:pt idx="986">
                  <c:v>0.15675629999999999</c:v>
                </c:pt>
                <c:pt idx="987">
                  <c:v>0.15586349999999999</c:v>
                </c:pt>
                <c:pt idx="988">
                  <c:v>0.15322379999999999</c:v>
                </c:pt>
                <c:pt idx="989">
                  <c:v>0.1556061</c:v>
                </c:pt>
                <c:pt idx="990">
                  <c:v>0.15793080000000001</c:v>
                </c:pt>
                <c:pt idx="991">
                  <c:v>0.17496329999999999</c:v>
                </c:pt>
                <c:pt idx="992">
                  <c:v>0.1579798</c:v>
                </c:pt>
                <c:pt idx="993">
                  <c:v>0.15326200000000001</c:v>
                </c:pt>
                <c:pt idx="994">
                  <c:v>0.15679650000000001</c:v>
                </c:pt>
                <c:pt idx="995">
                  <c:v>0.1630781</c:v>
                </c:pt>
                <c:pt idx="996">
                  <c:v>0.15153990000000001</c:v>
                </c:pt>
                <c:pt idx="997">
                  <c:v>0.1733886</c:v>
                </c:pt>
                <c:pt idx="998">
                  <c:v>0.17222879999999999</c:v>
                </c:pt>
                <c:pt idx="999">
                  <c:v>0.15790850000000001</c:v>
                </c:pt>
                <c:pt idx="1000">
                  <c:v>0.1576612</c:v>
                </c:pt>
                <c:pt idx="1001">
                  <c:v>0.1736597</c:v>
                </c:pt>
                <c:pt idx="1002">
                  <c:v>0.17256389999999999</c:v>
                </c:pt>
                <c:pt idx="1003">
                  <c:v>0.1805032</c:v>
                </c:pt>
                <c:pt idx="1004">
                  <c:v>0.17795929999999999</c:v>
                </c:pt>
                <c:pt idx="1005">
                  <c:v>0.17963080000000001</c:v>
                </c:pt>
                <c:pt idx="1006">
                  <c:v>0.1775407</c:v>
                </c:pt>
                <c:pt idx="1007">
                  <c:v>0.1682594</c:v>
                </c:pt>
                <c:pt idx="1008">
                  <c:v>0.17022399999999999</c:v>
                </c:pt>
                <c:pt idx="1009">
                  <c:v>0.17549899999999999</c:v>
                </c:pt>
                <c:pt idx="1010">
                  <c:v>0.1598338</c:v>
                </c:pt>
                <c:pt idx="1011">
                  <c:v>0.1578599</c:v>
                </c:pt>
                <c:pt idx="1012">
                  <c:v>0.16361999999999999</c:v>
                </c:pt>
                <c:pt idx="1013">
                  <c:v>0.1645645</c:v>
                </c:pt>
                <c:pt idx="1014">
                  <c:v>0.1590066</c:v>
                </c:pt>
                <c:pt idx="1015">
                  <c:v>0.1734242</c:v>
                </c:pt>
                <c:pt idx="1016">
                  <c:v>0.17152729999999999</c:v>
                </c:pt>
                <c:pt idx="1017">
                  <c:v>0.1629883</c:v>
                </c:pt>
                <c:pt idx="1018">
                  <c:v>0.17978710000000001</c:v>
                </c:pt>
                <c:pt idx="1019">
                  <c:v>0.17723149999999999</c:v>
                </c:pt>
                <c:pt idx="1020">
                  <c:v>0.16973469999999999</c:v>
                </c:pt>
                <c:pt idx="1021">
                  <c:v>0.15828449999999999</c:v>
                </c:pt>
                <c:pt idx="1022">
                  <c:v>0.166767</c:v>
                </c:pt>
                <c:pt idx="1023">
                  <c:v>0.16283549999999999</c:v>
                </c:pt>
                <c:pt idx="1024">
                  <c:v>0.1647624</c:v>
                </c:pt>
                <c:pt idx="1025">
                  <c:v>0.1759114</c:v>
                </c:pt>
                <c:pt idx="1026">
                  <c:v>0.16863339999999999</c:v>
                </c:pt>
                <c:pt idx="1027">
                  <c:v>0.1862489</c:v>
                </c:pt>
                <c:pt idx="1028">
                  <c:v>0.17189699999999999</c:v>
                </c:pt>
                <c:pt idx="1029">
                  <c:v>0.19740479999999999</c:v>
                </c:pt>
                <c:pt idx="1030">
                  <c:v>0.17486550000000001</c:v>
                </c:pt>
                <c:pt idx="1031">
                  <c:v>0.17313149999999999</c:v>
                </c:pt>
                <c:pt idx="1032">
                  <c:v>0.1805938</c:v>
                </c:pt>
                <c:pt idx="1033">
                  <c:v>0.19203000000000001</c:v>
                </c:pt>
                <c:pt idx="1034">
                  <c:v>0.18632399999999999</c:v>
                </c:pt>
                <c:pt idx="1035">
                  <c:v>0.18301400000000001</c:v>
                </c:pt>
                <c:pt idx="1036">
                  <c:v>0.1884844</c:v>
                </c:pt>
                <c:pt idx="1037">
                  <c:v>0.1831286</c:v>
                </c:pt>
                <c:pt idx="1038">
                  <c:v>0.19620979999999999</c:v>
                </c:pt>
                <c:pt idx="1039">
                  <c:v>0.1864594</c:v>
                </c:pt>
                <c:pt idx="1040">
                  <c:v>0.17714849999999999</c:v>
                </c:pt>
                <c:pt idx="1041">
                  <c:v>0.1892788</c:v>
                </c:pt>
                <c:pt idx="1042">
                  <c:v>0.18188650000000001</c:v>
                </c:pt>
                <c:pt idx="1043">
                  <c:v>0.1894055</c:v>
                </c:pt>
                <c:pt idx="1044">
                  <c:v>0.1850205</c:v>
                </c:pt>
                <c:pt idx="1045">
                  <c:v>0.1964458</c:v>
                </c:pt>
                <c:pt idx="1046">
                  <c:v>0.2047397</c:v>
                </c:pt>
                <c:pt idx="1047">
                  <c:v>0.18844150000000001</c:v>
                </c:pt>
                <c:pt idx="1048">
                  <c:v>0.20226420000000001</c:v>
                </c:pt>
                <c:pt idx="1049">
                  <c:v>0.21034349999999999</c:v>
                </c:pt>
                <c:pt idx="1050">
                  <c:v>0.2110525</c:v>
                </c:pt>
                <c:pt idx="1051">
                  <c:v>0.19867509999999999</c:v>
                </c:pt>
                <c:pt idx="1052">
                  <c:v>0.2069607</c:v>
                </c:pt>
                <c:pt idx="1053">
                  <c:v>0.20407620000000001</c:v>
                </c:pt>
                <c:pt idx="1054">
                  <c:v>0.20735290000000001</c:v>
                </c:pt>
                <c:pt idx="1055">
                  <c:v>0.20221439999999999</c:v>
                </c:pt>
                <c:pt idx="1056">
                  <c:v>0.20208219999999999</c:v>
                </c:pt>
                <c:pt idx="1057">
                  <c:v>0.20066809999999999</c:v>
                </c:pt>
                <c:pt idx="1058">
                  <c:v>0.2022678</c:v>
                </c:pt>
                <c:pt idx="1059">
                  <c:v>0.1912201</c:v>
                </c:pt>
                <c:pt idx="1060">
                  <c:v>0.19685569999999999</c:v>
                </c:pt>
                <c:pt idx="1061">
                  <c:v>0.19943649999999999</c:v>
                </c:pt>
                <c:pt idx="1062">
                  <c:v>0.19388330000000001</c:v>
                </c:pt>
                <c:pt idx="1063">
                  <c:v>0.19895460000000001</c:v>
                </c:pt>
                <c:pt idx="1064">
                  <c:v>0.20539479999999999</c:v>
                </c:pt>
                <c:pt idx="1065">
                  <c:v>0.20542579999999999</c:v>
                </c:pt>
                <c:pt idx="1066">
                  <c:v>0.21299660000000001</c:v>
                </c:pt>
                <c:pt idx="1067">
                  <c:v>0.20668520000000001</c:v>
                </c:pt>
                <c:pt idx="1068">
                  <c:v>0.21376709999999999</c:v>
                </c:pt>
                <c:pt idx="1069">
                  <c:v>0.20720920000000001</c:v>
                </c:pt>
                <c:pt idx="1070">
                  <c:v>0.20748910000000001</c:v>
                </c:pt>
                <c:pt idx="1071">
                  <c:v>0.2026134</c:v>
                </c:pt>
                <c:pt idx="1072">
                  <c:v>0.20294619999999999</c:v>
                </c:pt>
                <c:pt idx="1073">
                  <c:v>0.2085275</c:v>
                </c:pt>
                <c:pt idx="1074">
                  <c:v>0.19855419999999999</c:v>
                </c:pt>
                <c:pt idx="1075">
                  <c:v>0.19935</c:v>
                </c:pt>
                <c:pt idx="1076">
                  <c:v>0.20034679999999999</c:v>
                </c:pt>
                <c:pt idx="1077">
                  <c:v>0.21211430000000001</c:v>
                </c:pt>
                <c:pt idx="1078">
                  <c:v>0.20671909999999999</c:v>
                </c:pt>
                <c:pt idx="1079">
                  <c:v>0.1983646</c:v>
                </c:pt>
                <c:pt idx="1080">
                  <c:v>0.21385460000000001</c:v>
                </c:pt>
                <c:pt idx="1081">
                  <c:v>0.20696619999999999</c:v>
                </c:pt>
                <c:pt idx="1082">
                  <c:v>0.19623009999999999</c:v>
                </c:pt>
                <c:pt idx="1083">
                  <c:v>0.20308000000000001</c:v>
                </c:pt>
                <c:pt idx="1084">
                  <c:v>0.2056838</c:v>
                </c:pt>
                <c:pt idx="1085">
                  <c:v>0.21482609999999999</c:v>
                </c:pt>
                <c:pt idx="1086">
                  <c:v>0.21319070000000001</c:v>
                </c:pt>
                <c:pt idx="1087">
                  <c:v>0.2207112</c:v>
                </c:pt>
                <c:pt idx="1088">
                  <c:v>0.21751889999999999</c:v>
                </c:pt>
                <c:pt idx="1089">
                  <c:v>0.2112783</c:v>
                </c:pt>
                <c:pt idx="1090">
                  <c:v>0.19942499999999999</c:v>
                </c:pt>
                <c:pt idx="1091">
                  <c:v>0.21755269999999999</c:v>
                </c:pt>
                <c:pt idx="1092">
                  <c:v>0.210836</c:v>
                </c:pt>
                <c:pt idx="1093">
                  <c:v>0.21881210000000001</c:v>
                </c:pt>
                <c:pt idx="1094">
                  <c:v>0.21568950000000001</c:v>
                </c:pt>
                <c:pt idx="1095">
                  <c:v>0.23486090000000001</c:v>
                </c:pt>
                <c:pt idx="1096">
                  <c:v>0.2406336</c:v>
                </c:pt>
                <c:pt idx="1097">
                  <c:v>0.22739470000000001</c:v>
                </c:pt>
                <c:pt idx="1098">
                  <c:v>0.23684830000000001</c:v>
                </c:pt>
                <c:pt idx="1099">
                  <c:v>0.23950340000000001</c:v>
                </c:pt>
                <c:pt idx="1100">
                  <c:v>0.23516029999999999</c:v>
                </c:pt>
                <c:pt idx="1101">
                  <c:v>0.2367995</c:v>
                </c:pt>
                <c:pt idx="1102">
                  <c:v>0.23028270000000001</c:v>
                </c:pt>
                <c:pt idx="1103">
                  <c:v>0.2490753</c:v>
                </c:pt>
                <c:pt idx="1104">
                  <c:v>0.23592589999999999</c:v>
                </c:pt>
                <c:pt idx="1105">
                  <c:v>0.24784390000000001</c:v>
                </c:pt>
                <c:pt idx="1106">
                  <c:v>0.2383113</c:v>
                </c:pt>
                <c:pt idx="1107">
                  <c:v>0.23606650000000001</c:v>
                </c:pt>
                <c:pt idx="1108">
                  <c:v>0.22933919999999999</c:v>
                </c:pt>
                <c:pt idx="1109">
                  <c:v>0.2228898</c:v>
                </c:pt>
                <c:pt idx="1110">
                  <c:v>0.23931520000000001</c:v>
                </c:pt>
                <c:pt idx="1111">
                  <c:v>0.23970449999999999</c:v>
                </c:pt>
                <c:pt idx="1112">
                  <c:v>0.22164600000000001</c:v>
                </c:pt>
                <c:pt idx="1113">
                  <c:v>0.23596220000000001</c:v>
                </c:pt>
                <c:pt idx="1114">
                  <c:v>0.23171939999999999</c:v>
                </c:pt>
                <c:pt idx="1115">
                  <c:v>0.22940369999999999</c:v>
                </c:pt>
                <c:pt idx="1116">
                  <c:v>0.22919900000000001</c:v>
                </c:pt>
                <c:pt idx="1117">
                  <c:v>0.2321608</c:v>
                </c:pt>
                <c:pt idx="1118">
                  <c:v>0.23905299999999999</c:v>
                </c:pt>
                <c:pt idx="1119">
                  <c:v>0.2401162</c:v>
                </c:pt>
                <c:pt idx="1120">
                  <c:v>0.2307467</c:v>
                </c:pt>
                <c:pt idx="1121">
                  <c:v>0.23404849999999999</c:v>
                </c:pt>
                <c:pt idx="1122">
                  <c:v>0.24334900000000001</c:v>
                </c:pt>
                <c:pt idx="1123">
                  <c:v>0.22932379999999999</c:v>
                </c:pt>
                <c:pt idx="1124">
                  <c:v>0.2347668</c:v>
                </c:pt>
                <c:pt idx="1125">
                  <c:v>0.23338729999999999</c:v>
                </c:pt>
                <c:pt idx="1126">
                  <c:v>0.22917219999999999</c:v>
                </c:pt>
                <c:pt idx="1127">
                  <c:v>0.23392250000000001</c:v>
                </c:pt>
                <c:pt idx="1128">
                  <c:v>0.24919259999999999</c:v>
                </c:pt>
                <c:pt idx="1129">
                  <c:v>0.24886330000000001</c:v>
                </c:pt>
                <c:pt idx="1130">
                  <c:v>0.25874469999999999</c:v>
                </c:pt>
                <c:pt idx="1131">
                  <c:v>0.24521380000000001</c:v>
                </c:pt>
                <c:pt idx="1132">
                  <c:v>0.24352570000000001</c:v>
                </c:pt>
                <c:pt idx="1133">
                  <c:v>0.24811530000000001</c:v>
                </c:pt>
                <c:pt idx="1134">
                  <c:v>0.2469394</c:v>
                </c:pt>
                <c:pt idx="1135">
                  <c:v>0.24758740000000001</c:v>
                </c:pt>
                <c:pt idx="1136">
                  <c:v>0.2486179</c:v>
                </c:pt>
                <c:pt idx="1137">
                  <c:v>0.2589031</c:v>
                </c:pt>
                <c:pt idx="1138">
                  <c:v>0.25660690000000003</c:v>
                </c:pt>
                <c:pt idx="1139">
                  <c:v>0.26410030000000001</c:v>
                </c:pt>
                <c:pt idx="1140">
                  <c:v>0.27356399999999997</c:v>
                </c:pt>
                <c:pt idx="1141">
                  <c:v>0.25959169999999998</c:v>
                </c:pt>
                <c:pt idx="1142">
                  <c:v>0.26995150000000001</c:v>
                </c:pt>
                <c:pt idx="1143">
                  <c:v>0.24922659999999999</c:v>
                </c:pt>
                <c:pt idx="1144">
                  <c:v>0.26844109999999999</c:v>
                </c:pt>
                <c:pt idx="1145">
                  <c:v>0.26323580000000002</c:v>
                </c:pt>
                <c:pt idx="1146">
                  <c:v>0.255828</c:v>
                </c:pt>
                <c:pt idx="1147">
                  <c:v>0.25994889999999998</c:v>
                </c:pt>
                <c:pt idx="1148">
                  <c:v>0.25854640000000001</c:v>
                </c:pt>
                <c:pt idx="1149">
                  <c:v>0.2725516</c:v>
                </c:pt>
                <c:pt idx="1150">
                  <c:v>0.2609262</c:v>
                </c:pt>
                <c:pt idx="1151">
                  <c:v>0.26534609999999997</c:v>
                </c:pt>
                <c:pt idx="1152">
                  <c:v>0.26893230000000001</c:v>
                </c:pt>
                <c:pt idx="1153">
                  <c:v>0.26651249999999999</c:v>
                </c:pt>
                <c:pt idx="1154">
                  <c:v>0.2712849</c:v>
                </c:pt>
                <c:pt idx="1155">
                  <c:v>0.25782460000000001</c:v>
                </c:pt>
                <c:pt idx="1156">
                  <c:v>0.26108100000000001</c:v>
                </c:pt>
                <c:pt idx="1157">
                  <c:v>0.2501564</c:v>
                </c:pt>
                <c:pt idx="1158">
                  <c:v>0.23421030000000001</c:v>
                </c:pt>
                <c:pt idx="1159">
                  <c:v>0.25289260000000002</c:v>
                </c:pt>
                <c:pt idx="1160">
                  <c:v>0.261297</c:v>
                </c:pt>
                <c:pt idx="1161">
                  <c:v>0.25464120000000001</c:v>
                </c:pt>
                <c:pt idx="1162">
                  <c:v>0.26669100000000001</c:v>
                </c:pt>
                <c:pt idx="1163">
                  <c:v>0.26656879999999999</c:v>
                </c:pt>
                <c:pt idx="1164">
                  <c:v>0.27468550000000003</c:v>
                </c:pt>
                <c:pt idx="1165">
                  <c:v>0.26359549999999998</c:v>
                </c:pt>
                <c:pt idx="1166">
                  <c:v>0.26163120000000001</c:v>
                </c:pt>
                <c:pt idx="1167">
                  <c:v>0.28122429999999998</c:v>
                </c:pt>
                <c:pt idx="1168">
                  <c:v>0.27235520000000002</c:v>
                </c:pt>
                <c:pt idx="1169">
                  <c:v>0.28077419999999997</c:v>
                </c:pt>
                <c:pt idx="1170">
                  <c:v>0.29887219999999998</c:v>
                </c:pt>
                <c:pt idx="1171">
                  <c:v>0.28512090000000001</c:v>
                </c:pt>
                <c:pt idx="1172">
                  <c:v>0.28046880000000002</c:v>
                </c:pt>
                <c:pt idx="1173">
                  <c:v>0.26728750000000001</c:v>
                </c:pt>
                <c:pt idx="1174">
                  <c:v>0.25545200000000001</c:v>
                </c:pt>
                <c:pt idx="1175">
                  <c:v>0.25608550000000002</c:v>
                </c:pt>
                <c:pt idx="1176">
                  <c:v>0.24385309999999999</c:v>
                </c:pt>
                <c:pt idx="1177">
                  <c:v>0.23446610000000001</c:v>
                </c:pt>
                <c:pt idx="1178">
                  <c:v>0.2431992</c:v>
                </c:pt>
                <c:pt idx="1179">
                  <c:v>0.2407598</c:v>
                </c:pt>
                <c:pt idx="1180">
                  <c:v>0.2377272</c:v>
                </c:pt>
                <c:pt idx="1181">
                  <c:v>0.251745</c:v>
                </c:pt>
                <c:pt idx="1182">
                  <c:v>0.24857509999999999</c:v>
                </c:pt>
                <c:pt idx="1183">
                  <c:v>0.25385679999999999</c:v>
                </c:pt>
                <c:pt idx="1184">
                  <c:v>0.26960469999999997</c:v>
                </c:pt>
                <c:pt idx="1185">
                  <c:v>0.26763379999999998</c:v>
                </c:pt>
                <c:pt idx="1186">
                  <c:v>0.28152440000000001</c:v>
                </c:pt>
                <c:pt idx="1187">
                  <c:v>0.27346359999999997</c:v>
                </c:pt>
                <c:pt idx="1188">
                  <c:v>0.27466889999999999</c:v>
                </c:pt>
                <c:pt idx="1189">
                  <c:v>0.2432039</c:v>
                </c:pt>
                <c:pt idx="1190">
                  <c:v>0.23808560000000001</c:v>
                </c:pt>
                <c:pt idx="1191">
                  <c:v>0.24279439999999999</c:v>
                </c:pt>
                <c:pt idx="1192">
                  <c:v>0.26838669999999998</c:v>
                </c:pt>
                <c:pt idx="1193">
                  <c:v>0.27191460000000001</c:v>
                </c:pt>
                <c:pt idx="1194">
                  <c:v>0.24741050000000001</c:v>
                </c:pt>
                <c:pt idx="1195">
                  <c:v>0.25487009999999999</c:v>
                </c:pt>
                <c:pt idx="1196">
                  <c:v>0.26259650000000001</c:v>
                </c:pt>
                <c:pt idx="1197">
                  <c:v>0.24695800000000001</c:v>
                </c:pt>
                <c:pt idx="1198">
                  <c:v>0.24803629999999999</c:v>
                </c:pt>
                <c:pt idx="1199">
                  <c:v>0.2491206</c:v>
                </c:pt>
                <c:pt idx="1200">
                  <c:v>0.24867929999999999</c:v>
                </c:pt>
                <c:pt idx="1201">
                  <c:v>0.28398980000000001</c:v>
                </c:pt>
                <c:pt idx="1202">
                  <c:v>0.28146019999999999</c:v>
                </c:pt>
                <c:pt idx="1203">
                  <c:v>0.2624956</c:v>
                </c:pt>
                <c:pt idx="1204">
                  <c:v>0.27454970000000001</c:v>
                </c:pt>
                <c:pt idx="1205">
                  <c:v>0.27421669999999998</c:v>
                </c:pt>
                <c:pt idx="1206">
                  <c:v>0.2852633</c:v>
                </c:pt>
                <c:pt idx="1207">
                  <c:v>0.2729819</c:v>
                </c:pt>
                <c:pt idx="1208">
                  <c:v>0.27554289999999998</c:v>
                </c:pt>
                <c:pt idx="1209">
                  <c:v>0.31141249999999998</c:v>
                </c:pt>
                <c:pt idx="1210">
                  <c:v>0.31005899999999997</c:v>
                </c:pt>
                <c:pt idx="1211">
                  <c:v>0.2941627</c:v>
                </c:pt>
                <c:pt idx="1212">
                  <c:v>0.30885430000000003</c:v>
                </c:pt>
                <c:pt idx="1213">
                  <c:v>0.33036179999999998</c:v>
                </c:pt>
                <c:pt idx="1214">
                  <c:v>0.3074443</c:v>
                </c:pt>
                <c:pt idx="1215">
                  <c:v>0.2991125</c:v>
                </c:pt>
                <c:pt idx="1216">
                  <c:v>0.3015989</c:v>
                </c:pt>
                <c:pt idx="1217">
                  <c:v>0.31031019999999998</c:v>
                </c:pt>
                <c:pt idx="1218">
                  <c:v>0.30623450000000002</c:v>
                </c:pt>
                <c:pt idx="1219">
                  <c:v>0.31745240000000002</c:v>
                </c:pt>
                <c:pt idx="1220">
                  <c:v>0.3318198</c:v>
                </c:pt>
                <c:pt idx="1221">
                  <c:v>0.30641299999999999</c:v>
                </c:pt>
                <c:pt idx="1222">
                  <c:v>0.29951870000000003</c:v>
                </c:pt>
                <c:pt idx="1223">
                  <c:v>0.29745759999999999</c:v>
                </c:pt>
                <c:pt idx="1224">
                  <c:v>0.36427999999999999</c:v>
                </c:pt>
                <c:pt idx="1225">
                  <c:v>0.34745549999999997</c:v>
                </c:pt>
                <c:pt idx="1226">
                  <c:v>0.31568370000000001</c:v>
                </c:pt>
                <c:pt idx="1227">
                  <c:v>0.33901320000000001</c:v>
                </c:pt>
                <c:pt idx="1228">
                  <c:v>0.34608179999999999</c:v>
                </c:pt>
                <c:pt idx="1229">
                  <c:v>0.32566349999999999</c:v>
                </c:pt>
                <c:pt idx="1230">
                  <c:v>0.29583090000000001</c:v>
                </c:pt>
                <c:pt idx="1231">
                  <c:v>0.32561899999999999</c:v>
                </c:pt>
                <c:pt idx="1232">
                  <c:v>0.3435414</c:v>
                </c:pt>
                <c:pt idx="1233">
                  <c:v>0.3397676</c:v>
                </c:pt>
                <c:pt idx="1234">
                  <c:v>0.33829009999999998</c:v>
                </c:pt>
                <c:pt idx="1235">
                  <c:v>0.31843880000000002</c:v>
                </c:pt>
                <c:pt idx="1236">
                  <c:v>0.34094540000000001</c:v>
                </c:pt>
                <c:pt idx="1237">
                  <c:v>0.315998</c:v>
                </c:pt>
                <c:pt idx="1238">
                  <c:v>0.33325630000000001</c:v>
                </c:pt>
                <c:pt idx="1239">
                  <c:v>0.3268085</c:v>
                </c:pt>
                <c:pt idx="1240">
                  <c:v>0.33825949999999999</c:v>
                </c:pt>
                <c:pt idx="1241">
                  <c:v>0.32294840000000002</c:v>
                </c:pt>
                <c:pt idx="1242">
                  <c:v>0.33640540000000002</c:v>
                </c:pt>
                <c:pt idx="1243">
                  <c:v>0.33443790000000001</c:v>
                </c:pt>
                <c:pt idx="1244">
                  <c:v>0.28410259999999998</c:v>
                </c:pt>
                <c:pt idx="1245">
                  <c:v>0.29788120000000001</c:v>
                </c:pt>
                <c:pt idx="1246">
                  <c:v>0.34010299999999999</c:v>
                </c:pt>
                <c:pt idx="1247">
                  <c:v>0.34722960000000003</c:v>
                </c:pt>
                <c:pt idx="1248">
                  <c:v>0.34666669999999999</c:v>
                </c:pt>
                <c:pt idx="1249">
                  <c:v>0.32227339999999999</c:v>
                </c:pt>
                <c:pt idx="1250">
                  <c:v>0.33318890000000001</c:v>
                </c:pt>
                <c:pt idx="1251">
                  <c:v>0.2995486</c:v>
                </c:pt>
                <c:pt idx="1252">
                  <c:v>0.33467570000000002</c:v>
                </c:pt>
                <c:pt idx="1253">
                  <c:v>0.3398544</c:v>
                </c:pt>
                <c:pt idx="1254">
                  <c:v>0.34089550000000002</c:v>
                </c:pt>
                <c:pt idx="1255">
                  <c:v>0.33276709999999998</c:v>
                </c:pt>
                <c:pt idx="1256">
                  <c:v>0.31295420000000002</c:v>
                </c:pt>
                <c:pt idx="1257">
                  <c:v>0.31410779999999999</c:v>
                </c:pt>
                <c:pt idx="1258">
                  <c:v>0.30457780000000001</c:v>
                </c:pt>
                <c:pt idx="1259">
                  <c:v>0.30871100000000001</c:v>
                </c:pt>
                <c:pt idx="1260">
                  <c:v>0.33348359999999999</c:v>
                </c:pt>
                <c:pt idx="1261">
                  <c:v>0.33551920000000002</c:v>
                </c:pt>
                <c:pt idx="1262">
                  <c:v>0.31330550000000001</c:v>
                </c:pt>
                <c:pt idx="1263">
                  <c:v>0.30305100000000001</c:v>
                </c:pt>
                <c:pt idx="1264">
                  <c:v>0.34364699999999998</c:v>
                </c:pt>
                <c:pt idx="1265">
                  <c:v>0.27822279999999999</c:v>
                </c:pt>
                <c:pt idx="1266">
                  <c:v>0.30936669999999999</c:v>
                </c:pt>
                <c:pt idx="1267">
                  <c:v>0.29572300000000001</c:v>
                </c:pt>
                <c:pt idx="1268">
                  <c:v>0.32301659999999999</c:v>
                </c:pt>
                <c:pt idx="1269">
                  <c:v>0.34327020000000003</c:v>
                </c:pt>
                <c:pt idx="1270">
                  <c:v>0.35571619999999998</c:v>
                </c:pt>
                <c:pt idx="1271">
                  <c:v>0.35379860000000002</c:v>
                </c:pt>
                <c:pt idx="1272">
                  <c:v>0.32704070000000002</c:v>
                </c:pt>
                <c:pt idx="1273">
                  <c:v>0.27206859999999999</c:v>
                </c:pt>
                <c:pt idx="1274">
                  <c:v>0.31433689999999997</c:v>
                </c:pt>
                <c:pt idx="1275">
                  <c:v>0.3335205</c:v>
                </c:pt>
                <c:pt idx="1276">
                  <c:v>0.3236309</c:v>
                </c:pt>
                <c:pt idx="1277">
                  <c:v>0.32386759999999998</c:v>
                </c:pt>
                <c:pt idx="1278">
                  <c:v>0.34783059999999999</c:v>
                </c:pt>
                <c:pt idx="1279">
                  <c:v>0.29083189999999998</c:v>
                </c:pt>
                <c:pt idx="1280">
                  <c:v>0.28629870000000002</c:v>
                </c:pt>
                <c:pt idx="1281">
                  <c:v>0.27431689999999997</c:v>
                </c:pt>
                <c:pt idx="1282">
                  <c:v>0.2891976</c:v>
                </c:pt>
                <c:pt idx="1283">
                  <c:v>0.31643110000000002</c:v>
                </c:pt>
                <c:pt idx="1284">
                  <c:v>0.3485837</c:v>
                </c:pt>
                <c:pt idx="1285">
                  <c:v>0.2984677</c:v>
                </c:pt>
                <c:pt idx="1286">
                  <c:v>0.27043820000000002</c:v>
                </c:pt>
                <c:pt idx="1287">
                  <c:v>0.26638679999999998</c:v>
                </c:pt>
                <c:pt idx="1288">
                  <c:v>0.2491091</c:v>
                </c:pt>
                <c:pt idx="1289">
                  <c:v>0.27510220000000002</c:v>
                </c:pt>
                <c:pt idx="1290">
                  <c:v>0.29123860000000001</c:v>
                </c:pt>
                <c:pt idx="1291">
                  <c:v>0.27172230000000003</c:v>
                </c:pt>
                <c:pt idx="1292">
                  <c:v>0.27108910000000003</c:v>
                </c:pt>
                <c:pt idx="1293">
                  <c:v>0.27674149999999997</c:v>
                </c:pt>
                <c:pt idx="1294">
                  <c:v>0.28634609999999999</c:v>
                </c:pt>
                <c:pt idx="1295">
                  <c:v>0.29179179999999999</c:v>
                </c:pt>
                <c:pt idx="1296">
                  <c:v>0.28766890000000001</c:v>
                </c:pt>
                <c:pt idx="1297">
                  <c:v>0.28138289999999999</c:v>
                </c:pt>
                <c:pt idx="1298">
                  <c:v>0.3053187</c:v>
                </c:pt>
                <c:pt idx="1299">
                  <c:v>0.28868280000000002</c:v>
                </c:pt>
                <c:pt idx="1300">
                  <c:v>0.2752617</c:v>
                </c:pt>
                <c:pt idx="1301">
                  <c:v>0.28474270000000002</c:v>
                </c:pt>
                <c:pt idx="1302">
                  <c:v>0.30497930000000001</c:v>
                </c:pt>
                <c:pt idx="1303">
                  <c:v>0.27984419999999999</c:v>
                </c:pt>
                <c:pt idx="1304">
                  <c:v>0.2722233</c:v>
                </c:pt>
                <c:pt idx="1305">
                  <c:v>0.29933999999999999</c:v>
                </c:pt>
                <c:pt idx="1306">
                  <c:v>0.29469000000000001</c:v>
                </c:pt>
                <c:pt idx="1307">
                  <c:v>0.28018330000000002</c:v>
                </c:pt>
                <c:pt idx="1308">
                  <c:v>0.2975739</c:v>
                </c:pt>
                <c:pt idx="1309">
                  <c:v>0.28572940000000002</c:v>
                </c:pt>
                <c:pt idx="1310">
                  <c:v>0.31487569999999998</c:v>
                </c:pt>
                <c:pt idx="1311">
                  <c:v>0.27526070000000002</c:v>
                </c:pt>
                <c:pt idx="1312">
                  <c:v>0.27648010000000001</c:v>
                </c:pt>
                <c:pt idx="1313">
                  <c:v>0.27914</c:v>
                </c:pt>
                <c:pt idx="1314">
                  <c:v>0.28357490000000002</c:v>
                </c:pt>
                <c:pt idx="1315">
                  <c:v>0.28592200000000001</c:v>
                </c:pt>
                <c:pt idx="1316">
                  <c:v>0.2831399</c:v>
                </c:pt>
                <c:pt idx="1317">
                  <c:v>0.29358529999999999</c:v>
                </c:pt>
                <c:pt idx="1318">
                  <c:v>0.28042210000000001</c:v>
                </c:pt>
                <c:pt idx="1319">
                  <c:v>0.27164919999999998</c:v>
                </c:pt>
                <c:pt idx="1320">
                  <c:v>0.28568729999999998</c:v>
                </c:pt>
                <c:pt idx="1321">
                  <c:v>0.29648590000000002</c:v>
                </c:pt>
                <c:pt idx="1322">
                  <c:v>0.28380529999999998</c:v>
                </c:pt>
                <c:pt idx="1323">
                  <c:v>0.29746640000000002</c:v>
                </c:pt>
                <c:pt idx="1324">
                  <c:v>0.28584920000000003</c:v>
                </c:pt>
                <c:pt idx="1325">
                  <c:v>0.28997020000000001</c:v>
                </c:pt>
                <c:pt idx="1326">
                  <c:v>0.28326309999999999</c:v>
                </c:pt>
                <c:pt idx="1327">
                  <c:v>0.2892247</c:v>
                </c:pt>
                <c:pt idx="1328">
                  <c:v>0.28455150000000001</c:v>
                </c:pt>
                <c:pt idx="1329">
                  <c:v>0.28133380000000002</c:v>
                </c:pt>
                <c:pt idx="1330">
                  <c:v>0.27876430000000002</c:v>
                </c:pt>
                <c:pt idx="1331">
                  <c:v>0.2990758</c:v>
                </c:pt>
                <c:pt idx="1332">
                  <c:v>0.28942580000000001</c:v>
                </c:pt>
                <c:pt idx="1333">
                  <c:v>0.2712388</c:v>
                </c:pt>
                <c:pt idx="1334">
                  <c:v>0.28378930000000002</c:v>
                </c:pt>
                <c:pt idx="1335">
                  <c:v>0.30301430000000001</c:v>
                </c:pt>
                <c:pt idx="1336">
                  <c:v>0.2821882</c:v>
                </c:pt>
                <c:pt idx="1337">
                  <c:v>0.2862016</c:v>
                </c:pt>
                <c:pt idx="1338">
                  <c:v>0.30065019999999998</c:v>
                </c:pt>
                <c:pt idx="1339">
                  <c:v>0.29491709999999999</c:v>
                </c:pt>
                <c:pt idx="1340">
                  <c:v>0.28980099999999998</c:v>
                </c:pt>
                <c:pt idx="1341">
                  <c:v>0.29515079999999999</c:v>
                </c:pt>
                <c:pt idx="1342">
                  <c:v>0.29278280000000001</c:v>
                </c:pt>
                <c:pt idx="1343">
                  <c:v>0.28957640000000001</c:v>
                </c:pt>
                <c:pt idx="1344">
                  <c:v>0.30558560000000001</c:v>
                </c:pt>
                <c:pt idx="1345">
                  <c:v>0.28799920000000001</c:v>
                </c:pt>
                <c:pt idx="1346">
                  <c:v>0.28483890000000001</c:v>
                </c:pt>
                <c:pt idx="1347">
                  <c:v>0.29878949999999999</c:v>
                </c:pt>
                <c:pt idx="1348">
                  <c:v>0.29893570000000003</c:v>
                </c:pt>
                <c:pt idx="1349">
                  <c:v>0.28545700000000002</c:v>
                </c:pt>
                <c:pt idx="1350">
                  <c:v>0.28970869999999999</c:v>
                </c:pt>
                <c:pt idx="1351">
                  <c:v>0.30187310000000001</c:v>
                </c:pt>
                <c:pt idx="1352">
                  <c:v>0.3094789</c:v>
                </c:pt>
                <c:pt idx="1353">
                  <c:v>0.28242899999999999</c:v>
                </c:pt>
                <c:pt idx="1354">
                  <c:v>0.27894950000000002</c:v>
                </c:pt>
                <c:pt idx="1355">
                  <c:v>0.2931975</c:v>
                </c:pt>
                <c:pt idx="1356">
                  <c:v>0.29303960000000001</c:v>
                </c:pt>
                <c:pt idx="1357">
                  <c:v>0.29793459999999999</c:v>
                </c:pt>
                <c:pt idx="1358">
                  <c:v>0.2825434</c:v>
                </c:pt>
                <c:pt idx="1359">
                  <c:v>0.29560009999999998</c:v>
                </c:pt>
                <c:pt idx="1360">
                  <c:v>0.29279119999999997</c:v>
                </c:pt>
                <c:pt idx="1361">
                  <c:v>0.28642289999999998</c:v>
                </c:pt>
                <c:pt idx="1362">
                  <c:v>0.29549540000000002</c:v>
                </c:pt>
                <c:pt idx="1363">
                  <c:v>0.3079963</c:v>
                </c:pt>
                <c:pt idx="1364">
                  <c:v>0.29770809999999998</c:v>
                </c:pt>
                <c:pt idx="1365">
                  <c:v>0.29029440000000001</c:v>
                </c:pt>
                <c:pt idx="1366">
                  <c:v>0.29381230000000003</c:v>
                </c:pt>
                <c:pt idx="1367">
                  <c:v>0.30053669999999999</c:v>
                </c:pt>
                <c:pt idx="1368">
                  <c:v>0.29614410000000002</c:v>
                </c:pt>
                <c:pt idx="1369">
                  <c:v>0.29148350000000001</c:v>
                </c:pt>
                <c:pt idx="1370">
                  <c:v>0.28609630000000003</c:v>
                </c:pt>
                <c:pt idx="1371">
                  <c:v>0.28573929999999997</c:v>
                </c:pt>
                <c:pt idx="1372">
                  <c:v>0.30469560000000001</c:v>
                </c:pt>
                <c:pt idx="1373">
                  <c:v>0.27655039999999997</c:v>
                </c:pt>
                <c:pt idx="1374">
                  <c:v>0.31186120000000001</c:v>
                </c:pt>
                <c:pt idx="1375">
                  <c:v>0.29266429999999999</c:v>
                </c:pt>
                <c:pt idx="1376">
                  <c:v>0.2877207</c:v>
                </c:pt>
                <c:pt idx="1377">
                  <c:v>0.27832059999999997</c:v>
                </c:pt>
                <c:pt idx="1378">
                  <c:v>0.29294999999999999</c:v>
                </c:pt>
                <c:pt idx="1379">
                  <c:v>0.30110900000000002</c:v>
                </c:pt>
                <c:pt idx="1380">
                  <c:v>0.30709629999999999</c:v>
                </c:pt>
                <c:pt idx="1381">
                  <c:v>0.30351840000000002</c:v>
                </c:pt>
                <c:pt idx="1382">
                  <c:v>0.31022060000000001</c:v>
                </c:pt>
                <c:pt idx="1383">
                  <c:v>0.3149631</c:v>
                </c:pt>
                <c:pt idx="1384">
                  <c:v>0.2837346</c:v>
                </c:pt>
                <c:pt idx="1385">
                  <c:v>0.28480090000000002</c:v>
                </c:pt>
                <c:pt idx="1386">
                  <c:v>0.29470610000000003</c:v>
                </c:pt>
                <c:pt idx="1387">
                  <c:v>0.32432319999999998</c:v>
                </c:pt>
                <c:pt idx="1388">
                  <c:v>0.31211299999999997</c:v>
                </c:pt>
                <c:pt idx="1389">
                  <c:v>0.30643769999999998</c:v>
                </c:pt>
                <c:pt idx="1390">
                  <c:v>0.30515490000000001</c:v>
                </c:pt>
                <c:pt idx="1391">
                  <c:v>0.30398789999999998</c:v>
                </c:pt>
                <c:pt idx="1392">
                  <c:v>0.29838769999999998</c:v>
                </c:pt>
                <c:pt idx="1393">
                  <c:v>0.29738910000000002</c:v>
                </c:pt>
                <c:pt idx="1394">
                  <c:v>0.31917659999999998</c:v>
                </c:pt>
                <c:pt idx="1395">
                  <c:v>0.3194111</c:v>
                </c:pt>
                <c:pt idx="1396">
                  <c:v>0.31210739999999998</c:v>
                </c:pt>
                <c:pt idx="1397">
                  <c:v>0.29634290000000002</c:v>
                </c:pt>
                <c:pt idx="1398">
                  <c:v>0.31726929999999998</c:v>
                </c:pt>
                <c:pt idx="1399">
                  <c:v>0.32481739999999998</c:v>
                </c:pt>
                <c:pt idx="1400">
                  <c:v>0.29930830000000003</c:v>
                </c:pt>
                <c:pt idx="1401">
                  <c:v>0.3050292</c:v>
                </c:pt>
                <c:pt idx="1402">
                  <c:v>0.31556050000000002</c:v>
                </c:pt>
                <c:pt idx="1403">
                  <c:v>0.33922049999999998</c:v>
                </c:pt>
                <c:pt idx="1404">
                  <c:v>0.30322939999999998</c:v>
                </c:pt>
                <c:pt idx="1405">
                  <c:v>0.30619109999999999</c:v>
                </c:pt>
                <c:pt idx="1406">
                  <c:v>0.3249069</c:v>
                </c:pt>
                <c:pt idx="1407">
                  <c:v>0.32019740000000002</c:v>
                </c:pt>
                <c:pt idx="1408">
                  <c:v>0.29661749999999998</c:v>
                </c:pt>
                <c:pt idx="1409">
                  <c:v>0.30496380000000001</c:v>
                </c:pt>
                <c:pt idx="1410">
                  <c:v>0.3236964</c:v>
                </c:pt>
                <c:pt idx="1411">
                  <c:v>0.32569949999999998</c:v>
                </c:pt>
                <c:pt idx="1412">
                  <c:v>0.2964058</c:v>
                </c:pt>
                <c:pt idx="1413">
                  <c:v>0.3068401</c:v>
                </c:pt>
                <c:pt idx="1414">
                  <c:v>0.30651250000000002</c:v>
                </c:pt>
                <c:pt idx="1415">
                  <c:v>0.3132259</c:v>
                </c:pt>
                <c:pt idx="1416">
                  <c:v>0.30130410000000002</c:v>
                </c:pt>
                <c:pt idx="1417">
                  <c:v>0.30019669999999998</c:v>
                </c:pt>
                <c:pt idx="1418">
                  <c:v>0.31189319999999998</c:v>
                </c:pt>
                <c:pt idx="1419">
                  <c:v>0.28676390000000002</c:v>
                </c:pt>
                <c:pt idx="1420">
                  <c:v>0.30106040000000001</c:v>
                </c:pt>
                <c:pt idx="1421">
                  <c:v>0.30566179999999998</c:v>
                </c:pt>
                <c:pt idx="1422">
                  <c:v>0.30284369999999999</c:v>
                </c:pt>
                <c:pt idx="1423">
                  <c:v>0.29571700000000001</c:v>
                </c:pt>
                <c:pt idx="1424">
                  <c:v>0.30480309999999999</c:v>
                </c:pt>
                <c:pt idx="1425">
                  <c:v>0.301813</c:v>
                </c:pt>
                <c:pt idx="1426">
                  <c:v>0.314946</c:v>
                </c:pt>
                <c:pt idx="1427">
                  <c:v>0.28872520000000002</c:v>
                </c:pt>
                <c:pt idx="1428">
                  <c:v>0.3006817</c:v>
                </c:pt>
                <c:pt idx="1429">
                  <c:v>0.29477890000000001</c:v>
                </c:pt>
                <c:pt idx="1430">
                  <c:v>0.30956869999999997</c:v>
                </c:pt>
                <c:pt idx="1431">
                  <c:v>0.30894379999999999</c:v>
                </c:pt>
                <c:pt idx="1432">
                  <c:v>0.29438219999999998</c:v>
                </c:pt>
                <c:pt idx="1433">
                  <c:v>0.31619789999999998</c:v>
                </c:pt>
                <c:pt idx="1434">
                  <c:v>0.30668220000000002</c:v>
                </c:pt>
                <c:pt idx="1435">
                  <c:v>0.29412500000000003</c:v>
                </c:pt>
                <c:pt idx="1436">
                  <c:v>0.27329540000000002</c:v>
                </c:pt>
                <c:pt idx="1437">
                  <c:v>0.29771920000000002</c:v>
                </c:pt>
                <c:pt idx="1438">
                  <c:v>0.31304080000000001</c:v>
                </c:pt>
                <c:pt idx="1439">
                  <c:v>0.2835569</c:v>
                </c:pt>
                <c:pt idx="1440">
                  <c:v>0.2910372</c:v>
                </c:pt>
                <c:pt idx="1441">
                  <c:v>0.30884240000000002</c:v>
                </c:pt>
                <c:pt idx="1442">
                  <c:v>0.30302669999999998</c:v>
                </c:pt>
                <c:pt idx="1443">
                  <c:v>0.31945089999999998</c:v>
                </c:pt>
                <c:pt idx="1444">
                  <c:v>0.29774080000000003</c:v>
                </c:pt>
                <c:pt idx="1445">
                  <c:v>0.28970899999999999</c:v>
                </c:pt>
                <c:pt idx="1446">
                  <c:v>0.28557320000000003</c:v>
                </c:pt>
                <c:pt idx="1447">
                  <c:v>0.28961940000000003</c:v>
                </c:pt>
                <c:pt idx="1448">
                  <c:v>0.27482760000000001</c:v>
                </c:pt>
                <c:pt idx="1449">
                  <c:v>0.29209289999999999</c:v>
                </c:pt>
                <c:pt idx="1450">
                  <c:v>0.28695130000000002</c:v>
                </c:pt>
                <c:pt idx="1451">
                  <c:v>0.2852537</c:v>
                </c:pt>
                <c:pt idx="1452">
                  <c:v>0.26781519999999998</c:v>
                </c:pt>
                <c:pt idx="1453">
                  <c:v>0.2867635</c:v>
                </c:pt>
                <c:pt idx="1454">
                  <c:v>0.27554450000000003</c:v>
                </c:pt>
                <c:pt idx="1455">
                  <c:v>0.27546549999999997</c:v>
                </c:pt>
                <c:pt idx="1456">
                  <c:v>0.3030562</c:v>
                </c:pt>
                <c:pt idx="1457">
                  <c:v>0.29699370000000003</c:v>
                </c:pt>
                <c:pt idx="1458">
                  <c:v>0.29315809999999998</c:v>
                </c:pt>
                <c:pt idx="1459">
                  <c:v>0.29776750000000002</c:v>
                </c:pt>
                <c:pt idx="1460">
                  <c:v>0.2833695</c:v>
                </c:pt>
                <c:pt idx="1461">
                  <c:v>0.29952240000000002</c:v>
                </c:pt>
                <c:pt idx="1462">
                  <c:v>0.29889719999999997</c:v>
                </c:pt>
                <c:pt idx="1463">
                  <c:v>0.2991549</c:v>
                </c:pt>
                <c:pt idx="1464">
                  <c:v>0.30025220000000002</c:v>
                </c:pt>
                <c:pt idx="1465">
                  <c:v>0.29285060000000002</c:v>
                </c:pt>
                <c:pt idx="1466">
                  <c:v>0.2884372</c:v>
                </c:pt>
                <c:pt idx="1467">
                  <c:v>0.3025679</c:v>
                </c:pt>
                <c:pt idx="1468">
                  <c:v>0.30524240000000002</c:v>
                </c:pt>
                <c:pt idx="1469">
                  <c:v>0.31451319999999999</c:v>
                </c:pt>
                <c:pt idx="1470">
                  <c:v>0.3244089</c:v>
                </c:pt>
                <c:pt idx="1471">
                  <c:v>0.32652409999999998</c:v>
                </c:pt>
                <c:pt idx="1472">
                  <c:v>0.29805399999999999</c:v>
                </c:pt>
                <c:pt idx="1473">
                  <c:v>0.3081103</c:v>
                </c:pt>
                <c:pt idx="1474">
                  <c:v>0.28105140000000001</c:v>
                </c:pt>
                <c:pt idx="1475">
                  <c:v>0.29718139999999998</c:v>
                </c:pt>
                <c:pt idx="1476">
                  <c:v>0.30249239999999999</c:v>
                </c:pt>
                <c:pt idx="1477">
                  <c:v>0.30468580000000001</c:v>
                </c:pt>
                <c:pt idx="1478">
                  <c:v>0.30418390000000001</c:v>
                </c:pt>
                <c:pt idx="1479">
                  <c:v>0.28806389999999998</c:v>
                </c:pt>
                <c:pt idx="1480">
                  <c:v>0.29364050000000003</c:v>
                </c:pt>
                <c:pt idx="1481">
                  <c:v>0.31214930000000002</c:v>
                </c:pt>
                <c:pt idx="1482">
                  <c:v>0.2808717</c:v>
                </c:pt>
                <c:pt idx="1483">
                  <c:v>0.28763290000000002</c:v>
                </c:pt>
                <c:pt idx="1484">
                  <c:v>0.31461640000000002</c:v>
                </c:pt>
                <c:pt idx="1485">
                  <c:v>0.2999716</c:v>
                </c:pt>
                <c:pt idx="1486">
                  <c:v>0.29813420000000002</c:v>
                </c:pt>
                <c:pt idx="1487">
                  <c:v>0.30079040000000001</c:v>
                </c:pt>
                <c:pt idx="1488">
                  <c:v>0.32063340000000001</c:v>
                </c:pt>
                <c:pt idx="1489">
                  <c:v>0.30060579999999998</c:v>
                </c:pt>
                <c:pt idx="1490">
                  <c:v>0.29620410000000003</c:v>
                </c:pt>
                <c:pt idx="1491">
                  <c:v>0.31173590000000001</c:v>
                </c:pt>
                <c:pt idx="1492">
                  <c:v>0.34754849999999998</c:v>
                </c:pt>
                <c:pt idx="1493">
                  <c:v>0.33072089999999998</c:v>
                </c:pt>
                <c:pt idx="1494">
                  <c:v>0.32524910000000001</c:v>
                </c:pt>
                <c:pt idx="1495">
                  <c:v>0.31834240000000003</c:v>
                </c:pt>
                <c:pt idx="1496">
                  <c:v>0.31140180000000001</c:v>
                </c:pt>
                <c:pt idx="1497">
                  <c:v>0.37125740000000002</c:v>
                </c:pt>
                <c:pt idx="1498">
                  <c:v>0.31437340000000003</c:v>
                </c:pt>
                <c:pt idx="1499">
                  <c:v>0.30959819999999999</c:v>
                </c:pt>
                <c:pt idx="1500">
                  <c:v>0.33623120000000001</c:v>
                </c:pt>
                <c:pt idx="1501">
                  <c:v>0.30596440000000003</c:v>
                </c:pt>
                <c:pt idx="1502">
                  <c:v>0.29692109999999999</c:v>
                </c:pt>
                <c:pt idx="1503">
                  <c:v>0.3112452</c:v>
                </c:pt>
                <c:pt idx="1504">
                  <c:v>0.314218</c:v>
                </c:pt>
                <c:pt idx="1505">
                  <c:v>0.30914930000000002</c:v>
                </c:pt>
                <c:pt idx="1506">
                  <c:v>0.31035550000000001</c:v>
                </c:pt>
                <c:pt idx="1507">
                  <c:v>0.3034946</c:v>
                </c:pt>
                <c:pt idx="1508">
                  <c:v>0.28986329999999999</c:v>
                </c:pt>
                <c:pt idx="1509">
                  <c:v>0.30881720000000001</c:v>
                </c:pt>
                <c:pt idx="1510">
                  <c:v>0.2980757</c:v>
                </c:pt>
                <c:pt idx="1511">
                  <c:v>0.29930820000000002</c:v>
                </c:pt>
                <c:pt idx="1512">
                  <c:v>0.30318529999999999</c:v>
                </c:pt>
                <c:pt idx="1513">
                  <c:v>0.33219340000000003</c:v>
                </c:pt>
                <c:pt idx="1514">
                  <c:v>0.31928889999999999</c:v>
                </c:pt>
                <c:pt idx="1515">
                  <c:v>0.33607160000000003</c:v>
                </c:pt>
                <c:pt idx="1516">
                  <c:v>0.31385770000000002</c:v>
                </c:pt>
                <c:pt idx="1517">
                  <c:v>0.3247353</c:v>
                </c:pt>
                <c:pt idx="1518">
                  <c:v>0.33326670000000003</c:v>
                </c:pt>
                <c:pt idx="1519">
                  <c:v>0.33042959999999999</c:v>
                </c:pt>
                <c:pt idx="1520">
                  <c:v>0.30912689999999998</c:v>
                </c:pt>
                <c:pt idx="1521">
                  <c:v>0.33468540000000002</c:v>
                </c:pt>
                <c:pt idx="1522">
                  <c:v>0.36401739999999999</c:v>
                </c:pt>
                <c:pt idx="1523">
                  <c:v>0.31264239999999999</c:v>
                </c:pt>
                <c:pt idx="1524">
                  <c:v>0.34480830000000001</c:v>
                </c:pt>
                <c:pt idx="1525">
                  <c:v>0.31877090000000002</c:v>
                </c:pt>
                <c:pt idx="1526">
                  <c:v>0.32851550000000002</c:v>
                </c:pt>
                <c:pt idx="1527">
                  <c:v>0.32534600000000002</c:v>
                </c:pt>
                <c:pt idx="1528">
                  <c:v>0.302595</c:v>
                </c:pt>
                <c:pt idx="1529">
                  <c:v>0.31809929999999997</c:v>
                </c:pt>
                <c:pt idx="1530">
                  <c:v>0.31735229999999998</c:v>
                </c:pt>
                <c:pt idx="1531">
                  <c:v>0.34445779999999998</c:v>
                </c:pt>
                <c:pt idx="1532">
                  <c:v>0.33200930000000001</c:v>
                </c:pt>
                <c:pt idx="1533">
                  <c:v>0.33731729999999999</c:v>
                </c:pt>
                <c:pt idx="1534">
                  <c:v>0.3413717</c:v>
                </c:pt>
                <c:pt idx="1535">
                  <c:v>0.36782049999999999</c:v>
                </c:pt>
                <c:pt idx="1536">
                  <c:v>0.32015929999999998</c:v>
                </c:pt>
                <c:pt idx="1537">
                  <c:v>0.31137419999999999</c:v>
                </c:pt>
                <c:pt idx="1538">
                  <c:v>0.3348795</c:v>
                </c:pt>
                <c:pt idx="1539">
                  <c:v>0.31722719999999999</c:v>
                </c:pt>
                <c:pt idx="1540">
                  <c:v>0.31613669999999999</c:v>
                </c:pt>
                <c:pt idx="1541">
                  <c:v>0.3199901</c:v>
                </c:pt>
                <c:pt idx="1542">
                  <c:v>0.32574649999999999</c:v>
                </c:pt>
                <c:pt idx="1543">
                  <c:v>0.30795650000000002</c:v>
                </c:pt>
                <c:pt idx="1544">
                  <c:v>0.3170944</c:v>
                </c:pt>
                <c:pt idx="1545">
                  <c:v>0.32119819999999999</c:v>
                </c:pt>
                <c:pt idx="1546">
                  <c:v>0.3064926</c:v>
                </c:pt>
                <c:pt idx="1547">
                  <c:v>0.32562180000000002</c:v>
                </c:pt>
                <c:pt idx="1548">
                  <c:v>0.30429149999999999</c:v>
                </c:pt>
                <c:pt idx="1549">
                  <c:v>0.3074172</c:v>
                </c:pt>
                <c:pt idx="1550">
                  <c:v>0.3065601</c:v>
                </c:pt>
                <c:pt idx="1551">
                  <c:v>0.30172399999999999</c:v>
                </c:pt>
                <c:pt idx="1552">
                  <c:v>0.34986980000000001</c:v>
                </c:pt>
                <c:pt idx="1553">
                  <c:v>0.31837029999999999</c:v>
                </c:pt>
                <c:pt idx="1554">
                  <c:v>0.29527209999999998</c:v>
                </c:pt>
                <c:pt idx="1555">
                  <c:v>0.31866549999999999</c:v>
                </c:pt>
                <c:pt idx="1556">
                  <c:v>0.31774910000000001</c:v>
                </c:pt>
                <c:pt idx="1557">
                  <c:v>0.3350532</c:v>
                </c:pt>
                <c:pt idx="1558">
                  <c:v>0.3071818</c:v>
                </c:pt>
                <c:pt idx="1559">
                  <c:v>0.31938830000000001</c:v>
                </c:pt>
                <c:pt idx="1560">
                  <c:v>0.3231463</c:v>
                </c:pt>
                <c:pt idx="1561">
                  <c:v>0.32611889999999999</c:v>
                </c:pt>
                <c:pt idx="1562">
                  <c:v>0.31859589999999999</c:v>
                </c:pt>
                <c:pt idx="1563">
                  <c:v>0.31902979999999997</c:v>
                </c:pt>
                <c:pt idx="1564">
                  <c:v>0.3062395</c:v>
                </c:pt>
                <c:pt idx="1565">
                  <c:v>0.30745400000000001</c:v>
                </c:pt>
                <c:pt idx="1566">
                  <c:v>0.29754199999999997</c:v>
                </c:pt>
                <c:pt idx="1567">
                  <c:v>0.30243829999999999</c:v>
                </c:pt>
                <c:pt idx="1568">
                  <c:v>0.3137181</c:v>
                </c:pt>
                <c:pt idx="1569">
                  <c:v>0.33243919999999999</c:v>
                </c:pt>
                <c:pt idx="1570">
                  <c:v>0.31886779999999998</c:v>
                </c:pt>
                <c:pt idx="1571">
                  <c:v>0.31410130000000003</c:v>
                </c:pt>
                <c:pt idx="1572">
                  <c:v>0.34827789999999997</c:v>
                </c:pt>
                <c:pt idx="1573">
                  <c:v>0.28101710000000002</c:v>
                </c:pt>
                <c:pt idx="1574">
                  <c:v>0.28282649999999998</c:v>
                </c:pt>
                <c:pt idx="1575">
                  <c:v>0.27055829999999997</c:v>
                </c:pt>
                <c:pt idx="1576">
                  <c:v>0.264988</c:v>
                </c:pt>
                <c:pt idx="1577">
                  <c:v>0.2558378</c:v>
                </c:pt>
                <c:pt idx="1578">
                  <c:v>0.25961649999999997</c:v>
                </c:pt>
                <c:pt idx="1579">
                  <c:v>0.26740350000000002</c:v>
                </c:pt>
                <c:pt idx="1580">
                  <c:v>0.2675458</c:v>
                </c:pt>
                <c:pt idx="1581">
                  <c:v>0.27475640000000001</c:v>
                </c:pt>
                <c:pt idx="1582">
                  <c:v>0.27670359999999999</c:v>
                </c:pt>
                <c:pt idx="1583">
                  <c:v>0.2801498</c:v>
                </c:pt>
                <c:pt idx="1584">
                  <c:v>0.28859200000000002</c:v>
                </c:pt>
                <c:pt idx="1585">
                  <c:v>0.28340539999999997</c:v>
                </c:pt>
                <c:pt idx="1586">
                  <c:v>0.28681309999999999</c:v>
                </c:pt>
                <c:pt idx="1587">
                  <c:v>0.28670469999999998</c:v>
                </c:pt>
                <c:pt idx="1588">
                  <c:v>0.2921591</c:v>
                </c:pt>
                <c:pt idx="1589">
                  <c:v>0.27873890000000001</c:v>
                </c:pt>
                <c:pt idx="1590">
                  <c:v>0.29665000000000002</c:v>
                </c:pt>
                <c:pt idx="1591">
                  <c:v>0.3218471</c:v>
                </c:pt>
                <c:pt idx="1592">
                  <c:v>0.30645549999999999</c:v>
                </c:pt>
                <c:pt idx="1593">
                  <c:v>0.32472879999999998</c:v>
                </c:pt>
                <c:pt idx="1594">
                  <c:v>0.30305159999999998</c:v>
                </c:pt>
                <c:pt idx="1595">
                  <c:v>0.30442049999999998</c:v>
                </c:pt>
                <c:pt idx="1596">
                  <c:v>0.28622300000000001</c:v>
                </c:pt>
                <c:pt idx="1597">
                  <c:v>0.28930220000000001</c:v>
                </c:pt>
                <c:pt idx="1598">
                  <c:v>0.28980939999999999</c:v>
                </c:pt>
                <c:pt idx="1599">
                  <c:v>0.29745880000000002</c:v>
                </c:pt>
                <c:pt idx="1600">
                  <c:v>0.29069270000000003</c:v>
                </c:pt>
                <c:pt idx="1601">
                  <c:v>0.2904738</c:v>
                </c:pt>
                <c:pt idx="1602">
                  <c:v>0.29602390000000001</c:v>
                </c:pt>
                <c:pt idx="1603">
                  <c:v>0.30526330000000002</c:v>
                </c:pt>
                <c:pt idx="1604">
                  <c:v>0.31063970000000002</c:v>
                </c:pt>
                <c:pt idx="1605">
                  <c:v>0.30603459999999999</c:v>
                </c:pt>
                <c:pt idx="1606">
                  <c:v>0.31001659999999998</c:v>
                </c:pt>
                <c:pt idx="1607">
                  <c:v>0.30971090000000001</c:v>
                </c:pt>
                <c:pt idx="1608">
                  <c:v>0.31868659999999999</c:v>
                </c:pt>
                <c:pt idx="1609">
                  <c:v>0.3092702</c:v>
                </c:pt>
                <c:pt idx="1610">
                  <c:v>0.307228</c:v>
                </c:pt>
                <c:pt idx="1611">
                  <c:v>0.30747780000000002</c:v>
                </c:pt>
                <c:pt idx="1612">
                  <c:v>0.30687150000000002</c:v>
                </c:pt>
                <c:pt idx="1613">
                  <c:v>0.2959001</c:v>
                </c:pt>
                <c:pt idx="1614">
                  <c:v>0.31971810000000001</c:v>
                </c:pt>
                <c:pt idx="1615">
                  <c:v>0.32441320000000001</c:v>
                </c:pt>
                <c:pt idx="1616">
                  <c:v>0.3224593</c:v>
                </c:pt>
                <c:pt idx="1617">
                  <c:v>0.31639509999999998</c:v>
                </c:pt>
                <c:pt idx="1618">
                  <c:v>0.32315529999999998</c:v>
                </c:pt>
                <c:pt idx="1619">
                  <c:v>0.31247580000000003</c:v>
                </c:pt>
                <c:pt idx="1620">
                  <c:v>0.31836710000000001</c:v>
                </c:pt>
                <c:pt idx="1621">
                  <c:v>0.31769380000000003</c:v>
                </c:pt>
                <c:pt idx="1622">
                  <c:v>0.30051899999999998</c:v>
                </c:pt>
                <c:pt idx="1623">
                  <c:v>0.30293389999999998</c:v>
                </c:pt>
                <c:pt idx="1624">
                  <c:v>0.32400909999999999</c:v>
                </c:pt>
                <c:pt idx="1625">
                  <c:v>0.31582300000000002</c:v>
                </c:pt>
                <c:pt idx="1626">
                  <c:v>0.305033</c:v>
                </c:pt>
                <c:pt idx="1627">
                  <c:v>0.32273299999999999</c:v>
                </c:pt>
                <c:pt idx="1628">
                  <c:v>0.31548730000000003</c:v>
                </c:pt>
                <c:pt idx="1629">
                  <c:v>0.3104731</c:v>
                </c:pt>
                <c:pt idx="1630">
                  <c:v>0.31377430000000001</c:v>
                </c:pt>
                <c:pt idx="1631">
                  <c:v>0.31115730000000003</c:v>
                </c:pt>
                <c:pt idx="1632">
                  <c:v>0.30516720000000003</c:v>
                </c:pt>
                <c:pt idx="1633">
                  <c:v>0.31779580000000002</c:v>
                </c:pt>
                <c:pt idx="1634">
                  <c:v>0.32203510000000002</c:v>
                </c:pt>
                <c:pt idx="1635">
                  <c:v>0.32391490000000001</c:v>
                </c:pt>
                <c:pt idx="1636">
                  <c:v>0.35295320000000002</c:v>
                </c:pt>
                <c:pt idx="1637">
                  <c:v>0.34775679999999998</c:v>
                </c:pt>
                <c:pt idx="1638">
                  <c:v>0.32891300000000001</c:v>
                </c:pt>
                <c:pt idx="1639">
                  <c:v>0.3677068</c:v>
                </c:pt>
                <c:pt idx="1640">
                  <c:v>0.3722702</c:v>
                </c:pt>
                <c:pt idx="1641">
                  <c:v>0.35533229999999999</c:v>
                </c:pt>
                <c:pt idx="1642">
                  <c:v>0.33806510000000001</c:v>
                </c:pt>
                <c:pt idx="1643">
                  <c:v>0.34299560000000001</c:v>
                </c:pt>
                <c:pt idx="1644">
                  <c:v>0.35567460000000001</c:v>
                </c:pt>
                <c:pt idx="1645">
                  <c:v>0.31630130000000001</c:v>
                </c:pt>
                <c:pt idx="1646">
                  <c:v>0.32219740000000002</c:v>
                </c:pt>
                <c:pt idx="1647">
                  <c:v>0.32980510000000002</c:v>
                </c:pt>
                <c:pt idx="1648">
                  <c:v>0.32647739999999997</c:v>
                </c:pt>
                <c:pt idx="1649">
                  <c:v>0.33091530000000002</c:v>
                </c:pt>
                <c:pt idx="1650">
                  <c:v>0.31882189999999999</c:v>
                </c:pt>
                <c:pt idx="1651">
                  <c:v>0.3313431</c:v>
                </c:pt>
                <c:pt idx="1652">
                  <c:v>0.32974510000000001</c:v>
                </c:pt>
                <c:pt idx="1653">
                  <c:v>0.33939170000000002</c:v>
                </c:pt>
                <c:pt idx="1654">
                  <c:v>0.31894670000000003</c:v>
                </c:pt>
                <c:pt idx="1655">
                  <c:v>0.31439679999999998</c:v>
                </c:pt>
                <c:pt idx="1656">
                  <c:v>0.31381360000000003</c:v>
                </c:pt>
                <c:pt idx="1657">
                  <c:v>0.3001105</c:v>
                </c:pt>
                <c:pt idx="1658">
                  <c:v>0.2856225</c:v>
                </c:pt>
                <c:pt idx="1659">
                  <c:v>0.29421849999999999</c:v>
                </c:pt>
                <c:pt idx="1660">
                  <c:v>0.27956360000000002</c:v>
                </c:pt>
                <c:pt idx="1661">
                  <c:v>0.2877673</c:v>
                </c:pt>
                <c:pt idx="1662">
                  <c:v>0.29337469999999999</c:v>
                </c:pt>
                <c:pt idx="1663">
                  <c:v>0.30519010000000002</c:v>
                </c:pt>
                <c:pt idx="1664">
                  <c:v>0.31903239999999999</c:v>
                </c:pt>
                <c:pt idx="1665">
                  <c:v>0.30493130000000002</c:v>
                </c:pt>
                <c:pt idx="1666">
                  <c:v>0.30919079999999999</c:v>
                </c:pt>
                <c:pt idx="1667">
                  <c:v>0.31754660000000001</c:v>
                </c:pt>
                <c:pt idx="1668">
                  <c:v>0.29497259999999997</c:v>
                </c:pt>
                <c:pt idx="1669">
                  <c:v>0.30442419999999998</c:v>
                </c:pt>
                <c:pt idx="1670">
                  <c:v>0.31566749999999999</c:v>
                </c:pt>
                <c:pt idx="1671">
                  <c:v>0.32513360000000002</c:v>
                </c:pt>
                <c:pt idx="1672">
                  <c:v>0.30185790000000001</c:v>
                </c:pt>
                <c:pt idx="1673">
                  <c:v>0.30171520000000002</c:v>
                </c:pt>
                <c:pt idx="1674">
                  <c:v>0.31348789999999999</c:v>
                </c:pt>
                <c:pt idx="1675">
                  <c:v>0.31298120000000001</c:v>
                </c:pt>
                <c:pt idx="1676">
                  <c:v>0.31403330000000002</c:v>
                </c:pt>
                <c:pt idx="1677">
                  <c:v>0.31865399999999999</c:v>
                </c:pt>
                <c:pt idx="1678">
                  <c:v>0.3156004</c:v>
                </c:pt>
                <c:pt idx="1679">
                  <c:v>0.30889729999999999</c:v>
                </c:pt>
                <c:pt idx="1680">
                  <c:v>0.31675950000000003</c:v>
                </c:pt>
                <c:pt idx="1681">
                  <c:v>0.31800099999999998</c:v>
                </c:pt>
                <c:pt idx="1682">
                  <c:v>0.31648340000000003</c:v>
                </c:pt>
                <c:pt idx="1683">
                  <c:v>0.3206754</c:v>
                </c:pt>
                <c:pt idx="1684">
                  <c:v>0.32674209999999998</c:v>
                </c:pt>
                <c:pt idx="1685">
                  <c:v>0.29809720000000001</c:v>
                </c:pt>
                <c:pt idx="1686">
                  <c:v>0.28716819999999998</c:v>
                </c:pt>
                <c:pt idx="1687">
                  <c:v>0.30548170000000002</c:v>
                </c:pt>
                <c:pt idx="1688">
                  <c:v>0.30980049999999998</c:v>
                </c:pt>
                <c:pt idx="1689">
                  <c:v>0.3115579</c:v>
                </c:pt>
                <c:pt idx="1690">
                  <c:v>0.28676590000000002</c:v>
                </c:pt>
                <c:pt idx="1691">
                  <c:v>0.29171370000000002</c:v>
                </c:pt>
                <c:pt idx="1692">
                  <c:v>0.30874459999999998</c:v>
                </c:pt>
                <c:pt idx="1693">
                  <c:v>0.30968099999999998</c:v>
                </c:pt>
                <c:pt idx="1694">
                  <c:v>0.3031392</c:v>
                </c:pt>
                <c:pt idx="1695">
                  <c:v>0.29441070000000003</c:v>
                </c:pt>
                <c:pt idx="1696">
                  <c:v>0.30275010000000002</c:v>
                </c:pt>
                <c:pt idx="1697">
                  <c:v>0.28855969999999997</c:v>
                </c:pt>
                <c:pt idx="1698">
                  <c:v>0.2917826</c:v>
                </c:pt>
                <c:pt idx="1699">
                  <c:v>0.3062897</c:v>
                </c:pt>
                <c:pt idx="1700">
                  <c:v>0.30418420000000002</c:v>
                </c:pt>
                <c:pt idx="1701">
                  <c:v>0.30843900000000002</c:v>
                </c:pt>
                <c:pt idx="1702">
                  <c:v>0.29895139999999998</c:v>
                </c:pt>
                <c:pt idx="1703">
                  <c:v>0.30274479999999998</c:v>
                </c:pt>
                <c:pt idx="1704">
                  <c:v>0.30018440000000002</c:v>
                </c:pt>
                <c:pt idx="1705">
                  <c:v>0.29760009999999998</c:v>
                </c:pt>
                <c:pt idx="1706">
                  <c:v>0.29195939999999998</c:v>
                </c:pt>
                <c:pt idx="1707">
                  <c:v>0.29985620000000002</c:v>
                </c:pt>
                <c:pt idx="1708">
                  <c:v>0.29181629999999997</c:v>
                </c:pt>
                <c:pt idx="1709">
                  <c:v>0.27591480000000002</c:v>
                </c:pt>
                <c:pt idx="1710">
                  <c:v>0.28386909999999999</c:v>
                </c:pt>
                <c:pt idx="1711">
                  <c:v>0.29015780000000002</c:v>
                </c:pt>
                <c:pt idx="1712">
                  <c:v>0.29868410000000001</c:v>
                </c:pt>
                <c:pt idx="1713">
                  <c:v>0.27170230000000001</c:v>
                </c:pt>
                <c:pt idx="1714">
                  <c:v>0.28125800000000001</c:v>
                </c:pt>
                <c:pt idx="1715">
                  <c:v>0.273391</c:v>
                </c:pt>
                <c:pt idx="1716">
                  <c:v>0.27670440000000002</c:v>
                </c:pt>
                <c:pt idx="1717">
                  <c:v>0.30081619999999998</c:v>
                </c:pt>
                <c:pt idx="1718">
                  <c:v>0.28504119999999999</c:v>
                </c:pt>
                <c:pt idx="1719">
                  <c:v>0.286665</c:v>
                </c:pt>
                <c:pt idx="1720">
                  <c:v>0.27328590000000003</c:v>
                </c:pt>
                <c:pt idx="1721">
                  <c:v>0.27562740000000002</c:v>
                </c:pt>
                <c:pt idx="1722">
                  <c:v>0.27109139999999998</c:v>
                </c:pt>
                <c:pt idx="1723">
                  <c:v>0.2696267</c:v>
                </c:pt>
                <c:pt idx="1724">
                  <c:v>0.27951229999999999</c:v>
                </c:pt>
                <c:pt idx="1725">
                  <c:v>0.28827950000000002</c:v>
                </c:pt>
                <c:pt idx="1726">
                  <c:v>0.29784539999999998</c:v>
                </c:pt>
                <c:pt idx="1727">
                  <c:v>0.28283999999999998</c:v>
                </c:pt>
                <c:pt idx="1728">
                  <c:v>0.29068329999999998</c:v>
                </c:pt>
                <c:pt idx="1729">
                  <c:v>0.29133249999999999</c:v>
                </c:pt>
                <c:pt idx="1730">
                  <c:v>0.31011430000000001</c:v>
                </c:pt>
                <c:pt idx="1731">
                  <c:v>0.30235030000000002</c:v>
                </c:pt>
                <c:pt idx="1732">
                  <c:v>0.29030610000000001</c:v>
                </c:pt>
                <c:pt idx="1733">
                  <c:v>0.29498740000000001</c:v>
                </c:pt>
                <c:pt idx="1734">
                  <c:v>0.30331989999999998</c:v>
                </c:pt>
                <c:pt idx="1735">
                  <c:v>0.30005270000000001</c:v>
                </c:pt>
                <c:pt idx="1736">
                  <c:v>0.30165029999999998</c:v>
                </c:pt>
                <c:pt idx="1737">
                  <c:v>0.29690870000000003</c:v>
                </c:pt>
                <c:pt idx="1738">
                  <c:v>0.29720489999999999</c:v>
                </c:pt>
                <c:pt idx="1739">
                  <c:v>0.2923635</c:v>
                </c:pt>
                <c:pt idx="1740">
                  <c:v>0.2977167</c:v>
                </c:pt>
                <c:pt idx="1741">
                  <c:v>0.30611870000000002</c:v>
                </c:pt>
                <c:pt idx="1742">
                  <c:v>0.291823</c:v>
                </c:pt>
                <c:pt idx="1743">
                  <c:v>0.29808970000000001</c:v>
                </c:pt>
                <c:pt idx="1744">
                  <c:v>0.28313650000000001</c:v>
                </c:pt>
                <c:pt idx="1745">
                  <c:v>0.29511130000000002</c:v>
                </c:pt>
                <c:pt idx="1746">
                  <c:v>0.30145640000000001</c:v>
                </c:pt>
                <c:pt idx="1747">
                  <c:v>0.2965197</c:v>
                </c:pt>
                <c:pt idx="1748">
                  <c:v>0.30268850000000003</c:v>
                </c:pt>
                <c:pt idx="1749">
                  <c:v>0.29787350000000001</c:v>
                </c:pt>
                <c:pt idx="1750">
                  <c:v>0.29816520000000002</c:v>
                </c:pt>
                <c:pt idx="1751">
                  <c:v>0.29703360000000001</c:v>
                </c:pt>
                <c:pt idx="1752">
                  <c:v>0.29809639999999998</c:v>
                </c:pt>
                <c:pt idx="1753">
                  <c:v>0.30888680000000002</c:v>
                </c:pt>
                <c:pt idx="1754">
                  <c:v>0.29686459999999998</c:v>
                </c:pt>
                <c:pt idx="1755">
                  <c:v>0.29202840000000002</c:v>
                </c:pt>
                <c:pt idx="1756">
                  <c:v>0.29520669999999999</c:v>
                </c:pt>
                <c:pt idx="1757">
                  <c:v>0.29033959999999998</c:v>
                </c:pt>
                <c:pt idx="1758">
                  <c:v>0.30237150000000002</c:v>
                </c:pt>
                <c:pt idx="1759">
                  <c:v>0.29280250000000002</c:v>
                </c:pt>
                <c:pt idx="1760">
                  <c:v>0.29534880000000002</c:v>
                </c:pt>
                <c:pt idx="1761">
                  <c:v>0.29092980000000002</c:v>
                </c:pt>
                <c:pt idx="1762">
                  <c:v>0.29898910000000001</c:v>
                </c:pt>
                <c:pt idx="1763">
                  <c:v>0.29373650000000001</c:v>
                </c:pt>
                <c:pt idx="1764">
                  <c:v>0.29976979999999998</c:v>
                </c:pt>
                <c:pt idx="1765">
                  <c:v>0.29861520000000003</c:v>
                </c:pt>
                <c:pt idx="1766">
                  <c:v>0.28824470000000002</c:v>
                </c:pt>
                <c:pt idx="1767">
                  <c:v>0.29603960000000001</c:v>
                </c:pt>
                <c:pt idx="1768">
                  <c:v>0.29851480000000002</c:v>
                </c:pt>
                <c:pt idx="1769">
                  <c:v>0.28854659999999999</c:v>
                </c:pt>
                <c:pt idx="1770">
                  <c:v>0.29840080000000002</c:v>
                </c:pt>
                <c:pt idx="1771">
                  <c:v>0.29087950000000001</c:v>
                </c:pt>
                <c:pt idx="1772">
                  <c:v>0.29414089999999998</c:v>
                </c:pt>
                <c:pt idx="1773">
                  <c:v>0.30062450000000002</c:v>
                </c:pt>
                <c:pt idx="1774">
                  <c:v>0.30764560000000002</c:v>
                </c:pt>
                <c:pt idx="1775">
                  <c:v>0.30380829999999998</c:v>
                </c:pt>
                <c:pt idx="1776">
                  <c:v>0.30384410000000001</c:v>
                </c:pt>
                <c:pt idx="1777">
                  <c:v>0.30108269999999998</c:v>
                </c:pt>
                <c:pt idx="1778">
                  <c:v>0.3061797</c:v>
                </c:pt>
                <c:pt idx="1779">
                  <c:v>0.30174020000000001</c:v>
                </c:pt>
                <c:pt idx="1780">
                  <c:v>0.29908380000000001</c:v>
                </c:pt>
                <c:pt idx="1781">
                  <c:v>0.30457139999999999</c:v>
                </c:pt>
                <c:pt idx="1782">
                  <c:v>0.3020852</c:v>
                </c:pt>
                <c:pt idx="1783">
                  <c:v>0.29035470000000002</c:v>
                </c:pt>
                <c:pt idx="1784">
                  <c:v>0.3030736</c:v>
                </c:pt>
                <c:pt idx="1785">
                  <c:v>0.30200650000000001</c:v>
                </c:pt>
                <c:pt idx="1786">
                  <c:v>0.30750339999999998</c:v>
                </c:pt>
                <c:pt idx="1787">
                  <c:v>0.29268300000000003</c:v>
                </c:pt>
                <c:pt idx="1788">
                  <c:v>0.30784470000000003</c:v>
                </c:pt>
                <c:pt idx="1789">
                  <c:v>0.29137049999999998</c:v>
                </c:pt>
                <c:pt idx="1790">
                  <c:v>0.29782750000000002</c:v>
                </c:pt>
                <c:pt idx="1791">
                  <c:v>0.28333910000000001</c:v>
                </c:pt>
                <c:pt idx="1792">
                  <c:v>0.30181010000000003</c:v>
                </c:pt>
                <c:pt idx="1793">
                  <c:v>0.29435020000000001</c:v>
                </c:pt>
                <c:pt idx="1794">
                  <c:v>0.29931279999999999</c:v>
                </c:pt>
                <c:pt idx="1795">
                  <c:v>0.29803760000000001</c:v>
                </c:pt>
                <c:pt idx="1796">
                  <c:v>0.29103649999999998</c:v>
                </c:pt>
                <c:pt idx="1797">
                  <c:v>0.28332570000000001</c:v>
                </c:pt>
                <c:pt idx="1798">
                  <c:v>0.27368749999999997</c:v>
                </c:pt>
                <c:pt idx="1799">
                  <c:v>0.30532999999999999</c:v>
                </c:pt>
                <c:pt idx="1800">
                  <c:v>0.31332769999999999</c:v>
                </c:pt>
                <c:pt idx="1801">
                  <c:v>0.31687340000000003</c:v>
                </c:pt>
                <c:pt idx="1802">
                  <c:v>0.30075780000000002</c:v>
                </c:pt>
                <c:pt idx="1803">
                  <c:v>0.29075260000000003</c:v>
                </c:pt>
                <c:pt idx="1804">
                  <c:v>0.31243539999999997</c:v>
                </c:pt>
                <c:pt idx="1805">
                  <c:v>0.30443009999999998</c:v>
                </c:pt>
                <c:pt idx="1806">
                  <c:v>0.31722489999999998</c:v>
                </c:pt>
                <c:pt idx="1807">
                  <c:v>0.31128869999999997</c:v>
                </c:pt>
                <c:pt idx="1808">
                  <c:v>0.30979519999999999</c:v>
                </c:pt>
                <c:pt idx="1809">
                  <c:v>0.30365239999999999</c:v>
                </c:pt>
                <c:pt idx="1810">
                  <c:v>0.29915389999999997</c:v>
                </c:pt>
                <c:pt idx="1811">
                  <c:v>0.30418869999999998</c:v>
                </c:pt>
                <c:pt idx="1812">
                  <c:v>0.3046683</c:v>
                </c:pt>
                <c:pt idx="1813">
                  <c:v>0.31494050000000001</c:v>
                </c:pt>
                <c:pt idx="1814">
                  <c:v>0.31156070000000002</c:v>
                </c:pt>
                <c:pt idx="1815">
                  <c:v>0.3202663</c:v>
                </c:pt>
                <c:pt idx="1816">
                  <c:v>0.30677280000000001</c:v>
                </c:pt>
                <c:pt idx="1817">
                  <c:v>0.30759920000000002</c:v>
                </c:pt>
                <c:pt idx="1818">
                  <c:v>0.30468580000000001</c:v>
                </c:pt>
                <c:pt idx="1819">
                  <c:v>0.30690630000000002</c:v>
                </c:pt>
                <c:pt idx="1820">
                  <c:v>0.30275010000000002</c:v>
                </c:pt>
                <c:pt idx="1821">
                  <c:v>0.30493239999999999</c:v>
                </c:pt>
                <c:pt idx="1822">
                  <c:v>0.29427789999999998</c:v>
                </c:pt>
                <c:pt idx="1823">
                  <c:v>0.30472579999999999</c:v>
                </c:pt>
                <c:pt idx="1824">
                  <c:v>0.30459150000000002</c:v>
                </c:pt>
                <c:pt idx="1825">
                  <c:v>0.30512610000000001</c:v>
                </c:pt>
                <c:pt idx="1826">
                  <c:v>0.29591200000000001</c:v>
                </c:pt>
                <c:pt idx="1827">
                  <c:v>0.29579879999999997</c:v>
                </c:pt>
                <c:pt idx="1828">
                  <c:v>0.30836330000000001</c:v>
                </c:pt>
                <c:pt idx="1829">
                  <c:v>0.31141930000000001</c:v>
                </c:pt>
                <c:pt idx="1830">
                  <c:v>0.31385659999999999</c:v>
                </c:pt>
                <c:pt idx="1831">
                  <c:v>0.30494290000000002</c:v>
                </c:pt>
                <c:pt idx="1832">
                  <c:v>0.31214579999999997</c:v>
                </c:pt>
                <c:pt idx="1833">
                  <c:v>0.31332140000000003</c:v>
                </c:pt>
                <c:pt idx="1834">
                  <c:v>0.3051992</c:v>
                </c:pt>
                <c:pt idx="1835">
                  <c:v>0.30823400000000001</c:v>
                </c:pt>
                <c:pt idx="1836">
                  <c:v>0.31376799999999999</c:v>
                </c:pt>
                <c:pt idx="1837">
                  <c:v>0.30650460000000002</c:v>
                </c:pt>
              </c:numCache>
            </c:numRef>
          </c:val>
        </c:ser>
        <c:marker val="1"/>
        <c:axId val="131955712"/>
        <c:axId val="132337024"/>
      </c:lineChart>
      <c:catAx>
        <c:axId val="131955712"/>
        <c:scaling>
          <c:orientation val="minMax"/>
        </c:scaling>
        <c:axPos val="b"/>
        <c:tickLblPos val="nextTo"/>
        <c:crossAx val="132337024"/>
        <c:crosses val="autoZero"/>
        <c:auto val="1"/>
        <c:lblAlgn val="ctr"/>
        <c:lblOffset val="100"/>
      </c:catAx>
      <c:valAx>
        <c:axId val="132337024"/>
        <c:scaling>
          <c:orientation val="minMax"/>
          <c:max val="0.30000000000000032"/>
        </c:scaling>
        <c:axPos val="l"/>
        <c:majorGridlines/>
        <c:numFmt formatCode="0.000" sourceLinked="1"/>
        <c:tickLblPos val="nextTo"/>
        <c:crossAx val="131955712"/>
        <c:crosses val="autoZero"/>
        <c:crossBetween val="between"/>
      </c:valAx>
    </c:plotArea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title>
      <c:tx>
        <c:rich>
          <a:bodyPr/>
          <a:lstStyle/>
          <a:p>
            <a:pPr>
              <a:defRPr/>
            </a:pPr>
            <a:r>
              <a:rPr lang="en-US"/>
              <a:t># 520 Tag 21; RMS (ccw/cw)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10716885389326336"/>
          <c:y val="0.17935873425029053"/>
          <c:w val="0.82022703412073494"/>
          <c:h val="0.71385672379187892"/>
        </c:manualLayout>
      </c:layout>
      <c:scatterChart>
        <c:scatterStyle val="lineMarker"/>
        <c:ser>
          <c:idx val="1"/>
          <c:order val="1"/>
          <c:tx>
            <c:strRef>
              <c:f>'AgaChk1X_520_2018_06_21 (A)'!$E$1:$E$2</c:f>
              <c:strCache>
                <c:ptCount val="1"/>
                <c:pt idx="0">
                  <c:v>Tester Judgment mm/s rms</c:v>
                </c:pt>
              </c:strCache>
            </c:strRef>
          </c:tx>
          <c:marker>
            <c:symbol val="none"/>
          </c:marker>
          <c:yVal>
            <c:numRef>
              <c:f>'AgaChk1X_520_2018_06_21 (A)'!$E$2952:$E$5900</c:f>
              <c:numCache>
                <c:formatCode>0.000</c:formatCode>
                <c:ptCount val="2949"/>
                <c:pt idx="0">
                  <c:v>9.8164989999999994E-2</c:v>
                </c:pt>
                <c:pt idx="1">
                  <c:v>0.1007656</c:v>
                </c:pt>
                <c:pt idx="2">
                  <c:v>0.104698</c:v>
                </c:pt>
                <c:pt idx="3">
                  <c:v>0.1069119</c:v>
                </c:pt>
                <c:pt idx="4">
                  <c:v>0.1074842</c:v>
                </c:pt>
                <c:pt idx="5">
                  <c:v>0.10842060000000001</c:v>
                </c:pt>
                <c:pt idx="6">
                  <c:v>0.1047183</c:v>
                </c:pt>
                <c:pt idx="7">
                  <c:v>0.10586379999999999</c:v>
                </c:pt>
                <c:pt idx="8">
                  <c:v>0.10630290000000001</c:v>
                </c:pt>
                <c:pt idx="9">
                  <c:v>0.10751620000000001</c:v>
                </c:pt>
                <c:pt idx="10">
                  <c:v>0.1091762</c:v>
                </c:pt>
                <c:pt idx="11">
                  <c:v>0.1024901</c:v>
                </c:pt>
                <c:pt idx="12">
                  <c:v>0.10569539999999999</c:v>
                </c:pt>
                <c:pt idx="13">
                  <c:v>0.1065152</c:v>
                </c:pt>
                <c:pt idx="14">
                  <c:v>0.1057067</c:v>
                </c:pt>
                <c:pt idx="15">
                  <c:v>0.1019843</c:v>
                </c:pt>
                <c:pt idx="16">
                  <c:v>0.10167909999999999</c:v>
                </c:pt>
                <c:pt idx="17">
                  <c:v>9.9889909999999998E-2</c:v>
                </c:pt>
                <c:pt idx="18">
                  <c:v>0.10106619999999999</c:v>
                </c:pt>
                <c:pt idx="19">
                  <c:v>9.9345390000000006E-2</c:v>
                </c:pt>
                <c:pt idx="20">
                  <c:v>0.1017899</c:v>
                </c:pt>
                <c:pt idx="21">
                  <c:v>9.8663860000000006E-2</c:v>
                </c:pt>
                <c:pt idx="22">
                  <c:v>9.683862E-2</c:v>
                </c:pt>
                <c:pt idx="23">
                  <c:v>9.8227910000000002E-2</c:v>
                </c:pt>
                <c:pt idx="24">
                  <c:v>0.1004336</c:v>
                </c:pt>
                <c:pt idx="25">
                  <c:v>9.8155790000000007E-2</c:v>
                </c:pt>
                <c:pt idx="26">
                  <c:v>9.6219970000000002E-2</c:v>
                </c:pt>
                <c:pt idx="27">
                  <c:v>0.1016913</c:v>
                </c:pt>
                <c:pt idx="28">
                  <c:v>9.9105879999999993E-2</c:v>
                </c:pt>
                <c:pt idx="29">
                  <c:v>9.3272679999999997E-2</c:v>
                </c:pt>
                <c:pt idx="30">
                  <c:v>9.3090619999999999E-2</c:v>
                </c:pt>
                <c:pt idx="31">
                  <c:v>9.5484429999999995E-2</c:v>
                </c:pt>
                <c:pt idx="32">
                  <c:v>9.5858979999999996E-2</c:v>
                </c:pt>
                <c:pt idx="33">
                  <c:v>9.2340510000000001E-2</c:v>
                </c:pt>
                <c:pt idx="34">
                  <c:v>9.6955120000000006E-2</c:v>
                </c:pt>
                <c:pt idx="35">
                  <c:v>9.5242800000000002E-2</c:v>
                </c:pt>
                <c:pt idx="36">
                  <c:v>9.5944719999999997E-2</c:v>
                </c:pt>
                <c:pt idx="37">
                  <c:v>8.9698719999999996E-2</c:v>
                </c:pt>
                <c:pt idx="38">
                  <c:v>9.5163360000000002E-2</c:v>
                </c:pt>
                <c:pt idx="39">
                  <c:v>9.1950119999999996E-2</c:v>
                </c:pt>
                <c:pt idx="40">
                  <c:v>9.0982019999999997E-2</c:v>
                </c:pt>
                <c:pt idx="41">
                  <c:v>9.2489500000000002E-2</c:v>
                </c:pt>
                <c:pt idx="42">
                  <c:v>9.2793700000000007E-2</c:v>
                </c:pt>
                <c:pt idx="43">
                  <c:v>9.3654319999999999E-2</c:v>
                </c:pt>
                <c:pt idx="44">
                  <c:v>9.4350790000000004E-2</c:v>
                </c:pt>
                <c:pt idx="45">
                  <c:v>9.3233300000000005E-2</c:v>
                </c:pt>
                <c:pt idx="46">
                  <c:v>9.2232359999999999E-2</c:v>
                </c:pt>
                <c:pt idx="47">
                  <c:v>9.0010320000000005E-2</c:v>
                </c:pt>
                <c:pt idx="48">
                  <c:v>8.9507370000000003E-2</c:v>
                </c:pt>
                <c:pt idx="49">
                  <c:v>9.2963920000000005E-2</c:v>
                </c:pt>
                <c:pt idx="50">
                  <c:v>9.163512E-2</c:v>
                </c:pt>
                <c:pt idx="51">
                  <c:v>8.9941869999999993E-2</c:v>
                </c:pt>
                <c:pt idx="52">
                  <c:v>9.14412E-2</c:v>
                </c:pt>
                <c:pt idx="53">
                  <c:v>9.2896199999999998E-2</c:v>
                </c:pt>
                <c:pt idx="54">
                  <c:v>9.1315610000000005E-2</c:v>
                </c:pt>
                <c:pt idx="55">
                  <c:v>8.7415380000000001E-2</c:v>
                </c:pt>
                <c:pt idx="56">
                  <c:v>9.0874250000000004E-2</c:v>
                </c:pt>
                <c:pt idx="57">
                  <c:v>9.1874880000000006E-2</c:v>
                </c:pt>
                <c:pt idx="58">
                  <c:v>8.9304369999999994E-2</c:v>
                </c:pt>
                <c:pt idx="59">
                  <c:v>9.2012629999999998E-2</c:v>
                </c:pt>
                <c:pt idx="60">
                  <c:v>9.2856179999999996E-2</c:v>
                </c:pt>
                <c:pt idx="61">
                  <c:v>8.8255E-2</c:v>
                </c:pt>
                <c:pt idx="62">
                  <c:v>8.7512069999999997E-2</c:v>
                </c:pt>
                <c:pt idx="63">
                  <c:v>9.1026270000000006E-2</c:v>
                </c:pt>
                <c:pt idx="64">
                  <c:v>8.8489739999999997E-2</c:v>
                </c:pt>
                <c:pt idx="65">
                  <c:v>8.6071079999999994E-2</c:v>
                </c:pt>
                <c:pt idx="66">
                  <c:v>9.0144539999999995E-2</c:v>
                </c:pt>
                <c:pt idx="67">
                  <c:v>8.9757900000000002E-2</c:v>
                </c:pt>
                <c:pt idx="68">
                  <c:v>8.9375060000000006E-2</c:v>
                </c:pt>
                <c:pt idx="69">
                  <c:v>8.7466409999999994E-2</c:v>
                </c:pt>
                <c:pt idx="70">
                  <c:v>8.9155170000000006E-2</c:v>
                </c:pt>
                <c:pt idx="71">
                  <c:v>8.8443069999999999E-2</c:v>
                </c:pt>
                <c:pt idx="72">
                  <c:v>8.643663E-2</c:v>
                </c:pt>
                <c:pt idx="73">
                  <c:v>9.0233670000000002E-2</c:v>
                </c:pt>
                <c:pt idx="74">
                  <c:v>9.0284589999999998E-2</c:v>
                </c:pt>
                <c:pt idx="75">
                  <c:v>8.6460449999999994E-2</c:v>
                </c:pt>
                <c:pt idx="76">
                  <c:v>8.7437130000000002E-2</c:v>
                </c:pt>
                <c:pt idx="77">
                  <c:v>9.1272919999999994E-2</c:v>
                </c:pt>
                <c:pt idx="78">
                  <c:v>8.8124830000000001E-2</c:v>
                </c:pt>
                <c:pt idx="79">
                  <c:v>8.671661E-2</c:v>
                </c:pt>
                <c:pt idx="80">
                  <c:v>8.8232430000000001E-2</c:v>
                </c:pt>
                <c:pt idx="81">
                  <c:v>8.9712589999999995E-2</c:v>
                </c:pt>
                <c:pt idx="82">
                  <c:v>8.8241899999999998E-2</c:v>
                </c:pt>
                <c:pt idx="83">
                  <c:v>8.9493080000000003E-2</c:v>
                </c:pt>
                <c:pt idx="84">
                  <c:v>9.0521870000000004E-2</c:v>
                </c:pt>
                <c:pt idx="85">
                  <c:v>9.0531230000000004E-2</c:v>
                </c:pt>
                <c:pt idx="86">
                  <c:v>8.7086109999999994E-2</c:v>
                </c:pt>
                <c:pt idx="87">
                  <c:v>8.9062950000000002E-2</c:v>
                </c:pt>
                <c:pt idx="88">
                  <c:v>8.8396260000000004E-2</c:v>
                </c:pt>
                <c:pt idx="89">
                  <c:v>8.8682910000000004E-2</c:v>
                </c:pt>
                <c:pt idx="90">
                  <c:v>8.7301909999999996E-2</c:v>
                </c:pt>
                <c:pt idx="91">
                  <c:v>8.9843339999999994E-2</c:v>
                </c:pt>
                <c:pt idx="92">
                  <c:v>9.0149000000000007E-2</c:v>
                </c:pt>
                <c:pt idx="93">
                  <c:v>8.8402980000000006E-2</c:v>
                </c:pt>
                <c:pt idx="94">
                  <c:v>8.9145619999999995E-2</c:v>
                </c:pt>
                <c:pt idx="95">
                  <c:v>8.9150690000000005E-2</c:v>
                </c:pt>
                <c:pt idx="96">
                  <c:v>9.0047329999999995E-2</c:v>
                </c:pt>
                <c:pt idx="97">
                  <c:v>8.7773729999999994E-2</c:v>
                </c:pt>
                <c:pt idx="98">
                  <c:v>8.8341100000000006E-2</c:v>
                </c:pt>
                <c:pt idx="99">
                  <c:v>9.0056109999999995E-2</c:v>
                </c:pt>
                <c:pt idx="100">
                  <c:v>8.9301489999999997E-2</c:v>
                </c:pt>
                <c:pt idx="101">
                  <c:v>8.5903370000000007E-2</c:v>
                </c:pt>
                <c:pt idx="102">
                  <c:v>9.2538140000000005E-2</c:v>
                </c:pt>
                <c:pt idx="103">
                  <c:v>9.1504429999999998E-2</c:v>
                </c:pt>
                <c:pt idx="104">
                  <c:v>8.7146699999999994E-2</c:v>
                </c:pt>
                <c:pt idx="105">
                  <c:v>8.8037420000000005E-2</c:v>
                </c:pt>
                <c:pt idx="106">
                  <c:v>9.0161480000000002E-2</c:v>
                </c:pt>
                <c:pt idx="107">
                  <c:v>8.8598209999999997E-2</c:v>
                </c:pt>
                <c:pt idx="108">
                  <c:v>8.6723930000000005E-2</c:v>
                </c:pt>
                <c:pt idx="109">
                  <c:v>8.9358679999999996E-2</c:v>
                </c:pt>
                <c:pt idx="110">
                  <c:v>8.9778049999999998E-2</c:v>
                </c:pt>
                <c:pt idx="111">
                  <c:v>8.7554419999999994E-2</c:v>
                </c:pt>
                <c:pt idx="112">
                  <c:v>8.5716600000000004E-2</c:v>
                </c:pt>
                <c:pt idx="113">
                  <c:v>8.9604359999999994E-2</c:v>
                </c:pt>
                <c:pt idx="114">
                  <c:v>8.7991120000000006E-2</c:v>
                </c:pt>
                <c:pt idx="115">
                  <c:v>8.7711330000000004E-2</c:v>
                </c:pt>
                <c:pt idx="116">
                  <c:v>8.7881989999999993E-2</c:v>
                </c:pt>
                <c:pt idx="117">
                  <c:v>9.0627949999999999E-2</c:v>
                </c:pt>
                <c:pt idx="118">
                  <c:v>8.8619829999999997E-2</c:v>
                </c:pt>
                <c:pt idx="119">
                  <c:v>8.7565790000000004E-2</c:v>
                </c:pt>
                <c:pt idx="120">
                  <c:v>9.1873109999999994E-2</c:v>
                </c:pt>
                <c:pt idx="121">
                  <c:v>8.898056E-2</c:v>
                </c:pt>
                <c:pt idx="122">
                  <c:v>8.8615639999999996E-2</c:v>
                </c:pt>
                <c:pt idx="123">
                  <c:v>9.0885510000000003E-2</c:v>
                </c:pt>
                <c:pt idx="124">
                  <c:v>8.9794799999999994E-2</c:v>
                </c:pt>
                <c:pt idx="125">
                  <c:v>9.0159690000000001E-2</c:v>
                </c:pt>
                <c:pt idx="126">
                  <c:v>8.8000200000000001E-2</c:v>
                </c:pt>
                <c:pt idx="127">
                  <c:v>9.0092430000000001E-2</c:v>
                </c:pt>
                <c:pt idx="128">
                  <c:v>9.2563969999999995E-2</c:v>
                </c:pt>
                <c:pt idx="129">
                  <c:v>8.9121660000000005E-2</c:v>
                </c:pt>
                <c:pt idx="130">
                  <c:v>8.9054990000000001E-2</c:v>
                </c:pt>
                <c:pt idx="131">
                  <c:v>9.0298470000000006E-2</c:v>
                </c:pt>
                <c:pt idx="132">
                  <c:v>8.9863029999999997E-2</c:v>
                </c:pt>
                <c:pt idx="133">
                  <c:v>8.9175699999999997E-2</c:v>
                </c:pt>
                <c:pt idx="134">
                  <c:v>8.9243950000000002E-2</c:v>
                </c:pt>
                <c:pt idx="135">
                  <c:v>9.0355160000000004E-2</c:v>
                </c:pt>
                <c:pt idx="136">
                  <c:v>8.8816759999999995E-2</c:v>
                </c:pt>
                <c:pt idx="137">
                  <c:v>8.8217840000000006E-2</c:v>
                </c:pt>
                <c:pt idx="138">
                  <c:v>9.101592E-2</c:v>
                </c:pt>
                <c:pt idx="139">
                  <c:v>8.895604E-2</c:v>
                </c:pt>
                <c:pt idx="140">
                  <c:v>9.0063340000000006E-2</c:v>
                </c:pt>
                <c:pt idx="141">
                  <c:v>8.8727349999999996E-2</c:v>
                </c:pt>
                <c:pt idx="142">
                  <c:v>9.0876960000000007E-2</c:v>
                </c:pt>
                <c:pt idx="143">
                  <c:v>8.9995019999999995E-2</c:v>
                </c:pt>
                <c:pt idx="144">
                  <c:v>8.8665350000000004E-2</c:v>
                </c:pt>
                <c:pt idx="145">
                  <c:v>8.9734880000000003E-2</c:v>
                </c:pt>
                <c:pt idx="146">
                  <c:v>9.1773140000000003E-2</c:v>
                </c:pt>
                <c:pt idx="147">
                  <c:v>8.8329359999999996E-2</c:v>
                </c:pt>
                <c:pt idx="148">
                  <c:v>9.0768249999999995E-2</c:v>
                </c:pt>
                <c:pt idx="149">
                  <c:v>9.1715980000000003E-2</c:v>
                </c:pt>
                <c:pt idx="150">
                  <c:v>9.0523480000000003E-2</c:v>
                </c:pt>
                <c:pt idx="151">
                  <c:v>8.9512800000000003E-2</c:v>
                </c:pt>
                <c:pt idx="152">
                  <c:v>9.1083189999999994E-2</c:v>
                </c:pt>
                <c:pt idx="153">
                  <c:v>8.9670330000000006E-2</c:v>
                </c:pt>
                <c:pt idx="154">
                  <c:v>9.0872480000000005E-2</c:v>
                </c:pt>
                <c:pt idx="155">
                  <c:v>9.0189130000000006E-2</c:v>
                </c:pt>
                <c:pt idx="156">
                  <c:v>9.2664499999999997E-2</c:v>
                </c:pt>
                <c:pt idx="157">
                  <c:v>9.2735629999999999E-2</c:v>
                </c:pt>
                <c:pt idx="158">
                  <c:v>9.1639150000000003E-2</c:v>
                </c:pt>
                <c:pt idx="159">
                  <c:v>9.1274939999999999E-2</c:v>
                </c:pt>
                <c:pt idx="160">
                  <c:v>9.3659290000000006E-2</c:v>
                </c:pt>
                <c:pt idx="161">
                  <c:v>9.1655840000000002E-2</c:v>
                </c:pt>
                <c:pt idx="162">
                  <c:v>8.9769500000000002E-2</c:v>
                </c:pt>
                <c:pt idx="163">
                  <c:v>9.1780349999999997E-2</c:v>
                </c:pt>
                <c:pt idx="164">
                  <c:v>9.3753199999999995E-2</c:v>
                </c:pt>
                <c:pt idx="165">
                  <c:v>8.9331110000000005E-2</c:v>
                </c:pt>
                <c:pt idx="166">
                  <c:v>8.9204119999999998E-2</c:v>
                </c:pt>
                <c:pt idx="167">
                  <c:v>8.9095549999999996E-2</c:v>
                </c:pt>
                <c:pt idx="168">
                  <c:v>8.7394429999999995E-2</c:v>
                </c:pt>
                <c:pt idx="169">
                  <c:v>8.940882E-2</c:v>
                </c:pt>
                <c:pt idx="170">
                  <c:v>8.8773500000000005E-2</c:v>
                </c:pt>
                <c:pt idx="171">
                  <c:v>9.1159400000000002E-2</c:v>
                </c:pt>
                <c:pt idx="172">
                  <c:v>8.9781109999999997E-2</c:v>
                </c:pt>
                <c:pt idx="173">
                  <c:v>8.8932739999999996E-2</c:v>
                </c:pt>
                <c:pt idx="174">
                  <c:v>9.084159E-2</c:v>
                </c:pt>
                <c:pt idx="175">
                  <c:v>9.2457049999999999E-2</c:v>
                </c:pt>
                <c:pt idx="176">
                  <c:v>8.9334750000000004E-2</c:v>
                </c:pt>
                <c:pt idx="177">
                  <c:v>9.0744409999999998E-2</c:v>
                </c:pt>
                <c:pt idx="178">
                  <c:v>9.0729809999999994E-2</c:v>
                </c:pt>
                <c:pt idx="179">
                  <c:v>8.9860289999999995E-2</c:v>
                </c:pt>
                <c:pt idx="180">
                  <c:v>8.9143020000000003E-2</c:v>
                </c:pt>
                <c:pt idx="181">
                  <c:v>9.1168460000000007E-2</c:v>
                </c:pt>
                <c:pt idx="182">
                  <c:v>9.1475639999999997E-2</c:v>
                </c:pt>
                <c:pt idx="183">
                  <c:v>8.978643E-2</c:v>
                </c:pt>
                <c:pt idx="184">
                  <c:v>9.0205199999999999E-2</c:v>
                </c:pt>
                <c:pt idx="185">
                  <c:v>9.2211710000000002E-2</c:v>
                </c:pt>
                <c:pt idx="186">
                  <c:v>9.1934420000000003E-2</c:v>
                </c:pt>
                <c:pt idx="187">
                  <c:v>8.9401359999999999E-2</c:v>
                </c:pt>
                <c:pt idx="188">
                  <c:v>9.0521470000000007E-2</c:v>
                </c:pt>
                <c:pt idx="189">
                  <c:v>9.3105400000000005E-2</c:v>
                </c:pt>
                <c:pt idx="190">
                  <c:v>8.9525649999999998E-2</c:v>
                </c:pt>
                <c:pt idx="191">
                  <c:v>8.9388339999999997E-2</c:v>
                </c:pt>
                <c:pt idx="192">
                  <c:v>9.3696139999999997E-2</c:v>
                </c:pt>
                <c:pt idx="193">
                  <c:v>9.3579480000000007E-2</c:v>
                </c:pt>
                <c:pt idx="194">
                  <c:v>9.0516750000000007E-2</c:v>
                </c:pt>
                <c:pt idx="195">
                  <c:v>9.1892260000000003E-2</c:v>
                </c:pt>
                <c:pt idx="196">
                  <c:v>9.299106E-2</c:v>
                </c:pt>
                <c:pt idx="197">
                  <c:v>9.2969850000000007E-2</c:v>
                </c:pt>
                <c:pt idx="198">
                  <c:v>9.1532989999999995E-2</c:v>
                </c:pt>
                <c:pt idx="199">
                  <c:v>9.100983E-2</c:v>
                </c:pt>
                <c:pt idx="200">
                  <c:v>9.6020549999999996E-2</c:v>
                </c:pt>
                <c:pt idx="201">
                  <c:v>9.1404379999999993E-2</c:v>
                </c:pt>
                <c:pt idx="202">
                  <c:v>9.231694E-2</c:v>
                </c:pt>
                <c:pt idx="203">
                  <c:v>9.194273E-2</c:v>
                </c:pt>
                <c:pt idx="204">
                  <c:v>9.2702339999999994E-2</c:v>
                </c:pt>
                <c:pt idx="205">
                  <c:v>8.9511930000000003E-2</c:v>
                </c:pt>
                <c:pt idx="206">
                  <c:v>9.4643569999999996E-2</c:v>
                </c:pt>
                <c:pt idx="207">
                  <c:v>9.7503729999999997E-2</c:v>
                </c:pt>
                <c:pt idx="208">
                  <c:v>9.8062990000000003E-2</c:v>
                </c:pt>
                <c:pt idx="209">
                  <c:v>9.6176700000000004E-2</c:v>
                </c:pt>
                <c:pt idx="210">
                  <c:v>9.7194580000000003E-2</c:v>
                </c:pt>
                <c:pt idx="211">
                  <c:v>9.3421840000000006E-2</c:v>
                </c:pt>
                <c:pt idx="212">
                  <c:v>9.1578010000000001E-2</c:v>
                </c:pt>
                <c:pt idx="213">
                  <c:v>9.4309580000000004E-2</c:v>
                </c:pt>
                <c:pt idx="214">
                  <c:v>9.2385590000000004E-2</c:v>
                </c:pt>
                <c:pt idx="215">
                  <c:v>9.0691939999999999E-2</c:v>
                </c:pt>
                <c:pt idx="216">
                  <c:v>9.2075500000000005E-2</c:v>
                </c:pt>
                <c:pt idx="217">
                  <c:v>9.3552830000000003E-2</c:v>
                </c:pt>
                <c:pt idx="218">
                  <c:v>9.3077339999999995E-2</c:v>
                </c:pt>
                <c:pt idx="219">
                  <c:v>9.1138880000000005E-2</c:v>
                </c:pt>
                <c:pt idx="220">
                  <c:v>9.0455880000000002E-2</c:v>
                </c:pt>
                <c:pt idx="221">
                  <c:v>9.2587169999999996E-2</c:v>
                </c:pt>
                <c:pt idx="222">
                  <c:v>9.1184109999999999E-2</c:v>
                </c:pt>
                <c:pt idx="223">
                  <c:v>9.1242450000000003E-2</c:v>
                </c:pt>
                <c:pt idx="224">
                  <c:v>9.2347360000000003E-2</c:v>
                </c:pt>
                <c:pt idx="225">
                  <c:v>9.4002769999999999E-2</c:v>
                </c:pt>
                <c:pt idx="226">
                  <c:v>9.1283240000000002E-2</c:v>
                </c:pt>
                <c:pt idx="227">
                  <c:v>9.0540809999999999E-2</c:v>
                </c:pt>
                <c:pt idx="228">
                  <c:v>9.4565419999999997E-2</c:v>
                </c:pt>
                <c:pt idx="229">
                  <c:v>9.3877260000000004E-2</c:v>
                </c:pt>
                <c:pt idx="230">
                  <c:v>9.2486680000000002E-2</c:v>
                </c:pt>
                <c:pt idx="231">
                  <c:v>8.9926720000000002E-2</c:v>
                </c:pt>
                <c:pt idx="232">
                  <c:v>9.5467609999999994E-2</c:v>
                </c:pt>
                <c:pt idx="233">
                  <c:v>9.2484209999999997E-2</c:v>
                </c:pt>
                <c:pt idx="234">
                  <c:v>9.1898179999999996E-2</c:v>
                </c:pt>
                <c:pt idx="235">
                  <c:v>9.1786019999999996E-2</c:v>
                </c:pt>
                <c:pt idx="236">
                  <c:v>9.2974589999999996E-2</c:v>
                </c:pt>
                <c:pt idx="237">
                  <c:v>9.1634519999999997E-2</c:v>
                </c:pt>
                <c:pt idx="238">
                  <c:v>9.0783530000000001E-2</c:v>
                </c:pt>
                <c:pt idx="239">
                  <c:v>9.3449560000000001E-2</c:v>
                </c:pt>
                <c:pt idx="240">
                  <c:v>9.2538369999999995E-2</c:v>
                </c:pt>
                <c:pt idx="241">
                  <c:v>9.2672660000000004E-2</c:v>
                </c:pt>
                <c:pt idx="242">
                  <c:v>9.3028600000000003E-2</c:v>
                </c:pt>
                <c:pt idx="243">
                  <c:v>9.3334899999999998E-2</c:v>
                </c:pt>
                <c:pt idx="244">
                  <c:v>9.1081679999999998E-2</c:v>
                </c:pt>
                <c:pt idx="245">
                  <c:v>9.2556920000000001E-2</c:v>
                </c:pt>
                <c:pt idx="246">
                  <c:v>9.4119880000000003E-2</c:v>
                </c:pt>
                <c:pt idx="247">
                  <c:v>9.4394829999999999E-2</c:v>
                </c:pt>
                <c:pt idx="248">
                  <c:v>9.2098719999999995E-2</c:v>
                </c:pt>
                <c:pt idx="249">
                  <c:v>8.9790090000000003E-2</c:v>
                </c:pt>
                <c:pt idx="250">
                  <c:v>9.2887079999999997E-2</c:v>
                </c:pt>
                <c:pt idx="251">
                  <c:v>9.2264540000000006E-2</c:v>
                </c:pt>
                <c:pt idx="252">
                  <c:v>9.0896969999999994E-2</c:v>
                </c:pt>
                <c:pt idx="253">
                  <c:v>9.0893920000000003E-2</c:v>
                </c:pt>
                <c:pt idx="254">
                  <c:v>9.0774289999999994E-2</c:v>
                </c:pt>
                <c:pt idx="255">
                  <c:v>8.8509589999999999E-2</c:v>
                </c:pt>
                <c:pt idx="256">
                  <c:v>9.062241E-2</c:v>
                </c:pt>
                <c:pt idx="257">
                  <c:v>9.2787579999999995E-2</c:v>
                </c:pt>
                <c:pt idx="258">
                  <c:v>9.2357309999999998E-2</c:v>
                </c:pt>
                <c:pt idx="259">
                  <c:v>9.0773789999999993E-2</c:v>
                </c:pt>
                <c:pt idx="260">
                  <c:v>9.1190980000000005E-2</c:v>
                </c:pt>
                <c:pt idx="261">
                  <c:v>9.3668370000000001E-2</c:v>
                </c:pt>
                <c:pt idx="262">
                  <c:v>9.1441999999999996E-2</c:v>
                </c:pt>
                <c:pt idx="263">
                  <c:v>9.3326220000000001E-2</c:v>
                </c:pt>
                <c:pt idx="264">
                  <c:v>9.1940149999999998E-2</c:v>
                </c:pt>
                <c:pt idx="265">
                  <c:v>9.2359189999999994E-2</c:v>
                </c:pt>
                <c:pt idx="266">
                  <c:v>9.1055670000000005E-2</c:v>
                </c:pt>
                <c:pt idx="267">
                  <c:v>9.1236670000000006E-2</c:v>
                </c:pt>
                <c:pt idx="268">
                  <c:v>9.7001660000000003E-2</c:v>
                </c:pt>
                <c:pt idx="269">
                  <c:v>9.3077110000000005E-2</c:v>
                </c:pt>
                <c:pt idx="270">
                  <c:v>9.0838150000000006E-2</c:v>
                </c:pt>
                <c:pt idx="271">
                  <c:v>9.3706449999999997E-2</c:v>
                </c:pt>
                <c:pt idx="272">
                  <c:v>9.2296840000000005E-2</c:v>
                </c:pt>
                <c:pt idx="273">
                  <c:v>9.2222849999999995E-2</c:v>
                </c:pt>
                <c:pt idx="274">
                  <c:v>9.3478309999999995E-2</c:v>
                </c:pt>
                <c:pt idx="275">
                  <c:v>9.342905E-2</c:v>
                </c:pt>
                <c:pt idx="276">
                  <c:v>9.360976E-2</c:v>
                </c:pt>
                <c:pt idx="277">
                  <c:v>9.0561450000000002E-2</c:v>
                </c:pt>
                <c:pt idx="278">
                  <c:v>9.0583919999999998E-2</c:v>
                </c:pt>
                <c:pt idx="279">
                  <c:v>9.2318010000000006E-2</c:v>
                </c:pt>
                <c:pt idx="280">
                  <c:v>9.1180600000000001E-2</c:v>
                </c:pt>
                <c:pt idx="281">
                  <c:v>9.2539140000000006E-2</c:v>
                </c:pt>
                <c:pt idx="282">
                  <c:v>9.2655210000000002E-2</c:v>
                </c:pt>
                <c:pt idx="283">
                  <c:v>9.2657530000000002E-2</c:v>
                </c:pt>
                <c:pt idx="284">
                  <c:v>8.9602299999999996E-2</c:v>
                </c:pt>
                <c:pt idx="285">
                  <c:v>9.1651280000000002E-2</c:v>
                </c:pt>
                <c:pt idx="286">
                  <c:v>9.2067560000000007E-2</c:v>
                </c:pt>
                <c:pt idx="287">
                  <c:v>9.0961E-2</c:v>
                </c:pt>
                <c:pt idx="288">
                  <c:v>8.9112540000000004E-2</c:v>
                </c:pt>
                <c:pt idx="289">
                  <c:v>8.9962600000000004E-2</c:v>
                </c:pt>
                <c:pt idx="290">
                  <c:v>9.3790349999999995E-2</c:v>
                </c:pt>
                <c:pt idx="291">
                  <c:v>9.1120590000000001E-2</c:v>
                </c:pt>
                <c:pt idx="292">
                  <c:v>9.208421E-2</c:v>
                </c:pt>
                <c:pt idx="293">
                  <c:v>9.3141219999999997E-2</c:v>
                </c:pt>
                <c:pt idx="294">
                  <c:v>9.2136609999999994E-2</c:v>
                </c:pt>
                <c:pt idx="295">
                  <c:v>9.2345029999999995E-2</c:v>
                </c:pt>
                <c:pt idx="296">
                  <c:v>9.3242829999999999E-2</c:v>
                </c:pt>
                <c:pt idx="297">
                  <c:v>8.9660219999999999E-2</c:v>
                </c:pt>
                <c:pt idx="298">
                  <c:v>9.0060920000000003E-2</c:v>
                </c:pt>
                <c:pt idx="299">
                  <c:v>9.2354220000000001E-2</c:v>
                </c:pt>
                <c:pt idx="300">
                  <c:v>9.0377899999999997E-2</c:v>
                </c:pt>
                <c:pt idx="301">
                  <c:v>8.9290869999999994E-2</c:v>
                </c:pt>
                <c:pt idx="302">
                  <c:v>8.8322700000000004E-2</c:v>
                </c:pt>
                <c:pt idx="303">
                  <c:v>9.1026179999999998E-2</c:v>
                </c:pt>
                <c:pt idx="304">
                  <c:v>9.1721990000000003E-2</c:v>
                </c:pt>
                <c:pt idx="305">
                  <c:v>8.8776179999999996E-2</c:v>
                </c:pt>
                <c:pt idx="306">
                  <c:v>8.9615459999999994E-2</c:v>
                </c:pt>
                <c:pt idx="307">
                  <c:v>9.2197020000000005E-2</c:v>
                </c:pt>
                <c:pt idx="308">
                  <c:v>8.9100700000000005E-2</c:v>
                </c:pt>
                <c:pt idx="309">
                  <c:v>8.9754479999999998E-2</c:v>
                </c:pt>
                <c:pt idx="310">
                  <c:v>9.0662279999999998E-2</c:v>
                </c:pt>
                <c:pt idx="311">
                  <c:v>8.8980530000000002E-2</c:v>
                </c:pt>
                <c:pt idx="312">
                  <c:v>9.0835959999999993E-2</c:v>
                </c:pt>
                <c:pt idx="313">
                  <c:v>9.1249179999999999E-2</c:v>
                </c:pt>
                <c:pt idx="314">
                  <c:v>9.0507309999999994E-2</c:v>
                </c:pt>
                <c:pt idx="315">
                  <c:v>9.1039339999999996E-2</c:v>
                </c:pt>
                <c:pt idx="316">
                  <c:v>9.053812E-2</c:v>
                </c:pt>
                <c:pt idx="317">
                  <c:v>9.0924649999999996E-2</c:v>
                </c:pt>
                <c:pt idx="318">
                  <c:v>9.1609360000000001E-2</c:v>
                </c:pt>
                <c:pt idx="319">
                  <c:v>8.9261370000000007E-2</c:v>
                </c:pt>
                <c:pt idx="320">
                  <c:v>9.1391520000000004E-2</c:v>
                </c:pt>
                <c:pt idx="321">
                  <c:v>9.0074699999999994E-2</c:v>
                </c:pt>
                <c:pt idx="322">
                  <c:v>9.1606560000000004E-2</c:v>
                </c:pt>
                <c:pt idx="323">
                  <c:v>8.9634039999999998E-2</c:v>
                </c:pt>
                <c:pt idx="324">
                  <c:v>9.0644169999999996E-2</c:v>
                </c:pt>
                <c:pt idx="325">
                  <c:v>9.4797649999999997E-2</c:v>
                </c:pt>
                <c:pt idx="326">
                  <c:v>9.0482779999999999E-2</c:v>
                </c:pt>
                <c:pt idx="327">
                  <c:v>8.9177039999999999E-2</c:v>
                </c:pt>
                <c:pt idx="328">
                  <c:v>8.9667239999999995E-2</c:v>
                </c:pt>
                <c:pt idx="329">
                  <c:v>9.3072849999999999E-2</c:v>
                </c:pt>
                <c:pt idx="330">
                  <c:v>8.7749199999999999E-2</c:v>
                </c:pt>
                <c:pt idx="331">
                  <c:v>9.2127459999999994E-2</c:v>
                </c:pt>
                <c:pt idx="332">
                  <c:v>9.0329699999999999E-2</c:v>
                </c:pt>
                <c:pt idx="333">
                  <c:v>8.9445189999999994E-2</c:v>
                </c:pt>
                <c:pt idx="334">
                  <c:v>9.1204720000000003E-2</c:v>
                </c:pt>
                <c:pt idx="335">
                  <c:v>9.0395219999999998E-2</c:v>
                </c:pt>
                <c:pt idx="336">
                  <c:v>9.244774E-2</c:v>
                </c:pt>
                <c:pt idx="337">
                  <c:v>9.0133320000000003E-2</c:v>
                </c:pt>
                <c:pt idx="338">
                  <c:v>9.167575E-2</c:v>
                </c:pt>
                <c:pt idx="339">
                  <c:v>9.1776579999999996E-2</c:v>
                </c:pt>
                <c:pt idx="340">
                  <c:v>9.0565820000000005E-2</c:v>
                </c:pt>
                <c:pt idx="341">
                  <c:v>8.9783680000000005E-2</c:v>
                </c:pt>
                <c:pt idx="342">
                  <c:v>9.0964989999999996E-2</c:v>
                </c:pt>
                <c:pt idx="343">
                  <c:v>9.0700219999999998E-2</c:v>
                </c:pt>
                <c:pt idx="344">
                  <c:v>8.9237510000000006E-2</c:v>
                </c:pt>
                <c:pt idx="345">
                  <c:v>9.0172180000000005E-2</c:v>
                </c:pt>
                <c:pt idx="346">
                  <c:v>9.0659240000000002E-2</c:v>
                </c:pt>
                <c:pt idx="347">
                  <c:v>9.0582739999999995E-2</c:v>
                </c:pt>
                <c:pt idx="348">
                  <c:v>9.0435580000000002E-2</c:v>
                </c:pt>
                <c:pt idx="349">
                  <c:v>9.0035169999999998E-2</c:v>
                </c:pt>
                <c:pt idx="350">
                  <c:v>8.8960529999999996E-2</c:v>
                </c:pt>
                <c:pt idx="351">
                  <c:v>9.1556090000000007E-2</c:v>
                </c:pt>
                <c:pt idx="352">
                  <c:v>9.011458E-2</c:v>
                </c:pt>
                <c:pt idx="353">
                  <c:v>9.1231720000000002E-2</c:v>
                </c:pt>
                <c:pt idx="354">
                  <c:v>9.082324E-2</c:v>
                </c:pt>
                <c:pt idx="355">
                  <c:v>9.1043330000000006E-2</c:v>
                </c:pt>
                <c:pt idx="356">
                  <c:v>9.3589599999999995E-2</c:v>
                </c:pt>
                <c:pt idx="357">
                  <c:v>9.2647699999999999E-2</c:v>
                </c:pt>
                <c:pt idx="358">
                  <c:v>9.1399919999999996E-2</c:v>
                </c:pt>
                <c:pt idx="359">
                  <c:v>9.2791470000000001E-2</c:v>
                </c:pt>
                <c:pt idx="360">
                  <c:v>9.5905180000000007E-2</c:v>
                </c:pt>
                <c:pt idx="361">
                  <c:v>9.1361189999999995E-2</c:v>
                </c:pt>
                <c:pt idx="362">
                  <c:v>9.2736020000000002E-2</c:v>
                </c:pt>
                <c:pt idx="363">
                  <c:v>9.2969739999999995E-2</c:v>
                </c:pt>
                <c:pt idx="364">
                  <c:v>9.3705179999999999E-2</c:v>
                </c:pt>
                <c:pt idx="365">
                  <c:v>9.2654550000000002E-2</c:v>
                </c:pt>
                <c:pt idx="366">
                  <c:v>9.2415140000000007E-2</c:v>
                </c:pt>
                <c:pt idx="367">
                  <c:v>9.2168490000000006E-2</c:v>
                </c:pt>
                <c:pt idx="368">
                  <c:v>9.3564300000000003E-2</c:v>
                </c:pt>
                <c:pt idx="369">
                  <c:v>9.6145919999999996E-2</c:v>
                </c:pt>
                <c:pt idx="370">
                  <c:v>0.1090371</c:v>
                </c:pt>
                <c:pt idx="371">
                  <c:v>9.2725080000000001E-2</c:v>
                </c:pt>
                <c:pt idx="372">
                  <c:v>9.1630160000000002E-2</c:v>
                </c:pt>
                <c:pt idx="373">
                  <c:v>9.4079330000000003E-2</c:v>
                </c:pt>
                <c:pt idx="374">
                  <c:v>9.9146960000000006E-2</c:v>
                </c:pt>
                <c:pt idx="375">
                  <c:v>9.7247669999999994E-2</c:v>
                </c:pt>
                <c:pt idx="376">
                  <c:v>9.6300940000000002E-2</c:v>
                </c:pt>
                <c:pt idx="377">
                  <c:v>9.5292470000000004E-2</c:v>
                </c:pt>
                <c:pt idx="378">
                  <c:v>9.3839740000000005E-2</c:v>
                </c:pt>
                <c:pt idx="379">
                  <c:v>9.3116519999999994E-2</c:v>
                </c:pt>
                <c:pt idx="380">
                  <c:v>9.7163559999999996E-2</c:v>
                </c:pt>
                <c:pt idx="381">
                  <c:v>9.4551910000000003E-2</c:v>
                </c:pt>
                <c:pt idx="382">
                  <c:v>9.7789539999999994E-2</c:v>
                </c:pt>
                <c:pt idx="383">
                  <c:v>9.4436290000000006E-2</c:v>
                </c:pt>
                <c:pt idx="384">
                  <c:v>9.2455590000000004E-2</c:v>
                </c:pt>
                <c:pt idx="385">
                  <c:v>9.3988379999999996E-2</c:v>
                </c:pt>
                <c:pt idx="386">
                  <c:v>9.3601160000000003E-2</c:v>
                </c:pt>
                <c:pt idx="387">
                  <c:v>9.3573710000000004E-2</c:v>
                </c:pt>
                <c:pt idx="388">
                  <c:v>9.4010880000000005E-2</c:v>
                </c:pt>
                <c:pt idx="389">
                  <c:v>9.2567029999999995E-2</c:v>
                </c:pt>
                <c:pt idx="390">
                  <c:v>9.4660569999999999E-2</c:v>
                </c:pt>
                <c:pt idx="391">
                  <c:v>9.4360669999999994E-2</c:v>
                </c:pt>
                <c:pt idx="392">
                  <c:v>9.5017989999999997E-2</c:v>
                </c:pt>
                <c:pt idx="393">
                  <c:v>9.4591839999999996E-2</c:v>
                </c:pt>
                <c:pt idx="394">
                  <c:v>9.2976089999999997E-2</c:v>
                </c:pt>
                <c:pt idx="395">
                  <c:v>9.4518560000000001E-2</c:v>
                </c:pt>
                <c:pt idx="396">
                  <c:v>9.6047179999999996E-2</c:v>
                </c:pt>
                <c:pt idx="397">
                  <c:v>9.1793059999999996E-2</c:v>
                </c:pt>
                <c:pt idx="398">
                  <c:v>9.1729950000000005E-2</c:v>
                </c:pt>
                <c:pt idx="399">
                  <c:v>9.2725119999999994E-2</c:v>
                </c:pt>
                <c:pt idx="400">
                  <c:v>9.4390249999999995E-2</c:v>
                </c:pt>
                <c:pt idx="401">
                  <c:v>9.2401430000000007E-2</c:v>
                </c:pt>
                <c:pt idx="402">
                  <c:v>9.3258779999999999E-2</c:v>
                </c:pt>
                <c:pt idx="403">
                  <c:v>9.104632E-2</c:v>
                </c:pt>
                <c:pt idx="404">
                  <c:v>9.3142790000000003E-2</c:v>
                </c:pt>
                <c:pt idx="405">
                  <c:v>9.2514479999999996E-2</c:v>
                </c:pt>
                <c:pt idx="406">
                  <c:v>9.1537160000000006E-2</c:v>
                </c:pt>
                <c:pt idx="407">
                  <c:v>9.3314750000000002E-2</c:v>
                </c:pt>
                <c:pt idx="408">
                  <c:v>9.1431070000000003E-2</c:v>
                </c:pt>
                <c:pt idx="409">
                  <c:v>9.7908140000000005E-2</c:v>
                </c:pt>
                <c:pt idx="410">
                  <c:v>0.1043554</c:v>
                </c:pt>
                <c:pt idx="411">
                  <c:v>0.10713689999999999</c:v>
                </c:pt>
                <c:pt idx="412">
                  <c:v>9.2772359999999998E-2</c:v>
                </c:pt>
                <c:pt idx="413">
                  <c:v>9.4095570000000003E-2</c:v>
                </c:pt>
                <c:pt idx="414">
                  <c:v>9.7548239999999994E-2</c:v>
                </c:pt>
                <c:pt idx="415">
                  <c:v>9.6206520000000004E-2</c:v>
                </c:pt>
                <c:pt idx="416">
                  <c:v>9.4339300000000001E-2</c:v>
                </c:pt>
                <c:pt idx="417">
                  <c:v>9.3760120000000002E-2</c:v>
                </c:pt>
                <c:pt idx="418">
                  <c:v>9.5621230000000002E-2</c:v>
                </c:pt>
                <c:pt idx="419">
                  <c:v>9.5376730000000007E-2</c:v>
                </c:pt>
                <c:pt idx="420">
                  <c:v>9.5151269999999996E-2</c:v>
                </c:pt>
                <c:pt idx="421">
                  <c:v>9.3643829999999997E-2</c:v>
                </c:pt>
                <c:pt idx="422">
                  <c:v>9.3865980000000002E-2</c:v>
                </c:pt>
                <c:pt idx="423">
                  <c:v>9.7049529999999995E-2</c:v>
                </c:pt>
                <c:pt idx="424">
                  <c:v>9.2812459999999999E-2</c:v>
                </c:pt>
                <c:pt idx="425">
                  <c:v>9.7074939999999998E-2</c:v>
                </c:pt>
                <c:pt idx="426">
                  <c:v>9.6898499999999999E-2</c:v>
                </c:pt>
                <c:pt idx="427">
                  <c:v>0.1042006</c:v>
                </c:pt>
                <c:pt idx="428">
                  <c:v>0.1008801</c:v>
                </c:pt>
                <c:pt idx="429">
                  <c:v>9.6331169999999994E-2</c:v>
                </c:pt>
                <c:pt idx="430">
                  <c:v>9.7627430000000001E-2</c:v>
                </c:pt>
                <c:pt idx="431">
                  <c:v>9.9523539999999994E-2</c:v>
                </c:pt>
                <c:pt idx="432">
                  <c:v>9.9062929999999993E-2</c:v>
                </c:pt>
                <c:pt idx="433">
                  <c:v>0.1000776</c:v>
                </c:pt>
                <c:pt idx="434">
                  <c:v>9.9420930000000005E-2</c:v>
                </c:pt>
                <c:pt idx="435">
                  <c:v>0.10362200000000001</c:v>
                </c:pt>
                <c:pt idx="436">
                  <c:v>0.1015017</c:v>
                </c:pt>
                <c:pt idx="437">
                  <c:v>0.1064161</c:v>
                </c:pt>
                <c:pt idx="438">
                  <c:v>0.10588590000000001</c:v>
                </c:pt>
                <c:pt idx="439">
                  <c:v>0.101785</c:v>
                </c:pt>
                <c:pt idx="440">
                  <c:v>0.10346859999999999</c:v>
                </c:pt>
                <c:pt idx="441">
                  <c:v>0.1165207</c:v>
                </c:pt>
                <c:pt idx="442">
                  <c:v>0.1155714</c:v>
                </c:pt>
                <c:pt idx="443">
                  <c:v>0.11927989999999999</c:v>
                </c:pt>
                <c:pt idx="444">
                  <c:v>0.12457409999999999</c:v>
                </c:pt>
                <c:pt idx="445">
                  <c:v>0.12590660000000001</c:v>
                </c:pt>
                <c:pt idx="446">
                  <c:v>0.13017219999999999</c:v>
                </c:pt>
                <c:pt idx="447">
                  <c:v>0.13345570000000001</c:v>
                </c:pt>
                <c:pt idx="448">
                  <c:v>0.1344891</c:v>
                </c:pt>
                <c:pt idx="449">
                  <c:v>0.13086780000000001</c:v>
                </c:pt>
                <c:pt idx="450">
                  <c:v>0.130187</c:v>
                </c:pt>
                <c:pt idx="451">
                  <c:v>0.12978990000000001</c:v>
                </c:pt>
                <c:pt idx="452">
                  <c:v>0.1343849</c:v>
                </c:pt>
                <c:pt idx="453">
                  <c:v>0.13189210000000001</c:v>
                </c:pt>
                <c:pt idx="454">
                  <c:v>0.131101</c:v>
                </c:pt>
                <c:pt idx="455">
                  <c:v>0.1290984</c:v>
                </c:pt>
                <c:pt idx="456">
                  <c:v>0.1292315</c:v>
                </c:pt>
                <c:pt idx="457">
                  <c:v>0.1345372</c:v>
                </c:pt>
                <c:pt idx="458">
                  <c:v>0.13140080000000001</c:v>
                </c:pt>
                <c:pt idx="459">
                  <c:v>0.12826419999999999</c:v>
                </c:pt>
                <c:pt idx="460">
                  <c:v>0.12647549999999999</c:v>
                </c:pt>
                <c:pt idx="461">
                  <c:v>0.10135139999999999</c:v>
                </c:pt>
                <c:pt idx="462">
                  <c:v>0.118324</c:v>
                </c:pt>
                <c:pt idx="463">
                  <c:v>0.12821060000000001</c:v>
                </c:pt>
                <c:pt idx="464">
                  <c:v>0.12779560000000001</c:v>
                </c:pt>
                <c:pt idx="465">
                  <c:v>0.13101189999999999</c:v>
                </c:pt>
                <c:pt idx="466">
                  <c:v>0.13015070000000001</c:v>
                </c:pt>
                <c:pt idx="467">
                  <c:v>0.12550749999999999</c:v>
                </c:pt>
                <c:pt idx="468">
                  <c:v>0.131745</c:v>
                </c:pt>
                <c:pt idx="469">
                  <c:v>0.1297866</c:v>
                </c:pt>
                <c:pt idx="470">
                  <c:v>0.1261092</c:v>
                </c:pt>
                <c:pt idx="471">
                  <c:v>0.12975529999999999</c:v>
                </c:pt>
                <c:pt idx="472">
                  <c:v>0.13286609999999999</c:v>
                </c:pt>
                <c:pt idx="473">
                  <c:v>0.13316610000000001</c:v>
                </c:pt>
                <c:pt idx="474">
                  <c:v>0.13241120000000001</c:v>
                </c:pt>
                <c:pt idx="475">
                  <c:v>0.12959560000000001</c:v>
                </c:pt>
                <c:pt idx="476">
                  <c:v>0.13259480000000001</c:v>
                </c:pt>
                <c:pt idx="477">
                  <c:v>0.1290956</c:v>
                </c:pt>
                <c:pt idx="478">
                  <c:v>0.13280739999999999</c:v>
                </c:pt>
                <c:pt idx="479">
                  <c:v>0.12632470000000001</c:v>
                </c:pt>
                <c:pt idx="480">
                  <c:v>0.10999539999999999</c:v>
                </c:pt>
                <c:pt idx="481">
                  <c:v>9.9203780000000005E-2</c:v>
                </c:pt>
                <c:pt idx="482">
                  <c:v>0.10344109999999999</c:v>
                </c:pt>
                <c:pt idx="483">
                  <c:v>0.1088276</c:v>
                </c:pt>
                <c:pt idx="484">
                  <c:v>0.1064739</c:v>
                </c:pt>
                <c:pt idx="485">
                  <c:v>0.11854870000000001</c:v>
                </c:pt>
                <c:pt idx="486">
                  <c:v>0.1197952</c:v>
                </c:pt>
                <c:pt idx="487">
                  <c:v>0.12202440000000001</c:v>
                </c:pt>
                <c:pt idx="488">
                  <c:v>0.1229889</c:v>
                </c:pt>
                <c:pt idx="489">
                  <c:v>0.1289875</c:v>
                </c:pt>
                <c:pt idx="490">
                  <c:v>0.13000890000000001</c:v>
                </c:pt>
                <c:pt idx="491">
                  <c:v>0.13453909999999999</c:v>
                </c:pt>
                <c:pt idx="492">
                  <c:v>0.1297867</c:v>
                </c:pt>
                <c:pt idx="493">
                  <c:v>0.13244810000000001</c:v>
                </c:pt>
                <c:pt idx="494">
                  <c:v>0.1289624</c:v>
                </c:pt>
                <c:pt idx="495">
                  <c:v>0.13111999999999999</c:v>
                </c:pt>
                <c:pt idx="496">
                  <c:v>0.1265288</c:v>
                </c:pt>
                <c:pt idx="497">
                  <c:v>0.12939729999999999</c:v>
                </c:pt>
                <c:pt idx="498">
                  <c:v>0.1295434</c:v>
                </c:pt>
                <c:pt idx="499">
                  <c:v>0.13143730000000001</c:v>
                </c:pt>
                <c:pt idx="500">
                  <c:v>0.12686459999999999</c:v>
                </c:pt>
                <c:pt idx="501">
                  <c:v>0.12506529999999999</c:v>
                </c:pt>
                <c:pt idx="502">
                  <c:v>0.1249313</c:v>
                </c:pt>
                <c:pt idx="503">
                  <c:v>0.13106280000000001</c:v>
                </c:pt>
                <c:pt idx="504">
                  <c:v>0.128331</c:v>
                </c:pt>
                <c:pt idx="505">
                  <c:v>0.13146469999999999</c:v>
                </c:pt>
                <c:pt idx="506">
                  <c:v>0.12795110000000001</c:v>
                </c:pt>
                <c:pt idx="507">
                  <c:v>0.1322219</c:v>
                </c:pt>
                <c:pt idx="508">
                  <c:v>0.12916420000000001</c:v>
                </c:pt>
                <c:pt idx="509">
                  <c:v>0.1291774</c:v>
                </c:pt>
                <c:pt idx="510">
                  <c:v>0.1296273</c:v>
                </c:pt>
                <c:pt idx="511">
                  <c:v>0.12693019999999999</c:v>
                </c:pt>
                <c:pt idx="512">
                  <c:v>0.15134010000000001</c:v>
                </c:pt>
                <c:pt idx="513">
                  <c:v>0.14521690000000001</c:v>
                </c:pt>
                <c:pt idx="514">
                  <c:v>0.15409919999999999</c:v>
                </c:pt>
                <c:pt idx="515">
                  <c:v>0.1637149</c:v>
                </c:pt>
                <c:pt idx="516">
                  <c:v>0.1079204</c:v>
                </c:pt>
                <c:pt idx="517">
                  <c:v>0.1207202</c:v>
                </c:pt>
                <c:pt idx="518">
                  <c:v>0.1047276</c:v>
                </c:pt>
                <c:pt idx="519">
                  <c:v>0.1043482</c:v>
                </c:pt>
                <c:pt idx="520">
                  <c:v>0.10426589999999999</c:v>
                </c:pt>
                <c:pt idx="521">
                  <c:v>0.10448689999999999</c:v>
                </c:pt>
                <c:pt idx="522">
                  <c:v>0.1060716</c:v>
                </c:pt>
                <c:pt idx="523">
                  <c:v>0.1040563</c:v>
                </c:pt>
                <c:pt idx="524">
                  <c:v>0.10523109999999999</c:v>
                </c:pt>
                <c:pt idx="525">
                  <c:v>0.10567360000000001</c:v>
                </c:pt>
                <c:pt idx="526">
                  <c:v>0.1058649</c:v>
                </c:pt>
                <c:pt idx="527">
                  <c:v>0.1067168</c:v>
                </c:pt>
                <c:pt idx="528">
                  <c:v>0.10454049999999999</c:v>
                </c:pt>
                <c:pt idx="529">
                  <c:v>0.10649749999999999</c:v>
                </c:pt>
                <c:pt idx="530">
                  <c:v>0.1051964</c:v>
                </c:pt>
                <c:pt idx="531">
                  <c:v>0.1054967</c:v>
                </c:pt>
                <c:pt idx="532">
                  <c:v>0.1032352</c:v>
                </c:pt>
                <c:pt idx="533">
                  <c:v>0.10532909999999999</c:v>
                </c:pt>
                <c:pt idx="534">
                  <c:v>0.1061965</c:v>
                </c:pt>
                <c:pt idx="535">
                  <c:v>0.106292</c:v>
                </c:pt>
                <c:pt idx="536">
                  <c:v>0.10771600000000001</c:v>
                </c:pt>
                <c:pt idx="537">
                  <c:v>0.1069773</c:v>
                </c:pt>
                <c:pt idx="538">
                  <c:v>0.10778310000000001</c:v>
                </c:pt>
                <c:pt idx="539">
                  <c:v>0.1059751</c:v>
                </c:pt>
                <c:pt idx="540">
                  <c:v>0.1053931</c:v>
                </c:pt>
                <c:pt idx="541">
                  <c:v>0.10749590000000001</c:v>
                </c:pt>
                <c:pt idx="542">
                  <c:v>0.106353</c:v>
                </c:pt>
                <c:pt idx="543">
                  <c:v>0.10562100000000001</c:v>
                </c:pt>
                <c:pt idx="544">
                  <c:v>0.1061942</c:v>
                </c:pt>
                <c:pt idx="545">
                  <c:v>0.1057463</c:v>
                </c:pt>
                <c:pt idx="546">
                  <c:v>0.1070913</c:v>
                </c:pt>
                <c:pt idx="547">
                  <c:v>0.10483489999999999</c:v>
                </c:pt>
                <c:pt idx="548">
                  <c:v>0.10527549999999999</c:v>
                </c:pt>
                <c:pt idx="549">
                  <c:v>0.10668270000000001</c:v>
                </c:pt>
                <c:pt idx="550">
                  <c:v>0.1047796</c:v>
                </c:pt>
                <c:pt idx="551">
                  <c:v>0.1076415</c:v>
                </c:pt>
                <c:pt idx="552">
                  <c:v>0.1076429</c:v>
                </c:pt>
                <c:pt idx="553">
                  <c:v>0.1049435</c:v>
                </c:pt>
                <c:pt idx="554">
                  <c:v>0.10538939999999999</c:v>
                </c:pt>
                <c:pt idx="555">
                  <c:v>0.10676769999999999</c:v>
                </c:pt>
                <c:pt idx="556">
                  <c:v>0.10809630000000001</c:v>
                </c:pt>
                <c:pt idx="557">
                  <c:v>0.10568520000000001</c:v>
                </c:pt>
                <c:pt idx="558">
                  <c:v>0.10459739999999999</c:v>
                </c:pt>
                <c:pt idx="559">
                  <c:v>0.1051573</c:v>
                </c:pt>
                <c:pt idx="560">
                  <c:v>0.1056454</c:v>
                </c:pt>
                <c:pt idx="561">
                  <c:v>0.10611619999999999</c:v>
                </c:pt>
                <c:pt idx="562">
                  <c:v>0.10664270000000001</c:v>
                </c:pt>
                <c:pt idx="563">
                  <c:v>0.1069339</c:v>
                </c:pt>
                <c:pt idx="564">
                  <c:v>0.1049494</c:v>
                </c:pt>
                <c:pt idx="565">
                  <c:v>0.10657899999999999</c:v>
                </c:pt>
                <c:pt idx="566">
                  <c:v>0.1066534</c:v>
                </c:pt>
                <c:pt idx="567">
                  <c:v>0.1070311</c:v>
                </c:pt>
                <c:pt idx="568">
                  <c:v>0.10634730000000001</c:v>
                </c:pt>
                <c:pt idx="569">
                  <c:v>0.10630009999999999</c:v>
                </c:pt>
                <c:pt idx="570">
                  <c:v>0.10686859999999999</c:v>
                </c:pt>
                <c:pt idx="571">
                  <c:v>0.10612820000000001</c:v>
                </c:pt>
                <c:pt idx="572">
                  <c:v>0.10869040000000001</c:v>
                </c:pt>
                <c:pt idx="573">
                  <c:v>0.1076619</c:v>
                </c:pt>
                <c:pt idx="574">
                  <c:v>0.10776810000000001</c:v>
                </c:pt>
                <c:pt idx="575">
                  <c:v>0.1105893</c:v>
                </c:pt>
                <c:pt idx="576">
                  <c:v>0.1079217</c:v>
                </c:pt>
                <c:pt idx="577">
                  <c:v>0.1169467</c:v>
                </c:pt>
                <c:pt idx="578">
                  <c:v>0.1137997</c:v>
                </c:pt>
                <c:pt idx="579">
                  <c:v>0.12095350000000001</c:v>
                </c:pt>
                <c:pt idx="580">
                  <c:v>0.11312850000000001</c:v>
                </c:pt>
                <c:pt idx="581">
                  <c:v>0.1061677</c:v>
                </c:pt>
                <c:pt idx="582">
                  <c:v>0.1101468</c:v>
                </c:pt>
                <c:pt idx="583">
                  <c:v>0.1065007</c:v>
                </c:pt>
                <c:pt idx="584">
                  <c:v>0.1069089</c:v>
                </c:pt>
                <c:pt idx="585">
                  <c:v>0.1093427</c:v>
                </c:pt>
                <c:pt idx="586">
                  <c:v>0.1081244</c:v>
                </c:pt>
                <c:pt idx="587">
                  <c:v>0.10773729999999999</c:v>
                </c:pt>
                <c:pt idx="588">
                  <c:v>0.1073327</c:v>
                </c:pt>
                <c:pt idx="589">
                  <c:v>0.10968890000000001</c:v>
                </c:pt>
                <c:pt idx="590">
                  <c:v>0.10833429999999999</c:v>
                </c:pt>
                <c:pt idx="591">
                  <c:v>0.10874010000000001</c:v>
                </c:pt>
                <c:pt idx="592">
                  <c:v>0.1097144</c:v>
                </c:pt>
                <c:pt idx="593">
                  <c:v>0.11071159999999999</c:v>
                </c:pt>
                <c:pt idx="594">
                  <c:v>0.1084055</c:v>
                </c:pt>
                <c:pt idx="595">
                  <c:v>0.1105479</c:v>
                </c:pt>
                <c:pt idx="596">
                  <c:v>0.108738</c:v>
                </c:pt>
                <c:pt idx="597">
                  <c:v>0.1085547</c:v>
                </c:pt>
                <c:pt idx="598">
                  <c:v>0.1088663</c:v>
                </c:pt>
                <c:pt idx="599">
                  <c:v>0.1102562</c:v>
                </c:pt>
                <c:pt idx="600">
                  <c:v>0.1078296</c:v>
                </c:pt>
                <c:pt idx="601">
                  <c:v>0.1077997</c:v>
                </c:pt>
                <c:pt idx="602">
                  <c:v>0.1094035</c:v>
                </c:pt>
                <c:pt idx="603">
                  <c:v>0.1099193</c:v>
                </c:pt>
                <c:pt idx="604">
                  <c:v>0.1086135</c:v>
                </c:pt>
                <c:pt idx="605">
                  <c:v>0.1119571</c:v>
                </c:pt>
                <c:pt idx="606">
                  <c:v>0.11089599999999999</c:v>
                </c:pt>
                <c:pt idx="607">
                  <c:v>0.1161586</c:v>
                </c:pt>
                <c:pt idx="608">
                  <c:v>0.1147628</c:v>
                </c:pt>
                <c:pt idx="609">
                  <c:v>0.11474810000000001</c:v>
                </c:pt>
                <c:pt idx="610">
                  <c:v>0.1184424</c:v>
                </c:pt>
                <c:pt idx="611">
                  <c:v>0.1249405</c:v>
                </c:pt>
                <c:pt idx="612">
                  <c:v>0.1239449</c:v>
                </c:pt>
                <c:pt idx="613">
                  <c:v>0.13466900000000001</c:v>
                </c:pt>
                <c:pt idx="614">
                  <c:v>0.12649199999999999</c:v>
                </c:pt>
                <c:pt idx="615">
                  <c:v>0.12921379999999999</c:v>
                </c:pt>
                <c:pt idx="616">
                  <c:v>0.13550029999999999</c:v>
                </c:pt>
                <c:pt idx="617">
                  <c:v>0.12677759999999999</c:v>
                </c:pt>
                <c:pt idx="618">
                  <c:v>0.10985</c:v>
                </c:pt>
                <c:pt idx="619">
                  <c:v>0.1101012</c:v>
                </c:pt>
                <c:pt idx="620">
                  <c:v>0.11755450000000001</c:v>
                </c:pt>
                <c:pt idx="621">
                  <c:v>0.1253824</c:v>
                </c:pt>
                <c:pt idx="622">
                  <c:v>0.12451429999999999</c:v>
                </c:pt>
                <c:pt idx="623">
                  <c:v>0.1224484</c:v>
                </c:pt>
                <c:pt idx="624">
                  <c:v>0.12828059999999999</c:v>
                </c:pt>
                <c:pt idx="625">
                  <c:v>0.13031309999999999</c:v>
                </c:pt>
                <c:pt idx="626">
                  <c:v>0.12684799999999999</c:v>
                </c:pt>
                <c:pt idx="627">
                  <c:v>0.12988060000000001</c:v>
                </c:pt>
                <c:pt idx="628">
                  <c:v>0.1308378</c:v>
                </c:pt>
                <c:pt idx="629">
                  <c:v>0.13512399999999999</c:v>
                </c:pt>
                <c:pt idx="630">
                  <c:v>0.1279544</c:v>
                </c:pt>
                <c:pt idx="631">
                  <c:v>0.13138320000000001</c:v>
                </c:pt>
                <c:pt idx="632">
                  <c:v>0.13138320000000001</c:v>
                </c:pt>
                <c:pt idx="633">
                  <c:v>0.12503919999999999</c:v>
                </c:pt>
                <c:pt idx="634">
                  <c:v>0.1102133</c:v>
                </c:pt>
                <c:pt idx="635">
                  <c:v>0.1107572</c:v>
                </c:pt>
                <c:pt idx="636">
                  <c:v>0.1111449</c:v>
                </c:pt>
                <c:pt idx="637">
                  <c:v>0.1099894</c:v>
                </c:pt>
                <c:pt idx="638">
                  <c:v>0.1096568</c:v>
                </c:pt>
                <c:pt idx="639">
                  <c:v>0.1104874</c:v>
                </c:pt>
                <c:pt idx="640">
                  <c:v>0.11004029999999999</c:v>
                </c:pt>
                <c:pt idx="641">
                  <c:v>0.1111982</c:v>
                </c:pt>
                <c:pt idx="642">
                  <c:v>0.1111062</c:v>
                </c:pt>
                <c:pt idx="643">
                  <c:v>0.11071599999999999</c:v>
                </c:pt>
                <c:pt idx="644">
                  <c:v>0.108297</c:v>
                </c:pt>
                <c:pt idx="645">
                  <c:v>0.10917010000000001</c:v>
                </c:pt>
                <c:pt idx="646">
                  <c:v>0.1105165</c:v>
                </c:pt>
                <c:pt idx="647">
                  <c:v>0.1129074</c:v>
                </c:pt>
                <c:pt idx="648">
                  <c:v>0.1130002</c:v>
                </c:pt>
                <c:pt idx="649">
                  <c:v>0.1116553</c:v>
                </c:pt>
                <c:pt idx="650">
                  <c:v>0.11072269999999999</c:v>
                </c:pt>
                <c:pt idx="651">
                  <c:v>0.1115461</c:v>
                </c:pt>
                <c:pt idx="652">
                  <c:v>0.1301862</c:v>
                </c:pt>
                <c:pt idx="653">
                  <c:v>0.1115474</c:v>
                </c:pt>
                <c:pt idx="654">
                  <c:v>0.1184814</c:v>
                </c:pt>
                <c:pt idx="655">
                  <c:v>0.11213579999999999</c:v>
                </c:pt>
                <c:pt idx="656">
                  <c:v>0.1229954</c:v>
                </c:pt>
                <c:pt idx="657">
                  <c:v>0.1100238</c:v>
                </c:pt>
                <c:pt idx="658">
                  <c:v>0.11584899999999999</c:v>
                </c:pt>
                <c:pt idx="659">
                  <c:v>0.1241309</c:v>
                </c:pt>
                <c:pt idx="660">
                  <c:v>0.11317869999999999</c:v>
                </c:pt>
                <c:pt idx="661">
                  <c:v>0.1101511</c:v>
                </c:pt>
                <c:pt idx="662">
                  <c:v>0.12177499999999999</c:v>
                </c:pt>
                <c:pt idx="663">
                  <c:v>0.12332750000000001</c:v>
                </c:pt>
                <c:pt idx="664">
                  <c:v>0.11334519999999999</c:v>
                </c:pt>
                <c:pt idx="665">
                  <c:v>0.1113956</c:v>
                </c:pt>
                <c:pt idx="666">
                  <c:v>0.1148391</c:v>
                </c:pt>
                <c:pt idx="667">
                  <c:v>0.12825710000000001</c:v>
                </c:pt>
                <c:pt idx="668">
                  <c:v>0.11104940000000001</c:v>
                </c:pt>
                <c:pt idx="669">
                  <c:v>0.1137519</c:v>
                </c:pt>
                <c:pt idx="670">
                  <c:v>0.1194033</c:v>
                </c:pt>
                <c:pt idx="671">
                  <c:v>0.12518309999999999</c:v>
                </c:pt>
                <c:pt idx="672">
                  <c:v>0.11109040000000001</c:v>
                </c:pt>
                <c:pt idx="673">
                  <c:v>0.1110604</c:v>
                </c:pt>
                <c:pt idx="674">
                  <c:v>0.11614969999999999</c:v>
                </c:pt>
                <c:pt idx="675">
                  <c:v>0.123298</c:v>
                </c:pt>
                <c:pt idx="676">
                  <c:v>0.10935449999999999</c:v>
                </c:pt>
                <c:pt idx="677">
                  <c:v>0.1226554</c:v>
                </c:pt>
                <c:pt idx="678">
                  <c:v>0.1116106</c:v>
                </c:pt>
                <c:pt idx="679">
                  <c:v>0.12150560000000001</c:v>
                </c:pt>
                <c:pt idx="680">
                  <c:v>0.11235290000000001</c:v>
                </c:pt>
                <c:pt idx="681">
                  <c:v>0.12321310000000001</c:v>
                </c:pt>
                <c:pt idx="682">
                  <c:v>0.11615979999999999</c:v>
                </c:pt>
                <c:pt idx="683">
                  <c:v>0.1123595</c:v>
                </c:pt>
                <c:pt idx="684">
                  <c:v>0.11346489999999999</c:v>
                </c:pt>
                <c:pt idx="685">
                  <c:v>0.12467259999999999</c:v>
                </c:pt>
                <c:pt idx="686">
                  <c:v>0.1270934</c:v>
                </c:pt>
                <c:pt idx="687">
                  <c:v>0.11231190000000001</c:v>
                </c:pt>
                <c:pt idx="688">
                  <c:v>0.11591949999999999</c:v>
                </c:pt>
                <c:pt idx="689">
                  <c:v>0.11188770000000001</c:v>
                </c:pt>
                <c:pt idx="690">
                  <c:v>0.11706560000000001</c:v>
                </c:pt>
                <c:pt idx="691">
                  <c:v>0.1139363</c:v>
                </c:pt>
                <c:pt idx="692">
                  <c:v>0.1169863</c:v>
                </c:pt>
                <c:pt idx="693">
                  <c:v>0.1199929</c:v>
                </c:pt>
                <c:pt idx="694">
                  <c:v>0.1236237</c:v>
                </c:pt>
                <c:pt idx="695">
                  <c:v>0.11178589999999999</c:v>
                </c:pt>
                <c:pt idx="696">
                  <c:v>0.1130741</c:v>
                </c:pt>
                <c:pt idx="697">
                  <c:v>0.1153903</c:v>
                </c:pt>
                <c:pt idx="698">
                  <c:v>0.12394090000000001</c:v>
                </c:pt>
                <c:pt idx="699">
                  <c:v>0.1254818</c:v>
                </c:pt>
                <c:pt idx="700">
                  <c:v>0.12216779999999999</c:v>
                </c:pt>
                <c:pt idx="701">
                  <c:v>0.11320529999999999</c:v>
                </c:pt>
                <c:pt idx="702">
                  <c:v>0.11921900000000001</c:v>
                </c:pt>
                <c:pt idx="703">
                  <c:v>0.1225502</c:v>
                </c:pt>
                <c:pt idx="704">
                  <c:v>0.1122929</c:v>
                </c:pt>
                <c:pt idx="705">
                  <c:v>0.11311300000000001</c:v>
                </c:pt>
                <c:pt idx="706">
                  <c:v>0.11641219999999999</c:v>
                </c:pt>
                <c:pt idx="707">
                  <c:v>0.11473179999999999</c:v>
                </c:pt>
                <c:pt idx="708">
                  <c:v>0.11206729999999999</c:v>
                </c:pt>
                <c:pt idx="709">
                  <c:v>0.1146602</c:v>
                </c:pt>
                <c:pt idx="710">
                  <c:v>0.1141472</c:v>
                </c:pt>
                <c:pt idx="711">
                  <c:v>0.11226369999999999</c:v>
                </c:pt>
                <c:pt idx="712">
                  <c:v>0.1140938</c:v>
                </c:pt>
                <c:pt idx="713">
                  <c:v>0.11656080000000001</c:v>
                </c:pt>
                <c:pt idx="714">
                  <c:v>0.11460090000000001</c:v>
                </c:pt>
                <c:pt idx="715">
                  <c:v>0.1299669</c:v>
                </c:pt>
                <c:pt idx="716">
                  <c:v>0.1235986</c:v>
                </c:pt>
                <c:pt idx="717">
                  <c:v>0.12060269999999999</c:v>
                </c:pt>
                <c:pt idx="718">
                  <c:v>0.13351099999999999</c:v>
                </c:pt>
                <c:pt idx="719">
                  <c:v>0.13019819999999999</c:v>
                </c:pt>
                <c:pt idx="720">
                  <c:v>0.1207684</c:v>
                </c:pt>
                <c:pt idx="721">
                  <c:v>0.1109248</c:v>
                </c:pt>
                <c:pt idx="722">
                  <c:v>0.109597</c:v>
                </c:pt>
                <c:pt idx="723">
                  <c:v>0.1134578</c:v>
                </c:pt>
                <c:pt idx="724">
                  <c:v>0.12571969999999999</c:v>
                </c:pt>
                <c:pt idx="725">
                  <c:v>0.11184330000000001</c:v>
                </c:pt>
                <c:pt idx="726">
                  <c:v>0.121975</c:v>
                </c:pt>
                <c:pt idx="727">
                  <c:v>0.13132730000000001</c:v>
                </c:pt>
                <c:pt idx="728">
                  <c:v>0.1122742</c:v>
                </c:pt>
                <c:pt idx="729">
                  <c:v>0.11378389999999999</c:v>
                </c:pt>
                <c:pt idx="730">
                  <c:v>0.1173646</c:v>
                </c:pt>
                <c:pt idx="731">
                  <c:v>0.1198694</c:v>
                </c:pt>
                <c:pt idx="732">
                  <c:v>0.118393</c:v>
                </c:pt>
                <c:pt idx="733">
                  <c:v>0.1180368</c:v>
                </c:pt>
                <c:pt idx="734">
                  <c:v>0.1215133</c:v>
                </c:pt>
                <c:pt idx="735">
                  <c:v>0.1192539</c:v>
                </c:pt>
                <c:pt idx="736">
                  <c:v>0.1192067</c:v>
                </c:pt>
                <c:pt idx="737">
                  <c:v>0.117496</c:v>
                </c:pt>
                <c:pt idx="738">
                  <c:v>0.12633810000000001</c:v>
                </c:pt>
                <c:pt idx="739">
                  <c:v>0.1245314</c:v>
                </c:pt>
                <c:pt idx="740">
                  <c:v>0.12852630000000001</c:v>
                </c:pt>
                <c:pt idx="741">
                  <c:v>0.1139925</c:v>
                </c:pt>
                <c:pt idx="742">
                  <c:v>0.1155982</c:v>
                </c:pt>
                <c:pt idx="743">
                  <c:v>0.1144742</c:v>
                </c:pt>
                <c:pt idx="744">
                  <c:v>0.1163633</c:v>
                </c:pt>
                <c:pt idx="745">
                  <c:v>0.1210618</c:v>
                </c:pt>
                <c:pt idx="746">
                  <c:v>0.12875600000000001</c:v>
                </c:pt>
                <c:pt idx="747">
                  <c:v>0.12714719999999999</c:v>
                </c:pt>
                <c:pt idx="748">
                  <c:v>0.1117191</c:v>
                </c:pt>
                <c:pt idx="749">
                  <c:v>0.1144683</c:v>
                </c:pt>
                <c:pt idx="750">
                  <c:v>0.1167189</c:v>
                </c:pt>
                <c:pt idx="751">
                  <c:v>0.1152594</c:v>
                </c:pt>
                <c:pt idx="752">
                  <c:v>0.1164309</c:v>
                </c:pt>
                <c:pt idx="753">
                  <c:v>0.1163381</c:v>
                </c:pt>
                <c:pt idx="754">
                  <c:v>0.1178722</c:v>
                </c:pt>
                <c:pt idx="755">
                  <c:v>0.1211699</c:v>
                </c:pt>
                <c:pt idx="756">
                  <c:v>0.1299913</c:v>
                </c:pt>
                <c:pt idx="757">
                  <c:v>0.12122090000000001</c:v>
                </c:pt>
                <c:pt idx="758">
                  <c:v>0.1225931</c:v>
                </c:pt>
                <c:pt idx="759">
                  <c:v>0.12612899999999999</c:v>
                </c:pt>
                <c:pt idx="760">
                  <c:v>0.1141889</c:v>
                </c:pt>
                <c:pt idx="761">
                  <c:v>0.1165144</c:v>
                </c:pt>
                <c:pt idx="762">
                  <c:v>0.1160716</c:v>
                </c:pt>
                <c:pt idx="763">
                  <c:v>0.1218592</c:v>
                </c:pt>
                <c:pt idx="764">
                  <c:v>0.1129896</c:v>
                </c:pt>
                <c:pt idx="765">
                  <c:v>0.11988799999999999</c:v>
                </c:pt>
                <c:pt idx="766">
                  <c:v>0.12172040000000001</c:v>
                </c:pt>
                <c:pt idx="767">
                  <c:v>0.12906300000000001</c:v>
                </c:pt>
                <c:pt idx="768">
                  <c:v>0.1126149</c:v>
                </c:pt>
                <c:pt idx="769">
                  <c:v>0.1156271</c:v>
                </c:pt>
                <c:pt idx="770">
                  <c:v>0.112702</c:v>
                </c:pt>
                <c:pt idx="771">
                  <c:v>0.11493539999999999</c:v>
                </c:pt>
                <c:pt idx="772">
                  <c:v>0.1210183</c:v>
                </c:pt>
                <c:pt idx="773">
                  <c:v>0.11243</c:v>
                </c:pt>
                <c:pt idx="774">
                  <c:v>0.1204831</c:v>
                </c:pt>
                <c:pt idx="775">
                  <c:v>0.12812029999999999</c:v>
                </c:pt>
                <c:pt idx="776">
                  <c:v>0.1140592</c:v>
                </c:pt>
                <c:pt idx="777">
                  <c:v>0.11544690000000001</c:v>
                </c:pt>
                <c:pt idx="778">
                  <c:v>0.1192723</c:v>
                </c:pt>
                <c:pt idx="779">
                  <c:v>0.11906460000000001</c:v>
                </c:pt>
                <c:pt idx="780">
                  <c:v>0.11890489999999999</c:v>
                </c:pt>
                <c:pt idx="781">
                  <c:v>0.11663279999999999</c:v>
                </c:pt>
                <c:pt idx="782">
                  <c:v>0.1218794</c:v>
                </c:pt>
                <c:pt idx="783">
                  <c:v>0.115568</c:v>
                </c:pt>
                <c:pt idx="784">
                  <c:v>0.12502859999999999</c:v>
                </c:pt>
                <c:pt idx="785">
                  <c:v>0.1175962</c:v>
                </c:pt>
                <c:pt idx="786">
                  <c:v>0.14249819999999999</c:v>
                </c:pt>
                <c:pt idx="787">
                  <c:v>0.11497540000000001</c:v>
                </c:pt>
                <c:pt idx="788">
                  <c:v>0.13279920000000001</c:v>
                </c:pt>
                <c:pt idx="789">
                  <c:v>0.1129812</c:v>
                </c:pt>
                <c:pt idx="790">
                  <c:v>0.12299690000000001</c:v>
                </c:pt>
                <c:pt idx="791">
                  <c:v>0.1288868</c:v>
                </c:pt>
                <c:pt idx="792">
                  <c:v>0.12322429999999999</c:v>
                </c:pt>
                <c:pt idx="793">
                  <c:v>0.14015340000000001</c:v>
                </c:pt>
                <c:pt idx="794">
                  <c:v>0.12750729999999999</c:v>
                </c:pt>
                <c:pt idx="795">
                  <c:v>0.11920210000000001</c:v>
                </c:pt>
                <c:pt idx="796">
                  <c:v>0.1555927</c:v>
                </c:pt>
                <c:pt idx="797">
                  <c:v>0.1450216</c:v>
                </c:pt>
                <c:pt idx="798">
                  <c:v>0.14078879999999999</c:v>
                </c:pt>
                <c:pt idx="799">
                  <c:v>0.15757789999999999</c:v>
                </c:pt>
                <c:pt idx="800">
                  <c:v>0.146208</c:v>
                </c:pt>
                <c:pt idx="801">
                  <c:v>0.1576429</c:v>
                </c:pt>
                <c:pt idx="802">
                  <c:v>0.14259530000000001</c:v>
                </c:pt>
                <c:pt idx="803">
                  <c:v>0.1232226</c:v>
                </c:pt>
                <c:pt idx="804">
                  <c:v>0.1314015</c:v>
                </c:pt>
                <c:pt idx="805">
                  <c:v>0.13807069999999999</c:v>
                </c:pt>
                <c:pt idx="806">
                  <c:v>0.1340768</c:v>
                </c:pt>
                <c:pt idx="807">
                  <c:v>0.13670199999999999</c:v>
                </c:pt>
                <c:pt idx="808">
                  <c:v>0.1244207</c:v>
                </c:pt>
                <c:pt idx="809">
                  <c:v>0.12876509999999999</c:v>
                </c:pt>
                <c:pt idx="810">
                  <c:v>0.14702299999999999</c:v>
                </c:pt>
                <c:pt idx="811">
                  <c:v>0.14111969999999999</c:v>
                </c:pt>
                <c:pt idx="812">
                  <c:v>0.12549460000000001</c:v>
                </c:pt>
                <c:pt idx="813">
                  <c:v>0.12946669999999999</c:v>
                </c:pt>
                <c:pt idx="814">
                  <c:v>0.1288831</c:v>
                </c:pt>
                <c:pt idx="815">
                  <c:v>0.14467669999999999</c:v>
                </c:pt>
                <c:pt idx="816">
                  <c:v>0.14704110000000001</c:v>
                </c:pt>
                <c:pt idx="817">
                  <c:v>0.12918250000000001</c:v>
                </c:pt>
                <c:pt idx="818">
                  <c:v>0.14277419999999999</c:v>
                </c:pt>
                <c:pt idx="819">
                  <c:v>0.16417950000000001</c:v>
                </c:pt>
                <c:pt idx="820">
                  <c:v>0.12022040000000001</c:v>
                </c:pt>
                <c:pt idx="821">
                  <c:v>0.1422109</c:v>
                </c:pt>
                <c:pt idx="822">
                  <c:v>0.15448219999999999</c:v>
                </c:pt>
                <c:pt idx="823">
                  <c:v>0.12126240000000001</c:v>
                </c:pt>
                <c:pt idx="824">
                  <c:v>0.13776720000000001</c:v>
                </c:pt>
                <c:pt idx="825">
                  <c:v>0.14778250000000001</c:v>
                </c:pt>
                <c:pt idx="826">
                  <c:v>0.1201275</c:v>
                </c:pt>
                <c:pt idx="827">
                  <c:v>0.14056469999999999</c:v>
                </c:pt>
                <c:pt idx="828">
                  <c:v>0.15309110000000001</c:v>
                </c:pt>
                <c:pt idx="829">
                  <c:v>0.13613049999999999</c:v>
                </c:pt>
                <c:pt idx="830">
                  <c:v>0.1313984</c:v>
                </c:pt>
                <c:pt idx="831">
                  <c:v>0.13756009999999999</c:v>
                </c:pt>
                <c:pt idx="832">
                  <c:v>0.14821400000000001</c:v>
                </c:pt>
                <c:pt idx="833">
                  <c:v>0.124283</c:v>
                </c:pt>
                <c:pt idx="834">
                  <c:v>0.1211103</c:v>
                </c:pt>
                <c:pt idx="835">
                  <c:v>0.12658549999999999</c:v>
                </c:pt>
                <c:pt idx="836">
                  <c:v>0.13399359999999999</c:v>
                </c:pt>
                <c:pt idx="837">
                  <c:v>0.13271669999999999</c:v>
                </c:pt>
                <c:pt idx="838">
                  <c:v>0.13453580000000001</c:v>
                </c:pt>
                <c:pt idx="839">
                  <c:v>0.1474462</c:v>
                </c:pt>
                <c:pt idx="840">
                  <c:v>0.13356750000000001</c:v>
                </c:pt>
                <c:pt idx="841">
                  <c:v>0.14507329999999999</c:v>
                </c:pt>
                <c:pt idx="842">
                  <c:v>0.12948380000000001</c:v>
                </c:pt>
                <c:pt idx="843">
                  <c:v>0.13538040000000001</c:v>
                </c:pt>
                <c:pt idx="844">
                  <c:v>0.1289998</c:v>
                </c:pt>
                <c:pt idx="845">
                  <c:v>0.13031119999999999</c:v>
                </c:pt>
                <c:pt idx="846">
                  <c:v>0.1342081</c:v>
                </c:pt>
                <c:pt idx="847">
                  <c:v>0.13541420000000001</c:v>
                </c:pt>
                <c:pt idx="848">
                  <c:v>0.1295384</c:v>
                </c:pt>
                <c:pt idx="849">
                  <c:v>0.14035619999999999</c:v>
                </c:pt>
                <c:pt idx="850">
                  <c:v>0.1333908</c:v>
                </c:pt>
                <c:pt idx="851">
                  <c:v>0.1338985</c:v>
                </c:pt>
                <c:pt idx="852">
                  <c:v>0.13436119999999999</c:v>
                </c:pt>
                <c:pt idx="853">
                  <c:v>0.13993829999999999</c:v>
                </c:pt>
                <c:pt idx="854">
                  <c:v>0.14968699999999999</c:v>
                </c:pt>
                <c:pt idx="855">
                  <c:v>0.12888160000000001</c:v>
                </c:pt>
                <c:pt idx="856">
                  <c:v>0.13793069999999999</c:v>
                </c:pt>
                <c:pt idx="857">
                  <c:v>0.14325930000000001</c:v>
                </c:pt>
                <c:pt idx="858">
                  <c:v>0.12681120000000001</c:v>
                </c:pt>
                <c:pt idx="859">
                  <c:v>0.13230839999999999</c:v>
                </c:pt>
                <c:pt idx="860">
                  <c:v>0.1314688</c:v>
                </c:pt>
                <c:pt idx="861">
                  <c:v>0.1350276</c:v>
                </c:pt>
                <c:pt idx="862">
                  <c:v>0.1439841</c:v>
                </c:pt>
                <c:pt idx="863">
                  <c:v>0.14288000000000001</c:v>
                </c:pt>
                <c:pt idx="864">
                  <c:v>0.15980259999999999</c:v>
                </c:pt>
                <c:pt idx="865">
                  <c:v>0.1382969</c:v>
                </c:pt>
                <c:pt idx="866">
                  <c:v>0.1386472</c:v>
                </c:pt>
                <c:pt idx="867">
                  <c:v>0.1329207</c:v>
                </c:pt>
                <c:pt idx="868">
                  <c:v>0.13809540000000001</c:v>
                </c:pt>
                <c:pt idx="869">
                  <c:v>0.1561679</c:v>
                </c:pt>
                <c:pt idx="870">
                  <c:v>0.1573696</c:v>
                </c:pt>
                <c:pt idx="871">
                  <c:v>0.12894939999999999</c:v>
                </c:pt>
                <c:pt idx="872">
                  <c:v>0.139709</c:v>
                </c:pt>
                <c:pt idx="873">
                  <c:v>0.1467145</c:v>
                </c:pt>
                <c:pt idx="874">
                  <c:v>0.1537625</c:v>
                </c:pt>
                <c:pt idx="875">
                  <c:v>0.154418</c:v>
                </c:pt>
                <c:pt idx="876">
                  <c:v>0.13781080000000001</c:v>
                </c:pt>
                <c:pt idx="877">
                  <c:v>0.14947340000000001</c:v>
                </c:pt>
                <c:pt idx="878">
                  <c:v>0.14483789999999999</c:v>
                </c:pt>
                <c:pt idx="879">
                  <c:v>0.13260359999999999</c:v>
                </c:pt>
                <c:pt idx="880">
                  <c:v>0.13813780000000001</c:v>
                </c:pt>
                <c:pt idx="881">
                  <c:v>0.14412179999999999</c:v>
                </c:pt>
                <c:pt idx="882">
                  <c:v>0.13846610000000001</c:v>
                </c:pt>
                <c:pt idx="883">
                  <c:v>0.15572040000000001</c:v>
                </c:pt>
                <c:pt idx="884">
                  <c:v>0.1445842</c:v>
                </c:pt>
                <c:pt idx="885">
                  <c:v>0.1470332</c:v>
                </c:pt>
                <c:pt idx="886">
                  <c:v>0.13384589999999999</c:v>
                </c:pt>
                <c:pt idx="887">
                  <c:v>0.1446134</c:v>
                </c:pt>
                <c:pt idx="888">
                  <c:v>0.1577461</c:v>
                </c:pt>
                <c:pt idx="889">
                  <c:v>0.13832510000000001</c:v>
                </c:pt>
                <c:pt idx="890">
                  <c:v>0.1505833</c:v>
                </c:pt>
                <c:pt idx="891">
                  <c:v>0.1523457</c:v>
                </c:pt>
                <c:pt idx="892">
                  <c:v>0.15390480000000001</c:v>
                </c:pt>
                <c:pt idx="893">
                  <c:v>0.15816859999999999</c:v>
                </c:pt>
                <c:pt idx="894">
                  <c:v>0.15191460000000001</c:v>
                </c:pt>
                <c:pt idx="895">
                  <c:v>0.14693229999999999</c:v>
                </c:pt>
                <c:pt idx="896">
                  <c:v>0.13220789999999999</c:v>
                </c:pt>
                <c:pt idx="897">
                  <c:v>0.14600009999999999</c:v>
                </c:pt>
                <c:pt idx="898">
                  <c:v>0.14342189999999999</c:v>
                </c:pt>
                <c:pt idx="899">
                  <c:v>0.13902129999999999</c:v>
                </c:pt>
                <c:pt idx="900">
                  <c:v>0.12961909999999999</c:v>
                </c:pt>
                <c:pt idx="901">
                  <c:v>0.1450381</c:v>
                </c:pt>
                <c:pt idx="902">
                  <c:v>0.13226959999999999</c:v>
                </c:pt>
                <c:pt idx="903">
                  <c:v>0.14005580000000001</c:v>
                </c:pt>
                <c:pt idx="904">
                  <c:v>0.1412571</c:v>
                </c:pt>
                <c:pt idx="905">
                  <c:v>0.15151690000000001</c:v>
                </c:pt>
                <c:pt idx="906">
                  <c:v>0.1326107</c:v>
                </c:pt>
                <c:pt idx="907">
                  <c:v>0.13222709999999999</c:v>
                </c:pt>
                <c:pt idx="908">
                  <c:v>0.14053199999999999</c:v>
                </c:pt>
                <c:pt idx="909">
                  <c:v>0.13771610000000001</c:v>
                </c:pt>
                <c:pt idx="910">
                  <c:v>0.12544730000000001</c:v>
                </c:pt>
                <c:pt idx="911">
                  <c:v>0.13167599999999999</c:v>
                </c:pt>
                <c:pt idx="912">
                  <c:v>0.13670109999999999</c:v>
                </c:pt>
                <c:pt idx="913">
                  <c:v>0.13337679999999999</c:v>
                </c:pt>
                <c:pt idx="914">
                  <c:v>0.1525791</c:v>
                </c:pt>
                <c:pt idx="915">
                  <c:v>0.18116280000000001</c:v>
                </c:pt>
                <c:pt idx="916">
                  <c:v>0.1779792</c:v>
                </c:pt>
                <c:pt idx="917">
                  <c:v>0.17659140000000001</c:v>
                </c:pt>
                <c:pt idx="918">
                  <c:v>0.1763816</c:v>
                </c:pt>
                <c:pt idx="919">
                  <c:v>0.17042109999999999</c:v>
                </c:pt>
                <c:pt idx="920">
                  <c:v>0.16037989999999999</c:v>
                </c:pt>
                <c:pt idx="921">
                  <c:v>0.1630656</c:v>
                </c:pt>
                <c:pt idx="922">
                  <c:v>0.1696656</c:v>
                </c:pt>
                <c:pt idx="923">
                  <c:v>0.16385959999999999</c:v>
                </c:pt>
                <c:pt idx="924">
                  <c:v>0.16536029999999999</c:v>
                </c:pt>
                <c:pt idx="925">
                  <c:v>0.16256010000000001</c:v>
                </c:pt>
                <c:pt idx="926">
                  <c:v>0.1570666</c:v>
                </c:pt>
                <c:pt idx="927">
                  <c:v>0.15640390000000001</c:v>
                </c:pt>
                <c:pt idx="928">
                  <c:v>0.1518494</c:v>
                </c:pt>
                <c:pt idx="929">
                  <c:v>0.15720429999999999</c:v>
                </c:pt>
                <c:pt idx="930">
                  <c:v>0.1572934</c:v>
                </c:pt>
                <c:pt idx="931">
                  <c:v>0.15633340000000001</c:v>
                </c:pt>
                <c:pt idx="932">
                  <c:v>0.16094720000000001</c:v>
                </c:pt>
                <c:pt idx="933">
                  <c:v>0.1618144</c:v>
                </c:pt>
                <c:pt idx="934">
                  <c:v>0.16115289999999999</c:v>
                </c:pt>
                <c:pt idx="935">
                  <c:v>0.15839490000000001</c:v>
                </c:pt>
                <c:pt idx="936">
                  <c:v>0.1581419</c:v>
                </c:pt>
                <c:pt idx="937">
                  <c:v>0.1635643</c:v>
                </c:pt>
                <c:pt idx="938">
                  <c:v>0.15915480000000001</c:v>
                </c:pt>
                <c:pt idx="939">
                  <c:v>0.15831190000000001</c:v>
                </c:pt>
                <c:pt idx="940">
                  <c:v>0.16360739999999999</c:v>
                </c:pt>
                <c:pt idx="941">
                  <c:v>0.15936610000000001</c:v>
                </c:pt>
                <c:pt idx="942">
                  <c:v>0.155641</c:v>
                </c:pt>
                <c:pt idx="943">
                  <c:v>0.15803439999999999</c:v>
                </c:pt>
                <c:pt idx="944">
                  <c:v>0.15418419999999999</c:v>
                </c:pt>
                <c:pt idx="945">
                  <c:v>0.15576480000000001</c:v>
                </c:pt>
                <c:pt idx="946">
                  <c:v>0.1522847</c:v>
                </c:pt>
                <c:pt idx="947">
                  <c:v>0.15305730000000001</c:v>
                </c:pt>
                <c:pt idx="948">
                  <c:v>0.15359600000000001</c:v>
                </c:pt>
                <c:pt idx="949">
                  <c:v>0.15265680000000001</c:v>
                </c:pt>
                <c:pt idx="950">
                  <c:v>0.15702079999999999</c:v>
                </c:pt>
                <c:pt idx="951">
                  <c:v>0.15057010000000001</c:v>
                </c:pt>
                <c:pt idx="952">
                  <c:v>0.15240629999999999</c:v>
                </c:pt>
                <c:pt idx="953">
                  <c:v>0.14659269999999999</c:v>
                </c:pt>
                <c:pt idx="954">
                  <c:v>0.1513786</c:v>
                </c:pt>
                <c:pt idx="955">
                  <c:v>0.14348469999999999</c:v>
                </c:pt>
                <c:pt idx="956">
                  <c:v>0.1490609</c:v>
                </c:pt>
                <c:pt idx="957">
                  <c:v>0.14234559999999999</c:v>
                </c:pt>
                <c:pt idx="958">
                  <c:v>0.14460790000000001</c:v>
                </c:pt>
                <c:pt idx="959">
                  <c:v>0.14228460000000001</c:v>
                </c:pt>
                <c:pt idx="960">
                  <c:v>0.1410507</c:v>
                </c:pt>
                <c:pt idx="961">
                  <c:v>0.14936389999999999</c:v>
                </c:pt>
                <c:pt idx="962">
                  <c:v>0.1531479</c:v>
                </c:pt>
                <c:pt idx="963">
                  <c:v>0.1484598</c:v>
                </c:pt>
                <c:pt idx="964">
                  <c:v>0.1311119</c:v>
                </c:pt>
                <c:pt idx="965">
                  <c:v>0.1254757</c:v>
                </c:pt>
                <c:pt idx="966">
                  <c:v>0.1203326</c:v>
                </c:pt>
                <c:pt idx="967">
                  <c:v>0.11938890000000001</c:v>
                </c:pt>
                <c:pt idx="968">
                  <c:v>0.11946560000000001</c:v>
                </c:pt>
                <c:pt idx="969">
                  <c:v>0.1182718</c:v>
                </c:pt>
                <c:pt idx="970">
                  <c:v>0.1155091</c:v>
                </c:pt>
                <c:pt idx="971">
                  <c:v>0.1227866</c:v>
                </c:pt>
                <c:pt idx="972">
                  <c:v>0.1185013</c:v>
                </c:pt>
                <c:pt idx="973">
                  <c:v>0.1176299</c:v>
                </c:pt>
                <c:pt idx="974">
                  <c:v>0.1208568</c:v>
                </c:pt>
                <c:pt idx="975">
                  <c:v>0.11377959999999999</c:v>
                </c:pt>
                <c:pt idx="976">
                  <c:v>0.11728280000000001</c:v>
                </c:pt>
                <c:pt idx="977">
                  <c:v>0.114633</c:v>
                </c:pt>
                <c:pt idx="978">
                  <c:v>0.11600439999999999</c:v>
                </c:pt>
                <c:pt idx="979">
                  <c:v>0.1191156</c:v>
                </c:pt>
                <c:pt idx="980">
                  <c:v>0.1184931</c:v>
                </c:pt>
                <c:pt idx="981">
                  <c:v>0.1190592</c:v>
                </c:pt>
                <c:pt idx="982">
                  <c:v>0.1149345</c:v>
                </c:pt>
                <c:pt idx="983">
                  <c:v>0.1188288</c:v>
                </c:pt>
                <c:pt idx="984">
                  <c:v>0.11462360000000001</c:v>
                </c:pt>
                <c:pt idx="985">
                  <c:v>0.1135639</c:v>
                </c:pt>
                <c:pt idx="986">
                  <c:v>0.1187592</c:v>
                </c:pt>
                <c:pt idx="987">
                  <c:v>0.1138156</c:v>
                </c:pt>
                <c:pt idx="988">
                  <c:v>0.1148729</c:v>
                </c:pt>
                <c:pt idx="989">
                  <c:v>0.11426169999999999</c:v>
                </c:pt>
                <c:pt idx="990">
                  <c:v>0.115984</c:v>
                </c:pt>
                <c:pt idx="991">
                  <c:v>0.1168352</c:v>
                </c:pt>
                <c:pt idx="992">
                  <c:v>0.11456620000000001</c:v>
                </c:pt>
                <c:pt idx="993">
                  <c:v>0.116371</c:v>
                </c:pt>
                <c:pt idx="994">
                  <c:v>0.1129744</c:v>
                </c:pt>
                <c:pt idx="995">
                  <c:v>0.1214423</c:v>
                </c:pt>
                <c:pt idx="996">
                  <c:v>0.11349289999999999</c:v>
                </c:pt>
                <c:pt idx="997">
                  <c:v>0.119681</c:v>
                </c:pt>
                <c:pt idx="998">
                  <c:v>0.1194568</c:v>
                </c:pt>
                <c:pt idx="999">
                  <c:v>0.1242172</c:v>
                </c:pt>
                <c:pt idx="1000">
                  <c:v>0.1208728</c:v>
                </c:pt>
                <c:pt idx="1001">
                  <c:v>0.12386510000000001</c:v>
                </c:pt>
                <c:pt idx="1002">
                  <c:v>0.1189564</c:v>
                </c:pt>
                <c:pt idx="1003">
                  <c:v>0.11773550000000001</c:v>
                </c:pt>
                <c:pt idx="1004">
                  <c:v>0.12769759999999999</c:v>
                </c:pt>
                <c:pt idx="1005">
                  <c:v>0.1191593</c:v>
                </c:pt>
                <c:pt idx="1006">
                  <c:v>0.12706790000000001</c:v>
                </c:pt>
                <c:pt idx="1007">
                  <c:v>0.1237301</c:v>
                </c:pt>
                <c:pt idx="1008">
                  <c:v>0.13137450000000001</c:v>
                </c:pt>
                <c:pt idx="1009">
                  <c:v>0.12281010000000001</c:v>
                </c:pt>
                <c:pt idx="1010">
                  <c:v>0.12511549999999999</c:v>
                </c:pt>
                <c:pt idx="1011">
                  <c:v>0.12957109999999999</c:v>
                </c:pt>
                <c:pt idx="1012">
                  <c:v>0.1261176</c:v>
                </c:pt>
                <c:pt idx="1013">
                  <c:v>0.12295689999999999</c:v>
                </c:pt>
                <c:pt idx="1014">
                  <c:v>0.12341729999999999</c:v>
                </c:pt>
                <c:pt idx="1015">
                  <c:v>0.1225892</c:v>
                </c:pt>
                <c:pt idx="1016">
                  <c:v>0.1173574</c:v>
                </c:pt>
                <c:pt idx="1017">
                  <c:v>0.1178568</c:v>
                </c:pt>
                <c:pt idx="1018">
                  <c:v>0.11764090000000001</c:v>
                </c:pt>
                <c:pt idx="1019">
                  <c:v>0.1200103</c:v>
                </c:pt>
                <c:pt idx="1020">
                  <c:v>0.11762830000000001</c:v>
                </c:pt>
                <c:pt idx="1021">
                  <c:v>0.12702330000000001</c:v>
                </c:pt>
                <c:pt idx="1022">
                  <c:v>0.1200292</c:v>
                </c:pt>
                <c:pt idx="1023">
                  <c:v>0.120842</c:v>
                </c:pt>
                <c:pt idx="1024">
                  <c:v>0.1196034</c:v>
                </c:pt>
                <c:pt idx="1025">
                  <c:v>0.12063210000000001</c:v>
                </c:pt>
                <c:pt idx="1026">
                  <c:v>0.12469570000000001</c:v>
                </c:pt>
                <c:pt idx="1027">
                  <c:v>0.12279039999999999</c:v>
                </c:pt>
                <c:pt idx="1028">
                  <c:v>0.1265096</c:v>
                </c:pt>
                <c:pt idx="1029">
                  <c:v>0.1170635</c:v>
                </c:pt>
                <c:pt idx="1030">
                  <c:v>0.1201653</c:v>
                </c:pt>
                <c:pt idx="1031">
                  <c:v>0.1148347</c:v>
                </c:pt>
                <c:pt idx="1032">
                  <c:v>0.1234478</c:v>
                </c:pt>
                <c:pt idx="1033">
                  <c:v>0.1176243</c:v>
                </c:pt>
                <c:pt idx="1034">
                  <c:v>0.1173852</c:v>
                </c:pt>
                <c:pt idx="1035">
                  <c:v>0.12004140000000001</c:v>
                </c:pt>
                <c:pt idx="1036">
                  <c:v>0.1179443</c:v>
                </c:pt>
                <c:pt idx="1037">
                  <c:v>0.12951979999999999</c:v>
                </c:pt>
                <c:pt idx="1038">
                  <c:v>0.119357</c:v>
                </c:pt>
                <c:pt idx="1039">
                  <c:v>0.12696470000000001</c:v>
                </c:pt>
                <c:pt idx="1040">
                  <c:v>0.1190349</c:v>
                </c:pt>
                <c:pt idx="1041">
                  <c:v>0.12732370000000001</c:v>
                </c:pt>
                <c:pt idx="1042">
                  <c:v>0.118393</c:v>
                </c:pt>
                <c:pt idx="1043">
                  <c:v>0.12200569999999999</c:v>
                </c:pt>
                <c:pt idx="1044">
                  <c:v>0.1210582</c:v>
                </c:pt>
                <c:pt idx="1045">
                  <c:v>0.1293253</c:v>
                </c:pt>
                <c:pt idx="1046">
                  <c:v>0.11853669999999999</c:v>
                </c:pt>
                <c:pt idx="1047">
                  <c:v>0.12413589999999999</c:v>
                </c:pt>
                <c:pt idx="1048">
                  <c:v>0.1333367</c:v>
                </c:pt>
                <c:pt idx="1049">
                  <c:v>0.1211014</c:v>
                </c:pt>
                <c:pt idx="1050">
                  <c:v>0.1221931</c:v>
                </c:pt>
                <c:pt idx="1051">
                  <c:v>0.13205749999999999</c:v>
                </c:pt>
                <c:pt idx="1052">
                  <c:v>0.12780059999999999</c:v>
                </c:pt>
                <c:pt idx="1053">
                  <c:v>0.124776</c:v>
                </c:pt>
                <c:pt idx="1054">
                  <c:v>0.1263949</c:v>
                </c:pt>
                <c:pt idx="1055">
                  <c:v>0.1305588</c:v>
                </c:pt>
                <c:pt idx="1056">
                  <c:v>0.128302</c:v>
                </c:pt>
                <c:pt idx="1057">
                  <c:v>0.12826180000000001</c:v>
                </c:pt>
                <c:pt idx="1058">
                  <c:v>0.13068540000000001</c:v>
                </c:pt>
                <c:pt idx="1059">
                  <c:v>0.1218692</c:v>
                </c:pt>
                <c:pt idx="1060">
                  <c:v>0.1214875</c:v>
                </c:pt>
                <c:pt idx="1061">
                  <c:v>0.12578239999999999</c:v>
                </c:pt>
                <c:pt idx="1062">
                  <c:v>0.1268513</c:v>
                </c:pt>
                <c:pt idx="1063">
                  <c:v>0.1198906</c:v>
                </c:pt>
                <c:pt idx="1064">
                  <c:v>0.1254604</c:v>
                </c:pt>
                <c:pt idx="1065">
                  <c:v>0.1248042</c:v>
                </c:pt>
                <c:pt idx="1066">
                  <c:v>0.12147520000000001</c:v>
                </c:pt>
                <c:pt idx="1067">
                  <c:v>0.1267393</c:v>
                </c:pt>
                <c:pt idx="1068">
                  <c:v>0.12854560000000001</c:v>
                </c:pt>
                <c:pt idx="1069">
                  <c:v>0.12839809999999999</c:v>
                </c:pt>
                <c:pt idx="1070">
                  <c:v>0.12618090000000001</c:v>
                </c:pt>
                <c:pt idx="1071">
                  <c:v>0.12883349999999999</c:v>
                </c:pt>
                <c:pt idx="1072">
                  <c:v>0.1250956</c:v>
                </c:pt>
                <c:pt idx="1073">
                  <c:v>0.129555</c:v>
                </c:pt>
                <c:pt idx="1074">
                  <c:v>0.1248557</c:v>
                </c:pt>
                <c:pt idx="1075">
                  <c:v>0.1317914</c:v>
                </c:pt>
                <c:pt idx="1076">
                  <c:v>0.13441929999999999</c:v>
                </c:pt>
                <c:pt idx="1077">
                  <c:v>0.13308519999999999</c:v>
                </c:pt>
                <c:pt idx="1078">
                  <c:v>0.13184580000000001</c:v>
                </c:pt>
                <c:pt idx="1079">
                  <c:v>0.1374291</c:v>
                </c:pt>
                <c:pt idx="1080">
                  <c:v>0.13403200000000001</c:v>
                </c:pt>
                <c:pt idx="1081">
                  <c:v>0.1278675</c:v>
                </c:pt>
                <c:pt idx="1082">
                  <c:v>0.1334082</c:v>
                </c:pt>
                <c:pt idx="1083">
                  <c:v>0.1272702</c:v>
                </c:pt>
                <c:pt idx="1084">
                  <c:v>0.1315229</c:v>
                </c:pt>
                <c:pt idx="1085">
                  <c:v>0.1273389</c:v>
                </c:pt>
                <c:pt idx="1086">
                  <c:v>0.1294044</c:v>
                </c:pt>
                <c:pt idx="1087">
                  <c:v>0.13350490000000001</c:v>
                </c:pt>
                <c:pt idx="1088">
                  <c:v>0.1277856</c:v>
                </c:pt>
                <c:pt idx="1089">
                  <c:v>0.13544700000000001</c:v>
                </c:pt>
                <c:pt idx="1090">
                  <c:v>0.1299119</c:v>
                </c:pt>
                <c:pt idx="1091">
                  <c:v>0.13369210000000001</c:v>
                </c:pt>
                <c:pt idx="1092">
                  <c:v>0.13192039999999999</c:v>
                </c:pt>
                <c:pt idx="1093">
                  <c:v>0.13507189999999999</c:v>
                </c:pt>
                <c:pt idx="1094">
                  <c:v>0.1244405</c:v>
                </c:pt>
                <c:pt idx="1095">
                  <c:v>0.12657280000000001</c:v>
                </c:pt>
                <c:pt idx="1096">
                  <c:v>0.13610050000000001</c:v>
                </c:pt>
                <c:pt idx="1097">
                  <c:v>0.12675069999999999</c:v>
                </c:pt>
                <c:pt idx="1098">
                  <c:v>0.13518169999999999</c:v>
                </c:pt>
                <c:pt idx="1099">
                  <c:v>0.1237757</c:v>
                </c:pt>
                <c:pt idx="1100">
                  <c:v>0.13195229999999999</c:v>
                </c:pt>
                <c:pt idx="1101">
                  <c:v>0.13680980000000001</c:v>
                </c:pt>
                <c:pt idx="1102">
                  <c:v>0.13428619999999999</c:v>
                </c:pt>
                <c:pt idx="1103">
                  <c:v>0.12727350000000001</c:v>
                </c:pt>
                <c:pt idx="1104">
                  <c:v>0.1298464</c:v>
                </c:pt>
                <c:pt idx="1105">
                  <c:v>0.13109789999999999</c:v>
                </c:pt>
                <c:pt idx="1106">
                  <c:v>0.131826</c:v>
                </c:pt>
                <c:pt idx="1107">
                  <c:v>0.13237189999999999</c:v>
                </c:pt>
                <c:pt idx="1108">
                  <c:v>0.12547169999999999</c:v>
                </c:pt>
                <c:pt idx="1109">
                  <c:v>0.12826170000000001</c:v>
                </c:pt>
                <c:pt idx="1110">
                  <c:v>0.1361726</c:v>
                </c:pt>
                <c:pt idx="1111">
                  <c:v>0.1359804</c:v>
                </c:pt>
                <c:pt idx="1112">
                  <c:v>0.13664309999999999</c:v>
                </c:pt>
                <c:pt idx="1113">
                  <c:v>0.13805819999999999</c:v>
                </c:pt>
                <c:pt idx="1114">
                  <c:v>0.14004030000000001</c:v>
                </c:pt>
                <c:pt idx="1115">
                  <c:v>0.1484994</c:v>
                </c:pt>
                <c:pt idx="1116">
                  <c:v>0.14941740000000001</c:v>
                </c:pt>
                <c:pt idx="1117">
                  <c:v>0.14672859999999999</c:v>
                </c:pt>
                <c:pt idx="1118">
                  <c:v>0.13076360000000001</c:v>
                </c:pt>
                <c:pt idx="1119">
                  <c:v>0.14514179999999999</c:v>
                </c:pt>
                <c:pt idx="1120">
                  <c:v>0.15490429999999999</c:v>
                </c:pt>
                <c:pt idx="1121">
                  <c:v>0.16025130000000001</c:v>
                </c:pt>
                <c:pt idx="1122">
                  <c:v>0.1586593</c:v>
                </c:pt>
                <c:pt idx="1123">
                  <c:v>0.15586849999999999</c:v>
                </c:pt>
                <c:pt idx="1124">
                  <c:v>0.15560550000000001</c:v>
                </c:pt>
                <c:pt idx="1125">
                  <c:v>0.1542135</c:v>
                </c:pt>
                <c:pt idx="1126">
                  <c:v>0.1555822</c:v>
                </c:pt>
                <c:pt idx="1127">
                  <c:v>0.15335699999999999</c:v>
                </c:pt>
                <c:pt idx="1128">
                  <c:v>0.15403829999999999</c:v>
                </c:pt>
                <c:pt idx="1129">
                  <c:v>0.1513417</c:v>
                </c:pt>
                <c:pt idx="1130">
                  <c:v>0.15153</c:v>
                </c:pt>
                <c:pt idx="1131">
                  <c:v>0.15071190000000001</c:v>
                </c:pt>
                <c:pt idx="1132">
                  <c:v>0.15519620000000001</c:v>
                </c:pt>
                <c:pt idx="1133">
                  <c:v>0.15374280000000001</c:v>
                </c:pt>
                <c:pt idx="1134">
                  <c:v>0.15114520000000001</c:v>
                </c:pt>
                <c:pt idx="1135">
                  <c:v>0.15492230000000001</c:v>
                </c:pt>
                <c:pt idx="1136">
                  <c:v>0.15599299999999999</c:v>
                </c:pt>
                <c:pt idx="1137">
                  <c:v>0.15127309999999999</c:v>
                </c:pt>
                <c:pt idx="1138">
                  <c:v>0.15114089999999999</c:v>
                </c:pt>
                <c:pt idx="1139">
                  <c:v>0.15303639999999999</c:v>
                </c:pt>
                <c:pt idx="1140">
                  <c:v>0.1492802</c:v>
                </c:pt>
                <c:pt idx="1141">
                  <c:v>0.14948330000000001</c:v>
                </c:pt>
                <c:pt idx="1142">
                  <c:v>0.15484049999999999</c:v>
                </c:pt>
                <c:pt idx="1143">
                  <c:v>0.15521270000000001</c:v>
                </c:pt>
                <c:pt idx="1144">
                  <c:v>0.1498032</c:v>
                </c:pt>
                <c:pt idx="1145">
                  <c:v>0.15130840000000001</c:v>
                </c:pt>
                <c:pt idx="1146">
                  <c:v>0.15204210000000001</c:v>
                </c:pt>
                <c:pt idx="1147">
                  <c:v>0.14962590000000001</c:v>
                </c:pt>
                <c:pt idx="1148">
                  <c:v>0.1490243</c:v>
                </c:pt>
                <c:pt idx="1149">
                  <c:v>0.14879220000000001</c:v>
                </c:pt>
                <c:pt idx="1150">
                  <c:v>0.14847440000000001</c:v>
                </c:pt>
                <c:pt idx="1151">
                  <c:v>0.1486267</c:v>
                </c:pt>
                <c:pt idx="1152">
                  <c:v>0.14804110000000001</c:v>
                </c:pt>
                <c:pt idx="1153">
                  <c:v>0.14975920000000001</c:v>
                </c:pt>
                <c:pt idx="1154">
                  <c:v>0.14835209999999999</c:v>
                </c:pt>
                <c:pt idx="1155">
                  <c:v>0.14785970000000001</c:v>
                </c:pt>
                <c:pt idx="1156">
                  <c:v>0.1472309</c:v>
                </c:pt>
                <c:pt idx="1157">
                  <c:v>0.14896139999999999</c:v>
                </c:pt>
                <c:pt idx="1158">
                  <c:v>0.1465458</c:v>
                </c:pt>
                <c:pt idx="1159">
                  <c:v>0.15851989999999999</c:v>
                </c:pt>
                <c:pt idx="1160">
                  <c:v>0.15681400000000001</c:v>
                </c:pt>
                <c:pt idx="1161">
                  <c:v>0.15967590000000001</c:v>
                </c:pt>
                <c:pt idx="1162">
                  <c:v>0.1531245</c:v>
                </c:pt>
                <c:pt idx="1163">
                  <c:v>0.15317610000000001</c:v>
                </c:pt>
                <c:pt idx="1164">
                  <c:v>0.1522404</c:v>
                </c:pt>
                <c:pt idx="1165">
                  <c:v>0.1534914</c:v>
                </c:pt>
                <c:pt idx="1166">
                  <c:v>0.15385650000000001</c:v>
                </c:pt>
                <c:pt idx="1167">
                  <c:v>0.15266440000000001</c:v>
                </c:pt>
                <c:pt idx="1168">
                  <c:v>0.1444618</c:v>
                </c:pt>
                <c:pt idx="1169">
                  <c:v>0.14312929999999999</c:v>
                </c:pt>
                <c:pt idx="1170">
                  <c:v>0.14804229999999999</c:v>
                </c:pt>
                <c:pt idx="1171">
                  <c:v>0.15180759999999999</c:v>
                </c:pt>
                <c:pt idx="1172">
                  <c:v>0.1376627</c:v>
                </c:pt>
                <c:pt idx="1173">
                  <c:v>0.127083</c:v>
                </c:pt>
                <c:pt idx="1174">
                  <c:v>0.12949730000000001</c:v>
                </c:pt>
                <c:pt idx="1175">
                  <c:v>0.12815260000000001</c:v>
                </c:pt>
                <c:pt idx="1176">
                  <c:v>0.14367289999999999</c:v>
                </c:pt>
                <c:pt idx="1177">
                  <c:v>0.15750459999999999</c:v>
                </c:pt>
                <c:pt idx="1178">
                  <c:v>0.159666</c:v>
                </c:pt>
                <c:pt idx="1179">
                  <c:v>0.15697430000000001</c:v>
                </c:pt>
                <c:pt idx="1180">
                  <c:v>0.16155739999999999</c:v>
                </c:pt>
                <c:pt idx="1181">
                  <c:v>0.162964</c:v>
                </c:pt>
                <c:pt idx="1182">
                  <c:v>0.16377939999999999</c:v>
                </c:pt>
                <c:pt idx="1183">
                  <c:v>0.1650818</c:v>
                </c:pt>
                <c:pt idx="1184">
                  <c:v>0.164326</c:v>
                </c:pt>
                <c:pt idx="1185">
                  <c:v>0.16752539999999999</c:v>
                </c:pt>
                <c:pt idx="1186">
                  <c:v>0.16750680000000001</c:v>
                </c:pt>
                <c:pt idx="1187">
                  <c:v>0.16916139999999999</c:v>
                </c:pt>
                <c:pt idx="1188">
                  <c:v>0.17108509999999999</c:v>
                </c:pt>
                <c:pt idx="1189">
                  <c:v>0.170154</c:v>
                </c:pt>
                <c:pt idx="1190">
                  <c:v>0.17135690000000001</c:v>
                </c:pt>
                <c:pt idx="1191">
                  <c:v>0.1729694</c:v>
                </c:pt>
                <c:pt idx="1192">
                  <c:v>0.1684495</c:v>
                </c:pt>
                <c:pt idx="1193">
                  <c:v>0.16925100000000001</c:v>
                </c:pt>
                <c:pt idx="1194">
                  <c:v>0.16945669999999999</c:v>
                </c:pt>
                <c:pt idx="1195">
                  <c:v>0.1729667</c:v>
                </c:pt>
                <c:pt idx="1196">
                  <c:v>0.17206289999999999</c:v>
                </c:pt>
                <c:pt idx="1197">
                  <c:v>0.1708691</c:v>
                </c:pt>
                <c:pt idx="1198">
                  <c:v>0.17447960000000001</c:v>
                </c:pt>
                <c:pt idx="1199">
                  <c:v>0.1737699</c:v>
                </c:pt>
                <c:pt idx="1200">
                  <c:v>0.17363809999999999</c:v>
                </c:pt>
                <c:pt idx="1201">
                  <c:v>0.17692620000000001</c:v>
                </c:pt>
                <c:pt idx="1202">
                  <c:v>0.17929139999999999</c:v>
                </c:pt>
                <c:pt idx="1203">
                  <c:v>0.18050559999999999</c:v>
                </c:pt>
                <c:pt idx="1204">
                  <c:v>0.183952</c:v>
                </c:pt>
                <c:pt idx="1205">
                  <c:v>0.1889344</c:v>
                </c:pt>
                <c:pt idx="1206">
                  <c:v>0.19447719999999999</c:v>
                </c:pt>
                <c:pt idx="1207">
                  <c:v>0.20305329999999999</c:v>
                </c:pt>
                <c:pt idx="1208">
                  <c:v>0.19074469999999999</c:v>
                </c:pt>
                <c:pt idx="1209">
                  <c:v>0.19637760000000001</c:v>
                </c:pt>
                <c:pt idx="1210">
                  <c:v>0.16907240000000001</c:v>
                </c:pt>
                <c:pt idx="1211">
                  <c:v>0.15329029999999999</c:v>
                </c:pt>
                <c:pt idx="1212">
                  <c:v>0.157059</c:v>
                </c:pt>
                <c:pt idx="1213">
                  <c:v>0.1624601</c:v>
                </c:pt>
                <c:pt idx="1214">
                  <c:v>0.15082209999999999</c:v>
                </c:pt>
                <c:pt idx="1215">
                  <c:v>0.15757080000000001</c:v>
                </c:pt>
                <c:pt idx="1216">
                  <c:v>0.16361059999999999</c:v>
                </c:pt>
                <c:pt idx="1217">
                  <c:v>0.16349069999999999</c:v>
                </c:pt>
                <c:pt idx="1218">
                  <c:v>0.16209509999999999</c:v>
                </c:pt>
                <c:pt idx="1219">
                  <c:v>0.16517039999999999</c:v>
                </c:pt>
                <c:pt idx="1220">
                  <c:v>0.16647300000000001</c:v>
                </c:pt>
                <c:pt idx="1221">
                  <c:v>0.16674739999999999</c:v>
                </c:pt>
                <c:pt idx="1222">
                  <c:v>0.17015959999999999</c:v>
                </c:pt>
                <c:pt idx="1223">
                  <c:v>0.16924529999999999</c:v>
                </c:pt>
                <c:pt idx="1224">
                  <c:v>0.1693653</c:v>
                </c:pt>
                <c:pt idx="1225">
                  <c:v>0.16922860000000001</c:v>
                </c:pt>
                <c:pt idx="1226">
                  <c:v>0.1709456</c:v>
                </c:pt>
                <c:pt idx="1227">
                  <c:v>0.17037659999999999</c:v>
                </c:pt>
                <c:pt idx="1228">
                  <c:v>0.16835040000000001</c:v>
                </c:pt>
                <c:pt idx="1229">
                  <c:v>0.17204800000000001</c:v>
                </c:pt>
                <c:pt idx="1230">
                  <c:v>0.17021169999999999</c:v>
                </c:pt>
                <c:pt idx="1231">
                  <c:v>0.1709156</c:v>
                </c:pt>
                <c:pt idx="1232">
                  <c:v>0.1704985</c:v>
                </c:pt>
                <c:pt idx="1233">
                  <c:v>0.1743836</c:v>
                </c:pt>
                <c:pt idx="1234">
                  <c:v>0.17528969999999999</c:v>
                </c:pt>
                <c:pt idx="1235">
                  <c:v>0.1790293</c:v>
                </c:pt>
                <c:pt idx="1236">
                  <c:v>0.17949029999999999</c:v>
                </c:pt>
                <c:pt idx="1237">
                  <c:v>0.1771499</c:v>
                </c:pt>
                <c:pt idx="1238">
                  <c:v>0.17592740000000001</c:v>
                </c:pt>
                <c:pt idx="1239">
                  <c:v>0.1822165</c:v>
                </c:pt>
                <c:pt idx="1240">
                  <c:v>0.18278800000000001</c:v>
                </c:pt>
                <c:pt idx="1241">
                  <c:v>0.1793582</c:v>
                </c:pt>
                <c:pt idx="1242">
                  <c:v>0.18050930000000001</c:v>
                </c:pt>
                <c:pt idx="1243">
                  <c:v>0.17446420000000001</c:v>
                </c:pt>
                <c:pt idx="1244">
                  <c:v>0.16813049999999999</c:v>
                </c:pt>
                <c:pt idx="1245">
                  <c:v>0.16272600000000001</c:v>
                </c:pt>
                <c:pt idx="1246">
                  <c:v>0.1621843</c:v>
                </c:pt>
                <c:pt idx="1247">
                  <c:v>0.1629254</c:v>
                </c:pt>
                <c:pt idx="1248">
                  <c:v>0.16151750000000001</c:v>
                </c:pt>
                <c:pt idx="1249">
                  <c:v>0.1641997</c:v>
                </c:pt>
                <c:pt idx="1250">
                  <c:v>0.1648424</c:v>
                </c:pt>
                <c:pt idx="1251">
                  <c:v>0.16682640000000001</c:v>
                </c:pt>
                <c:pt idx="1252">
                  <c:v>0.1691433</c:v>
                </c:pt>
                <c:pt idx="1253">
                  <c:v>0.16947660000000001</c:v>
                </c:pt>
                <c:pt idx="1254">
                  <c:v>0.172573</c:v>
                </c:pt>
                <c:pt idx="1255">
                  <c:v>0.17605409999999999</c:v>
                </c:pt>
                <c:pt idx="1256">
                  <c:v>0.17829400000000001</c:v>
                </c:pt>
                <c:pt idx="1257">
                  <c:v>0.17849480000000001</c:v>
                </c:pt>
                <c:pt idx="1258">
                  <c:v>0.18429419999999999</c:v>
                </c:pt>
                <c:pt idx="1259">
                  <c:v>0.18490999999999999</c:v>
                </c:pt>
                <c:pt idx="1260">
                  <c:v>0.1846777</c:v>
                </c:pt>
                <c:pt idx="1261">
                  <c:v>0.1844731</c:v>
                </c:pt>
                <c:pt idx="1262">
                  <c:v>0.18993489999999999</c:v>
                </c:pt>
                <c:pt idx="1263">
                  <c:v>0.1908233</c:v>
                </c:pt>
                <c:pt idx="1264">
                  <c:v>0.1908504</c:v>
                </c:pt>
                <c:pt idx="1265">
                  <c:v>0.1975064</c:v>
                </c:pt>
                <c:pt idx="1266">
                  <c:v>0.19577439999999999</c:v>
                </c:pt>
                <c:pt idx="1267">
                  <c:v>0.20322009999999999</c:v>
                </c:pt>
                <c:pt idx="1268">
                  <c:v>0.1960943</c:v>
                </c:pt>
                <c:pt idx="1269">
                  <c:v>0.19758919999999999</c:v>
                </c:pt>
                <c:pt idx="1270">
                  <c:v>0.19421169999999999</c:v>
                </c:pt>
                <c:pt idx="1271">
                  <c:v>0.19082689999999999</c:v>
                </c:pt>
                <c:pt idx="1272">
                  <c:v>0.20030390000000001</c:v>
                </c:pt>
                <c:pt idx="1273">
                  <c:v>0.20128799999999999</c:v>
                </c:pt>
                <c:pt idx="1274">
                  <c:v>0.19893720000000001</c:v>
                </c:pt>
                <c:pt idx="1275">
                  <c:v>0.20438990000000001</c:v>
                </c:pt>
                <c:pt idx="1276">
                  <c:v>0.2088235</c:v>
                </c:pt>
                <c:pt idx="1277">
                  <c:v>0.2164624</c:v>
                </c:pt>
                <c:pt idx="1278">
                  <c:v>0.20531940000000001</c:v>
                </c:pt>
                <c:pt idx="1279">
                  <c:v>0.20315859999999999</c:v>
                </c:pt>
                <c:pt idx="1280">
                  <c:v>0.21509829999999999</c:v>
                </c:pt>
                <c:pt idx="1281">
                  <c:v>0.21051259999999999</c:v>
                </c:pt>
                <c:pt idx="1282">
                  <c:v>0.21077950000000001</c:v>
                </c:pt>
                <c:pt idx="1283">
                  <c:v>0.21333589999999999</c:v>
                </c:pt>
                <c:pt idx="1284">
                  <c:v>0.21964429999999999</c:v>
                </c:pt>
                <c:pt idx="1285">
                  <c:v>0.21318889999999999</c:v>
                </c:pt>
                <c:pt idx="1286">
                  <c:v>0.2143632</c:v>
                </c:pt>
                <c:pt idx="1287">
                  <c:v>0.21236530000000001</c:v>
                </c:pt>
                <c:pt idx="1288">
                  <c:v>0.21086750000000001</c:v>
                </c:pt>
                <c:pt idx="1289">
                  <c:v>0.22516449999999999</c:v>
                </c:pt>
                <c:pt idx="1290">
                  <c:v>0.21613019999999999</c:v>
                </c:pt>
                <c:pt idx="1291">
                  <c:v>0.2321049</c:v>
                </c:pt>
                <c:pt idx="1292">
                  <c:v>0.22223850000000001</c:v>
                </c:pt>
                <c:pt idx="1293">
                  <c:v>0.22458610000000001</c:v>
                </c:pt>
                <c:pt idx="1294">
                  <c:v>0.2177888</c:v>
                </c:pt>
                <c:pt idx="1295">
                  <c:v>0.2290558</c:v>
                </c:pt>
                <c:pt idx="1296">
                  <c:v>0.2101616</c:v>
                </c:pt>
                <c:pt idx="1297">
                  <c:v>0.21684590000000001</c:v>
                </c:pt>
                <c:pt idx="1298">
                  <c:v>0.2178272</c:v>
                </c:pt>
                <c:pt idx="1299">
                  <c:v>0.22251209999999999</c:v>
                </c:pt>
                <c:pt idx="1300">
                  <c:v>0.21941640000000001</c:v>
                </c:pt>
                <c:pt idx="1301">
                  <c:v>0.22089490000000001</c:v>
                </c:pt>
                <c:pt idx="1302">
                  <c:v>0.22647829999999999</c:v>
                </c:pt>
                <c:pt idx="1303">
                  <c:v>0.22373109999999999</c:v>
                </c:pt>
                <c:pt idx="1304">
                  <c:v>0.23360339999999999</c:v>
                </c:pt>
                <c:pt idx="1305">
                  <c:v>0.22934889999999999</c:v>
                </c:pt>
                <c:pt idx="1306">
                  <c:v>0.23053660000000001</c:v>
                </c:pt>
                <c:pt idx="1307">
                  <c:v>0.22709009999999999</c:v>
                </c:pt>
                <c:pt idx="1308">
                  <c:v>0.23018440000000001</c:v>
                </c:pt>
                <c:pt idx="1309">
                  <c:v>0.2366356</c:v>
                </c:pt>
                <c:pt idx="1310">
                  <c:v>0.2367976</c:v>
                </c:pt>
                <c:pt idx="1311">
                  <c:v>0.2270886</c:v>
                </c:pt>
                <c:pt idx="1312">
                  <c:v>0.21201339999999999</c:v>
                </c:pt>
                <c:pt idx="1313">
                  <c:v>0.214474</c:v>
                </c:pt>
                <c:pt idx="1314">
                  <c:v>0.21032049999999999</c:v>
                </c:pt>
                <c:pt idx="1315">
                  <c:v>0.2168378</c:v>
                </c:pt>
                <c:pt idx="1316">
                  <c:v>0.2163021</c:v>
                </c:pt>
                <c:pt idx="1317">
                  <c:v>0.2196408</c:v>
                </c:pt>
                <c:pt idx="1318">
                  <c:v>0.22051000000000001</c:v>
                </c:pt>
                <c:pt idx="1319">
                  <c:v>0.22679350000000001</c:v>
                </c:pt>
                <c:pt idx="1320">
                  <c:v>0.22306090000000001</c:v>
                </c:pt>
                <c:pt idx="1321">
                  <c:v>0.2190281</c:v>
                </c:pt>
                <c:pt idx="1322">
                  <c:v>0.21752379999999999</c:v>
                </c:pt>
                <c:pt idx="1323">
                  <c:v>0.23853360000000001</c:v>
                </c:pt>
                <c:pt idx="1324">
                  <c:v>0.2274844</c:v>
                </c:pt>
                <c:pt idx="1325">
                  <c:v>0.22029029999999999</c:v>
                </c:pt>
                <c:pt idx="1326">
                  <c:v>0.23159109999999999</c:v>
                </c:pt>
                <c:pt idx="1327">
                  <c:v>0.2346924</c:v>
                </c:pt>
                <c:pt idx="1328">
                  <c:v>0.2354416</c:v>
                </c:pt>
                <c:pt idx="1329">
                  <c:v>0.22690150000000001</c:v>
                </c:pt>
                <c:pt idx="1330">
                  <c:v>0.23031560000000001</c:v>
                </c:pt>
                <c:pt idx="1331">
                  <c:v>0.23298650000000001</c:v>
                </c:pt>
                <c:pt idx="1332">
                  <c:v>0.23876130000000001</c:v>
                </c:pt>
                <c:pt idx="1333">
                  <c:v>0.2250346</c:v>
                </c:pt>
                <c:pt idx="1334">
                  <c:v>0.2241736</c:v>
                </c:pt>
                <c:pt idx="1335">
                  <c:v>0.23092509999999999</c:v>
                </c:pt>
                <c:pt idx="1336">
                  <c:v>0.2306214</c:v>
                </c:pt>
                <c:pt idx="1337">
                  <c:v>0.2144016</c:v>
                </c:pt>
                <c:pt idx="1338">
                  <c:v>0.2406459</c:v>
                </c:pt>
                <c:pt idx="1339">
                  <c:v>0.22894519999999999</c:v>
                </c:pt>
                <c:pt idx="1340">
                  <c:v>0.2238532</c:v>
                </c:pt>
                <c:pt idx="1341">
                  <c:v>0.21951300000000001</c:v>
                </c:pt>
                <c:pt idx="1342">
                  <c:v>0.22321179999999999</c:v>
                </c:pt>
                <c:pt idx="1343">
                  <c:v>0.22184090000000001</c:v>
                </c:pt>
                <c:pt idx="1344">
                  <c:v>0.23232610000000001</c:v>
                </c:pt>
                <c:pt idx="1345">
                  <c:v>0.22871340000000001</c:v>
                </c:pt>
                <c:pt idx="1346">
                  <c:v>0.22641410000000001</c:v>
                </c:pt>
                <c:pt idx="1347">
                  <c:v>0.24652379999999999</c:v>
                </c:pt>
                <c:pt idx="1348">
                  <c:v>0.2440909</c:v>
                </c:pt>
                <c:pt idx="1349">
                  <c:v>0.2239804</c:v>
                </c:pt>
                <c:pt idx="1350">
                  <c:v>0.22664239999999999</c:v>
                </c:pt>
                <c:pt idx="1351">
                  <c:v>0.23090089999999999</c:v>
                </c:pt>
                <c:pt idx="1352">
                  <c:v>0.2116296</c:v>
                </c:pt>
                <c:pt idx="1353">
                  <c:v>0.2164509</c:v>
                </c:pt>
                <c:pt idx="1354">
                  <c:v>0.22575509999999999</c:v>
                </c:pt>
                <c:pt idx="1355">
                  <c:v>0.21043220000000001</c:v>
                </c:pt>
                <c:pt idx="1356">
                  <c:v>0.20108470000000001</c:v>
                </c:pt>
                <c:pt idx="1357">
                  <c:v>0.21782009999999999</c:v>
                </c:pt>
                <c:pt idx="1358">
                  <c:v>0.21785969999999999</c:v>
                </c:pt>
                <c:pt idx="1359">
                  <c:v>0.23000909999999999</c:v>
                </c:pt>
                <c:pt idx="1360">
                  <c:v>0.2360795</c:v>
                </c:pt>
                <c:pt idx="1361">
                  <c:v>0.23590230000000001</c:v>
                </c:pt>
                <c:pt idx="1362">
                  <c:v>0.22086600000000001</c:v>
                </c:pt>
                <c:pt idx="1363">
                  <c:v>0.2274215</c:v>
                </c:pt>
                <c:pt idx="1364">
                  <c:v>0.2267971</c:v>
                </c:pt>
                <c:pt idx="1365">
                  <c:v>0.2255807</c:v>
                </c:pt>
                <c:pt idx="1366">
                  <c:v>0.2259157</c:v>
                </c:pt>
                <c:pt idx="1367">
                  <c:v>0.22654940000000001</c:v>
                </c:pt>
                <c:pt idx="1368">
                  <c:v>0.2308501</c:v>
                </c:pt>
                <c:pt idx="1369">
                  <c:v>0.22281380000000001</c:v>
                </c:pt>
                <c:pt idx="1370">
                  <c:v>0.23025970000000001</c:v>
                </c:pt>
                <c:pt idx="1371">
                  <c:v>0.22440869999999999</c:v>
                </c:pt>
                <c:pt idx="1372">
                  <c:v>0.22493930000000001</c:v>
                </c:pt>
                <c:pt idx="1373">
                  <c:v>0.17291570000000001</c:v>
                </c:pt>
                <c:pt idx="1374">
                  <c:v>0.16546269999999999</c:v>
                </c:pt>
                <c:pt idx="1375">
                  <c:v>0.17087450000000001</c:v>
                </c:pt>
                <c:pt idx="1376">
                  <c:v>0.17631069999999999</c:v>
                </c:pt>
                <c:pt idx="1377">
                  <c:v>0.18328249999999999</c:v>
                </c:pt>
                <c:pt idx="1378">
                  <c:v>0.2011212</c:v>
                </c:pt>
                <c:pt idx="1379">
                  <c:v>0.2034405</c:v>
                </c:pt>
                <c:pt idx="1380">
                  <c:v>0.2072735</c:v>
                </c:pt>
                <c:pt idx="1381">
                  <c:v>0.20516690000000001</c:v>
                </c:pt>
                <c:pt idx="1382">
                  <c:v>0.20672789999999999</c:v>
                </c:pt>
                <c:pt idx="1383">
                  <c:v>0.2044483</c:v>
                </c:pt>
                <c:pt idx="1384">
                  <c:v>0.21691179999999999</c:v>
                </c:pt>
                <c:pt idx="1385">
                  <c:v>0.2075968</c:v>
                </c:pt>
                <c:pt idx="1386">
                  <c:v>0.21891650000000001</c:v>
                </c:pt>
                <c:pt idx="1387">
                  <c:v>0.21499960000000001</c:v>
                </c:pt>
                <c:pt idx="1388">
                  <c:v>0.21176329999999999</c:v>
                </c:pt>
                <c:pt idx="1389">
                  <c:v>0.2112134</c:v>
                </c:pt>
                <c:pt idx="1390">
                  <c:v>0.20833689999999999</c:v>
                </c:pt>
                <c:pt idx="1391">
                  <c:v>0.20659</c:v>
                </c:pt>
                <c:pt idx="1392">
                  <c:v>0.21244350000000001</c:v>
                </c:pt>
                <c:pt idx="1393">
                  <c:v>0.20601559999999999</c:v>
                </c:pt>
                <c:pt idx="1394">
                  <c:v>0.20988039999999999</c:v>
                </c:pt>
                <c:pt idx="1395">
                  <c:v>0.21220220000000001</c:v>
                </c:pt>
                <c:pt idx="1396">
                  <c:v>0.21532789999999999</c:v>
                </c:pt>
                <c:pt idx="1397">
                  <c:v>0.21441660000000001</c:v>
                </c:pt>
                <c:pt idx="1398">
                  <c:v>0.21607850000000001</c:v>
                </c:pt>
                <c:pt idx="1399">
                  <c:v>0.20890800000000001</c:v>
                </c:pt>
                <c:pt idx="1400">
                  <c:v>0.21277099999999999</c:v>
                </c:pt>
                <c:pt idx="1401">
                  <c:v>0.21208080000000001</c:v>
                </c:pt>
                <c:pt idx="1402">
                  <c:v>0.2147471</c:v>
                </c:pt>
                <c:pt idx="1403">
                  <c:v>0.2132241</c:v>
                </c:pt>
                <c:pt idx="1404">
                  <c:v>0.22154470000000001</c:v>
                </c:pt>
                <c:pt idx="1405">
                  <c:v>0.21312390000000001</c:v>
                </c:pt>
                <c:pt idx="1406">
                  <c:v>0.21641079999999999</c:v>
                </c:pt>
                <c:pt idx="1407">
                  <c:v>0.21298039999999999</c:v>
                </c:pt>
                <c:pt idx="1408">
                  <c:v>0.20876520000000001</c:v>
                </c:pt>
                <c:pt idx="1409">
                  <c:v>0.21154329999999999</c:v>
                </c:pt>
                <c:pt idx="1410">
                  <c:v>0.2131142</c:v>
                </c:pt>
                <c:pt idx="1411">
                  <c:v>0.21998819999999999</c:v>
                </c:pt>
                <c:pt idx="1412">
                  <c:v>0.22053909999999999</c:v>
                </c:pt>
                <c:pt idx="1413">
                  <c:v>0.21824370000000001</c:v>
                </c:pt>
                <c:pt idx="1414">
                  <c:v>0.2204769</c:v>
                </c:pt>
                <c:pt idx="1415">
                  <c:v>0.2241959</c:v>
                </c:pt>
                <c:pt idx="1416">
                  <c:v>0.22733329999999999</c:v>
                </c:pt>
                <c:pt idx="1417">
                  <c:v>0.2250299</c:v>
                </c:pt>
                <c:pt idx="1418">
                  <c:v>0.2271966</c:v>
                </c:pt>
                <c:pt idx="1419">
                  <c:v>0.22677079999999999</c:v>
                </c:pt>
                <c:pt idx="1420">
                  <c:v>0.22416749999999999</c:v>
                </c:pt>
                <c:pt idx="1421">
                  <c:v>0.2241447</c:v>
                </c:pt>
                <c:pt idx="1422">
                  <c:v>0.2280819</c:v>
                </c:pt>
                <c:pt idx="1423">
                  <c:v>0.22252140000000001</c:v>
                </c:pt>
                <c:pt idx="1424">
                  <c:v>0.23525260000000001</c:v>
                </c:pt>
                <c:pt idx="1425">
                  <c:v>0.23233670000000001</c:v>
                </c:pt>
                <c:pt idx="1426">
                  <c:v>0.23036470000000001</c:v>
                </c:pt>
                <c:pt idx="1427">
                  <c:v>0.22528239999999999</c:v>
                </c:pt>
                <c:pt idx="1428">
                  <c:v>0.22029879999999999</c:v>
                </c:pt>
                <c:pt idx="1429">
                  <c:v>0.20836009999999999</c:v>
                </c:pt>
                <c:pt idx="1430">
                  <c:v>0.205349</c:v>
                </c:pt>
                <c:pt idx="1431">
                  <c:v>0.20058970000000001</c:v>
                </c:pt>
                <c:pt idx="1432">
                  <c:v>0.17567669999999999</c:v>
                </c:pt>
                <c:pt idx="1433">
                  <c:v>0.1170572</c:v>
                </c:pt>
                <c:pt idx="1434">
                  <c:v>0.1061875</c:v>
                </c:pt>
                <c:pt idx="1435">
                  <c:v>0.1075719</c:v>
                </c:pt>
                <c:pt idx="1436">
                  <c:v>0.114757</c:v>
                </c:pt>
                <c:pt idx="1437">
                  <c:v>0.1105749</c:v>
                </c:pt>
                <c:pt idx="1438">
                  <c:v>0.10752780000000001</c:v>
                </c:pt>
                <c:pt idx="1439">
                  <c:v>0.1128798</c:v>
                </c:pt>
                <c:pt idx="1440">
                  <c:v>0.1101167</c:v>
                </c:pt>
                <c:pt idx="1441">
                  <c:v>0.1092828</c:v>
                </c:pt>
                <c:pt idx="1442">
                  <c:v>0.11373220000000001</c:v>
                </c:pt>
                <c:pt idx="1443">
                  <c:v>0.1131322</c:v>
                </c:pt>
                <c:pt idx="1444">
                  <c:v>0.13537080000000001</c:v>
                </c:pt>
                <c:pt idx="1445">
                  <c:v>0.14567189999999999</c:v>
                </c:pt>
                <c:pt idx="1446">
                  <c:v>0.13963139999999999</c:v>
                </c:pt>
                <c:pt idx="1447">
                  <c:v>0.13424549999999999</c:v>
                </c:pt>
                <c:pt idx="1448">
                  <c:v>0.1116326</c:v>
                </c:pt>
                <c:pt idx="1449">
                  <c:v>0.1162197</c:v>
                </c:pt>
                <c:pt idx="1450">
                  <c:v>0.1192575</c:v>
                </c:pt>
                <c:pt idx="1451">
                  <c:v>0.1052551</c:v>
                </c:pt>
                <c:pt idx="1452">
                  <c:v>0.1079895</c:v>
                </c:pt>
                <c:pt idx="1453">
                  <c:v>0.10764509999999999</c:v>
                </c:pt>
                <c:pt idx="1454">
                  <c:v>0.11212279999999999</c:v>
                </c:pt>
                <c:pt idx="1455">
                  <c:v>0.11633640000000001</c:v>
                </c:pt>
                <c:pt idx="1456">
                  <c:v>0.1167373</c:v>
                </c:pt>
                <c:pt idx="1457">
                  <c:v>0.1243123</c:v>
                </c:pt>
                <c:pt idx="1458">
                  <c:v>0.12888849999999999</c:v>
                </c:pt>
                <c:pt idx="1459">
                  <c:v>0.13151350000000001</c:v>
                </c:pt>
                <c:pt idx="1460">
                  <c:v>0.12824720000000001</c:v>
                </c:pt>
                <c:pt idx="1461">
                  <c:v>0.12653349999999999</c:v>
                </c:pt>
                <c:pt idx="1462">
                  <c:v>0.1191179</c:v>
                </c:pt>
                <c:pt idx="1463">
                  <c:v>0.12314659999999999</c:v>
                </c:pt>
                <c:pt idx="1464">
                  <c:v>0.12686159999999999</c:v>
                </c:pt>
                <c:pt idx="1465">
                  <c:v>0.1245338</c:v>
                </c:pt>
                <c:pt idx="1466">
                  <c:v>0.12163740000000001</c:v>
                </c:pt>
                <c:pt idx="1467">
                  <c:v>0.1242851</c:v>
                </c:pt>
                <c:pt idx="1468">
                  <c:v>0.1222599</c:v>
                </c:pt>
                <c:pt idx="1469">
                  <c:v>0.127556</c:v>
                </c:pt>
                <c:pt idx="1470">
                  <c:v>0.12819539999999999</c:v>
                </c:pt>
                <c:pt idx="1471">
                  <c:v>0.126218</c:v>
                </c:pt>
                <c:pt idx="1472">
                  <c:v>0.13267760000000001</c:v>
                </c:pt>
                <c:pt idx="1473">
                  <c:v>0.1249786</c:v>
                </c:pt>
                <c:pt idx="1474">
                  <c:v>0.11416030000000001</c:v>
                </c:pt>
                <c:pt idx="1475">
                  <c:v>0.11922240000000001</c:v>
                </c:pt>
                <c:pt idx="1476">
                  <c:v>0.11925769999999999</c:v>
                </c:pt>
                <c:pt idx="1477">
                  <c:v>0.1251507</c:v>
                </c:pt>
                <c:pt idx="1478">
                  <c:v>0.1176712</c:v>
                </c:pt>
                <c:pt idx="1479">
                  <c:v>0.1129352</c:v>
                </c:pt>
                <c:pt idx="1480">
                  <c:v>0.11314299999999999</c:v>
                </c:pt>
                <c:pt idx="1481">
                  <c:v>0.1125048</c:v>
                </c:pt>
                <c:pt idx="1482">
                  <c:v>0.1125348</c:v>
                </c:pt>
                <c:pt idx="1483">
                  <c:v>0.1151896</c:v>
                </c:pt>
                <c:pt idx="1484">
                  <c:v>0.1147167</c:v>
                </c:pt>
                <c:pt idx="1485">
                  <c:v>0.1091921</c:v>
                </c:pt>
                <c:pt idx="1486">
                  <c:v>0.11588030000000001</c:v>
                </c:pt>
                <c:pt idx="1487">
                  <c:v>0.1107573</c:v>
                </c:pt>
                <c:pt idx="1488">
                  <c:v>0.10796409999999999</c:v>
                </c:pt>
                <c:pt idx="1489">
                  <c:v>0.1123329</c:v>
                </c:pt>
                <c:pt idx="1490">
                  <c:v>0.1139761</c:v>
                </c:pt>
                <c:pt idx="1491">
                  <c:v>0.1100474</c:v>
                </c:pt>
                <c:pt idx="1492">
                  <c:v>0.1107909</c:v>
                </c:pt>
                <c:pt idx="1493">
                  <c:v>0.1110825</c:v>
                </c:pt>
                <c:pt idx="1494">
                  <c:v>0.1130399</c:v>
                </c:pt>
                <c:pt idx="1495">
                  <c:v>0.1149578</c:v>
                </c:pt>
                <c:pt idx="1496">
                  <c:v>0.1120747</c:v>
                </c:pt>
                <c:pt idx="1497">
                  <c:v>0.1078542</c:v>
                </c:pt>
                <c:pt idx="1498">
                  <c:v>0.1168211</c:v>
                </c:pt>
                <c:pt idx="1499">
                  <c:v>0.1217544</c:v>
                </c:pt>
                <c:pt idx="1500">
                  <c:v>0.1210376</c:v>
                </c:pt>
                <c:pt idx="1501">
                  <c:v>0.1230463</c:v>
                </c:pt>
                <c:pt idx="1502">
                  <c:v>0.11977069999999999</c:v>
                </c:pt>
                <c:pt idx="1503">
                  <c:v>0.11836140000000001</c:v>
                </c:pt>
                <c:pt idx="1504">
                  <c:v>0.1106948</c:v>
                </c:pt>
                <c:pt idx="1505">
                  <c:v>0.1105492</c:v>
                </c:pt>
                <c:pt idx="1506">
                  <c:v>0.1089982</c:v>
                </c:pt>
                <c:pt idx="1507">
                  <c:v>0.1086879</c:v>
                </c:pt>
                <c:pt idx="1508">
                  <c:v>0.10843659999999999</c:v>
                </c:pt>
                <c:pt idx="1509">
                  <c:v>0.1127504</c:v>
                </c:pt>
                <c:pt idx="1510">
                  <c:v>0.1109631</c:v>
                </c:pt>
                <c:pt idx="1511">
                  <c:v>0.1108899</c:v>
                </c:pt>
                <c:pt idx="1512">
                  <c:v>0.1149621</c:v>
                </c:pt>
                <c:pt idx="1513">
                  <c:v>0.11661000000000001</c:v>
                </c:pt>
                <c:pt idx="1514">
                  <c:v>0.1179897</c:v>
                </c:pt>
                <c:pt idx="1515">
                  <c:v>0.1074083</c:v>
                </c:pt>
                <c:pt idx="1516">
                  <c:v>0.11090029999999999</c:v>
                </c:pt>
                <c:pt idx="1517">
                  <c:v>0.10936709999999999</c:v>
                </c:pt>
                <c:pt idx="1518">
                  <c:v>0.1111769</c:v>
                </c:pt>
                <c:pt idx="1519">
                  <c:v>0.1134869</c:v>
                </c:pt>
                <c:pt idx="1520">
                  <c:v>0.1185889</c:v>
                </c:pt>
                <c:pt idx="1521">
                  <c:v>0.1173694</c:v>
                </c:pt>
                <c:pt idx="1522">
                  <c:v>0.11472640000000001</c:v>
                </c:pt>
                <c:pt idx="1523">
                  <c:v>0.118662</c:v>
                </c:pt>
                <c:pt idx="1524">
                  <c:v>0.11855549999999999</c:v>
                </c:pt>
                <c:pt idx="1525">
                  <c:v>0.11528629999999999</c:v>
                </c:pt>
                <c:pt idx="1526">
                  <c:v>0.11397359999999999</c:v>
                </c:pt>
                <c:pt idx="1527">
                  <c:v>0.11837839999999999</c:v>
                </c:pt>
                <c:pt idx="1528">
                  <c:v>0.1194263</c:v>
                </c:pt>
                <c:pt idx="1529">
                  <c:v>0.11612889999999999</c:v>
                </c:pt>
                <c:pt idx="1530">
                  <c:v>0.11808829999999999</c:v>
                </c:pt>
                <c:pt idx="1531">
                  <c:v>0.12231590000000001</c:v>
                </c:pt>
                <c:pt idx="1532">
                  <c:v>0.11835469999999999</c:v>
                </c:pt>
                <c:pt idx="1533">
                  <c:v>0.11536059999999999</c:v>
                </c:pt>
                <c:pt idx="1534">
                  <c:v>0.1200572</c:v>
                </c:pt>
                <c:pt idx="1535">
                  <c:v>0.11792329999999999</c:v>
                </c:pt>
                <c:pt idx="1536">
                  <c:v>0.1130785</c:v>
                </c:pt>
                <c:pt idx="1537">
                  <c:v>0.11168359999999999</c:v>
                </c:pt>
                <c:pt idx="1538">
                  <c:v>0.11453869999999999</c:v>
                </c:pt>
                <c:pt idx="1539">
                  <c:v>0.1112645</c:v>
                </c:pt>
                <c:pt idx="1540">
                  <c:v>0.1085594</c:v>
                </c:pt>
                <c:pt idx="1541">
                  <c:v>0.1062734</c:v>
                </c:pt>
                <c:pt idx="1542">
                  <c:v>0.11111939999999999</c:v>
                </c:pt>
                <c:pt idx="1543">
                  <c:v>0.1085631</c:v>
                </c:pt>
                <c:pt idx="1544">
                  <c:v>0.1083128</c:v>
                </c:pt>
                <c:pt idx="1545">
                  <c:v>0.1134846</c:v>
                </c:pt>
                <c:pt idx="1546">
                  <c:v>0.1130988</c:v>
                </c:pt>
                <c:pt idx="1547">
                  <c:v>0.1139826</c:v>
                </c:pt>
                <c:pt idx="1548">
                  <c:v>0.11512790000000001</c:v>
                </c:pt>
                <c:pt idx="1549">
                  <c:v>0.116827</c:v>
                </c:pt>
                <c:pt idx="1550">
                  <c:v>0.11816309999999999</c:v>
                </c:pt>
                <c:pt idx="1551">
                  <c:v>0.1148163</c:v>
                </c:pt>
                <c:pt idx="1552">
                  <c:v>0.1179669</c:v>
                </c:pt>
                <c:pt idx="1553">
                  <c:v>0.1171261</c:v>
                </c:pt>
                <c:pt idx="1554">
                  <c:v>0.1171745</c:v>
                </c:pt>
                <c:pt idx="1555">
                  <c:v>0.1180401</c:v>
                </c:pt>
                <c:pt idx="1556">
                  <c:v>0.1226392</c:v>
                </c:pt>
                <c:pt idx="1557">
                  <c:v>0.1198072</c:v>
                </c:pt>
                <c:pt idx="1558">
                  <c:v>0.11719640000000001</c:v>
                </c:pt>
                <c:pt idx="1559">
                  <c:v>0.1202178</c:v>
                </c:pt>
                <c:pt idx="1560">
                  <c:v>0.1206797</c:v>
                </c:pt>
                <c:pt idx="1561">
                  <c:v>0.1198342</c:v>
                </c:pt>
                <c:pt idx="1562">
                  <c:v>0.1178046</c:v>
                </c:pt>
                <c:pt idx="1563">
                  <c:v>0.12012150000000001</c:v>
                </c:pt>
                <c:pt idx="1564">
                  <c:v>0.11996900000000001</c:v>
                </c:pt>
                <c:pt idx="1565">
                  <c:v>0.1193944</c:v>
                </c:pt>
                <c:pt idx="1566">
                  <c:v>0.1197322</c:v>
                </c:pt>
                <c:pt idx="1567">
                  <c:v>0.12347470000000001</c:v>
                </c:pt>
                <c:pt idx="1568">
                  <c:v>0.11913890000000001</c:v>
                </c:pt>
                <c:pt idx="1569">
                  <c:v>0.1180064</c:v>
                </c:pt>
                <c:pt idx="1570">
                  <c:v>0.1178776</c:v>
                </c:pt>
                <c:pt idx="1571">
                  <c:v>0.1188897</c:v>
                </c:pt>
                <c:pt idx="1572">
                  <c:v>0.1194735</c:v>
                </c:pt>
                <c:pt idx="1573">
                  <c:v>0.11725140000000001</c:v>
                </c:pt>
                <c:pt idx="1574">
                  <c:v>0.1205643</c:v>
                </c:pt>
                <c:pt idx="1575">
                  <c:v>0.11696429999999999</c:v>
                </c:pt>
                <c:pt idx="1576">
                  <c:v>0.1176418</c:v>
                </c:pt>
                <c:pt idx="1577">
                  <c:v>0.116332</c:v>
                </c:pt>
                <c:pt idx="1578">
                  <c:v>0.1177897</c:v>
                </c:pt>
                <c:pt idx="1579">
                  <c:v>0.1168614</c:v>
                </c:pt>
                <c:pt idx="1580">
                  <c:v>0.11645129999999999</c:v>
                </c:pt>
                <c:pt idx="1581">
                  <c:v>0.1199288</c:v>
                </c:pt>
                <c:pt idx="1582">
                  <c:v>0.1171533</c:v>
                </c:pt>
                <c:pt idx="1583">
                  <c:v>0.116047</c:v>
                </c:pt>
                <c:pt idx="1584">
                  <c:v>0.1120051</c:v>
                </c:pt>
                <c:pt idx="1585">
                  <c:v>0.1112297</c:v>
                </c:pt>
                <c:pt idx="1586">
                  <c:v>0.1060174</c:v>
                </c:pt>
                <c:pt idx="1587">
                  <c:v>0.1032906</c:v>
                </c:pt>
                <c:pt idx="1588">
                  <c:v>0.1011804</c:v>
                </c:pt>
                <c:pt idx="1589">
                  <c:v>0.1018881</c:v>
                </c:pt>
                <c:pt idx="1590">
                  <c:v>0.1022293</c:v>
                </c:pt>
                <c:pt idx="1591">
                  <c:v>9.9496150000000005E-2</c:v>
                </c:pt>
                <c:pt idx="1592">
                  <c:v>0.10075439999999999</c:v>
                </c:pt>
                <c:pt idx="1593">
                  <c:v>0.1030051</c:v>
                </c:pt>
                <c:pt idx="1594">
                  <c:v>9.9445989999999998E-2</c:v>
                </c:pt>
                <c:pt idx="1595">
                  <c:v>0.1007966</c:v>
                </c:pt>
                <c:pt idx="1596">
                  <c:v>0.103949</c:v>
                </c:pt>
                <c:pt idx="1597">
                  <c:v>0.100437</c:v>
                </c:pt>
                <c:pt idx="1598">
                  <c:v>9.9112469999999994E-2</c:v>
                </c:pt>
                <c:pt idx="1599">
                  <c:v>0.1018815</c:v>
                </c:pt>
                <c:pt idx="1600">
                  <c:v>0.1044274</c:v>
                </c:pt>
                <c:pt idx="1601">
                  <c:v>0.1027431</c:v>
                </c:pt>
                <c:pt idx="1602">
                  <c:v>0.101171</c:v>
                </c:pt>
                <c:pt idx="1603">
                  <c:v>0.1023309</c:v>
                </c:pt>
                <c:pt idx="1604">
                  <c:v>0.1008597</c:v>
                </c:pt>
                <c:pt idx="1605">
                  <c:v>0.101386</c:v>
                </c:pt>
                <c:pt idx="1606">
                  <c:v>9.9969849999999999E-2</c:v>
                </c:pt>
                <c:pt idx="1607">
                  <c:v>0.10496949999999999</c:v>
                </c:pt>
                <c:pt idx="1608">
                  <c:v>0.10276540000000001</c:v>
                </c:pt>
                <c:pt idx="1609">
                  <c:v>0.1003247</c:v>
                </c:pt>
                <c:pt idx="1610">
                  <c:v>0.1021039</c:v>
                </c:pt>
                <c:pt idx="1611">
                  <c:v>0.10082289999999999</c:v>
                </c:pt>
                <c:pt idx="1612">
                  <c:v>0.1001896</c:v>
                </c:pt>
                <c:pt idx="1613">
                  <c:v>0.10211530000000001</c:v>
                </c:pt>
                <c:pt idx="1614">
                  <c:v>0.1064529</c:v>
                </c:pt>
                <c:pt idx="1615">
                  <c:v>0.1061928</c:v>
                </c:pt>
                <c:pt idx="1616">
                  <c:v>0.1051416</c:v>
                </c:pt>
                <c:pt idx="1617">
                  <c:v>0.102475</c:v>
                </c:pt>
                <c:pt idx="1618">
                  <c:v>0.1012494</c:v>
                </c:pt>
                <c:pt idx="1619">
                  <c:v>0.10086290000000001</c:v>
                </c:pt>
                <c:pt idx="1620">
                  <c:v>0.10061920000000001</c:v>
                </c:pt>
                <c:pt idx="1621">
                  <c:v>0.10369490000000001</c:v>
                </c:pt>
                <c:pt idx="1622">
                  <c:v>0.1012198</c:v>
                </c:pt>
                <c:pt idx="1623">
                  <c:v>0.1014526</c:v>
                </c:pt>
                <c:pt idx="1624">
                  <c:v>0.10688259999999999</c:v>
                </c:pt>
                <c:pt idx="1625">
                  <c:v>0.107861</c:v>
                </c:pt>
                <c:pt idx="1626">
                  <c:v>0.1025553</c:v>
                </c:pt>
                <c:pt idx="1627">
                  <c:v>9.8283599999999999E-2</c:v>
                </c:pt>
                <c:pt idx="1628">
                  <c:v>0.1027604</c:v>
                </c:pt>
                <c:pt idx="1629">
                  <c:v>0.104701</c:v>
                </c:pt>
                <c:pt idx="1630">
                  <c:v>0.1006758</c:v>
                </c:pt>
                <c:pt idx="1631">
                  <c:v>9.9624489999999996E-2</c:v>
                </c:pt>
                <c:pt idx="1632">
                  <c:v>0.1029321</c:v>
                </c:pt>
                <c:pt idx="1633">
                  <c:v>0.10049329999999999</c:v>
                </c:pt>
                <c:pt idx="1634">
                  <c:v>9.8621680000000003E-2</c:v>
                </c:pt>
                <c:pt idx="1635">
                  <c:v>0.1047814</c:v>
                </c:pt>
                <c:pt idx="1636">
                  <c:v>0.10314859999999999</c:v>
                </c:pt>
                <c:pt idx="1637">
                  <c:v>9.9698439999999999E-2</c:v>
                </c:pt>
                <c:pt idx="1638">
                  <c:v>9.9001679999999995E-2</c:v>
                </c:pt>
                <c:pt idx="1639">
                  <c:v>0.10620449999999999</c:v>
                </c:pt>
                <c:pt idx="1640">
                  <c:v>0.1022501</c:v>
                </c:pt>
                <c:pt idx="1641">
                  <c:v>0.1014354</c:v>
                </c:pt>
                <c:pt idx="1642">
                  <c:v>0.10106229999999999</c:v>
                </c:pt>
                <c:pt idx="1643">
                  <c:v>0.1058616</c:v>
                </c:pt>
                <c:pt idx="1644">
                  <c:v>0.1025963</c:v>
                </c:pt>
                <c:pt idx="1645">
                  <c:v>0.1048371</c:v>
                </c:pt>
                <c:pt idx="1646">
                  <c:v>0.107138</c:v>
                </c:pt>
                <c:pt idx="1647">
                  <c:v>0.1064172</c:v>
                </c:pt>
                <c:pt idx="1648">
                  <c:v>0.1077104</c:v>
                </c:pt>
                <c:pt idx="1649">
                  <c:v>0.1028396</c:v>
                </c:pt>
                <c:pt idx="1650">
                  <c:v>0.1051204</c:v>
                </c:pt>
                <c:pt idx="1651">
                  <c:v>0.1057742</c:v>
                </c:pt>
                <c:pt idx="1652">
                  <c:v>0.10306990000000001</c:v>
                </c:pt>
                <c:pt idx="1653">
                  <c:v>0.1104168</c:v>
                </c:pt>
                <c:pt idx="1654">
                  <c:v>0.107184</c:v>
                </c:pt>
                <c:pt idx="1655">
                  <c:v>0.1057144</c:v>
                </c:pt>
                <c:pt idx="1656">
                  <c:v>0.10097490000000001</c:v>
                </c:pt>
                <c:pt idx="1657">
                  <c:v>0.1028187</c:v>
                </c:pt>
                <c:pt idx="1658">
                  <c:v>0.1065458</c:v>
                </c:pt>
                <c:pt idx="1659">
                  <c:v>0.1037255</c:v>
                </c:pt>
                <c:pt idx="1660">
                  <c:v>0.1015114</c:v>
                </c:pt>
                <c:pt idx="1661">
                  <c:v>0.1089913</c:v>
                </c:pt>
                <c:pt idx="1662">
                  <c:v>0.1039911</c:v>
                </c:pt>
                <c:pt idx="1663">
                  <c:v>0.1060353</c:v>
                </c:pt>
                <c:pt idx="1664">
                  <c:v>0.1055779</c:v>
                </c:pt>
                <c:pt idx="1665">
                  <c:v>0.10848480000000001</c:v>
                </c:pt>
                <c:pt idx="1666">
                  <c:v>0.1060673</c:v>
                </c:pt>
                <c:pt idx="1667">
                  <c:v>0.10671700000000001</c:v>
                </c:pt>
                <c:pt idx="1668">
                  <c:v>0.1050594</c:v>
                </c:pt>
                <c:pt idx="1669">
                  <c:v>0.11070339999999999</c:v>
                </c:pt>
                <c:pt idx="1670">
                  <c:v>0.1121759</c:v>
                </c:pt>
                <c:pt idx="1671">
                  <c:v>0.11217009999999999</c:v>
                </c:pt>
                <c:pt idx="1672">
                  <c:v>0.1091608</c:v>
                </c:pt>
                <c:pt idx="1673">
                  <c:v>0.114472</c:v>
                </c:pt>
                <c:pt idx="1674">
                  <c:v>0.1137354</c:v>
                </c:pt>
                <c:pt idx="1675">
                  <c:v>0.11047659999999999</c:v>
                </c:pt>
                <c:pt idx="1676">
                  <c:v>0.1156151</c:v>
                </c:pt>
                <c:pt idx="1677">
                  <c:v>0.1126123</c:v>
                </c:pt>
                <c:pt idx="1678">
                  <c:v>0.1168434</c:v>
                </c:pt>
                <c:pt idx="1679">
                  <c:v>0.1152836</c:v>
                </c:pt>
                <c:pt idx="1680">
                  <c:v>0.1144145</c:v>
                </c:pt>
                <c:pt idx="1681">
                  <c:v>0.1123488</c:v>
                </c:pt>
                <c:pt idx="1682">
                  <c:v>0.1136239</c:v>
                </c:pt>
                <c:pt idx="1683">
                  <c:v>0.11508599999999999</c:v>
                </c:pt>
                <c:pt idx="1684">
                  <c:v>0.11373949999999999</c:v>
                </c:pt>
                <c:pt idx="1685">
                  <c:v>0.1127071</c:v>
                </c:pt>
                <c:pt idx="1686">
                  <c:v>0.1125915</c:v>
                </c:pt>
                <c:pt idx="1687">
                  <c:v>0.1158777</c:v>
                </c:pt>
                <c:pt idx="1688">
                  <c:v>0.1105212</c:v>
                </c:pt>
                <c:pt idx="1689">
                  <c:v>0.1108995</c:v>
                </c:pt>
                <c:pt idx="1690">
                  <c:v>0.1117853</c:v>
                </c:pt>
                <c:pt idx="1691">
                  <c:v>0.1115946</c:v>
                </c:pt>
                <c:pt idx="1692">
                  <c:v>0.1133464</c:v>
                </c:pt>
                <c:pt idx="1693">
                  <c:v>0.10954079999999999</c:v>
                </c:pt>
                <c:pt idx="1694">
                  <c:v>0.115012</c:v>
                </c:pt>
                <c:pt idx="1695">
                  <c:v>0.10907219999999999</c:v>
                </c:pt>
                <c:pt idx="1696">
                  <c:v>0.1208853</c:v>
                </c:pt>
                <c:pt idx="1697">
                  <c:v>0.1154443</c:v>
                </c:pt>
                <c:pt idx="1698">
                  <c:v>0.1157262</c:v>
                </c:pt>
                <c:pt idx="1699">
                  <c:v>0.113814</c:v>
                </c:pt>
                <c:pt idx="1700">
                  <c:v>0.1120321</c:v>
                </c:pt>
                <c:pt idx="1701">
                  <c:v>0.11739280000000001</c:v>
                </c:pt>
                <c:pt idx="1702">
                  <c:v>0.12285409999999999</c:v>
                </c:pt>
                <c:pt idx="1703">
                  <c:v>0.112261</c:v>
                </c:pt>
                <c:pt idx="1704">
                  <c:v>0.1146379</c:v>
                </c:pt>
                <c:pt idx="1705">
                  <c:v>0.11931</c:v>
                </c:pt>
                <c:pt idx="1706">
                  <c:v>0.11648269999999999</c:v>
                </c:pt>
                <c:pt idx="1707">
                  <c:v>0.11776209999999999</c:v>
                </c:pt>
                <c:pt idx="1708">
                  <c:v>0.1134405</c:v>
                </c:pt>
                <c:pt idx="1709">
                  <c:v>0.1205063</c:v>
                </c:pt>
                <c:pt idx="1710">
                  <c:v>0.12204139999999999</c:v>
                </c:pt>
                <c:pt idx="1711">
                  <c:v>0.1200725</c:v>
                </c:pt>
                <c:pt idx="1712">
                  <c:v>0.12511910000000001</c:v>
                </c:pt>
                <c:pt idx="1713">
                  <c:v>0.1201916</c:v>
                </c:pt>
                <c:pt idx="1714">
                  <c:v>0.115482</c:v>
                </c:pt>
                <c:pt idx="1715">
                  <c:v>0.1242905</c:v>
                </c:pt>
                <c:pt idx="1716">
                  <c:v>0.11948350000000001</c:v>
                </c:pt>
                <c:pt idx="1717">
                  <c:v>0.1206178</c:v>
                </c:pt>
                <c:pt idx="1718">
                  <c:v>0.1227449</c:v>
                </c:pt>
                <c:pt idx="1719">
                  <c:v>0.12468410000000001</c:v>
                </c:pt>
                <c:pt idx="1720">
                  <c:v>0.12111959999999999</c:v>
                </c:pt>
                <c:pt idx="1721">
                  <c:v>0.1193236</c:v>
                </c:pt>
                <c:pt idx="1722">
                  <c:v>0.13347049999999999</c:v>
                </c:pt>
                <c:pt idx="1723">
                  <c:v>0.12716179999999999</c:v>
                </c:pt>
                <c:pt idx="1724">
                  <c:v>0.1263367</c:v>
                </c:pt>
                <c:pt idx="1725">
                  <c:v>0.12776750000000001</c:v>
                </c:pt>
                <c:pt idx="1726">
                  <c:v>0.1289621</c:v>
                </c:pt>
                <c:pt idx="1727">
                  <c:v>0.1298889</c:v>
                </c:pt>
                <c:pt idx="1728">
                  <c:v>0.1258184</c:v>
                </c:pt>
                <c:pt idx="1729">
                  <c:v>0.12582489999999999</c:v>
                </c:pt>
                <c:pt idx="1730">
                  <c:v>0.1269827</c:v>
                </c:pt>
                <c:pt idx="1731">
                  <c:v>0.11965720000000001</c:v>
                </c:pt>
                <c:pt idx="1732">
                  <c:v>0.1247952</c:v>
                </c:pt>
                <c:pt idx="1733">
                  <c:v>0.1230697</c:v>
                </c:pt>
                <c:pt idx="1734">
                  <c:v>0.1237573</c:v>
                </c:pt>
                <c:pt idx="1735">
                  <c:v>0.12403989999999999</c:v>
                </c:pt>
                <c:pt idx="1736">
                  <c:v>0.1209969</c:v>
                </c:pt>
                <c:pt idx="1737">
                  <c:v>0.126864</c:v>
                </c:pt>
                <c:pt idx="1738">
                  <c:v>0.12472080000000001</c:v>
                </c:pt>
                <c:pt idx="1739">
                  <c:v>0.12663070000000001</c:v>
                </c:pt>
                <c:pt idx="1740">
                  <c:v>0.1269777</c:v>
                </c:pt>
                <c:pt idx="1741">
                  <c:v>0.13145870000000001</c:v>
                </c:pt>
                <c:pt idx="1742">
                  <c:v>0.1311213</c:v>
                </c:pt>
                <c:pt idx="1743">
                  <c:v>0.12844749999999999</c:v>
                </c:pt>
                <c:pt idx="1744">
                  <c:v>0.12758410000000001</c:v>
                </c:pt>
                <c:pt idx="1745">
                  <c:v>0.1270955</c:v>
                </c:pt>
                <c:pt idx="1746">
                  <c:v>0.12772530000000001</c:v>
                </c:pt>
                <c:pt idx="1747">
                  <c:v>0.12607769999999999</c:v>
                </c:pt>
                <c:pt idx="1748">
                  <c:v>0.12698950000000001</c:v>
                </c:pt>
                <c:pt idx="1749">
                  <c:v>0.12734210000000001</c:v>
                </c:pt>
                <c:pt idx="1750">
                  <c:v>0.1264776</c:v>
                </c:pt>
                <c:pt idx="1751">
                  <c:v>0.1246114</c:v>
                </c:pt>
                <c:pt idx="1752">
                  <c:v>0.12716430000000001</c:v>
                </c:pt>
                <c:pt idx="1753">
                  <c:v>0.1244386</c:v>
                </c:pt>
                <c:pt idx="1754">
                  <c:v>0.12855369999999999</c:v>
                </c:pt>
                <c:pt idx="1755">
                  <c:v>0.12695490000000001</c:v>
                </c:pt>
                <c:pt idx="1756">
                  <c:v>0.1231032</c:v>
                </c:pt>
                <c:pt idx="1757">
                  <c:v>0.1298705</c:v>
                </c:pt>
                <c:pt idx="1758">
                  <c:v>0.12678249999999999</c:v>
                </c:pt>
                <c:pt idx="1759">
                  <c:v>0.13223869999999999</c:v>
                </c:pt>
                <c:pt idx="1760">
                  <c:v>0.1310095</c:v>
                </c:pt>
                <c:pt idx="1761">
                  <c:v>0.12868750000000001</c:v>
                </c:pt>
                <c:pt idx="1762">
                  <c:v>0.12700929999999999</c:v>
                </c:pt>
                <c:pt idx="1763">
                  <c:v>0.13182389999999999</c:v>
                </c:pt>
                <c:pt idx="1764">
                  <c:v>0.12815199999999999</c:v>
                </c:pt>
                <c:pt idx="1765">
                  <c:v>0.12787380000000001</c:v>
                </c:pt>
                <c:pt idx="1766">
                  <c:v>0.12682740000000001</c:v>
                </c:pt>
                <c:pt idx="1767">
                  <c:v>0.12638530000000001</c:v>
                </c:pt>
                <c:pt idx="1768">
                  <c:v>0.12346559999999999</c:v>
                </c:pt>
                <c:pt idx="1769">
                  <c:v>0.12334349999999999</c:v>
                </c:pt>
                <c:pt idx="1770">
                  <c:v>0.1243025</c:v>
                </c:pt>
                <c:pt idx="1771">
                  <c:v>0.1229412</c:v>
                </c:pt>
                <c:pt idx="1772">
                  <c:v>0.122557</c:v>
                </c:pt>
                <c:pt idx="1773">
                  <c:v>0.1190896</c:v>
                </c:pt>
                <c:pt idx="1774">
                  <c:v>0.1240988</c:v>
                </c:pt>
                <c:pt idx="1775">
                  <c:v>0.1210865</c:v>
                </c:pt>
                <c:pt idx="1776">
                  <c:v>0.1234606</c:v>
                </c:pt>
                <c:pt idx="1777">
                  <c:v>0.12300759999999999</c:v>
                </c:pt>
                <c:pt idx="1778">
                  <c:v>0.12435889999999999</c:v>
                </c:pt>
                <c:pt idx="1779">
                  <c:v>0.1242849</c:v>
                </c:pt>
                <c:pt idx="1780">
                  <c:v>0.121766</c:v>
                </c:pt>
                <c:pt idx="1781">
                  <c:v>0.12253020000000001</c:v>
                </c:pt>
                <c:pt idx="1782">
                  <c:v>0.1252306</c:v>
                </c:pt>
                <c:pt idx="1783">
                  <c:v>0.12172669999999999</c:v>
                </c:pt>
                <c:pt idx="1784">
                  <c:v>0.1219401</c:v>
                </c:pt>
                <c:pt idx="1785">
                  <c:v>0.12400120000000001</c:v>
                </c:pt>
                <c:pt idx="1786">
                  <c:v>0.12176140000000001</c:v>
                </c:pt>
                <c:pt idx="1787">
                  <c:v>0.1209939</c:v>
                </c:pt>
                <c:pt idx="1788">
                  <c:v>0.123358</c:v>
                </c:pt>
                <c:pt idx="1789">
                  <c:v>0.1247163</c:v>
                </c:pt>
                <c:pt idx="1790">
                  <c:v>0.12216539999999999</c:v>
                </c:pt>
                <c:pt idx="1791">
                  <c:v>0.1196653</c:v>
                </c:pt>
                <c:pt idx="1792">
                  <c:v>0.12288590000000001</c:v>
                </c:pt>
                <c:pt idx="1793">
                  <c:v>0.11992220000000001</c:v>
                </c:pt>
                <c:pt idx="1794">
                  <c:v>0.1175905</c:v>
                </c:pt>
                <c:pt idx="1795">
                  <c:v>0.1192415</c:v>
                </c:pt>
                <c:pt idx="1796">
                  <c:v>0.120966</c:v>
                </c:pt>
                <c:pt idx="1797">
                  <c:v>0.1186217</c:v>
                </c:pt>
                <c:pt idx="1798">
                  <c:v>0.1170108</c:v>
                </c:pt>
                <c:pt idx="1799">
                  <c:v>0.117603</c:v>
                </c:pt>
                <c:pt idx="1800">
                  <c:v>0.1171692</c:v>
                </c:pt>
                <c:pt idx="1801">
                  <c:v>0.11543920000000001</c:v>
                </c:pt>
                <c:pt idx="1802">
                  <c:v>0.117535</c:v>
                </c:pt>
                <c:pt idx="1803">
                  <c:v>0.11627460000000001</c:v>
                </c:pt>
                <c:pt idx="1804">
                  <c:v>0.1175443</c:v>
                </c:pt>
                <c:pt idx="1805">
                  <c:v>0.1147123</c:v>
                </c:pt>
                <c:pt idx="1806">
                  <c:v>0.1155568</c:v>
                </c:pt>
                <c:pt idx="1807">
                  <c:v>0.11930250000000001</c:v>
                </c:pt>
                <c:pt idx="1808">
                  <c:v>0.11575009999999999</c:v>
                </c:pt>
                <c:pt idx="1809">
                  <c:v>0.11371920000000001</c:v>
                </c:pt>
                <c:pt idx="1810">
                  <c:v>0.1176121</c:v>
                </c:pt>
                <c:pt idx="1811">
                  <c:v>0.1138907</c:v>
                </c:pt>
                <c:pt idx="1812">
                  <c:v>0.11297459999999999</c:v>
                </c:pt>
                <c:pt idx="1813">
                  <c:v>0.11563660000000001</c:v>
                </c:pt>
                <c:pt idx="1814">
                  <c:v>0.11752600000000001</c:v>
                </c:pt>
                <c:pt idx="1815">
                  <c:v>0.1137644</c:v>
                </c:pt>
                <c:pt idx="1816">
                  <c:v>0.1135345</c:v>
                </c:pt>
                <c:pt idx="1817">
                  <c:v>0.11538660000000001</c:v>
                </c:pt>
                <c:pt idx="1818">
                  <c:v>0.1153338</c:v>
                </c:pt>
                <c:pt idx="1819">
                  <c:v>0.1144246</c:v>
                </c:pt>
                <c:pt idx="1820">
                  <c:v>0.1132847</c:v>
                </c:pt>
                <c:pt idx="1821">
                  <c:v>0.1171068</c:v>
                </c:pt>
                <c:pt idx="1822">
                  <c:v>0.1144771</c:v>
                </c:pt>
                <c:pt idx="1823">
                  <c:v>0.1131629</c:v>
                </c:pt>
                <c:pt idx="1824">
                  <c:v>0.1154159</c:v>
                </c:pt>
                <c:pt idx="1825">
                  <c:v>0.114582</c:v>
                </c:pt>
                <c:pt idx="1826">
                  <c:v>0.11218880000000001</c:v>
                </c:pt>
                <c:pt idx="1827">
                  <c:v>0.1133691</c:v>
                </c:pt>
                <c:pt idx="1828">
                  <c:v>0.1150622</c:v>
                </c:pt>
                <c:pt idx="1829">
                  <c:v>0.1150255</c:v>
                </c:pt>
                <c:pt idx="1830">
                  <c:v>0.115189</c:v>
                </c:pt>
                <c:pt idx="1831">
                  <c:v>0.1127152</c:v>
                </c:pt>
                <c:pt idx="1832">
                  <c:v>0.1146515</c:v>
                </c:pt>
                <c:pt idx="1833">
                  <c:v>0.1105739</c:v>
                </c:pt>
                <c:pt idx="1834">
                  <c:v>0.11215020000000001</c:v>
                </c:pt>
                <c:pt idx="1835">
                  <c:v>0.1121944</c:v>
                </c:pt>
                <c:pt idx="1836">
                  <c:v>0.1146842</c:v>
                </c:pt>
                <c:pt idx="1837">
                  <c:v>0.11168989999999999</c:v>
                </c:pt>
                <c:pt idx="1838">
                  <c:v>0.110835</c:v>
                </c:pt>
                <c:pt idx="1839">
                  <c:v>0.113889</c:v>
                </c:pt>
                <c:pt idx="1840">
                  <c:v>0.11517520000000001</c:v>
                </c:pt>
                <c:pt idx="1841">
                  <c:v>0.113209</c:v>
                </c:pt>
                <c:pt idx="1842">
                  <c:v>0.1115196</c:v>
                </c:pt>
                <c:pt idx="1843">
                  <c:v>0.11607729999999999</c:v>
                </c:pt>
                <c:pt idx="1844">
                  <c:v>0.11427080000000001</c:v>
                </c:pt>
                <c:pt idx="1845">
                  <c:v>0.11098619999999999</c:v>
                </c:pt>
                <c:pt idx="1846">
                  <c:v>0.1142551</c:v>
                </c:pt>
                <c:pt idx="1847">
                  <c:v>0.11604250000000001</c:v>
                </c:pt>
                <c:pt idx="1848">
                  <c:v>0.1117802</c:v>
                </c:pt>
                <c:pt idx="1849">
                  <c:v>0.115665</c:v>
                </c:pt>
                <c:pt idx="1850">
                  <c:v>0.1171536</c:v>
                </c:pt>
                <c:pt idx="1851">
                  <c:v>0.11419989999999999</c:v>
                </c:pt>
                <c:pt idx="1852">
                  <c:v>0.1130169</c:v>
                </c:pt>
                <c:pt idx="1853">
                  <c:v>0.11677029999999999</c:v>
                </c:pt>
                <c:pt idx="1854">
                  <c:v>0.1160327</c:v>
                </c:pt>
                <c:pt idx="1855">
                  <c:v>0.11821719999999999</c:v>
                </c:pt>
                <c:pt idx="1856">
                  <c:v>0.11388769999999999</c:v>
                </c:pt>
                <c:pt idx="1857">
                  <c:v>0.1177352</c:v>
                </c:pt>
                <c:pt idx="1858">
                  <c:v>0.1158276</c:v>
                </c:pt>
                <c:pt idx="1859">
                  <c:v>0.1156428</c:v>
                </c:pt>
                <c:pt idx="1860">
                  <c:v>0.1168955</c:v>
                </c:pt>
                <c:pt idx="1861">
                  <c:v>0.1170634</c:v>
                </c:pt>
                <c:pt idx="1862">
                  <c:v>0.1166239</c:v>
                </c:pt>
                <c:pt idx="1863">
                  <c:v>0.1160885</c:v>
                </c:pt>
                <c:pt idx="1864">
                  <c:v>0.1191961</c:v>
                </c:pt>
                <c:pt idx="1865">
                  <c:v>0.1160094</c:v>
                </c:pt>
                <c:pt idx="1866">
                  <c:v>0.1175841</c:v>
                </c:pt>
                <c:pt idx="1867">
                  <c:v>0.1163624</c:v>
                </c:pt>
                <c:pt idx="1868">
                  <c:v>0.1188664</c:v>
                </c:pt>
                <c:pt idx="1869">
                  <c:v>0.11970699999999999</c:v>
                </c:pt>
                <c:pt idx="1870">
                  <c:v>0.1170452</c:v>
                </c:pt>
                <c:pt idx="1871">
                  <c:v>0.1137749</c:v>
                </c:pt>
                <c:pt idx="1872">
                  <c:v>0.11655450000000001</c:v>
                </c:pt>
                <c:pt idx="1873">
                  <c:v>0.11830019999999999</c:v>
                </c:pt>
                <c:pt idx="1874">
                  <c:v>0.11562500000000001</c:v>
                </c:pt>
                <c:pt idx="1875">
                  <c:v>0.119835</c:v>
                </c:pt>
                <c:pt idx="1876">
                  <c:v>0.11634949999999999</c:v>
                </c:pt>
                <c:pt idx="1877">
                  <c:v>0.112789</c:v>
                </c:pt>
                <c:pt idx="1878">
                  <c:v>0.1149154</c:v>
                </c:pt>
                <c:pt idx="1879">
                  <c:v>0.119614</c:v>
                </c:pt>
                <c:pt idx="1880">
                  <c:v>0.1153551</c:v>
                </c:pt>
                <c:pt idx="1881">
                  <c:v>0.11579680000000001</c:v>
                </c:pt>
                <c:pt idx="1882">
                  <c:v>0.1155654</c:v>
                </c:pt>
                <c:pt idx="1883">
                  <c:v>0.1187194</c:v>
                </c:pt>
                <c:pt idx="1884">
                  <c:v>0.11325349999999999</c:v>
                </c:pt>
                <c:pt idx="1885">
                  <c:v>0.11370860000000001</c:v>
                </c:pt>
                <c:pt idx="1886">
                  <c:v>0.11840779999999999</c:v>
                </c:pt>
                <c:pt idx="1887">
                  <c:v>0.1170759</c:v>
                </c:pt>
                <c:pt idx="1888">
                  <c:v>0.1148445</c:v>
                </c:pt>
                <c:pt idx="1889">
                  <c:v>0.11870319999999999</c:v>
                </c:pt>
                <c:pt idx="1890">
                  <c:v>0.1182802</c:v>
                </c:pt>
                <c:pt idx="1891">
                  <c:v>0.1177246</c:v>
                </c:pt>
                <c:pt idx="1892">
                  <c:v>0.1200587</c:v>
                </c:pt>
                <c:pt idx="1893">
                  <c:v>0.11876730000000001</c:v>
                </c:pt>
                <c:pt idx="1894">
                  <c:v>0.1184069</c:v>
                </c:pt>
                <c:pt idx="1895">
                  <c:v>0.1151867</c:v>
                </c:pt>
                <c:pt idx="1896">
                  <c:v>0.11624180000000001</c:v>
                </c:pt>
                <c:pt idx="1897">
                  <c:v>0.11931609999999999</c:v>
                </c:pt>
                <c:pt idx="1898">
                  <c:v>0.1189943</c:v>
                </c:pt>
                <c:pt idx="1899">
                  <c:v>0.1164767</c:v>
                </c:pt>
                <c:pt idx="1900">
                  <c:v>0.1167142</c:v>
                </c:pt>
                <c:pt idx="1901">
                  <c:v>0.1208369</c:v>
                </c:pt>
                <c:pt idx="1902">
                  <c:v>0.1165873</c:v>
                </c:pt>
                <c:pt idx="1903">
                  <c:v>0.1183034</c:v>
                </c:pt>
                <c:pt idx="1904">
                  <c:v>0.1217123</c:v>
                </c:pt>
                <c:pt idx="1905">
                  <c:v>0.11703860000000001</c:v>
                </c:pt>
                <c:pt idx="1906">
                  <c:v>0.120321</c:v>
                </c:pt>
                <c:pt idx="1907">
                  <c:v>0.1211298</c:v>
                </c:pt>
                <c:pt idx="1908">
                  <c:v>0.1156729</c:v>
                </c:pt>
                <c:pt idx="1909">
                  <c:v>0.1166701</c:v>
                </c:pt>
                <c:pt idx="1910">
                  <c:v>0.1131177</c:v>
                </c:pt>
                <c:pt idx="1911">
                  <c:v>0.11928660000000001</c:v>
                </c:pt>
                <c:pt idx="1912">
                  <c:v>0.12027019999999999</c:v>
                </c:pt>
                <c:pt idx="1913">
                  <c:v>0.11795269999999999</c:v>
                </c:pt>
                <c:pt idx="1914">
                  <c:v>0.11562360000000001</c:v>
                </c:pt>
                <c:pt idx="1915">
                  <c:v>0.1180721</c:v>
                </c:pt>
                <c:pt idx="1916">
                  <c:v>0.1167892</c:v>
                </c:pt>
                <c:pt idx="1917">
                  <c:v>0.1140958</c:v>
                </c:pt>
                <c:pt idx="1918">
                  <c:v>0.1207491</c:v>
                </c:pt>
                <c:pt idx="1919">
                  <c:v>0.1212381</c:v>
                </c:pt>
                <c:pt idx="1920">
                  <c:v>0.1190011</c:v>
                </c:pt>
                <c:pt idx="1921">
                  <c:v>0.11711240000000001</c:v>
                </c:pt>
                <c:pt idx="1922">
                  <c:v>0.1238139</c:v>
                </c:pt>
                <c:pt idx="1923">
                  <c:v>0.1222584</c:v>
                </c:pt>
                <c:pt idx="1924">
                  <c:v>0.11713129999999999</c:v>
                </c:pt>
                <c:pt idx="1925">
                  <c:v>0.1174099</c:v>
                </c:pt>
                <c:pt idx="1926">
                  <c:v>0.1230865</c:v>
                </c:pt>
                <c:pt idx="1927">
                  <c:v>0.1180551</c:v>
                </c:pt>
                <c:pt idx="1928">
                  <c:v>0.1145779</c:v>
                </c:pt>
                <c:pt idx="1929">
                  <c:v>0.1180626</c:v>
                </c:pt>
                <c:pt idx="1930">
                  <c:v>0.122237</c:v>
                </c:pt>
                <c:pt idx="1931">
                  <c:v>0.1156925</c:v>
                </c:pt>
                <c:pt idx="1932">
                  <c:v>0.1140727</c:v>
                </c:pt>
                <c:pt idx="1933">
                  <c:v>0.1203786</c:v>
                </c:pt>
                <c:pt idx="1934">
                  <c:v>0.1176478</c:v>
                </c:pt>
                <c:pt idx="1935">
                  <c:v>0.1229066</c:v>
                </c:pt>
                <c:pt idx="1936">
                  <c:v>0.1237321</c:v>
                </c:pt>
                <c:pt idx="1937">
                  <c:v>0.12720509999999999</c:v>
                </c:pt>
                <c:pt idx="1938">
                  <c:v>0.1226213</c:v>
                </c:pt>
                <c:pt idx="1939">
                  <c:v>0.12000859999999999</c:v>
                </c:pt>
                <c:pt idx="1940">
                  <c:v>0.1224181</c:v>
                </c:pt>
                <c:pt idx="1941">
                  <c:v>0.12216349999999999</c:v>
                </c:pt>
                <c:pt idx="1942">
                  <c:v>0.11967949999999999</c:v>
                </c:pt>
                <c:pt idx="1943">
                  <c:v>0.12033199999999999</c:v>
                </c:pt>
                <c:pt idx="1944">
                  <c:v>0.1227727</c:v>
                </c:pt>
                <c:pt idx="1945">
                  <c:v>0.1212587</c:v>
                </c:pt>
                <c:pt idx="1946">
                  <c:v>0.12132130000000001</c:v>
                </c:pt>
                <c:pt idx="1947">
                  <c:v>0.1209248</c:v>
                </c:pt>
                <c:pt idx="1948">
                  <c:v>0.1207014</c:v>
                </c:pt>
                <c:pt idx="1949">
                  <c:v>0.1165433</c:v>
                </c:pt>
                <c:pt idx="1950">
                  <c:v>0.1199331</c:v>
                </c:pt>
                <c:pt idx="1951">
                  <c:v>0.1201139</c:v>
                </c:pt>
                <c:pt idx="1952">
                  <c:v>0.1194619</c:v>
                </c:pt>
                <c:pt idx="1953">
                  <c:v>0.11814089999999999</c:v>
                </c:pt>
                <c:pt idx="1954">
                  <c:v>0.1182885</c:v>
                </c:pt>
                <c:pt idx="1955">
                  <c:v>0.12488580000000001</c:v>
                </c:pt>
                <c:pt idx="1956">
                  <c:v>0.12207800000000001</c:v>
                </c:pt>
                <c:pt idx="1957">
                  <c:v>0.1209027</c:v>
                </c:pt>
                <c:pt idx="1958">
                  <c:v>0.11624</c:v>
                </c:pt>
                <c:pt idx="1959">
                  <c:v>0.11929720000000001</c:v>
                </c:pt>
                <c:pt idx="1960">
                  <c:v>0.1222939</c:v>
                </c:pt>
                <c:pt idx="1961">
                  <c:v>0.11801440000000001</c:v>
                </c:pt>
                <c:pt idx="1962">
                  <c:v>0.1231339</c:v>
                </c:pt>
                <c:pt idx="1963">
                  <c:v>0.1224285</c:v>
                </c:pt>
                <c:pt idx="1964">
                  <c:v>0.1236425</c:v>
                </c:pt>
                <c:pt idx="1965">
                  <c:v>0.1191492</c:v>
                </c:pt>
                <c:pt idx="1966">
                  <c:v>0.13767370000000001</c:v>
                </c:pt>
                <c:pt idx="1967">
                  <c:v>0.121278</c:v>
                </c:pt>
                <c:pt idx="1968">
                  <c:v>0.1187338</c:v>
                </c:pt>
                <c:pt idx="1969">
                  <c:v>0.1191171</c:v>
                </c:pt>
                <c:pt idx="1970">
                  <c:v>0.1191174</c:v>
                </c:pt>
                <c:pt idx="1971">
                  <c:v>0.1243047</c:v>
                </c:pt>
                <c:pt idx="1972">
                  <c:v>0.1187526</c:v>
                </c:pt>
                <c:pt idx="1973">
                  <c:v>0.122806</c:v>
                </c:pt>
                <c:pt idx="1974">
                  <c:v>0.12370200000000001</c:v>
                </c:pt>
                <c:pt idx="1975">
                  <c:v>0.1190165</c:v>
                </c:pt>
                <c:pt idx="1976">
                  <c:v>0.1171083</c:v>
                </c:pt>
                <c:pt idx="1977">
                  <c:v>0.1196559</c:v>
                </c:pt>
                <c:pt idx="1978">
                  <c:v>0.12039759999999999</c:v>
                </c:pt>
                <c:pt idx="1979">
                  <c:v>0.1208289</c:v>
                </c:pt>
                <c:pt idx="1980">
                  <c:v>0.12138110000000001</c:v>
                </c:pt>
                <c:pt idx="1981">
                  <c:v>0.12371210000000001</c:v>
                </c:pt>
                <c:pt idx="1982">
                  <c:v>0.12200900000000001</c:v>
                </c:pt>
                <c:pt idx="1983">
                  <c:v>0.1162073</c:v>
                </c:pt>
                <c:pt idx="1984">
                  <c:v>0.1179433</c:v>
                </c:pt>
                <c:pt idx="1985">
                  <c:v>0.1186368</c:v>
                </c:pt>
                <c:pt idx="1986">
                  <c:v>0.1186096</c:v>
                </c:pt>
                <c:pt idx="1987">
                  <c:v>0.1160224</c:v>
                </c:pt>
                <c:pt idx="1988">
                  <c:v>0.1208244</c:v>
                </c:pt>
                <c:pt idx="1989">
                  <c:v>0.11622979999999999</c:v>
                </c:pt>
                <c:pt idx="1990">
                  <c:v>0.1167382</c:v>
                </c:pt>
                <c:pt idx="1991">
                  <c:v>0.1176594</c:v>
                </c:pt>
                <c:pt idx="1992">
                  <c:v>0.11918289999999999</c:v>
                </c:pt>
                <c:pt idx="1993">
                  <c:v>0.1167662</c:v>
                </c:pt>
                <c:pt idx="1994">
                  <c:v>0.1179564</c:v>
                </c:pt>
                <c:pt idx="1995">
                  <c:v>0.1171562</c:v>
                </c:pt>
                <c:pt idx="1996">
                  <c:v>0.1175943</c:v>
                </c:pt>
                <c:pt idx="1997">
                  <c:v>0.1174388</c:v>
                </c:pt>
                <c:pt idx="1998">
                  <c:v>0.1153135</c:v>
                </c:pt>
                <c:pt idx="1999">
                  <c:v>0.11564919999999999</c:v>
                </c:pt>
                <c:pt idx="2000">
                  <c:v>0.11595750000000001</c:v>
                </c:pt>
                <c:pt idx="2001">
                  <c:v>0.1167082</c:v>
                </c:pt>
                <c:pt idx="2002">
                  <c:v>0.1157087</c:v>
                </c:pt>
                <c:pt idx="2003">
                  <c:v>0.1181459</c:v>
                </c:pt>
                <c:pt idx="2004">
                  <c:v>0.11565739999999999</c:v>
                </c:pt>
                <c:pt idx="2005">
                  <c:v>0.115353</c:v>
                </c:pt>
                <c:pt idx="2006">
                  <c:v>0.11763469999999999</c:v>
                </c:pt>
                <c:pt idx="2007">
                  <c:v>0.11598219999999999</c:v>
                </c:pt>
                <c:pt idx="2008">
                  <c:v>0.1159661</c:v>
                </c:pt>
                <c:pt idx="2009">
                  <c:v>0.1164762</c:v>
                </c:pt>
                <c:pt idx="2010">
                  <c:v>0.1188558</c:v>
                </c:pt>
                <c:pt idx="2011">
                  <c:v>0.1157183</c:v>
                </c:pt>
                <c:pt idx="2012">
                  <c:v>0.1143411</c:v>
                </c:pt>
                <c:pt idx="2013">
                  <c:v>0.1152547</c:v>
                </c:pt>
                <c:pt idx="2014">
                  <c:v>0.1199133</c:v>
                </c:pt>
                <c:pt idx="2015">
                  <c:v>0.116434</c:v>
                </c:pt>
                <c:pt idx="2016">
                  <c:v>0.11553910000000001</c:v>
                </c:pt>
                <c:pt idx="2017">
                  <c:v>0.1196716</c:v>
                </c:pt>
                <c:pt idx="2018">
                  <c:v>0.1163749</c:v>
                </c:pt>
                <c:pt idx="2019">
                  <c:v>0.1156464</c:v>
                </c:pt>
                <c:pt idx="2020">
                  <c:v>0.1173884</c:v>
                </c:pt>
                <c:pt idx="2021">
                  <c:v>0.1170958</c:v>
                </c:pt>
                <c:pt idx="2022">
                  <c:v>0.1124479</c:v>
                </c:pt>
                <c:pt idx="2023">
                  <c:v>0.1171261</c:v>
                </c:pt>
                <c:pt idx="2024">
                  <c:v>0.1174076</c:v>
                </c:pt>
                <c:pt idx="2025">
                  <c:v>0.1149401</c:v>
                </c:pt>
                <c:pt idx="2026">
                  <c:v>0.1124347</c:v>
                </c:pt>
                <c:pt idx="2027">
                  <c:v>0.1146494</c:v>
                </c:pt>
                <c:pt idx="2028">
                  <c:v>0.11445760000000001</c:v>
                </c:pt>
                <c:pt idx="2029">
                  <c:v>0.112342</c:v>
                </c:pt>
                <c:pt idx="2030">
                  <c:v>0.1103341</c:v>
                </c:pt>
                <c:pt idx="2031">
                  <c:v>0.11893769999999999</c:v>
                </c:pt>
                <c:pt idx="2032">
                  <c:v>0.1123601</c:v>
                </c:pt>
                <c:pt idx="2033">
                  <c:v>0.1111362</c:v>
                </c:pt>
                <c:pt idx="2034">
                  <c:v>0.1113354</c:v>
                </c:pt>
                <c:pt idx="2035">
                  <c:v>0.1128289</c:v>
                </c:pt>
                <c:pt idx="2036">
                  <c:v>0.1126815</c:v>
                </c:pt>
                <c:pt idx="2037">
                  <c:v>0.1106774</c:v>
                </c:pt>
                <c:pt idx="2038">
                  <c:v>0.1101309</c:v>
                </c:pt>
                <c:pt idx="2039">
                  <c:v>0.1116278</c:v>
                </c:pt>
                <c:pt idx="2040">
                  <c:v>0.1114612</c:v>
                </c:pt>
                <c:pt idx="2041">
                  <c:v>0.11056489999999999</c:v>
                </c:pt>
                <c:pt idx="2042">
                  <c:v>0.1138368</c:v>
                </c:pt>
                <c:pt idx="2043">
                  <c:v>0.1101541</c:v>
                </c:pt>
                <c:pt idx="2044">
                  <c:v>0.11217480000000001</c:v>
                </c:pt>
                <c:pt idx="2045">
                  <c:v>0.1107409</c:v>
                </c:pt>
                <c:pt idx="2046">
                  <c:v>0.1122857</c:v>
                </c:pt>
                <c:pt idx="2047">
                  <c:v>0.1075299</c:v>
                </c:pt>
                <c:pt idx="2048">
                  <c:v>0.1110097</c:v>
                </c:pt>
                <c:pt idx="2049">
                  <c:v>0.1137727</c:v>
                </c:pt>
                <c:pt idx="2050">
                  <c:v>0.1088953</c:v>
                </c:pt>
                <c:pt idx="2051">
                  <c:v>0.1093972</c:v>
                </c:pt>
                <c:pt idx="2052">
                  <c:v>0.11169510000000001</c:v>
                </c:pt>
                <c:pt idx="2053">
                  <c:v>0.11051179999999999</c:v>
                </c:pt>
                <c:pt idx="2054">
                  <c:v>0.1088552</c:v>
                </c:pt>
                <c:pt idx="2055">
                  <c:v>0.1108513</c:v>
                </c:pt>
                <c:pt idx="2056">
                  <c:v>0.11170190000000001</c:v>
                </c:pt>
                <c:pt idx="2057">
                  <c:v>0.1095213</c:v>
                </c:pt>
                <c:pt idx="2058">
                  <c:v>0.11120049999999999</c:v>
                </c:pt>
                <c:pt idx="2059">
                  <c:v>0.1099164</c:v>
                </c:pt>
                <c:pt idx="2060">
                  <c:v>0.1130505</c:v>
                </c:pt>
                <c:pt idx="2061">
                  <c:v>0.111627</c:v>
                </c:pt>
                <c:pt idx="2062">
                  <c:v>0.108628</c:v>
                </c:pt>
                <c:pt idx="2063">
                  <c:v>0.111649</c:v>
                </c:pt>
                <c:pt idx="2064">
                  <c:v>0.1107199</c:v>
                </c:pt>
                <c:pt idx="2065">
                  <c:v>0.1092496</c:v>
                </c:pt>
                <c:pt idx="2066">
                  <c:v>0.1098697</c:v>
                </c:pt>
                <c:pt idx="2067">
                  <c:v>0.1110462</c:v>
                </c:pt>
                <c:pt idx="2068">
                  <c:v>0.10792160000000001</c:v>
                </c:pt>
                <c:pt idx="2069">
                  <c:v>0.1097254</c:v>
                </c:pt>
                <c:pt idx="2070">
                  <c:v>0.1090646</c:v>
                </c:pt>
                <c:pt idx="2071">
                  <c:v>0.11007649999999999</c:v>
                </c:pt>
                <c:pt idx="2072">
                  <c:v>0.1086129</c:v>
                </c:pt>
                <c:pt idx="2073">
                  <c:v>0.1089256</c:v>
                </c:pt>
                <c:pt idx="2074">
                  <c:v>0.1113825</c:v>
                </c:pt>
                <c:pt idx="2075">
                  <c:v>0.10964</c:v>
                </c:pt>
                <c:pt idx="2076">
                  <c:v>0.1071006</c:v>
                </c:pt>
                <c:pt idx="2077">
                  <c:v>0.1106456</c:v>
                </c:pt>
                <c:pt idx="2078">
                  <c:v>0.10974490000000001</c:v>
                </c:pt>
                <c:pt idx="2079">
                  <c:v>0.108186</c:v>
                </c:pt>
                <c:pt idx="2080">
                  <c:v>0.1080935</c:v>
                </c:pt>
                <c:pt idx="2081">
                  <c:v>0.1108002</c:v>
                </c:pt>
                <c:pt idx="2082">
                  <c:v>0.110517</c:v>
                </c:pt>
                <c:pt idx="2083">
                  <c:v>0.1106207</c:v>
                </c:pt>
                <c:pt idx="2084">
                  <c:v>0.111956</c:v>
                </c:pt>
                <c:pt idx="2085">
                  <c:v>0.1109681</c:v>
                </c:pt>
                <c:pt idx="2086">
                  <c:v>0.1099576</c:v>
                </c:pt>
                <c:pt idx="2087">
                  <c:v>0.10790180000000001</c:v>
                </c:pt>
                <c:pt idx="2088">
                  <c:v>0.1108483</c:v>
                </c:pt>
                <c:pt idx="2089">
                  <c:v>0.1117103</c:v>
                </c:pt>
                <c:pt idx="2090">
                  <c:v>0.1079796</c:v>
                </c:pt>
                <c:pt idx="2091">
                  <c:v>0.1100621</c:v>
                </c:pt>
                <c:pt idx="2092">
                  <c:v>0.1125921</c:v>
                </c:pt>
                <c:pt idx="2093">
                  <c:v>0.1084003</c:v>
                </c:pt>
                <c:pt idx="2094">
                  <c:v>0.10843659999999999</c:v>
                </c:pt>
                <c:pt idx="2095">
                  <c:v>0.1100542</c:v>
                </c:pt>
                <c:pt idx="2096">
                  <c:v>0.1098485</c:v>
                </c:pt>
                <c:pt idx="2097">
                  <c:v>0.1105614</c:v>
                </c:pt>
                <c:pt idx="2098">
                  <c:v>0.1069075</c:v>
                </c:pt>
                <c:pt idx="2099">
                  <c:v>0.1108329</c:v>
                </c:pt>
                <c:pt idx="2100">
                  <c:v>0.1082511</c:v>
                </c:pt>
                <c:pt idx="2101">
                  <c:v>0.1065044</c:v>
                </c:pt>
                <c:pt idx="2102">
                  <c:v>0.1090319</c:v>
                </c:pt>
                <c:pt idx="2103">
                  <c:v>0.1091433</c:v>
                </c:pt>
                <c:pt idx="2104">
                  <c:v>0.1083997</c:v>
                </c:pt>
                <c:pt idx="2105">
                  <c:v>0.1066986</c:v>
                </c:pt>
                <c:pt idx="2106">
                  <c:v>0.11066719999999999</c:v>
                </c:pt>
                <c:pt idx="2107">
                  <c:v>0.1101284</c:v>
                </c:pt>
                <c:pt idx="2108">
                  <c:v>0.10773050000000001</c:v>
                </c:pt>
                <c:pt idx="2109">
                  <c:v>0.1086921</c:v>
                </c:pt>
                <c:pt idx="2110">
                  <c:v>0.1083768</c:v>
                </c:pt>
                <c:pt idx="2111">
                  <c:v>0.1088867</c:v>
                </c:pt>
                <c:pt idx="2112">
                  <c:v>0.1070074</c:v>
                </c:pt>
                <c:pt idx="2113">
                  <c:v>0.1078421</c:v>
                </c:pt>
                <c:pt idx="2114">
                  <c:v>0.1082772</c:v>
                </c:pt>
                <c:pt idx="2115">
                  <c:v>0.10940270000000001</c:v>
                </c:pt>
                <c:pt idx="2116">
                  <c:v>0.1082586</c:v>
                </c:pt>
                <c:pt idx="2117">
                  <c:v>0.1100457</c:v>
                </c:pt>
                <c:pt idx="2118">
                  <c:v>0.10771749999999999</c:v>
                </c:pt>
                <c:pt idx="2119">
                  <c:v>0.1082135</c:v>
                </c:pt>
                <c:pt idx="2120">
                  <c:v>0.108574</c:v>
                </c:pt>
                <c:pt idx="2121">
                  <c:v>0.1090517</c:v>
                </c:pt>
                <c:pt idx="2122">
                  <c:v>0.107173</c:v>
                </c:pt>
                <c:pt idx="2123">
                  <c:v>0.10844429999999999</c:v>
                </c:pt>
                <c:pt idx="2124">
                  <c:v>0.1097132</c:v>
                </c:pt>
                <c:pt idx="2125">
                  <c:v>0.1086081</c:v>
                </c:pt>
                <c:pt idx="2126">
                  <c:v>0.1074353</c:v>
                </c:pt>
                <c:pt idx="2127">
                  <c:v>0.1078131</c:v>
                </c:pt>
                <c:pt idx="2128">
                  <c:v>0.1089899</c:v>
                </c:pt>
                <c:pt idx="2129">
                  <c:v>0.1073105</c:v>
                </c:pt>
                <c:pt idx="2130">
                  <c:v>0.1053745</c:v>
                </c:pt>
                <c:pt idx="2131">
                  <c:v>0.1103244</c:v>
                </c:pt>
                <c:pt idx="2132">
                  <c:v>0.1077777</c:v>
                </c:pt>
                <c:pt idx="2133">
                  <c:v>0.1076121</c:v>
                </c:pt>
                <c:pt idx="2134">
                  <c:v>0.1067311</c:v>
                </c:pt>
                <c:pt idx="2135">
                  <c:v>0.10984190000000001</c:v>
                </c:pt>
                <c:pt idx="2136">
                  <c:v>0.10992780000000001</c:v>
                </c:pt>
                <c:pt idx="2137">
                  <c:v>0.10615860000000001</c:v>
                </c:pt>
                <c:pt idx="2138">
                  <c:v>0.1074253</c:v>
                </c:pt>
                <c:pt idx="2139">
                  <c:v>0.1084931</c:v>
                </c:pt>
                <c:pt idx="2140">
                  <c:v>0.1070207</c:v>
                </c:pt>
                <c:pt idx="2141">
                  <c:v>0.10835350000000001</c:v>
                </c:pt>
                <c:pt idx="2142">
                  <c:v>0.1087538</c:v>
                </c:pt>
                <c:pt idx="2143">
                  <c:v>0.10778169999999999</c:v>
                </c:pt>
                <c:pt idx="2144">
                  <c:v>0.1039971</c:v>
                </c:pt>
                <c:pt idx="2145">
                  <c:v>0.1062304</c:v>
                </c:pt>
                <c:pt idx="2146">
                  <c:v>0.11427710000000001</c:v>
                </c:pt>
                <c:pt idx="2147">
                  <c:v>0.1089905</c:v>
                </c:pt>
                <c:pt idx="2148">
                  <c:v>0.1052799</c:v>
                </c:pt>
                <c:pt idx="2149">
                  <c:v>0.1096813</c:v>
                </c:pt>
                <c:pt idx="2150">
                  <c:v>0.1088013</c:v>
                </c:pt>
                <c:pt idx="2151">
                  <c:v>0.1067567</c:v>
                </c:pt>
                <c:pt idx="2152">
                  <c:v>0.1050099</c:v>
                </c:pt>
                <c:pt idx="2153">
                  <c:v>0.1100569</c:v>
                </c:pt>
                <c:pt idx="2154">
                  <c:v>0.10697959999999999</c:v>
                </c:pt>
                <c:pt idx="2155">
                  <c:v>0.10759970000000001</c:v>
                </c:pt>
                <c:pt idx="2156">
                  <c:v>0.1077709</c:v>
                </c:pt>
                <c:pt idx="2157">
                  <c:v>0.1116784</c:v>
                </c:pt>
                <c:pt idx="2158">
                  <c:v>0.1096284</c:v>
                </c:pt>
                <c:pt idx="2159">
                  <c:v>0.10530440000000001</c:v>
                </c:pt>
                <c:pt idx="2160">
                  <c:v>0.1240822</c:v>
                </c:pt>
                <c:pt idx="2161">
                  <c:v>0.1113111</c:v>
                </c:pt>
                <c:pt idx="2162">
                  <c:v>0.1120944</c:v>
                </c:pt>
                <c:pt idx="2163">
                  <c:v>0.1096797</c:v>
                </c:pt>
                <c:pt idx="2164">
                  <c:v>0.1148961</c:v>
                </c:pt>
                <c:pt idx="2165">
                  <c:v>0.12244090000000001</c:v>
                </c:pt>
                <c:pt idx="2166">
                  <c:v>0.1199161</c:v>
                </c:pt>
                <c:pt idx="2167">
                  <c:v>0.1215044</c:v>
                </c:pt>
                <c:pt idx="2168">
                  <c:v>0.1215454</c:v>
                </c:pt>
                <c:pt idx="2169">
                  <c:v>0.1205698</c:v>
                </c:pt>
                <c:pt idx="2170">
                  <c:v>0.1186603</c:v>
                </c:pt>
                <c:pt idx="2171">
                  <c:v>0.12686620000000001</c:v>
                </c:pt>
                <c:pt idx="2172">
                  <c:v>0.12156400000000001</c:v>
                </c:pt>
                <c:pt idx="2173">
                  <c:v>0.1195953</c:v>
                </c:pt>
                <c:pt idx="2174">
                  <c:v>0.1213253</c:v>
                </c:pt>
                <c:pt idx="2175">
                  <c:v>0.12205820000000001</c:v>
                </c:pt>
                <c:pt idx="2176">
                  <c:v>0.12167119999999999</c:v>
                </c:pt>
                <c:pt idx="2177">
                  <c:v>0.11404010000000001</c:v>
                </c:pt>
                <c:pt idx="2178">
                  <c:v>0.1195847</c:v>
                </c:pt>
                <c:pt idx="2179">
                  <c:v>0.11779050000000001</c:v>
                </c:pt>
                <c:pt idx="2180">
                  <c:v>0.1194477</c:v>
                </c:pt>
                <c:pt idx="2181">
                  <c:v>0.1179504</c:v>
                </c:pt>
                <c:pt idx="2182">
                  <c:v>0.1247074</c:v>
                </c:pt>
                <c:pt idx="2183">
                  <c:v>0.11669789999999999</c:v>
                </c:pt>
                <c:pt idx="2184">
                  <c:v>0.1184504</c:v>
                </c:pt>
                <c:pt idx="2185">
                  <c:v>0.1179007</c:v>
                </c:pt>
                <c:pt idx="2186">
                  <c:v>0.1203777</c:v>
                </c:pt>
                <c:pt idx="2187">
                  <c:v>0.1186907</c:v>
                </c:pt>
                <c:pt idx="2188">
                  <c:v>0.118996</c:v>
                </c:pt>
                <c:pt idx="2189">
                  <c:v>0.1206411</c:v>
                </c:pt>
                <c:pt idx="2190">
                  <c:v>0.1178284</c:v>
                </c:pt>
                <c:pt idx="2191">
                  <c:v>0.1149092</c:v>
                </c:pt>
                <c:pt idx="2192">
                  <c:v>0.1172497</c:v>
                </c:pt>
                <c:pt idx="2193">
                  <c:v>0.1201502</c:v>
                </c:pt>
                <c:pt idx="2194">
                  <c:v>0.11877799999999999</c:v>
                </c:pt>
                <c:pt idx="2195">
                  <c:v>0.117047</c:v>
                </c:pt>
                <c:pt idx="2196">
                  <c:v>0.1231105</c:v>
                </c:pt>
                <c:pt idx="2197">
                  <c:v>0.1197592</c:v>
                </c:pt>
                <c:pt idx="2198">
                  <c:v>0.1194557</c:v>
                </c:pt>
                <c:pt idx="2199">
                  <c:v>0.1199196</c:v>
                </c:pt>
                <c:pt idx="2200">
                  <c:v>0.1231035</c:v>
                </c:pt>
                <c:pt idx="2201">
                  <c:v>0.1222324</c:v>
                </c:pt>
                <c:pt idx="2202">
                  <c:v>0.1189431</c:v>
                </c:pt>
                <c:pt idx="2203">
                  <c:v>0.1208235</c:v>
                </c:pt>
                <c:pt idx="2204">
                  <c:v>0.1210296</c:v>
                </c:pt>
                <c:pt idx="2205">
                  <c:v>0.1186888</c:v>
                </c:pt>
                <c:pt idx="2206">
                  <c:v>0.1192402</c:v>
                </c:pt>
                <c:pt idx="2207">
                  <c:v>0.121876</c:v>
                </c:pt>
                <c:pt idx="2208">
                  <c:v>0.1194461</c:v>
                </c:pt>
                <c:pt idx="2209">
                  <c:v>0.11662119999999999</c:v>
                </c:pt>
                <c:pt idx="2210">
                  <c:v>0.1161021</c:v>
                </c:pt>
                <c:pt idx="2211">
                  <c:v>0.11791069999999999</c:v>
                </c:pt>
                <c:pt idx="2212">
                  <c:v>0.1187145</c:v>
                </c:pt>
                <c:pt idx="2213">
                  <c:v>0.1171997</c:v>
                </c:pt>
                <c:pt idx="2214">
                  <c:v>0.1200837</c:v>
                </c:pt>
                <c:pt idx="2215">
                  <c:v>0.117772</c:v>
                </c:pt>
                <c:pt idx="2216">
                  <c:v>0.1168068</c:v>
                </c:pt>
                <c:pt idx="2217">
                  <c:v>0.1190151</c:v>
                </c:pt>
                <c:pt idx="2218">
                  <c:v>0.1219176</c:v>
                </c:pt>
                <c:pt idx="2219">
                  <c:v>0.1186335</c:v>
                </c:pt>
                <c:pt idx="2220">
                  <c:v>0.1203568</c:v>
                </c:pt>
                <c:pt idx="2221">
                  <c:v>0.11870799999999999</c:v>
                </c:pt>
                <c:pt idx="2222">
                  <c:v>0.12015049999999999</c:v>
                </c:pt>
                <c:pt idx="2223">
                  <c:v>0.1194417</c:v>
                </c:pt>
                <c:pt idx="2224">
                  <c:v>0.1163522</c:v>
                </c:pt>
                <c:pt idx="2225">
                  <c:v>0.12064329999999999</c:v>
                </c:pt>
                <c:pt idx="2226">
                  <c:v>0.1188266</c:v>
                </c:pt>
                <c:pt idx="2227">
                  <c:v>0.1137604</c:v>
                </c:pt>
                <c:pt idx="2228">
                  <c:v>0.1174323</c:v>
                </c:pt>
                <c:pt idx="2229">
                  <c:v>0.1141643</c:v>
                </c:pt>
                <c:pt idx="2230">
                  <c:v>0.1119569</c:v>
                </c:pt>
                <c:pt idx="2231">
                  <c:v>0.1101975</c:v>
                </c:pt>
                <c:pt idx="2232">
                  <c:v>0.1137049</c:v>
                </c:pt>
                <c:pt idx="2233">
                  <c:v>0.11358070000000001</c:v>
                </c:pt>
                <c:pt idx="2234">
                  <c:v>0.11368789999999999</c:v>
                </c:pt>
                <c:pt idx="2235">
                  <c:v>0.11276460000000001</c:v>
                </c:pt>
                <c:pt idx="2236">
                  <c:v>0.11283550000000001</c:v>
                </c:pt>
                <c:pt idx="2237">
                  <c:v>0.11421240000000001</c:v>
                </c:pt>
                <c:pt idx="2238">
                  <c:v>0.1165287</c:v>
                </c:pt>
                <c:pt idx="2239">
                  <c:v>0.1110339</c:v>
                </c:pt>
                <c:pt idx="2240">
                  <c:v>0.1089157</c:v>
                </c:pt>
                <c:pt idx="2241">
                  <c:v>0.1047984</c:v>
                </c:pt>
                <c:pt idx="2242">
                  <c:v>0.1128787</c:v>
                </c:pt>
                <c:pt idx="2243">
                  <c:v>0.1194308</c:v>
                </c:pt>
                <c:pt idx="2244">
                  <c:v>0.1126438</c:v>
                </c:pt>
                <c:pt idx="2245">
                  <c:v>0.111165</c:v>
                </c:pt>
                <c:pt idx="2246">
                  <c:v>0.11062719999999999</c:v>
                </c:pt>
                <c:pt idx="2247">
                  <c:v>0.1142083</c:v>
                </c:pt>
                <c:pt idx="2248">
                  <c:v>0.1122385</c:v>
                </c:pt>
                <c:pt idx="2249">
                  <c:v>0.1142972</c:v>
                </c:pt>
                <c:pt idx="2250">
                  <c:v>0.12211279999999999</c:v>
                </c:pt>
                <c:pt idx="2251">
                  <c:v>0.11444260000000001</c:v>
                </c:pt>
                <c:pt idx="2252">
                  <c:v>0.112724</c:v>
                </c:pt>
                <c:pt idx="2253">
                  <c:v>0.11662980000000001</c:v>
                </c:pt>
                <c:pt idx="2254">
                  <c:v>0.119504</c:v>
                </c:pt>
                <c:pt idx="2255">
                  <c:v>0.11430940000000001</c:v>
                </c:pt>
                <c:pt idx="2256">
                  <c:v>0.1140311</c:v>
                </c:pt>
                <c:pt idx="2257">
                  <c:v>0.1122996</c:v>
                </c:pt>
                <c:pt idx="2258">
                  <c:v>0.1179915</c:v>
                </c:pt>
                <c:pt idx="2259">
                  <c:v>0.10929419999999999</c:v>
                </c:pt>
                <c:pt idx="2260">
                  <c:v>0.10641340000000001</c:v>
                </c:pt>
                <c:pt idx="2261">
                  <c:v>0.1114142</c:v>
                </c:pt>
                <c:pt idx="2262">
                  <c:v>0.1058994</c:v>
                </c:pt>
                <c:pt idx="2263">
                  <c:v>0.10549310000000001</c:v>
                </c:pt>
                <c:pt idx="2264">
                  <c:v>0.10869719999999999</c:v>
                </c:pt>
                <c:pt idx="2265">
                  <c:v>0.1082104</c:v>
                </c:pt>
                <c:pt idx="2266">
                  <c:v>0.1068308</c:v>
                </c:pt>
                <c:pt idx="2267">
                  <c:v>0.10366010000000001</c:v>
                </c:pt>
                <c:pt idx="2268">
                  <c:v>0.11080669999999999</c:v>
                </c:pt>
                <c:pt idx="2269">
                  <c:v>0.10746020000000001</c:v>
                </c:pt>
                <c:pt idx="2270">
                  <c:v>0.1057758</c:v>
                </c:pt>
                <c:pt idx="2271">
                  <c:v>0.1090482</c:v>
                </c:pt>
                <c:pt idx="2272">
                  <c:v>0.106332</c:v>
                </c:pt>
                <c:pt idx="2273">
                  <c:v>0.10647</c:v>
                </c:pt>
                <c:pt idx="2274">
                  <c:v>0.1071724</c:v>
                </c:pt>
                <c:pt idx="2275">
                  <c:v>0.1124884</c:v>
                </c:pt>
                <c:pt idx="2276">
                  <c:v>0.1073673</c:v>
                </c:pt>
                <c:pt idx="2277">
                  <c:v>0.1052326</c:v>
                </c:pt>
                <c:pt idx="2278">
                  <c:v>0.1086288</c:v>
                </c:pt>
                <c:pt idx="2279">
                  <c:v>0.107613</c:v>
                </c:pt>
                <c:pt idx="2280">
                  <c:v>0.1083495</c:v>
                </c:pt>
                <c:pt idx="2281">
                  <c:v>0.1055487</c:v>
                </c:pt>
                <c:pt idx="2282">
                  <c:v>0.11098239999999999</c:v>
                </c:pt>
                <c:pt idx="2283">
                  <c:v>0.1087226</c:v>
                </c:pt>
                <c:pt idx="2284">
                  <c:v>0.115976</c:v>
                </c:pt>
                <c:pt idx="2285">
                  <c:v>0.10822850000000001</c:v>
                </c:pt>
                <c:pt idx="2286">
                  <c:v>0.1069647</c:v>
                </c:pt>
                <c:pt idx="2287">
                  <c:v>0.1058648</c:v>
                </c:pt>
                <c:pt idx="2288">
                  <c:v>0.1088842</c:v>
                </c:pt>
                <c:pt idx="2289">
                  <c:v>0.10878110000000001</c:v>
                </c:pt>
                <c:pt idx="2290">
                  <c:v>0.1134236</c:v>
                </c:pt>
                <c:pt idx="2291">
                  <c:v>0.1056467</c:v>
                </c:pt>
                <c:pt idx="2292">
                  <c:v>0.1091244</c:v>
                </c:pt>
                <c:pt idx="2293">
                  <c:v>0.11311889999999999</c:v>
                </c:pt>
                <c:pt idx="2294">
                  <c:v>0.10751139999999999</c:v>
                </c:pt>
                <c:pt idx="2295">
                  <c:v>0.1080859</c:v>
                </c:pt>
                <c:pt idx="2296">
                  <c:v>0.1130741</c:v>
                </c:pt>
                <c:pt idx="2297">
                  <c:v>0.1077765</c:v>
                </c:pt>
                <c:pt idx="2298">
                  <c:v>0.10634150000000001</c:v>
                </c:pt>
                <c:pt idx="2299">
                  <c:v>0.1104513</c:v>
                </c:pt>
                <c:pt idx="2300">
                  <c:v>0.1137565</c:v>
                </c:pt>
                <c:pt idx="2301">
                  <c:v>0.10929949999999999</c:v>
                </c:pt>
                <c:pt idx="2302">
                  <c:v>0.110218</c:v>
                </c:pt>
                <c:pt idx="2303">
                  <c:v>0.1104116</c:v>
                </c:pt>
                <c:pt idx="2304">
                  <c:v>0.1204379</c:v>
                </c:pt>
                <c:pt idx="2305">
                  <c:v>0.12361900000000001</c:v>
                </c:pt>
                <c:pt idx="2306">
                  <c:v>0.1218162</c:v>
                </c:pt>
                <c:pt idx="2307">
                  <c:v>0.1198144</c:v>
                </c:pt>
                <c:pt idx="2308">
                  <c:v>0.11936430000000001</c:v>
                </c:pt>
                <c:pt idx="2309">
                  <c:v>0.1223021</c:v>
                </c:pt>
                <c:pt idx="2310">
                  <c:v>0.1146693</c:v>
                </c:pt>
                <c:pt idx="2311">
                  <c:v>0.1201313</c:v>
                </c:pt>
                <c:pt idx="2312">
                  <c:v>0.1123871</c:v>
                </c:pt>
                <c:pt idx="2313">
                  <c:v>0.1060879</c:v>
                </c:pt>
                <c:pt idx="2314">
                  <c:v>0.1106511</c:v>
                </c:pt>
                <c:pt idx="2315">
                  <c:v>0.10735450000000001</c:v>
                </c:pt>
                <c:pt idx="2316">
                  <c:v>0.10459</c:v>
                </c:pt>
                <c:pt idx="2317">
                  <c:v>0.1091211</c:v>
                </c:pt>
                <c:pt idx="2318">
                  <c:v>0.10673000000000001</c:v>
                </c:pt>
                <c:pt idx="2319">
                  <c:v>0.1045365</c:v>
                </c:pt>
                <c:pt idx="2320">
                  <c:v>0.1047932</c:v>
                </c:pt>
                <c:pt idx="2321">
                  <c:v>0.10911419999999999</c:v>
                </c:pt>
                <c:pt idx="2322">
                  <c:v>0.1087183</c:v>
                </c:pt>
                <c:pt idx="2323">
                  <c:v>0.1083093</c:v>
                </c:pt>
                <c:pt idx="2324">
                  <c:v>0.1056806</c:v>
                </c:pt>
                <c:pt idx="2325">
                  <c:v>0.1076107</c:v>
                </c:pt>
                <c:pt idx="2326">
                  <c:v>0.1129656</c:v>
                </c:pt>
                <c:pt idx="2327">
                  <c:v>0.11257929999999999</c:v>
                </c:pt>
                <c:pt idx="2328">
                  <c:v>0.10603</c:v>
                </c:pt>
                <c:pt idx="2329">
                  <c:v>0.11041189999999999</c:v>
                </c:pt>
                <c:pt idx="2330">
                  <c:v>0.10727490000000001</c:v>
                </c:pt>
                <c:pt idx="2331">
                  <c:v>0.11238380000000001</c:v>
                </c:pt>
                <c:pt idx="2332">
                  <c:v>0.11093160000000001</c:v>
                </c:pt>
                <c:pt idx="2333">
                  <c:v>0.11189689999999999</c:v>
                </c:pt>
                <c:pt idx="2334">
                  <c:v>0.1076947</c:v>
                </c:pt>
                <c:pt idx="2335">
                  <c:v>0.1041586</c:v>
                </c:pt>
                <c:pt idx="2336">
                  <c:v>0.10993029999999999</c:v>
                </c:pt>
                <c:pt idx="2337">
                  <c:v>0.1059317</c:v>
                </c:pt>
                <c:pt idx="2338">
                  <c:v>0.1058534</c:v>
                </c:pt>
                <c:pt idx="2339">
                  <c:v>0.1178213</c:v>
                </c:pt>
                <c:pt idx="2340">
                  <c:v>0.1087273</c:v>
                </c:pt>
                <c:pt idx="2341">
                  <c:v>0.11693729999999999</c:v>
                </c:pt>
                <c:pt idx="2342">
                  <c:v>0.1142638</c:v>
                </c:pt>
                <c:pt idx="2343">
                  <c:v>0.1220523</c:v>
                </c:pt>
                <c:pt idx="2344">
                  <c:v>0.1136786</c:v>
                </c:pt>
                <c:pt idx="2345">
                  <c:v>0.113457</c:v>
                </c:pt>
                <c:pt idx="2346">
                  <c:v>0.1184443</c:v>
                </c:pt>
                <c:pt idx="2347">
                  <c:v>0.1151596</c:v>
                </c:pt>
                <c:pt idx="2348">
                  <c:v>0.1111752</c:v>
                </c:pt>
                <c:pt idx="2349">
                  <c:v>0.1119935</c:v>
                </c:pt>
                <c:pt idx="2350">
                  <c:v>0.11326890000000001</c:v>
                </c:pt>
                <c:pt idx="2351">
                  <c:v>0.116993</c:v>
                </c:pt>
                <c:pt idx="2352">
                  <c:v>0.11453919999999999</c:v>
                </c:pt>
                <c:pt idx="2353">
                  <c:v>0.1149154</c:v>
                </c:pt>
                <c:pt idx="2354">
                  <c:v>0.1160727</c:v>
                </c:pt>
                <c:pt idx="2355">
                  <c:v>0.1167873</c:v>
                </c:pt>
                <c:pt idx="2356">
                  <c:v>0.112664</c:v>
                </c:pt>
                <c:pt idx="2357">
                  <c:v>0.11874369999999999</c:v>
                </c:pt>
                <c:pt idx="2358">
                  <c:v>0.1160542</c:v>
                </c:pt>
                <c:pt idx="2359">
                  <c:v>0.1143569</c:v>
                </c:pt>
                <c:pt idx="2360">
                  <c:v>0.1171468</c:v>
                </c:pt>
                <c:pt idx="2361">
                  <c:v>0.1224349</c:v>
                </c:pt>
                <c:pt idx="2362">
                  <c:v>0.1182705</c:v>
                </c:pt>
                <c:pt idx="2363">
                  <c:v>0.117286</c:v>
                </c:pt>
                <c:pt idx="2364">
                  <c:v>0.1163903</c:v>
                </c:pt>
                <c:pt idx="2365">
                  <c:v>0.1191754</c:v>
                </c:pt>
                <c:pt idx="2366">
                  <c:v>0.1166634</c:v>
                </c:pt>
                <c:pt idx="2367">
                  <c:v>0.11747349999999999</c:v>
                </c:pt>
                <c:pt idx="2368">
                  <c:v>0.1227645</c:v>
                </c:pt>
                <c:pt idx="2369">
                  <c:v>0.1173612</c:v>
                </c:pt>
                <c:pt idx="2370">
                  <c:v>0.1176475</c:v>
                </c:pt>
                <c:pt idx="2371">
                  <c:v>0.1176615</c:v>
                </c:pt>
                <c:pt idx="2372">
                  <c:v>0.11836140000000001</c:v>
                </c:pt>
                <c:pt idx="2373">
                  <c:v>0.1189865</c:v>
                </c:pt>
                <c:pt idx="2374">
                  <c:v>0.11643770000000001</c:v>
                </c:pt>
                <c:pt idx="2375">
                  <c:v>0.1214264</c:v>
                </c:pt>
                <c:pt idx="2376">
                  <c:v>0.1205574</c:v>
                </c:pt>
                <c:pt idx="2377">
                  <c:v>0.1196222</c:v>
                </c:pt>
                <c:pt idx="2378">
                  <c:v>0.1202635</c:v>
                </c:pt>
                <c:pt idx="2379">
                  <c:v>0.12362819999999999</c:v>
                </c:pt>
                <c:pt idx="2380">
                  <c:v>0.1228272</c:v>
                </c:pt>
                <c:pt idx="2381">
                  <c:v>0.1169668</c:v>
                </c:pt>
                <c:pt idx="2382">
                  <c:v>0.1214103</c:v>
                </c:pt>
                <c:pt idx="2383">
                  <c:v>0.1227367</c:v>
                </c:pt>
                <c:pt idx="2384">
                  <c:v>0.1194067</c:v>
                </c:pt>
                <c:pt idx="2385">
                  <c:v>0.11800090000000001</c:v>
                </c:pt>
                <c:pt idx="2386">
                  <c:v>0.1215299</c:v>
                </c:pt>
                <c:pt idx="2387">
                  <c:v>0.121743</c:v>
                </c:pt>
                <c:pt idx="2388">
                  <c:v>0.11783059999999999</c:v>
                </c:pt>
                <c:pt idx="2389">
                  <c:v>0.1205567</c:v>
                </c:pt>
                <c:pt idx="2390">
                  <c:v>0.124294</c:v>
                </c:pt>
                <c:pt idx="2391">
                  <c:v>0.1201401</c:v>
                </c:pt>
                <c:pt idx="2392">
                  <c:v>0.1166065</c:v>
                </c:pt>
                <c:pt idx="2393">
                  <c:v>0.121197</c:v>
                </c:pt>
                <c:pt idx="2394">
                  <c:v>0.12290180000000001</c:v>
                </c:pt>
                <c:pt idx="2395">
                  <c:v>0.1204288</c:v>
                </c:pt>
                <c:pt idx="2396">
                  <c:v>0.120562</c:v>
                </c:pt>
                <c:pt idx="2397">
                  <c:v>0.12412380000000001</c:v>
                </c:pt>
                <c:pt idx="2398">
                  <c:v>0.12081649999999999</c:v>
                </c:pt>
                <c:pt idx="2399">
                  <c:v>0.1182078</c:v>
                </c:pt>
                <c:pt idx="2400">
                  <c:v>0.1179808</c:v>
                </c:pt>
                <c:pt idx="2401">
                  <c:v>0.1223037</c:v>
                </c:pt>
                <c:pt idx="2402">
                  <c:v>0.118727</c:v>
                </c:pt>
                <c:pt idx="2403">
                  <c:v>0.117059</c:v>
                </c:pt>
                <c:pt idx="2404">
                  <c:v>0.1206251</c:v>
                </c:pt>
                <c:pt idx="2405">
                  <c:v>0.1216754</c:v>
                </c:pt>
                <c:pt idx="2406">
                  <c:v>0.1208775</c:v>
                </c:pt>
                <c:pt idx="2407">
                  <c:v>0.1218283</c:v>
                </c:pt>
                <c:pt idx="2408">
                  <c:v>0.1274026</c:v>
                </c:pt>
                <c:pt idx="2409">
                  <c:v>0.1220972</c:v>
                </c:pt>
                <c:pt idx="2410">
                  <c:v>0.1190063</c:v>
                </c:pt>
                <c:pt idx="2411">
                  <c:v>0.12177159999999999</c:v>
                </c:pt>
                <c:pt idx="2412">
                  <c:v>0.1226491</c:v>
                </c:pt>
                <c:pt idx="2413">
                  <c:v>0.1196508</c:v>
                </c:pt>
                <c:pt idx="2414">
                  <c:v>0.1193167</c:v>
                </c:pt>
                <c:pt idx="2415">
                  <c:v>0.12277540000000001</c:v>
                </c:pt>
                <c:pt idx="2416">
                  <c:v>0.1221911</c:v>
                </c:pt>
                <c:pt idx="2417">
                  <c:v>0.1156746</c:v>
                </c:pt>
                <c:pt idx="2418">
                  <c:v>0.1215913</c:v>
                </c:pt>
                <c:pt idx="2419">
                  <c:v>0.1242053</c:v>
                </c:pt>
                <c:pt idx="2420">
                  <c:v>0.1202177</c:v>
                </c:pt>
                <c:pt idx="2421">
                  <c:v>0.12047529999999999</c:v>
                </c:pt>
                <c:pt idx="2422">
                  <c:v>0.12004190000000001</c:v>
                </c:pt>
                <c:pt idx="2423">
                  <c:v>0.1192631</c:v>
                </c:pt>
                <c:pt idx="2424">
                  <c:v>0.11987630000000001</c:v>
                </c:pt>
                <c:pt idx="2425">
                  <c:v>0.11966499999999999</c:v>
                </c:pt>
                <c:pt idx="2426">
                  <c:v>0.124418</c:v>
                </c:pt>
                <c:pt idx="2427">
                  <c:v>0.12664629999999999</c:v>
                </c:pt>
                <c:pt idx="2428">
                  <c:v>0.1232525</c:v>
                </c:pt>
                <c:pt idx="2429">
                  <c:v>0.1212317</c:v>
                </c:pt>
                <c:pt idx="2430">
                  <c:v>0.12483909999999999</c:v>
                </c:pt>
                <c:pt idx="2431">
                  <c:v>0.1257538</c:v>
                </c:pt>
                <c:pt idx="2432">
                  <c:v>0.12122620000000001</c:v>
                </c:pt>
                <c:pt idx="2433">
                  <c:v>0.1246418</c:v>
                </c:pt>
                <c:pt idx="2434">
                  <c:v>0.1281687</c:v>
                </c:pt>
                <c:pt idx="2435">
                  <c:v>0.1244407</c:v>
                </c:pt>
                <c:pt idx="2436">
                  <c:v>0.1188454</c:v>
                </c:pt>
                <c:pt idx="2437">
                  <c:v>0.12620519999999999</c:v>
                </c:pt>
                <c:pt idx="2438">
                  <c:v>0.12733539999999999</c:v>
                </c:pt>
                <c:pt idx="2439">
                  <c:v>0.1233597</c:v>
                </c:pt>
                <c:pt idx="2440">
                  <c:v>0.1233552</c:v>
                </c:pt>
                <c:pt idx="2441">
                  <c:v>0.1240467</c:v>
                </c:pt>
                <c:pt idx="2442">
                  <c:v>0.12714990000000001</c:v>
                </c:pt>
                <c:pt idx="2443">
                  <c:v>0.12248530000000001</c:v>
                </c:pt>
                <c:pt idx="2444">
                  <c:v>0.12096229999999999</c:v>
                </c:pt>
                <c:pt idx="2445">
                  <c:v>0.1241883</c:v>
                </c:pt>
                <c:pt idx="2446">
                  <c:v>0.1239142</c:v>
                </c:pt>
                <c:pt idx="2447">
                  <c:v>0.1216655</c:v>
                </c:pt>
                <c:pt idx="2448">
                  <c:v>0.12073250000000001</c:v>
                </c:pt>
                <c:pt idx="2449">
                  <c:v>0.1222486</c:v>
                </c:pt>
                <c:pt idx="2450">
                  <c:v>0.12255050000000001</c:v>
                </c:pt>
                <c:pt idx="2451">
                  <c:v>0.1155405</c:v>
                </c:pt>
                <c:pt idx="2452">
                  <c:v>0.1270134</c:v>
                </c:pt>
                <c:pt idx="2453">
                  <c:v>0.122117</c:v>
                </c:pt>
                <c:pt idx="2454">
                  <c:v>0.1228281</c:v>
                </c:pt>
                <c:pt idx="2455">
                  <c:v>0.12216879999999999</c:v>
                </c:pt>
                <c:pt idx="2456">
                  <c:v>0.1240164</c:v>
                </c:pt>
                <c:pt idx="2457">
                  <c:v>0.11957520000000001</c:v>
                </c:pt>
                <c:pt idx="2458">
                  <c:v>0.1185114</c:v>
                </c:pt>
                <c:pt idx="2459">
                  <c:v>0.1233819</c:v>
                </c:pt>
                <c:pt idx="2460">
                  <c:v>0.1195534</c:v>
                </c:pt>
                <c:pt idx="2461">
                  <c:v>0.1197525</c:v>
                </c:pt>
                <c:pt idx="2462">
                  <c:v>0.1177373</c:v>
                </c:pt>
                <c:pt idx="2463">
                  <c:v>0.12244289999999999</c:v>
                </c:pt>
                <c:pt idx="2464">
                  <c:v>0.1192223</c:v>
                </c:pt>
                <c:pt idx="2465">
                  <c:v>0.12023399999999999</c:v>
                </c:pt>
                <c:pt idx="2466">
                  <c:v>0.123658</c:v>
                </c:pt>
                <c:pt idx="2467">
                  <c:v>0.1246169</c:v>
                </c:pt>
                <c:pt idx="2468">
                  <c:v>0.11886140000000001</c:v>
                </c:pt>
                <c:pt idx="2469">
                  <c:v>0.1171522</c:v>
                </c:pt>
                <c:pt idx="2470">
                  <c:v>0.1213187</c:v>
                </c:pt>
                <c:pt idx="2471">
                  <c:v>0.12250560000000001</c:v>
                </c:pt>
                <c:pt idx="2472">
                  <c:v>0.118127</c:v>
                </c:pt>
                <c:pt idx="2473">
                  <c:v>0.1174755</c:v>
                </c:pt>
                <c:pt idx="2474">
                  <c:v>0.1213399</c:v>
                </c:pt>
                <c:pt idx="2475">
                  <c:v>0.1195555</c:v>
                </c:pt>
                <c:pt idx="2476">
                  <c:v>0.116947</c:v>
                </c:pt>
                <c:pt idx="2477">
                  <c:v>0.11685130000000001</c:v>
                </c:pt>
                <c:pt idx="2478">
                  <c:v>0.1223824</c:v>
                </c:pt>
                <c:pt idx="2479">
                  <c:v>0.1201093</c:v>
                </c:pt>
                <c:pt idx="2480">
                  <c:v>0.1156847</c:v>
                </c:pt>
                <c:pt idx="2481">
                  <c:v>0.1204205</c:v>
                </c:pt>
                <c:pt idx="2482">
                  <c:v>0.1191921</c:v>
                </c:pt>
                <c:pt idx="2483">
                  <c:v>0.1154558</c:v>
                </c:pt>
                <c:pt idx="2484">
                  <c:v>0.1198346</c:v>
                </c:pt>
                <c:pt idx="2485">
                  <c:v>0.1225562</c:v>
                </c:pt>
                <c:pt idx="2486">
                  <c:v>0.11986380000000001</c:v>
                </c:pt>
                <c:pt idx="2487">
                  <c:v>0.1170939</c:v>
                </c:pt>
                <c:pt idx="2488">
                  <c:v>0.1233568</c:v>
                </c:pt>
                <c:pt idx="2489">
                  <c:v>0.12569179999999999</c:v>
                </c:pt>
                <c:pt idx="2490">
                  <c:v>0.12120110000000001</c:v>
                </c:pt>
                <c:pt idx="2491">
                  <c:v>0.11842129999999999</c:v>
                </c:pt>
                <c:pt idx="2492">
                  <c:v>0.1164171</c:v>
                </c:pt>
                <c:pt idx="2493">
                  <c:v>0.1231674</c:v>
                </c:pt>
                <c:pt idx="2494">
                  <c:v>0.1159835</c:v>
                </c:pt>
                <c:pt idx="2495">
                  <c:v>0.11678230000000001</c:v>
                </c:pt>
                <c:pt idx="2496">
                  <c:v>0.1216397</c:v>
                </c:pt>
                <c:pt idx="2497">
                  <c:v>0.120015</c:v>
                </c:pt>
                <c:pt idx="2498">
                  <c:v>0.115964</c:v>
                </c:pt>
                <c:pt idx="2499">
                  <c:v>0.121064</c:v>
                </c:pt>
                <c:pt idx="2500">
                  <c:v>0.119352</c:v>
                </c:pt>
                <c:pt idx="2501">
                  <c:v>0.1215146</c:v>
                </c:pt>
                <c:pt idx="2502">
                  <c:v>0.12275419999999999</c:v>
                </c:pt>
                <c:pt idx="2503">
                  <c:v>0.12072620000000001</c:v>
                </c:pt>
                <c:pt idx="2504">
                  <c:v>0.1191275</c:v>
                </c:pt>
                <c:pt idx="2505">
                  <c:v>0.1183471</c:v>
                </c:pt>
                <c:pt idx="2506">
                  <c:v>0.1227304</c:v>
                </c:pt>
                <c:pt idx="2507">
                  <c:v>0.121166</c:v>
                </c:pt>
                <c:pt idx="2508">
                  <c:v>0.1192366</c:v>
                </c:pt>
                <c:pt idx="2509">
                  <c:v>0.11823500000000001</c:v>
                </c:pt>
                <c:pt idx="2510">
                  <c:v>0.1252518</c:v>
                </c:pt>
                <c:pt idx="2511">
                  <c:v>0.1233858</c:v>
                </c:pt>
                <c:pt idx="2512">
                  <c:v>0.1221431</c:v>
                </c:pt>
                <c:pt idx="2513">
                  <c:v>0.120555</c:v>
                </c:pt>
                <c:pt idx="2514">
                  <c:v>0.12289319999999999</c:v>
                </c:pt>
                <c:pt idx="2515">
                  <c:v>0.120449</c:v>
                </c:pt>
                <c:pt idx="2516">
                  <c:v>0.11812739999999999</c:v>
                </c:pt>
                <c:pt idx="2517">
                  <c:v>0.12198920000000001</c:v>
                </c:pt>
                <c:pt idx="2518">
                  <c:v>0.11926290000000001</c:v>
                </c:pt>
                <c:pt idx="2519">
                  <c:v>0.1200954</c:v>
                </c:pt>
                <c:pt idx="2520">
                  <c:v>0.1208267</c:v>
                </c:pt>
                <c:pt idx="2521">
                  <c:v>0.12298389999999999</c:v>
                </c:pt>
                <c:pt idx="2522">
                  <c:v>0.1192835</c:v>
                </c:pt>
                <c:pt idx="2523">
                  <c:v>0.11469849999999999</c:v>
                </c:pt>
                <c:pt idx="2524">
                  <c:v>0.11852650000000001</c:v>
                </c:pt>
                <c:pt idx="2525">
                  <c:v>0.11902219999999999</c:v>
                </c:pt>
                <c:pt idx="2526">
                  <c:v>0.1203452</c:v>
                </c:pt>
                <c:pt idx="2527">
                  <c:v>0.1175807</c:v>
                </c:pt>
                <c:pt idx="2528">
                  <c:v>0.1245064</c:v>
                </c:pt>
                <c:pt idx="2529">
                  <c:v>0.1184277</c:v>
                </c:pt>
                <c:pt idx="2530">
                  <c:v>0.119745</c:v>
                </c:pt>
                <c:pt idx="2531">
                  <c:v>0.1228964</c:v>
                </c:pt>
                <c:pt idx="2532">
                  <c:v>0.11846130000000001</c:v>
                </c:pt>
                <c:pt idx="2533">
                  <c:v>0.1173168</c:v>
                </c:pt>
                <c:pt idx="2534">
                  <c:v>0.1188481</c:v>
                </c:pt>
                <c:pt idx="2535">
                  <c:v>0.1208977</c:v>
                </c:pt>
                <c:pt idx="2536">
                  <c:v>0.12200800000000001</c:v>
                </c:pt>
                <c:pt idx="2537">
                  <c:v>0.1159984</c:v>
                </c:pt>
                <c:pt idx="2538">
                  <c:v>0.12007420000000001</c:v>
                </c:pt>
                <c:pt idx="2539">
                  <c:v>0.118787</c:v>
                </c:pt>
                <c:pt idx="2540">
                  <c:v>0.1169144</c:v>
                </c:pt>
                <c:pt idx="2541">
                  <c:v>0.1159849</c:v>
                </c:pt>
                <c:pt idx="2542">
                  <c:v>0.1207158</c:v>
                </c:pt>
                <c:pt idx="2543">
                  <c:v>0.1189347</c:v>
                </c:pt>
                <c:pt idx="2544">
                  <c:v>0.1186487</c:v>
                </c:pt>
                <c:pt idx="2545">
                  <c:v>0.1163348</c:v>
                </c:pt>
                <c:pt idx="2546">
                  <c:v>0.1194651</c:v>
                </c:pt>
                <c:pt idx="2547">
                  <c:v>0.12003030000000001</c:v>
                </c:pt>
                <c:pt idx="2548">
                  <c:v>0.1197897</c:v>
                </c:pt>
                <c:pt idx="2549">
                  <c:v>0.1203692</c:v>
                </c:pt>
                <c:pt idx="2550">
                  <c:v>0.1232695</c:v>
                </c:pt>
                <c:pt idx="2551">
                  <c:v>0.1189563</c:v>
                </c:pt>
                <c:pt idx="2552">
                  <c:v>0.1179201</c:v>
                </c:pt>
                <c:pt idx="2553">
                  <c:v>0.124682</c:v>
                </c:pt>
                <c:pt idx="2554">
                  <c:v>0.1211641</c:v>
                </c:pt>
                <c:pt idx="2555">
                  <c:v>0.1176895</c:v>
                </c:pt>
                <c:pt idx="2556">
                  <c:v>0.1218592</c:v>
                </c:pt>
                <c:pt idx="2557">
                  <c:v>0.1193018</c:v>
                </c:pt>
                <c:pt idx="2558">
                  <c:v>0.1212358</c:v>
                </c:pt>
                <c:pt idx="2559">
                  <c:v>0.117355</c:v>
                </c:pt>
                <c:pt idx="2560">
                  <c:v>0.1209112</c:v>
                </c:pt>
                <c:pt idx="2561">
                  <c:v>0.12003800000000001</c:v>
                </c:pt>
                <c:pt idx="2562">
                  <c:v>0.1152885</c:v>
                </c:pt>
                <c:pt idx="2563">
                  <c:v>0.1169886</c:v>
                </c:pt>
                <c:pt idx="2564">
                  <c:v>0.1153932</c:v>
                </c:pt>
                <c:pt idx="2565">
                  <c:v>0.1173994</c:v>
                </c:pt>
                <c:pt idx="2566">
                  <c:v>0.1151008</c:v>
                </c:pt>
                <c:pt idx="2567">
                  <c:v>0.12356930000000001</c:v>
                </c:pt>
                <c:pt idx="2568">
                  <c:v>0.1196912</c:v>
                </c:pt>
                <c:pt idx="2569">
                  <c:v>0.1163153</c:v>
                </c:pt>
                <c:pt idx="2570">
                  <c:v>0.1185884</c:v>
                </c:pt>
                <c:pt idx="2571">
                  <c:v>0.11949899999999999</c:v>
                </c:pt>
                <c:pt idx="2572">
                  <c:v>0.1183512</c:v>
                </c:pt>
                <c:pt idx="2573">
                  <c:v>0.11696769999999999</c:v>
                </c:pt>
                <c:pt idx="2574">
                  <c:v>0.12092269999999999</c:v>
                </c:pt>
                <c:pt idx="2575">
                  <c:v>0.12036570000000001</c:v>
                </c:pt>
                <c:pt idx="2576">
                  <c:v>0.11604109999999999</c:v>
                </c:pt>
                <c:pt idx="2577">
                  <c:v>0.1182899</c:v>
                </c:pt>
                <c:pt idx="2578">
                  <c:v>0.1240222</c:v>
                </c:pt>
                <c:pt idx="2579">
                  <c:v>0.1198574</c:v>
                </c:pt>
                <c:pt idx="2580">
                  <c:v>0.1171239</c:v>
                </c:pt>
                <c:pt idx="2581">
                  <c:v>0.1193874</c:v>
                </c:pt>
                <c:pt idx="2582">
                  <c:v>0.1214706</c:v>
                </c:pt>
                <c:pt idx="2583">
                  <c:v>0.1209547</c:v>
                </c:pt>
                <c:pt idx="2584">
                  <c:v>0.12126960000000001</c:v>
                </c:pt>
                <c:pt idx="2585">
                  <c:v>0.12061230000000001</c:v>
                </c:pt>
                <c:pt idx="2586">
                  <c:v>0.1181209</c:v>
                </c:pt>
                <c:pt idx="2587">
                  <c:v>0.11610769999999999</c:v>
                </c:pt>
                <c:pt idx="2588">
                  <c:v>0.1213525</c:v>
                </c:pt>
                <c:pt idx="2589">
                  <c:v>0.11927939999999999</c:v>
                </c:pt>
                <c:pt idx="2590">
                  <c:v>0.1214349</c:v>
                </c:pt>
                <c:pt idx="2591">
                  <c:v>0.1192858</c:v>
                </c:pt>
                <c:pt idx="2592">
                  <c:v>0.12230489999999999</c:v>
                </c:pt>
                <c:pt idx="2593">
                  <c:v>0.1207785</c:v>
                </c:pt>
                <c:pt idx="2594">
                  <c:v>0.1194318</c:v>
                </c:pt>
                <c:pt idx="2595">
                  <c:v>0.1177117</c:v>
                </c:pt>
                <c:pt idx="2596">
                  <c:v>0.1208206</c:v>
                </c:pt>
                <c:pt idx="2597">
                  <c:v>0.11842850000000001</c:v>
                </c:pt>
                <c:pt idx="2598">
                  <c:v>0.1172547</c:v>
                </c:pt>
                <c:pt idx="2599">
                  <c:v>0.1230306</c:v>
                </c:pt>
                <c:pt idx="2600">
                  <c:v>0.1230386</c:v>
                </c:pt>
                <c:pt idx="2601">
                  <c:v>0.1135896</c:v>
                </c:pt>
                <c:pt idx="2602">
                  <c:v>0.117006</c:v>
                </c:pt>
                <c:pt idx="2603">
                  <c:v>0.1157537</c:v>
                </c:pt>
                <c:pt idx="2604">
                  <c:v>0.112993</c:v>
                </c:pt>
                <c:pt idx="2605">
                  <c:v>0.1116675</c:v>
                </c:pt>
                <c:pt idx="2606">
                  <c:v>0.11820990000000001</c:v>
                </c:pt>
                <c:pt idx="2607">
                  <c:v>0.1149862</c:v>
                </c:pt>
                <c:pt idx="2608">
                  <c:v>0.1175971</c:v>
                </c:pt>
                <c:pt idx="2609">
                  <c:v>0.1182556</c:v>
                </c:pt>
                <c:pt idx="2610">
                  <c:v>0.11884</c:v>
                </c:pt>
                <c:pt idx="2611">
                  <c:v>0.1192839</c:v>
                </c:pt>
                <c:pt idx="2612">
                  <c:v>0.1163624</c:v>
                </c:pt>
                <c:pt idx="2613">
                  <c:v>0.12528890000000001</c:v>
                </c:pt>
                <c:pt idx="2614">
                  <c:v>0.1224362</c:v>
                </c:pt>
                <c:pt idx="2615">
                  <c:v>0.116913</c:v>
                </c:pt>
                <c:pt idx="2616">
                  <c:v>0.1216621</c:v>
                </c:pt>
                <c:pt idx="2617">
                  <c:v>0.1229524</c:v>
                </c:pt>
                <c:pt idx="2618">
                  <c:v>0.1197573</c:v>
                </c:pt>
                <c:pt idx="2619">
                  <c:v>0.1227577</c:v>
                </c:pt>
                <c:pt idx="2620">
                  <c:v>0.1196948</c:v>
                </c:pt>
                <c:pt idx="2621">
                  <c:v>0.1196682</c:v>
                </c:pt>
                <c:pt idx="2622">
                  <c:v>0.11595469999999999</c:v>
                </c:pt>
                <c:pt idx="2623">
                  <c:v>0.123486</c:v>
                </c:pt>
                <c:pt idx="2624">
                  <c:v>0.12240470000000001</c:v>
                </c:pt>
                <c:pt idx="2625">
                  <c:v>0.1119125</c:v>
                </c:pt>
                <c:pt idx="2626">
                  <c:v>0.11772440000000001</c:v>
                </c:pt>
                <c:pt idx="2627">
                  <c:v>0.1212403</c:v>
                </c:pt>
                <c:pt idx="2628">
                  <c:v>0.12274019999999999</c:v>
                </c:pt>
                <c:pt idx="2629">
                  <c:v>0.1181989</c:v>
                </c:pt>
                <c:pt idx="2630">
                  <c:v>0.1199081</c:v>
                </c:pt>
                <c:pt idx="2631">
                  <c:v>0.1234572</c:v>
                </c:pt>
                <c:pt idx="2632">
                  <c:v>0.117796</c:v>
                </c:pt>
                <c:pt idx="2633">
                  <c:v>0.1137765</c:v>
                </c:pt>
                <c:pt idx="2634">
                  <c:v>0.1206183</c:v>
                </c:pt>
                <c:pt idx="2635">
                  <c:v>0.1197481</c:v>
                </c:pt>
                <c:pt idx="2636">
                  <c:v>0.1163076</c:v>
                </c:pt>
                <c:pt idx="2637">
                  <c:v>0.12246410000000001</c:v>
                </c:pt>
                <c:pt idx="2638">
                  <c:v>0.11862209999999999</c:v>
                </c:pt>
                <c:pt idx="2639">
                  <c:v>0.11733200000000001</c:v>
                </c:pt>
                <c:pt idx="2640">
                  <c:v>0.11590010000000001</c:v>
                </c:pt>
                <c:pt idx="2641">
                  <c:v>0.12016</c:v>
                </c:pt>
                <c:pt idx="2642">
                  <c:v>0.1116915</c:v>
                </c:pt>
                <c:pt idx="2643">
                  <c:v>0.11472540000000001</c:v>
                </c:pt>
                <c:pt idx="2644">
                  <c:v>0.118396</c:v>
                </c:pt>
                <c:pt idx="2645">
                  <c:v>0.1181131</c:v>
                </c:pt>
                <c:pt idx="2646">
                  <c:v>0.1173415</c:v>
                </c:pt>
                <c:pt idx="2647">
                  <c:v>0.11285290000000001</c:v>
                </c:pt>
                <c:pt idx="2648">
                  <c:v>0.1197694</c:v>
                </c:pt>
                <c:pt idx="2649">
                  <c:v>0.1164037</c:v>
                </c:pt>
                <c:pt idx="2650">
                  <c:v>0.1158706</c:v>
                </c:pt>
                <c:pt idx="2651">
                  <c:v>0.1222304</c:v>
                </c:pt>
                <c:pt idx="2652">
                  <c:v>0.1193554</c:v>
                </c:pt>
                <c:pt idx="2653">
                  <c:v>0.1171136</c:v>
                </c:pt>
                <c:pt idx="2654">
                  <c:v>0.11761969999999999</c:v>
                </c:pt>
                <c:pt idx="2655">
                  <c:v>0.12072099999999999</c:v>
                </c:pt>
                <c:pt idx="2656">
                  <c:v>0.1195908</c:v>
                </c:pt>
                <c:pt idx="2657">
                  <c:v>0.1181178</c:v>
                </c:pt>
                <c:pt idx="2658">
                  <c:v>0.12176770000000001</c:v>
                </c:pt>
                <c:pt idx="2659">
                  <c:v>0.11849</c:v>
                </c:pt>
                <c:pt idx="2660">
                  <c:v>0.1198671</c:v>
                </c:pt>
                <c:pt idx="2661">
                  <c:v>0.11948300000000001</c:v>
                </c:pt>
                <c:pt idx="2662">
                  <c:v>0.12066399999999999</c:v>
                </c:pt>
                <c:pt idx="2663">
                  <c:v>0.1156379</c:v>
                </c:pt>
                <c:pt idx="2664">
                  <c:v>0.11551889999999999</c:v>
                </c:pt>
                <c:pt idx="2665">
                  <c:v>0.1165151</c:v>
                </c:pt>
                <c:pt idx="2666">
                  <c:v>0.1166324</c:v>
                </c:pt>
                <c:pt idx="2667">
                  <c:v>0.114772</c:v>
                </c:pt>
                <c:pt idx="2668">
                  <c:v>0.1144671</c:v>
                </c:pt>
                <c:pt idx="2669">
                  <c:v>0.1201924</c:v>
                </c:pt>
                <c:pt idx="2670">
                  <c:v>0.1210859</c:v>
                </c:pt>
                <c:pt idx="2671">
                  <c:v>0.1146187</c:v>
                </c:pt>
                <c:pt idx="2672">
                  <c:v>0.1179291</c:v>
                </c:pt>
                <c:pt idx="2673">
                  <c:v>0.1175074</c:v>
                </c:pt>
                <c:pt idx="2674">
                  <c:v>0.1168686</c:v>
                </c:pt>
                <c:pt idx="2675">
                  <c:v>0.117272</c:v>
                </c:pt>
                <c:pt idx="2676">
                  <c:v>0.1195363</c:v>
                </c:pt>
                <c:pt idx="2677">
                  <c:v>0.1184554</c:v>
                </c:pt>
                <c:pt idx="2678">
                  <c:v>0.1161268</c:v>
                </c:pt>
                <c:pt idx="2679">
                  <c:v>0.1221309</c:v>
                </c:pt>
                <c:pt idx="2680">
                  <c:v>0.1193926</c:v>
                </c:pt>
                <c:pt idx="2681">
                  <c:v>0.1132703</c:v>
                </c:pt>
                <c:pt idx="2682">
                  <c:v>0.1136667</c:v>
                </c:pt>
                <c:pt idx="2683">
                  <c:v>0.12062539999999999</c:v>
                </c:pt>
                <c:pt idx="2684">
                  <c:v>0.1185508</c:v>
                </c:pt>
                <c:pt idx="2685">
                  <c:v>0.1177783</c:v>
                </c:pt>
                <c:pt idx="2686">
                  <c:v>0.1142575</c:v>
                </c:pt>
                <c:pt idx="2687">
                  <c:v>0.11666600000000001</c:v>
                </c:pt>
                <c:pt idx="2688">
                  <c:v>0.11373949999999999</c:v>
                </c:pt>
                <c:pt idx="2689">
                  <c:v>0.11234570000000001</c:v>
                </c:pt>
                <c:pt idx="2690">
                  <c:v>0.11898590000000001</c:v>
                </c:pt>
                <c:pt idx="2691">
                  <c:v>0.1168249</c:v>
                </c:pt>
                <c:pt idx="2692">
                  <c:v>0.1146377</c:v>
                </c:pt>
                <c:pt idx="2693">
                  <c:v>0.11166040000000001</c:v>
                </c:pt>
                <c:pt idx="2694">
                  <c:v>0.1202228</c:v>
                </c:pt>
                <c:pt idx="2695">
                  <c:v>0.12111760000000001</c:v>
                </c:pt>
                <c:pt idx="2696">
                  <c:v>0.11371240000000001</c:v>
                </c:pt>
                <c:pt idx="2697">
                  <c:v>0.1184529</c:v>
                </c:pt>
                <c:pt idx="2698">
                  <c:v>0.1176025</c:v>
                </c:pt>
                <c:pt idx="2699">
                  <c:v>0.11472540000000001</c:v>
                </c:pt>
                <c:pt idx="2700">
                  <c:v>0.1179419</c:v>
                </c:pt>
                <c:pt idx="2701">
                  <c:v>0.1166581</c:v>
                </c:pt>
                <c:pt idx="2702">
                  <c:v>0.11575050000000001</c:v>
                </c:pt>
                <c:pt idx="2703">
                  <c:v>0.1171663</c:v>
                </c:pt>
                <c:pt idx="2704">
                  <c:v>0.11977839999999999</c:v>
                </c:pt>
                <c:pt idx="2705">
                  <c:v>0.113258</c:v>
                </c:pt>
                <c:pt idx="2706">
                  <c:v>0.1131837</c:v>
                </c:pt>
                <c:pt idx="2707">
                  <c:v>0.11591269999999999</c:v>
                </c:pt>
                <c:pt idx="2708">
                  <c:v>0.115566</c:v>
                </c:pt>
                <c:pt idx="2709">
                  <c:v>0.1124933</c:v>
                </c:pt>
                <c:pt idx="2710">
                  <c:v>0.1152305</c:v>
                </c:pt>
                <c:pt idx="2711">
                  <c:v>0.12050959999999999</c:v>
                </c:pt>
                <c:pt idx="2712">
                  <c:v>0.1144375</c:v>
                </c:pt>
                <c:pt idx="2713">
                  <c:v>0.11260290000000001</c:v>
                </c:pt>
                <c:pt idx="2714">
                  <c:v>0.1139719</c:v>
                </c:pt>
                <c:pt idx="2715">
                  <c:v>0.11851200000000001</c:v>
                </c:pt>
                <c:pt idx="2716">
                  <c:v>0.1136566</c:v>
                </c:pt>
                <c:pt idx="2717">
                  <c:v>0.1124322</c:v>
                </c:pt>
                <c:pt idx="2718">
                  <c:v>0.1122021</c:v>
                </c:pt>
                <c:pt idx="2719">
                  <c:v>0.1130805</c:v>
                </c:pt>
                <c:pt idx="2720">
                  <c:v>0.1160784</c:v>
                </c:pt>
                <c:pt idx="2721">
                  <c:v>0.11327660000000001</c:v>
                </c:pt>
                <c:pt idx="2722">
                  <c:v>0.1174516</c:v>
                </c:pt>
                <c:pt idx="2723">
                  <c:v>0.1199069</c:v>
                </c:pt>
                <c:pt idx="2724">
                  <c:v>0.1163918</c:v>
                </c:pt>
                <c:pt idx="2725">
                  <c:v>0.11883589999999999</c:v>
                </c:pt>
                <c:pt idx="2726">
                  <c:v>0.11696810000000001</c:v>
                </c:pt>
                <c:pt idx="2727">
                  <c:v>0.1143955</c:v>
                </c:pt>
                <c:pt idx="2728">
                  <c:v>0.1181321</c:v>
                </c:pt>
                <c:pt idx="2729">
                  <c:v>0.1191387</c:v>
                </c:pt>
                <c:pt idx="2730">
                  <c:v>0.11880259999999999</c:v>
                </c:pt>
                <c:pt idx="2731">
                  <c:v>0.1148628</c:v>
                </c:pt>
                <c:pt idx="2732">
                  <c:v>0.1180904</c:v>
                </c:pt>
                <c:pt idx="2733">
                  <c:v>0.11637690000000001</c:v>
                </c:pt>
                <c:pt idx="2734">
                  <c:v>0.1178058</c:v>
                </c:pt>
                <c:pt idx="2735">
                  <c:v>0.11868190000000001</c:v>
                </c:pt>
                <c:pt idx="2736">
                  <c:v>0.12153650000000001</c:v>
                </c:pt>
                <c:pt idx="2737">
                  <c:v>0.1198439</c:v>
                </c:pt>
                <c:pt idx="2738">
                  <c:v>0.113106</c:v>
                </c:pt>
                <c:pt idx="2739">
                  <c:v>0.12205920000000001</c:v>
                </c:pt>
                <c:pt idx="2740">
                  <c:v>0.1175803</c:v>
                </c:pt>
                <c:pt idx="2741">
                  <c:v>0.11754530000000001</c:v>
                </c:pt>
                <c:pt idx="2742">
                  <c:v>0.1127855</c:v>
                </c:pt>
                <c:pt idx="2743">
                  <c:v>0.1203654</c:v>
                </c:pt>
                <c:pt idx="2744">
                  <c:v>0.1161787</c:v>
                </c:pt>
                <c:pt idx="2745">
                  <c:v>0.11599569999999999</c:v>
                </c:pt>
                <c:pt idx="2746">
                  <c:v>0.1211262</c:v>
                </c:pt>
                <c:pt idx="2747">
                  <c:v>0.1171769</c:v>
                </c:pt>
                <c:pt idx="2748">
                  <c:v>0.1163216</c:v>
                </c:pt>
                <c:pt idx="2749">
                  <c:v>0.1130101</c:v>
                </c:pt>
                <c:pt idx="2750">
                  <c:v>0.1175872</c:v>
                </c:pt>
                <c:pt idx="2751">
                  <c:v>0.1154763</c:v>
                </c:pt>
                <c:pt idx="2752">
                  <c:v>0.1146494</c:v>
                </c:pt>
                <c:pt idx="2753">
                  <c:v>0.1171774</c:v>
                </c:pt>
                <c:pt idx="2754">
                  <c:v>0.11496679999999999</c:v>
                </c:pt>
                <c:pt idx="2755">
                  <c:v>0.1153406</c:v>
                </c:pt>
                <c:pt idx="2756">
                  <c:v>0.1137835</c:v>
                </c:pt>
                <c:pt idx="2757">
                  <c:v>0.1173971</c:v>
                </c:pt>
                <c:pt idx="2758">
                  <c:v>0.1114576</c:v>
                </c:pt>
                <c:pt idx="2759">
                  <c:v>0.1104533</c:v>
                </c:pt>
                <c:pt idx="2760">
                  <c:v>0.1150902</c:v>
                </c:pt>
                <c:pt idx="2761">
                  <c:v>0.1120179</c:v>
                </c:pt>
                <c:pt idx="2762">
                  <c:v>0.1122538</c:v>
                </c:pt>
                <c:pt idx="2763">
                  <c:v>0.1118914</c:v>
                </c:pt>
                <c:pt idx="2764">
                  <c:v>0.1178491</c:v>
                </c:pt>
                <c:pt idx="2765">
                  <c:v>0.1131615</c:v>
                </c:pt>
                <c:pt idx="2766">
                  <c:v>0.11303829999999999</c:v>
                </c:pt>
                <c:pt idx="2767">
                  <c:v>0.1156238</c:v>
                </c:pt>
                <c:pt idx="2768">
                  <c:v>0.11434030000000001</c:v>
                </c:pt>
                <c:pt idx="2769">
                  <c:v>0.1183418</c:v>
                </c:pt>
                <c:pt idx="2770">
                  <c:v>0.1132543</c:v>
                </c:pt>
                <c:pt idx="2771">
                  <c:v>0.11704340000000001</c:v>
                </c:pt>
                <c:pt idx="2772">
                  <c:v>0.117131</c:v>
                </c:pt>
                <c:pt idx="2773">
                  <c:v>0.1128165</c:v>
                </c:pt>
                <c:pt idx="2774">
                  <c:v>0.1164729</c:v>
                </c:pt>
                <c:pt idx="2775">
                  <c:v>0.12025139999999999</c:v>
                </c:pt>
                <c:pt idx="2776">
                  <c:v>0.11763270000000001</c:v>
                </c:pt>
                <c:pt idx="2777">
                  <c:v>0.1177735</c:v>
                </c:pt>
                <c:pt idx="2778">
                  <c:v>0.11941789999999999</c:v>
                </c:pt>
                <c:pt idx="2779">
                  <c:v>0.1197735</c:v>
                </c:pt>
                <c:pt idx="2780">
                  <c:v>0.1150414</c:v>
                </c:pt>
                <c:pt idx="2781">
                  <c:v>0.1163216</c:v>
                </c:pt>
                <c:pt idx="2782">
                  <c:v>0.12012829999999999</c:v>
                </c:pt>
                <c:pt idx="2783">
                  <c:v>0.1155658</c:v>
                </c:pt>
                <c:pt idx="2784">
                  <c:v>0.1136016</c:v>
                </c:pt>
                <c:pt idx="2785">
                  <c:v>0.117115</c:v>
                </c:pt>
                <c:pt idx="2786">
                  <c:v>0.1179833</c:v>
                </c:pt>
                <c:pt idx="2787">
                  <c:v>0.1177246</c:v>
                </c:pt>
                <c:pt idx="2788">
                  <c:v>0.11587799999999999</c:v>
                </c:pt>
                <c:pt idx="2789">
                  <c:v>0.1184287</c:v>
                </c:pt>
                <c:pt idx="2790">
                  <c:v>0.11676789999999999</c:v>
                </c:pt>
                <c:pt idx="2791">
                  <c:v>0.1171799</c:v>
                </c:pt>
                <c:pt idx="2792">
                  <c:v>0.1219821</c:v>
                </c:pt>
                <c:pt idx="2793">
                  <c:v>0.11990199999999999</c:v>
                </c:pt>
                <c:pt idx="2794">
                  <c:v>0.11337709999999999</c:v>
                </c:pt>
                <c:pt idx="2795">
                  <c:v>0.11715920000000001</c:v>
                </c:pt>
                <c:pt idx="2796">
                  <c:v>0.12049319999999999</c:v>
                </c:pt>
                <c:pt idx="2797">
                  <c:v>0.1168189</c:v>
                </c:pt>
                <c:pt idx="2798">
                  <c:v>0.1170394</c:v>
                </c:pt>
                <c:pt idx="2799">
                  <c:v>0.1174922</c:v>
                </c:pt>
                <c:pt idx="2800">
                  <c:v>0.1140389</c:v>
                </c:pt>
                <c:pt idx="2801">
                  <c:v>0.1156707</c:v>
                </c:pt>
                <c:pt idx="2802">
                  <c:v>0.1095034</c:v>
                </c:pt>
                <c:pt idx="2803">
                  <c:v>0.1179709</c:v>
                </c:pt>
                <c:pt idx="2804">
                  <c:v>0.1154758</c:v>
                </c:pt>
                <c:pt idx="2805">
                  <c:v>0.11392330000000001</c:v>
                </c:pt>
                <c:pt idx="2806">
                  <c:v>0.11139839999999999</c:v>
                </c:pt>
                <c:pt idx="2807">
                  <c:v>0.11476409999999999</c:v>
                </c:pt>
                <c:pt idx="2808">
                  <c:v>0.1130179</c:v>
                </c:pt>
                <c:pt idx="2809">
                  <c:v>0.1117383</c:v>
                </c:pt>
                <c:pt idx="2810">
                  <c:v>0.11833630000000001</c:v>
                </c:pt>
                <c:pt idx="2811">
                  <c:v>0.1171654</c:v>
                </c:pt>
                <c:pt idx="2812">
                  <c:v>0.116386</c:v>
                </c:pt>
                <c:pt idx="2813">
                  <c:v>0.1147041</c:v>
                </c:pt>
                <c:pt idx="2814">
                  <c:v>0.1158312</c:v>
                </c:pt>
                <c:pt idx="2815">
                  <c:v>0.1125785</c:v>
                </c:pt>
                <c:pt idx="2816">
                  <c:v>0.1141127</c:v>
                </c:pt>
                <c:pt idx="2817">
                  <c:v>0.1120409</c:v>
                </c:pt>
                <c:pt idx="2818">
                  <c:v>0.1131929</c:v>
                </c:pt>
                <c:pt idx="2819">
                  <c:v>0.1142292</c:v>
                </c:pt>
                <c:pt idx="2820">
                  <c:v>0.1155742</c:v>
                </c:pt>
                <c:pt idx="2821">
                  <c:v>0.1134643</c:v>
                </c:pt>
                <c:pt idx="2822">
                  <c:v>0.11126850000000001</c:v>
                </c:pt>
                <c:pt idx="2823">
                  <c:v>0.1109772</c:v>
                </c:pt>
                <c:pt idx="2824">
                  <c:v>0.11377610000000001</c:v>
                </c:pt>
                <c:pt idx="2825">
                  <c:v>0.1138849</c:v>
                </c:pt>
                <c:pt idx="2826">
                  <c:v>0.1164142</c:v>
                </c:pt>
                <c:pt idx="2827">
                  <c:v>0.11627029999999999</c:v>
                </c:pt>
                <c:pt idx="2828">
                  <c:v>0.1186199</c:v>
                </c:pt>
                <c:pt idx="2829">
                  <c:v>0.1149761</c:v>
                </c:pt>
                <c:pt idx="2830">
                  <c:v>0.1148058</c:v>
                </c:pt>
                <c:pt idx="2831">
                  <c:v>0.1216991</c:v>
                </c:pt>
                <c:pt idx="2832">
                  <c:v>0.1197091</c:v>
                </c:pt>
                <c:pt idx="2833">
                  <c:v>0.11933390000000001</c:v>
                </c:pt>
                <c:pt idx="2834">
                  <c:v>0.1177059</c:v>
                </c:pt>
                <c:pt idx="2835">
                  <c:v>0.12030780000000001</c:v>
                </c:pt>
                <c:pt idx="2836">
                  <c:v>0.1185047</c:v>
                </c:pt>
                <c:pt idx="2837">
                  <c:v>0.1201342</c:v>
                </c:pt>
                <c:pt idx="2838">
                  <c:v>0.11960750000000001</c:v>
                </c:pt>
                <c:pt idx="2839">
                  <c:v>0.1188072</c:v>
                </c:pt>
                <c:pt idx="2840">
                  <c:v>0.11390690000000001</c:v>
                </c:pt>
                <c:pt idx="2841">
                  <c:v>0.1192223</c:v>
                </c:pt>
                <c:pt idx="2842">
                  <c:v>0.1183906</c:v>
                </c:pt>
                <c:pt idx="2843">
                  <c:v>0.1185792</c:v>
                </c:pt>
                <c:pt idx="2844">
                  <c:v>0.11692139999999999</c:v>
                </c:pt>
                <c:pt idx="2845">
                  <c:v>0.1184442</c:v>
                </c:pt>
                <c:pt idx="2846">
                  <c:v>0.11353779999999999</c:v>
                </c:pt>
                <c:pt idx="2847">
                  <c:v>0.1178695</c:v>
                </c:pt>
                <c:pt idx="2848">
                  <c:v>0.1191789</c:v>
                </c:pt>
                <c:pt idx="2849">
                  <c:v>0.11747730000000001</c:v>
                </c:pt>
                <c:pt idx="2850">
                  <c:v>0.11894250000000001</c:v>
                </c:pt>
                <c:pt idx="2851">
                  <c:v>0.1145598</c:v>
                </c:pt>
                <c:pt idx="2852">
                  <c:v>0.1188772</c:v>
                </c:pt>
                <c:pt idx="2853">
                  <c:v>0.11535670000000001</c:v>
                </c:pt>
                <c:pt idx="2854">
                  <c:v>0.116581</c:v>
                </c:pt>
                <c:pt idx="2855">
                  <c:v>0.1111607</c:v>
                </c:pt>
                <c:pt idx="2856">
                  <c:v>0.1149259</c:v>
                </c:pt>
                <c:pt idx="2857">
                  <c:v>0.1140388</c:v>
                </c:pt>
                <c:pt idx="2858">
                  <c:v>0.11423319999999999</c:v>
                </c:pt>
                <c:pt idx="2859">
                  <c:v>0.1227342</c:v>
                </c:pt>
                <c:pt idx="2860">
                  <c:v>0.1155533</c:v>
                </c:pt>
                <c:pt idx="2861">
                  <c:v>0.113708</c:v>
                </c:pt>
                <c:pt idx="2862">
                  <c:v>0.1142247</c:v>
                </c:pt>
                <c:pt idx="2863">
                  <c:v>0.1185065</c:v>
                </c:pt>
                <c:pt idx="2864">
                  <c:v>0.1152039</c:v>
                </c:pt>
                <c:pt idx="2865">
                  <c:v>0.1132968</c:v>
                </c:pt>
                <c:pt idx="2866">
                  <c:v>0.11781220000000001</c:v>
                </c:pt>
                <c:pt idx="2867">
                  <c:v>0.11729290000000001</c:v>
                </c:pt>
                <c:pt idx="2868">
                  <c:v>0.1155077</c:v>
                </c:pt>
                <c:pt idx="2869">
                  <c:v>0.1149527</c:v>
                </c:pt>
                <c:pt idx="2870">
                  <c:v>0.1203057</c:v>
                </c:pt>
                <c:pt idx="2871">
                  <c:v>0.113395</c:v>
                </c:pt>
                <c:pt idx="2872">
                  <c:v>0.1137505</c:v>
                </c:pt>
                <c:pt idx="2873">
                  <c:v>0.1140674</c:v>
                </c:pt>
                <c:pt idx="2874">
                  <c:v>0.113882</c:v>
                </c:pt>
                <c:pt idx="2875">
                  <c:v>0.11256720000000001</c:v>
                </c:pt>
                <c:pt idx="2876">
                  <c:v>0.1144757</c:v>
                </c:pt>
                <c:pt idx="2877">
                  <c:v>0.11849469999999999</c:v>
                </c:pt>
                <c:pt idx="2878">
                  <c:v>0.11751350000000001</c:v>
                </c:pt>
                <c:pt idx="2879">
                  <c:v>0.1136615</c:v>
                </c:pt>
                <c:pt idx="2880">
                  <c:v>0.11394550000000001</c:v>
                </c:pt>
                <c:pt idx="2881">
                  <c:v>0.1165894</c:v>
                </c:pt>
                <c:pt idx="2882">
                  <c:v>0.1152808</c:v>
                </c:pt>
                <c:pt idx="2883">
                  <c:v>0.1144105</c:v>
                </c:pt>
                <c:pt idx="2884">
                  <c:v>0.119258</c:v>
                </c:pt>
                <c:pt idx="2885">
                  <c:v>0.11694649999999999</c:v>
                </c:pt>
                <c:pt idx="2886">
                  <c:v>0.1135524</c:v>
                </c:pt>
                <c:pt idx="2887">
                  <c:v>0.11781460000000001</c:v>
                </c:pt>
                <c:pt idx="2888">
                  <c:v>0.11680500000000001</c:v>
                </c:pt>
                <c:pt idx="2889">
                  <c:v>0.1137281</c:v>
                </c:pt>
                <c:pt idx="2890">
                  <c:v>0.1115179</c:v>
                </c:pt>
                <c:pt idx="2891">
                  <c:v>0.11815680000000001</c:v>
                </c:pt>
                <c:pt idx="2892">
                  <c:v>0.115385</c:v>
                </c:pt>
                <c:pt idx="2893">
                  <c:v>0.1156527</c:v>
                </c:pt>
                <c:pt idx="2894">
                  <c:v>0.1162096</c:v>
                </c:pt>
                <c:pt idx="2895">
                  <c:v>0.11383459999999999</c:v>
                </c:pt>
                <c:pt idx="2896">
                  <c:v>0.1139579</c:v>
                </c:pt>
                <c:pt idx="2897">
                  <c:v>0.1149116</c:v>
                </c:pt>
                <c:pt idx="2898">
                  <c:v>0.11584659999999999</c:v>
                </c:pt>
                <c:pt idx="2899">
                  <c:v>0.1136284</c:v>
                </c:pt>
                <c:pt idx="2900">
                  <c:v>0.1133057</c:v>
                </c:pt>
                <c:pt idx="2901">
                  <c:v>0.1158062</c:v>
                </c:pt>
                <c:pt idx="2902">
                  <c:v>0.1133292</c:v>
                </c:pt>
                <c:pt idx="2903">
                  <c:v>0.11609659999999999</c:v>
                </c:pt>
                <c:pt idx="2904">
                  <c:v>0.1173756</c:v>
                </c:pt>
                <c:pt idx="2905">
                  <c:v>0.11679050000000001</c:v>
                </c:pt>
                <c:pt idx="2906">
                  <c:v>0.1136969</c:v>
                </c:pt>
                <c:pt idx="2907">
                  <c:v>0.1136052</c:v>
                </c:pt>
                <c:pt idx="2908">
                  <c:v>0.1179099</c:v>
                </c:pt>
                <c:pt idx="2909">
                  <c:v>0.1150051</c:v>
                </c:pt>
                <c:pt idx="2910">
                  <c:v>0.1159393</c:v>
                </c:pt>
                <c:pt idx="2911">
                  <c:v>0.1160302</c:v>
                </c:pt>
                <c:pt idx="2912">
                  <c:v>0.1138377</c:v>
                </c:pt>
                <c:pt idx="2913">
                  <c:v>0.1126177</c:v>
                </c:pt>
                <c:pt idx="2914">
                  <c:v>0.1125519</c:v>
                </c:pt>
                <c:pt idx="2915">
                  <c:v>0.1179794</c:v>
                </c:pt>
                <c:pt idx="2916">
                  <c:v>0.1173502</c:v>
                </c:pt>
                <c:pt idx="2917">
                  <c:v>0.11482879999999999</c:v>
                </c:pt>
                <c:pt idx="2918">
                  <c:v>0.1132908</c:v>
                </c:pt>
                <c:pt idx="2919">
                  <c:v>0.1193449</c:v>
                </c:pt>
                <c:pt idx="2920">
                  <c:v>0.114762</c:v>
                </c:pt>
                <c:pt idx="2921">
                  <c:v>0.1158727</c:v>
                </c:pt>
                <c:pt idx="2922">
                  <c:v>0.1198341</c:v>
                </c:pt>
                <c:pt idx="2923">
                  <c:v>0.1138062</c:v>
                </c:pt>
                <c:pt idx="2924">
                  <c:v>0.11586920000000001</c:v>
                </c:pt>
                <c:pt idx="2925">
                  <c:v>0.1110271</c:v>
                </c:pt>
                <c:pt idx="2926">
                  <c:v>0.11614629999999999</c:v>
                </c:pt>
                <c:pt idx="2927">
                  <c:v>0.1134252</c:v>
                </c:pt>
                <c:pt idx="2928">
                  <c:v>0.1120946</c:v>
                </c:pt>
                <c:pt idx="2929">
                  <c:v>0.1134109</c:v>
                </c:pt>
                <c:pt idx="2930">
                  <c:v>0.1158409</c:v>
                </c:pt>
                <c:pt idx="2931">
                  <c:v>0.1157762</c:v>
                </c:pt>
                <c:pt idx="2932">
                  <c:v>0.1112749</c:v>
                </c:pt>
                <c:pt idx="2933">
                  <c:v>0.11734940000000001</c:v>
                </c:pt>
                <c:pt idx="2934">
                  <c:v>0.11353190000000001</c:v>
                </c:pt>
                <c:pt idx="2935">
                  <c:v>0.1124201</c:v>
                </c:pt>
                <c:pt idx="2936">
                  <c:v>0.11409329999999999</c:v>
                </c:pt>
                <c:pt idx="2937">
                  <c:v>0.1167343</c:v>
                </c:pt>
                <c:pt idx="2938">
                  <c:v>0.1158189</c:v>
                </c:pt>
                <c:pt idx="2939">
                  <c:v>0.11485629999999999</c:v>
                </c:pt>
                <c:pt idx="2940">
                  <c:v>0.11697589999999999</c:v>
                </c:pt>
                <c:pt idx="2941">
                  <c:v>0.1127211</c:v>
                </c:pt>
                <c:pt idx="2942">
                  <c:v>0.1117042</c:v>
                </c:pt>
                <c:pt idx="2943">
                  <c:v>0.1142606</c:v>
                </c:pt>
                <c:pt idx="2944">
                  <c:v>0.114452</c:v>
                </c:pt>
                <c:pt idx="2945">
                  <c:v>0.11109520000000001</c:v>
                </c:pt>
                <c:pt idx="2946">
                  <c:v>0.1125459</c:v>
                </c:pt>
                <c:pt idx="2947">
                  <c:v>0.1196912</c:v>
                </c:pt>
                <c:pt idx="2948">
                  <c:v>0.1148285</c:v>
                </c:pt>
              </c:numCache>
            </c:numRef>
          </c:yVal>
        </c:ser>
        <c:ser>
          <c:idx val="0"/>
          <c:order val="0"/>
          <c:tx>
            <c:strRef>
              <c:f>'AgaChk1X_520_2018_06_21 (A)'!$E$1:$E$2</c:f>
              <c:strCache>
                <c:ptCount val="1"/>
                <c:pt idx="0">
                  <c:v>Tester Judgment mm/s rms</c:v>
                </c:pt>
              </c:strCache>
            </c:strRef>
          </c:tx>
          <c:marker>
            <c:symbol val="none"/>
          </c:marker>
          <c:yVal>
            <c:numRef>
              <c:f>'AgaChk1X_520_2018_06_21 (A)'!$E$3:$E$2951</c:f>
              <c:numCache>
                <c:formatCode>0.000</c:formatCode>
                <c:ptCount val="2949"/>
                <c:pt idx="0">
                  <c:v>0.13485820000000001</c:v>
                </c:pt>
                <c:pt idx="1">
                  <c:v>0.13656960000000001</c:v>
                </c:pt>
                <c:pt idx="2">
                  <c:v>0.13567399999999999</c:v>
                </c:pt>
                <c:pt idx="3">
                  <c:v>0.13496230000000001</c:v>
                </c:pt>
                <c:pt idx="4">
                  <c:v>0.138848</c:v>
                </c:pt>
                <c:pt idx="5">
                  <c:v>0.1404762</c:v>
                </c:pt>
                <c:pt idx="6">
                  <c:v>0.1387178</c:v>
                </c:pt>
                <c:pt idx="7">
                  <c:v>0.13204949999999999</c:v>
                </c:pt>
                <c:pt idx="8">
                  <c:v>0.1385653</c:v>
                </c:pt>
                <c:pt idx="9">
                  <c:v>0.1356532</c:v>
                </c:pt>
                <c:pt idx="10">
                  <c:v>0.1339938</c:v>
                </c:pt>
                <c:pt idx="11">
                  <c:v>0.1325549</c:v>
                </c:pt>
                <c:pt idx="12">
                  <c:v>0.129218</c:v>
                </c:pt>
                <c:pt idx="13">
                  <c:v>0.13221830000000001</c:v>
                </c:pt>
                <c:pt idx="14">
                  <c:v>0.13234370000000001</c:v>
                </c:pt>
                <c:pt idx="15">
                  <c:v>0.12847349999999999</c:v>
                </c:pt>
                <c:pt idx="16">
                  <c:v>0.12944749999999999</c:v>
                </c:pt>
                <c:pt idx="17">
                  <c:v>0.12485980000000001</c:v>
                </c:pt>
                <c:pt idx="18">
                  <c:v>0.1281583</c:v>
                </c:pt>
                <c:pt idx="19">
                  <c:v>0.1249098</c:v>
                </c:pt>
                <c:pt idx="20">
                  <c:v>0.1235002</c:v>
                </c:pt>
                <c:pt idx="21">
                  <c:v>0.1185889</c:v>
                </c:pt>
                <c:pt idx="22">
                  <c:v>0.11910809999999999</c:v>
                </c:pt>
                <c:pt idx="23">
                  <c:v>0.1161701</c:v>
                </c:pt>
                <c:pt idx="24">
                  <c:v>0.11930590000000001</c:v>
                </c:pt>
                <c:pt idx="25">
                  <c:v>0.11924</c:v>
                </c:pt>
                <c:pt idx="26">
                  <c:v>0.11818049999999999</c:v>
                </c:pt>
                <c:pt idx="27">
                  <c:v>0.1167517</c:v>
                </c:pt>
                <c:pt idx="28">
                  <c:v>0.11125060000000001</c:v>
                </c:pt>
                <c:pt idx="29">
                  <c:v>0.11080189999999999</c:v>
                </c:pt>
                <c:pt idx="30">
                  <c:v>0.1095361</c:v>
                </c:pt>
                <c:pt idx="31">
                  <c:v>0.1104574</c:v>
                </c:pt>
                <c:pt idx="32">
                  <c:v>0.1101683</c:v>
                </c:pt>
                <c:pt idx="33">
                  <c:v>0.1142186</c:v>
                </c:pt>
                <c:pt idx="34">
                  <c:v>0.1101917</c:v>
                </c:pt>
                <c:pt idx="35">
                  <c:v>0.11177280000000001</c:v>
                </c:pt>
                <c:pt idx="36">
                  <c:v>0.10917259999999999</c:v>
                </c:pt>
                <c:pt idx="37">
                  <c:v>0.10773439999999999</c:v>
                </c:pt>
                <c:pt idx="38">
                  <c:v>0.106987</c:v>
                </c:pt>
                <c:pt idx="39">
                  <c:v>0.1088385</c:v>
                </c:pt>
                <c:pt idx="40">
                  <c:v>0.1119521</c:v>
                </c:pt>
                <c:pt idx="41">
                  <c:v>0.1071457</c:v>
                </c:pt>
                <c:pt idx="42">
                  <c:v>0.1079345</c:v>
                </c:pt>
                <c:pt idx="43">
                  <c:v>0.10624550000000001</c:v>
                </c:pt>
                <c:pt idx="44">
                  <c:v>0.107237</c:v>
                </c:pt>
                <c:pt idx="45">
                  <c:v>0.10061199999999999</c:v>
                </c:pt>
                <c:pt idx="46">
                  <c:v>0.1053495</c:v>
                </c:pt>
                <c:pt idx="47">
                  <c:v>0.1062302</c:v>
                </c:pt>
                <c:pt idx="48">
                  <c:v>0.1015983</c:v>
                </c:pt>
                <c:pt idx="49">
                  <c:v>0.1047744</c:v>
                </c:pt>
                <c:pt idx="50">
                  <c:v>0.1054138</c:v>
                </c:pt>
                <c:pt idx="51">
                  <c:v>0.10922850000000001</c:v>
                </c:pt>
                <c:pt idx="52">
                  <c:v>0.10737190000000001</c:v>
                </c:pt>
                <c:pt idx="53">
                  <c:v>0.1011099</c:v>
                </c:pt>
                <c:pt idx="54">
                  <c:v>0.1042843</c:v>
                </c:pt>
                <c:pt idx="55">
                  <c:v>0.10125580000000001</c:v>
                </c:pt>
                <c:pt idx="56">
                  <c:v>0.1041146</c:v>
                </c:pt>
                <c:pt idx="57">
                  <c:v>0.1044841</c:v>
                </c:pt>
                <c:pt idx="58">
                  <c:v>0.10318570000000001</c:v>
                </c:pt>
                <c:pt idx="59">
                  <c:v>0.1007883</c:v>
                </c:pt>
                <c:pt idx="60">
                  <c:v>0.1035676</c:v>
                </c:pt>
                <c:pt idx="61">
                  <c:v>0.1036912</c:v>
                </c:pt>
                <c:pt idx="62">
                  <c:v>0.1002089</c:v>
                </c:pt>
                <c:pt idx="63">
                  <c:v>0.1015218</c:v>
                </c:pt>
                <c:pt idx="64">
                  <c:v>0.1022092</c:v>
                </c:pt>
                <c:pt idx="65">
                  <c:v>0.10167039999999999</c:v>
                </c:pt>
                <c:pt idx="66">
                  <c:v>0.1016213</c:v>
                </c:pt>
                <c:pt idx="67">
                  <c:v>0.10372679999999999</c:v>
                </c:pt>
                <c:pt idx="68">
                  <c:v>0.1035753</c:v>
                </c:pt>
                <c:pt idx="69">
                  <c:v>0.10214230000000001</c:v>
                </c:pt>
                <c:pt idx="70">
                  <c:v>0.10156660000000001</c:v>
                </c:pt>
                <c:pt idx="71">
                  <c:v>0.1013341</c:v>
                </c:pt>
                <c:pt idx="72">
                  <c:v>0.1028582</c:v>
                </c:pt>
                <c:pt idx="73">
                  <c:v>9.8578429999999995E-2</c:v>
                </c:pt>
                <c:pt idx="74">
                  <c:v>0.1022733</c:v>
                </c:pt>
                <c:pt idx="75">
                  <c:v>0.1042949</c:v>
                </c:pt>
                <c:pt idx="76">
                  <c:v>0.1016213</c:v>
                </c:pt>
                <c:pt idx="77">
                  <c:v>0.10480639999999999</c:v>
                </c:pt>
                <c:pt idx="78">
                  <c:v>0.10312259999999999</c:v>
                </c:pt>
                <c:pt idx="79">
                  <c:v>0.1060077</c:v>
                </c:pt>
                <c:pt idx="80">
                  <c:v>0.1000644</c:v>
                </c:pt>
                <c:pt idx="81">
                  <c:v>0.10088469999999999</c:v>
                </c:pt>
                <c:pt idx="82">
                  <c:v>0.1037797</c:v>
                </c:pt>
                <c:pt idx="83">
                  <c:v>9.9670030000000007E-2</c:v>
                </c:pt>
                <c:pt idx="84">
                  <c:v>0.1035502</c:v>
                </c:pt>
                <c:pt idx="85">
                  <c:v>0.1016411</c:v>
                </c:pt>
                <c:pt idx="86">
                  <c:v>0.10288899999999999</c:v>
                </c:pt>
                <c:pt idx="87">
                  <c:v>9.9362400000000003E-2</c:v>
                </c:pt>
                <c:pt idx="88">
                  <c:v>0.1007077</c:v>
                </c:pt>
                <c:pt idx="89">
                  <c:v>0.10178</c:v>
                </c:pt>
                <c:pt idx="90">
                  <c:v>0.1006223</c:v>
                </c:pt>
                <c:pt idx="91">
                  <c:v>0.1000626</c:v>
                </c:pt>
                <c:pt idx="92">
                  <c:v>0.1017998</c:v>
                </c:pt>
                <c:pt idx="93">
                  <c:v>0.1012194</c:v>
                </c:pt>
                <c:pt idx="94">
                  <c:v>9.8203730000000003E-2</c:v>
                </c:pt>
                <c:pt idx="95">
                  <c:v>0.1006088</c:v>
                </c:pt>
                <c:pt idx="96">
                  <c:v>0.1024061</c:v>
                </c:pt>
                <c:pt idx="97">
                  <c:v>0.1018493</c:v>
                </c:pt>
                <c:pt idx="98">
                  <c:v>9.7809499999999994E-2</c:v>
                </c:pt>
                <c:pt idx="99">
                  <c:v>9.6917169999999997E-2</c:v>
                </c:pt>
                <c:pt idx="100">
                  <c:v>9.9899680000000005E-2</c:v>
                </c:pt>
                <c:pt idx="101">
                  <c:v>0.1006712</c:v>
                </c:pt>
                <c:pt idx="102">
                  <c:v>0.10139330000000001</c:v>
                </c:pt>
                <c:pt idx="103">
                  <c:v>0.1012194</c:v>
                </c:pt>
                <c:pt idx="104">
                  <c:v>9.9006090000000005E-2</c:v>
                </c:pt>
                <c:pt idx="105">
                  <c:v>9.7104120000000002E-2</c:v>
                </c:pt>
                <c:pt idx="106">
                  <c:v>0.1007232</c:v>
                </c:pt>
                <c:pt idx="107">
                  <c:v>0.1018247</c:v>
                </c:pt>
                <c:pt idx="108">
                  <c:v>9.9690329999999994E-2</c:v>
                </c:pt>
                <c:pt idx="109">
                  <c:v>0.1008525</c:v>
                </c:pt>
                <c:pt idx="110">
                  <c:v>9.8924159999999997E-2</c:v>
                </c:pt>
                <c:pt idx="111">
                  <c:v>9.8403980000000002E-2</c:v>
                </c:pt>
                <c:pt idx="112">
                  <c:v>9.5375070000000006E-2</c:v>
                </c:pt>
                <c:pt idx="113">
                  <c:v>9.8247769999999998E-2</c:v>
                </c:pt>
                <c:pt idx="114">
                  <c:v>0.1001683</c:v>
                </c:pt>
                <c:pt idx="115">
                  <c:v>9.5441129999999999E-2</c:v>
                </c:pt>
                <c:pt idx="116">
                  <c:v>9.7886929999999997E-2</c:v>
                </c:pt>
                <c:pt idx="117">
                  <c:v>9.8222110000000001E-2</c:v>
                </c:pt>
                <c:pt idx="118">
                  <c:v>0.1007005</c:v>
                </c:pt>
                <c:pt idx="119">
                  <c:v>9.6541689999999999E-2</c:v>
                </c:pt>
                <c:pt idx="120">
                  <c:v>9.5449829999999999E-2</c:v>
                </c:pt>
                <c:pt idx="121">
                  <c:v>9.8238629999999993E-2</c:v>
                </c:pt>
                <c:pt idx="122">
                  <c:v>9.9503170000000002E-2</c:v>
                </c:pt>
                <c:pt idx="123">
                  <c:v>9.7306420000000005E-2</c:v>
                </c:pt>
                <c:pt idx="124">
                  <c:v>9.4612769999999999E-2</c:v>
                </c:pt>
                <c:pt idx="125">
                  <c:v>9.657201E-2</c:v>
                </c:pt>
                <c:pt idx="126">
                  <c:v>9.5132889999999998E-2</c:v>
                </c:pt>
                <c:pt idx="127">
                  <c:v>9.7336580000000006E-2</c:v>
                </c:pt>
                <c:pt idx="128">
                  <c:v>9.6709450000000002E-2</c:v>
                </c:pt>
                <c:pt idx="129">
                  <c:v>9.3770080000000006E-2</c:v>
                </c:pt>
                <c:pt idx="130">
                  <c:v>9.4587030000000002E-2</c:v>
                </c:pt>
                <c:pt idx="131">
                  <c:v>9.8705490000000007E-2</c:v>
                </c:pt>
                <c:pt idx="132">
                  <c:v>9.8275680000000004E-2</c:v>
                </c:pt>
                <c:pt idx="133">
                  <c:v>9.7958069999999994E-2</c:v>
                </c:pt>
                <c:pt idx="134">
                  <c:v>9.7273440000000003E-2</c:v>
                </c:pt>
                <c:pt idx="135">
                  <c:v>9.5684660000000005E-2</c:v>
                </c:pt>
                <c:pt idx="136">
                  <c:v>9.7505090000000003E-2</c:v>
                </c:pt>
                <c:pt idx="137">
                  <c:v>9.6205020000000002E-2</c:v>
                </c:pt>
                <c:pt idx="138">
                  <c:v>9.5671359999999997E-2</c:v>
                </c:pt>
                <c:pt idx="139">
                  <c:v>9.6754099999999996E-2</c:v>
                </c:pt>
                <c:pt idx="140">
                  <c:v>0.1005513</c:v>
                </c:pt>
                <c:pt idx="141">
                  <c:v>9.7033040000000001E-2</c:v>
                </c:pt>
                <c:pt idx="142">
                  <c:v>9.7151890000000005E-2</c:v>
                </c:pt>
                <c:pt idx="143">
                  <c:v>9.8498920000000004E-2</c:v>
                </c:pt>
                <c:pt idx="144">
                  <c:v>9.583084E-2</c:v>
                </c:pt>
                <c:pt idx="145">
                  <c:v>9.5568050000000002E-2</c:v>
                </c:pt>
                <c:pt idx="146">
                  <c:v>9.6130289999999993E-2</c:v>
                </c:pt>
                <c:pt idx="147">
                  <c:v>9.9672109999999994E-2</c:v>
                </c:pt>
                <c:pt idx="148">
                  <c:v>9.9257949999999998E-2</c:v>
                </c:pt>
                <c:pt idx="149">
                  <c:v>9.8958930000000001E-2</c:v>
                </c:pt>
                <c:pt idx="150">
                  <c:v>9.8715380000000005E-2</c:v>
                </c:pt>
                <c:pt idx="151">
                  <c:v>9.7590730000000001E-2</c:v>
                </c:pt>
                <c:pt idx="152">
                  <c:v>9.5392370000000004E-2</c:v>
                </c:pt>
                <c:pt idx="153">
                  <c:v>9.4629500000000005E-2</c:v>
                </c:pt>
                <c:pt idx="154">
                  <c:v>9.9473900000000004E-2</c:v>
                </c:pt>
                <c:pt idx="155">
                  <c:v>9.5138390000000003E-2</c:v>
                </c:pt>
                <c:pt idx="156">
                  <c:v>9.9141320000000005E-2</c:v>
                </c:pt>
                <c:pt idx="157">
                  <c:v>9.8917610000000003E-2</c:v>
                </c:pt>
                <c:pt idx="158">
                  <c:v>9.9940950000000001E-2</c:v>
                </c:pt>
                <c:pt idx="159">
                  <c:v>9.6391870000000004E-2</c:v>
                </c:pt>
                <c:pt idx="160">
                  <c:v>9.7489019999999996E-2</c:v>
                </c:pt>
                <c:pt idx="161">
                  <c:v>9.995126E-2</c:v>
                </c:pt>
                <c:pt idx="162">
                  <c:v>9.8336939999999998E-2</c:v>
                </c:pt>
                <c:pt idx="163">
                  <c:v>0.10065590000000001</c:v>
                </c:pt>
                <c:pt idx="164">
                  <c:v>9.8474309999999995E-2</c:v>
                </c:pt>
                <c:pt idx="165">
                  <c:v>9.7464319999999993E-2</c:v>
                </c:pt>
                <c:pt idx="166">
                  <c:v>9.4134949999999995E-2</c:v>
                </c:pt>
                <c:pt idx="167">
                  <c:v>9.65361E-2</c:v>
                </c:pt>
                <c:pt idx="168">
                  <c:v>9.4029959999999996E-2</c:v>
                </c:pt>
                <c:pt idx="169">
                  <c:v>9.6978410000000001E-2</c:v>
                </c:pt>
                <c:pt idx="170">
                  <c:v>9.6486429999999998E-2</c:v>
                </c:pt>
                <c:pt idx="171">
                  <c:v>9.5931890000000006E-2</c:v>
                </c:pt>
                <c:pt idx="172">
                  <c:v>9.5761760000000001E-2</c:v>
                </c:pt>
                <c:pt idx="173">
                  <c:v>9.5008049999999997E-2</c:v>
                </c:pt>
                <c:pt idx="174">
                  <c:v>9.3186969999999994E-2</c:v>
                </c:pt>
                <c:pt idx="175">
                  <c:v>9.4024029999999995E-2</c:v>
                </c:pt>
                <c:pt idx="176">
                  <c:v>9.5485920000000002E-2</c:v>
                </c:pt>
                <c:pt idx="177">
                  <c:v>9.1820070000000004E-2</c:v>
                </c:pt>
                <c:pt idx="178">
                  <c:v>9.3494220000000003E-2</c:v>
                </c:pt>
                <c:pt idx="179">
                  <c:v>9.5625689999999999E-2</c:v>
                </c:pt>
                <c:pt idx="180">
                  <c:v>9.5231679999999999E-2</c:v>
                </c:pt>
                <c:pt idx="181">
                  <c:v>9.5512059999999996E-2</c:v>
                </c:pt>
                <c:pt idx="182">
                  <c:v>9.3482109999999993E-2</c:v>
                </c:pt>
                <c:pt idx="183">
                  <c:v>9.3359830000000005E-2</c:v>
                </c:pt>
                <c:pt idx="184">
                  <c:v>9.1539830000000003E-2</c:v>
                </c:pt>
                <c:pt idx="185">
                  <c:v>9.4612070000000006E-2</c:v>
                </c:pt>
                <c:pt idx="186">
                  <c:v>9.3338229999999994E-2</c:v>
                </c:pt>
                <c:pt idx="187">
                  <c:v>9.5547499999999994E-2</c:v>
                </c:pt>
                <c:pt idx="188">
                  <c:v>9.4404740000000001E-2</c:v>
                </c:pt>
                <c:pt idx="189">
                  <c:v>9.3143420000000005E-2</c:v>
                </c:pt>
                <c:pt idx="190">
                  <c:v>9.2122889999999999E-2</c:v>
                </c:pt>
                <c:pt idx="191">
                  <c:v>9.6575309999999998E-2</c:v>
                </c:pt>
                <c:pt idx="192">
                  <c:v>9.7539710000000002E-2</c:v>
                </c:pt>
                <c:pt idx="193">
                  <c:v>9.5232079999999997E-2</c:v>
                </c:pt>
                <c:pt idx="194">
                  <c:v>9.6443810000000005E-2</c:v>
                </c:pt>
                <c:pt idx="195">
                  <c:v>9.6071889999999993E-2</c:v>
                </c:pt>
                <c:pt idx="196">
                  <c:v>9.4655160000000002E-2</c:v>
                </c:pt>
                <c:pt idx="197">
                  <c:v>9.4643930000000001E-2</c:v>
                </c:pt>
                <c:pt idx="198">
                  <c:v>9.5749760000000003E-2</c:v>
                </c:pt>
                <c:pt idx="199">
                  <c:v>9.475712E-2</c:v>
                </c:pt>
                <c:pt idx="200">
                  <c:v>9.4533549999999994E-2</c:v>
                </c:pt>
                <c:pt idx="201">
                  <c:v>9.4889399999999999E-2</c:v>
                </c:pt>
                <c:pt idx="202">
                  <c:v>9.6035060000000005E-2</c:v>
                </c:pt>
                <c:pt idx="203">
                  <c:v>9.8180130000000004E-2</c:v>
                </c:pt>
                <c:pt idx="204">
                  <c:v>9.9577360000000004E-2</c:v>
                </c:pt>
                <c:pt idx="205">
                  <c:v>9.4191330000000004E-2</c:v>
                </c:pt>
                <c:pt idx="206">
                  <c:v>9.4502559999999999E-2</c:v>
                </c:pt>
                <c:pt idx="207">
                  <c:v>9.6391950000000004E-2</c:v>
                </c:pt>
                <c:pt idx="208">
                  <c:v>9.8160929999999993E-2</c:v>
                </c:pt>
                <c:pt idx="209">
                  <c:v>9.557011E-2</c:v>
                </c:pt>
                <c:pt idx="210">
                  <c:v>9.8324819999999993E-2</c:v>
                </c:pt>
                <c:pt idx="211">
                  <c:v>9.8085199999999997E-2</c:v>
                </c:pt>
                <c:pt idx="212">
                  <c:v>9.4017020000000007E-2</c:v>
                </c:pt>
                <c:pt idx="213">
                  <c:v>9.4618939999999999E-2</c:v>
                </c:pt>
                <c:pt idx="214">
                  <c:v>9.6954040000000005E-2</c:v>
                </c:pt>
                <c:pt idx="215">
                  <c:v>9.7014649999999994E-2</c:v>
                </c:pt>
                <c:pt idx="216">
                  <c:v>9.4206219999999993E-2</c:v>
                </c:pt>
                <c:pt idx="217">
                  <c:v>9.4254669999999999E-2</c:v>
                </c:pt>
                <c:pt idx="218">
                  <c:v>9.2836089999999996E-2</c:v>
                </c:pt>
                <c:pt idx="219">
                  <c:v>9.8184720000000003E-2</c:v>
                </c:pt>
                <c:pt idx="220">
                  <c:v>9.3438590000000002E-2</c:v>
                </c:pt>
                <c:pt idx="221">
                  <c:v>9.5651340000000001E-2</c:v>
                </c:pt>
                <c:pt idx="222">
                  <c:v>9.4062640000000003E-2</c:v>
                </c:pt>
                <c:pt idx="223">
                  <c:v>9.3134659999999994E-2</c:v>
                </c:pt>
                <c:pt idx="224">
                  <c:v>9.2468430000000004E-2</c:v>
                </c:pt>
                <c:pt idx="225">
                  <c:v>9.6195130000000004E-2</c:v>
                </c:pt>
                <c:pt idx="226">
                  <c:v>9.8333089999999998E-2</c:v>
                </c:pt>
                <c:pt idx="227">
                  <c:v>9.3638059999999995E-2</c:v>
                </c:pt>
                <c:pt idx="228">
                  <c:v>9.2830919999999997E-2</c:v>
                </c:pt>
                <c:pt idx="229">
                  <c:v>9.2998689999999995E-2</c:v>
                </c:pt>
                <c:pt idx="230">
                  <c:v>9.4414200000000004E-2</c:v>
                </c:pt>
                <c:pt idx="231">
                  <c:v>9.5219010000000007E-2</c:v>
                </c:pt>
                <c:pt idx="232">
                  <c:v>9.5147800000000005E-2</c:v>
                </c:pt>
                <c:pt idx="233">
                  <c:v>9.4996769999999994E-2</c:v>
                </c:pt>
                <c:pt idx="234">
                  <c:v>9.4452140000000004E-2</c:v>
                </c:pt>
                <c:pt idx="235">
                  <c:v>9.4365599999999994E-2</c:v>
                </c:pt>
                <c:pt idx="236">
                  <c:v>9.3524579999999996E-2</c:v>
                </c:pt>
                <c:pt idx="237">
                  <c:v>9.3859150000000002E-2</c:v>
                </c:pt>
                <c:pt idx="238">
                  <c:v>9.2458200000000004E-2</c:v>
                </c:pt>
                <c:pt idx="239">
                  <c:v>9.2029070000000004E-2</c:v>
                </c:pt>
                <c:pt idx="240">
                  <c:v>9.4934099999999993E-2</c:v>
                </c:pt>
                <c:pt idx="241">
                  <c:v>9.2983099999999999E-2</c:v>
                </c:pt>
                <c:pt idx="242">
                  <c:v>9.5111769999999998E-2</c:v>
                </c:pt>
                <c:pt idx="243">
                  <c:v>9.4266219999999998E-2</c:v>
                </c:pt>
                <c:pt idx="244">
                  <c:v>9.4798240000000006E-2</c:v>
                </c:pt>
                <c:pt idx="245">
                  <c:v>9.2424519999999996E-2</c:v>
                </c:pt>
                <c:pt idx="246">
                  <c:v>9.4548869999999993E-2</c:v>
                </c:pt>
                <c:pt idx="247">
                  <c:v>9.5168130000000004E-2</c:v>
                </c:pt>
                <c:pt idx="248">
                  <c:v>9.3204910000000002E-2</c:v>
                </c:pt>
                <c:pt idx="249">
                  <c:v>9.3637789999999999E-2</c:v>
                </c:pt>
                <c:pt idx="250">
                  <c:v>9.5383480000000007E-2</c:v>
                </c:pt>
                <c:pt idx="251">
                  <c:v>9.4104649999999998E-2</c:v>
                </c:pt>
                <c:pt idx="252">
                  <c:v>9.1775140000000005E-2</c:v>
                </c:pt>
                <c:pt idx="253">
                  <c:v>9.2927090000000004E-2</c:v>
                </c:pt>
                <c:pt idx="254">
                  <c:v>9.1091060000000001E-2</c:v>
                </c:pt>
                <c:pt idx="255">
                  <c:v>9.5617309999999997E-2</c:v>
                </c:pt>
                <c:pt idx="256">
                  <c:v>9.0987349999999995E-2</c:v>
                </c:pt>
                <c:pt idx="257">
                  <c:v>9.1922729999999994E-2</c:v>
                </c:pt>
                <c:pt idx="258">
                  <c:v>9.4387940000000004E-2</c:v>
                </c:pt>
                <c:pt idx="259">
                  <c:v>9.0849219999999994E-2</c:v>
                </c:pt>
                <c:pt idx="260">
                  <c:v>9.2152200000000004E-2</c:v>
                </c:pt>
                <c:pt idx="261">
                  <c:v>9.2694799999999994E-2</c:v>
                </c:pt>
                <c:pt idx="262">
                  <c:v>9.5076140000000003E-2</c:v>
                </c:pt>
                <c:pt idx="263">
                  <c:v>9.1793299999999994E-2</c:v>
                </c:pt>
                <c:pt idx="264">
                  <c:v>9.3301919999999997E-2</c:v>
                </c:pt>
                <c:pt idx="265">
                  <c:v>9.379469E-2</c:v>
                </c:pt>
                <c:pt idx="266">
                  <c:v>9.5407459999999999E-2</c:v>
                </c:pt>
                <c:pt idx="267">
                  <c:v>9.7680149999999993E-2</c:v>
                </c:pt>
                <c:pt idx="268">
                  <c:v>9.7354460000000004E-2</c:v>
                </c:pt>
                <c:pt idx="269">
                  <c:v>9.5565720000000007E-2</c:v>
                </c:pt>
                <c:pt idx="270">
                  <c:v>8.9840400000000001E-2</c:v>
                </c:pt>
                <c:pt idx="271">
                  <c:v>9.3547939999999996E-2</c:v>
                </c:pt>
                <c:pt idx="272">
                  <c:v>9.4867019999999996E-2</c:v>
                </c:pt>
                <c:pt idx="273">
                  <c:v>9.3355880000000002E-2</c:v>
                </c:pt>
                <c:pt idx="274">
                  <c:v>9.6084379999999997E-2</c:v>
                </c:pt>
                <c:pt idx="275">
                  <c:v>9.5626870000000003E-2</c:v>
                </c:pt>
                <c:pt idx="276">
                  <c:v>9.6433749999999999E-2</c:v>
                </c:pt>
                <c:pt idx="277">
                  <c:v>8.9660820000000002E-2</c:v>
                </c:pt>
                <c:pt idx="278">
                  <c:v>8.9084200000000002E-2</c:v>
                </c:pt>
                <c:pt idx="279">
                  <c:v>9.2871170000000003E-2</c:v>
                </c:pt>
                <c:pt idx="280">
                  <c:v>9.1322780000000006E-2</c:v>
                </c:pt>
                <c:pt idx="281">
                  <c:v>9.0730980000000003E-2</c:v>
                </c:pt>
                <c:pt idx="282">
                  <c:v>9.2930730000000003E-2</c:v>
                </c:pt>
                <c:pt idx="283">
                  <c:v>9.1013579999999997E-2</c:v>
                </c:pt>
                <c:pt idx="284">
                  <c:v>8.9038309999999996E-2</c:v>
                </c:pt>
                <c:pt idx="285">
                  <c:v>9.0778860000000003E-2</c:v>
                </c:pt>
                <c:pt idx="286">
                  <c:v>9.1771909999999998E-2</c:v>
                </c:pt>
                <c:pt idx="287">
                  <c:v>9.0433810000000003E-2</c:v>
                </c:pt>
                <c:pt idx="288">
                  <c:v>9.0375709999999998E-2</c:v>
                </c:pt>
                <c:pt idx="289">
                  <c:v>9.0527960000000005E-2</c:v>
                </c:pt>
                <c:pt idx="290">
                  <c:v>9.2352409999999996E-2</c:v>
                </c:pt>
                <c:pt idx="291">
                  <c:v>8.8709179999999999E-2</c:v>
                </c:pt>
                <c:pt idx="292">
                  <c:v>9.2306869999999999E-2</c:v>
                </c:pt>
                <c:pt idx="293">
                  <c:v>9.210604E-2</c:v>
                </c:pt>
                <c:pt idx="294">
                  <c:v>9.043967E-2</c:v>
                </c:pt>
                <c:pt idx="295">
                  <c:v>9.1087119999999994E-2</c:v>
                </c:pt>
                <c:pt idx="296">
                  <c:v>9.1769660000000003E-2</c:v>
                </c:pt>
                <c:pt idx="297">
                  <c:v>9.2137360000000001E-2</c:v>
                </c:pt>
                <c:pt idx="298">
                  <c:v>9.1105920000000007E-2</c:v>
                </c:pt>
                <c:pt idx="299">
                  <c:v>9.25285E-2</c:v>
                </c:pt>
                <c:pt idx="300">
                  <c:v>9.1751700000000005E-2</c:v>
                </c:pt>
                <c:pt idx="301">
                  <c:v>9.2086760000000004E-2</c:v>
                </c:pt>
                <c:pt idx="302">
                  <c:v>9.1058710000000001E-2</c:v>
                </c:pt>
                <c:pt idx="303">
                  <c:v>9.188375E-2</c:v>
                </c:pt>
                <c:pt idx="304">
                  <c:v>9.461667E-2</c:v>
                </c:pt>
                <c:pt idx="305">
                  <c:v>9.1131279999999995E-2</c:v>
                </c:pt>
                <c:pt idx="306">
                  <c:v>9.1124150000000001E-2</c:v>
                </c:pt>
                <c:pt idx="307">
                  <c:v>9.0604180000000006E-2</c:v>
                </c:pt>
                <c:pt idx="308">
                  <c:v>9.2055319999999996E-2</c:v>
                </c:pt>
                <c:pt idx="309">
                  <c:v>8.9475150000000003E-2</c:v>
                </c:pt>
                <c:pt idx="310">
                  <c:v>9.0440190000000004E-2</c:v>
                </c:pt>
                <c:pt idx="311">
                  <c:v>9.0354820000000002E-2</c:v>
                </c:pt>
                <c:pt idx="312">
                  <c:v>9.1730160000000005E-2</c:v>
                </c:pt>
                <c:pt idx="313">
                  <c:v>9.3849160000000001E-2</c:v>
                </c:pt>
                <c:pt idx="314">
                  <c:v>9.0934719999999997E-2</c:v>
                </c:pt>
                <c:pt idx="315">
                  <c:v>9.1565519999999997E-2</c:v>
                </c:pt>
                <c:pt idx="316">
                  <c:v>8.9904620000000005E-2</c:v>
                </c:pt>
                <c:pt idx="317">
                  <c:v>9.2483250000000003E-2</c:v>
                </c:pt>
                <c:pt idx="318">
                  <c:v>9.1105580000000005E-2</c:v>
                </c:pt>
                <c:pt idx="319">
                  <c:v>9.1954919999999996E-2</c:v>
                </c:pt>
                <c:pt idx="320">
                  <c:v>9.0290519999999999E-2</c:v>
                </c:pt>
                <c:pt idx="321">
                  <c:v>8.9786019999999994E-2</c:v>
                </c:pt>
                <c:pt idx="322">
                  <c:v>9.1050530000000005E-2</c:v>
                </c:pt>
                <c:pt idx="323">
                  <c:v>9.1637259999999998E-2</c:v>
                </c:pt>
                <c:pt idx="324">
                  <c:v>8.9194510000000005E-2</c:v>
                </c:pt>
                <c:pt idx="325">
                  <c:v>9.3671840000000006E-2</c:v>
                </c:pt>
                <c:pt idx="326">
                  <c:v>8.985957E-2</c:v>
                </c:pt>
                <c:pt idx="327">
                  <c:v>8.9149419999999993E-2</c:v>
                </c:pt>
                <c:pt idx="328">
                  <c:v>9.0921680000000005E-2</c:v>
                </c:pt>
                <c:pt idx="329">
                  <c:v>9.1388239999999996E-2</c:v>
                </c:pt>
                <c:pt idx="330">
                  <c:v>8.7497800000000001E-2</c:v>
                </c:pt>
                <c:pt idx="331">
                  <c:v>9.0618660000000004E-2</c:v>
                </c:pt>
                <c:pt idx="332">
                  <c:v>9.2084020000000003E-2</c:v>
                </c:pt>
                <c:pt idx="333">
                  <c:v>9.255903E-2</c:v>
                </c:pt>
                <c:pt idx="334">
                  <c:v>9.0201779999999995E-2</c:v>
                </c:pt>
                <c:pt idx="335">
                  <c:v>9.1555670000000006E-2</c:v>
                </c:pt>
                <c:pt idx="336">
                  <c:v>9.1790529999999995E-2</c:v>
                </c:pt>
                <c:pt idx="337">
                  <c:v>8.8106649999999995E-2</c:v>
                </c:pt>
                <c:pt idx="338">
                  <c:v>8.9677000000000007E-2</c:v>
                </c:pt>
                <c:pt idx="339">
                  <c:v>9.2451829999999999E-2</c:v>
                </c:pt>
                <c:pt idx="340">
                  <c:v>9.1329489999999999E-2</c:v>
                </c:pt>
                <c:pt idx="341">
                  <c:v>9.3088260000000006E-2</c:v>
                </c:pt>
                <c:pt idx="342">
                  <c:v>9.0349280000000004E-2</c:v>
                </c:pt>
                <c:pt idx="343">
                  <c:v>8.9767589999999994E-2</c:v>
                </c:pt>
                <c:pt idx="344">
                  <c:v>9.0248170000000003E-2</c:v>
                </c:pt>
                <c:pt idx="345">
                  <c:v>8.9893719999999996E-2</c:v>
                </c:pt>
                <c:pt idx="346">
                  <c:v>9.0682380000000007E-2</c:v>
                </c:pt>
                <c:pt idx="347">
                  <c:v>9.1504260000000004E-2</c:v>
                </c:pt>
                <c:pt idx="348">
                  <c:v>8.9586449999999998E-2</c:v>
                </c:pt>
                <c:pt idx="349">
                  <c:v>9.1134629999999994E-2</c:v>
                </c:pt>
                <c:pt idx="350">
                  <c:v>9.108513E-2</c:v>
                </c:pt>
                <c:pt idx="351">
                  <c:v>9.0676649999999998E-2</c:v>
                </c:pt>
                <c:pt idx="352">
                  <c:v>9.0007699999999996E-2</c:v>
                </c:pt>
                <c:pt idx="353">
                  <c:v>9.0698829999999994E-2</c:v>
                </c:pt>
                <c:pt idx="354">
                  <c:v>9.0193389999999998E-2</c:v>
                </c:pt>
                <c:pt idx="355">
                  <c:v>9.2630740000000003E-2</c:v>
                </c:pt>
                <c:pt idx="356">
                  <c:v>9.1672920000000005E-2</c:v>
                </c:pt>
                <c:pt idx="357">
                  <c:v>9.1056650000000003E-2</c:v>
                </c:pt>
                <c:pt idx="358">
                  <c:v>9.1764620000000005E-2</c:v>
                </c:pt>
                <c:pt idx="359">
                  <c:v>9.1665070000000001E-2</c:v>
                </c:pt>
                <c:pt idx="360">
                  <c:v>9.2764899999999997E-2</c:v>
                </c:pt>
                <c:pt idx="361">
                  <c:v>9.3008270000000004E-2</c:v>
                </c:pt>
                <c:pt idx="362">
                  <c:v>9.6963540000000001E-2</c:v>
                </c:pt>
                <c:pt idx="363">
                  <c:v>9.0457670000000004E-2</c:v>
                </c:pt>
                <c:pt idx="364">
                  <c:v>9.2988630000000003E-2</c:v>
                </c:pt>
                <c:pt idx="365">
                  <c:v>9.0967859999999998E-2</c:v>
                </c:pt>
                <c:pt idx="366">
                  <c:v>9.1000139999999993E-2</c:v>
                </c:pt>
                <c:pt idx="367">
                  <c:v>9.1767020000000005E-2</c:v>
                </c:pt>
                <c:pt idx="368">
                  <c:v>9.3496700000000002E-2</c:v>
                </c:pt>
                <c:pt idx="369">
                  <c:v>9.1721499999999997E-2</c:v>
                </c:pt>
                <c:pt idx="370">
                  <c:v>9.2009229999999997E-2</c:v>
                </c:pt>
                <c:pt idx="371">
                  <c:v>9.0097259999999998E-2</c:v>
                </c:pt>
                <c:pt idx="372">
                  <c:v>9.2138609999999996E-2</c:v>
                </c:pt>
                <c:pt idx="373">
                  <c:v>9.255447E-2</c:v>
                </c:pt>
                <c:pt idx="374">
                  <c:v>9.2070730000000003E-2</c:v>
                </c:pt>
                <c:pt idx="375">
                  <c:v>9.3067689999999995E-2</c:v>
                </c:pt>
                <c:pt idx="376">
                  <c:v>9.2760250000000002E-2</c:v>
                </c:pt>
                <c:pt idx="377">
                  <c:v>9.0049699999999996E-2</c:v>
                </c:pt>
                <c:pt idx="378">
                  <c:v>9.3021530000000005E-2</c:v>
                </c:pt>
                <c:pt idx="379">
                  <c:v>9.2843830000000002E-2</c:v>
                </c:pt>
                <c:pt idx="380">
                  <c:v>9.2000670000000007E-2</c:v>
                </c:pt>
                <c:pt idx="381">
                  <c:v>9.1822840000000003E-2</c:v>
                </c:pt>
                <c:pt idx="382">
                  <c:v>9.3005249999999998E-2</c:v>
                </c:pt>
                <c:pt idx="383">
                  <c:v>9.2753989999999994E-2</c:v>
                </c:pt>
                <c:pt idx="384">
                  <c:v>9.1421130000000003E-2</c:v>
                </c:pt>
                <c:pt idx="385">
                  <c:v>9.0226650000000005E-2</c:v>
                </c:pt>
                <c:pt idx="386">
                  <c:v>9.0195499999999998E-2</c:v>
                </c:pt>
                <c:pt idx="387">
                  <c:v>9.0702580000000005E-2</c:v>
                </c:pt>
                <c:pt idx="388">
                  <c:v>9.1416230000000001E-2</c:v>
                </c:pt>
                <c:pt idx="389">
                  <c:v>9.1340950000000004E-2</c:v>
                </c:pt>
                <c:pt idx="390">
                  <c:v>9.1529579999999999E-2</c:v>
                </c:pt>
                <c:pt idx="391">
                  <c:v>8.9043230000000001E-2</c:v>
                </c:pt>
                <c:pt idx="392">
                  <c:v>9.0917300000000006E-2</c:v>
                </c:pt>
                <c:pt idx="393">
                  <c:v>9.231789E-2</c:v>
                </c:pt>
                <c:pt idx="394">
                  <c:v>9.1986990000000005E-2</c:v>
                </c:pt>
                <c:pt idx="395">
                  <c:v>8.8997670000000001E-2</c:v>
                </c:pt>
                <c:pt idx="396">
                  <c:v>9.3562019999999996E-2</c:v>
                </c:pt>
                <c:pt idx="397">
                  <c:v>9.2033299999999998E-2</c:v>
                </c:pt>
                <c:pt idx="398">
                  <c:v>8.8948029999999997E-2</c:v>
                </c:pt>
                <c:pt idx="399">
                  <c:v>8.9222579999999996E-2</c:v>
                </c:pt>
                <c:pt idx="400">
                  <c:v>9.0330049999999995E-2</c:v>
                </c:pt>
                <c:pt idx="401">
                  <c:v>9.1943670000000005E-2</c:v>
                </c:pt>
                <c:pt idx="402">
                  <c:v>9.1227370000000002E-2</c:v>
                </c:pt>
                <c:pt idx="403">
                  <c:v>8.9495699999999997E-2</c:v>
                </c:pt>
                <c:pt idx="404">
                  <c:v>9.1364769999999998E-2</c:v>
                </c:pt>
                <c:pt idx="405">
                  <c:v>9.0719839999999996E-2</c:v>
                </c:pt>
                <c:pt idx="406">
                  <c:v>9.0879589999999996E-2</c:v>
                </c:pt>
                <c:pt idx="407">
                  <c:v>9.2677789999999996E-2</c:v>
                </c:pt>
                <c:pt idx="408">
                  <c:v>9.2226260000000004E-2</c:v>
                </c:pt>
                <c:pt idx="409">
                  <c:v>9.1594540000000002E-2</c:v>
                </c:pt>
                <c:pt idx="410">
                  <c:v>9.2965469999999994E-2</c:v>
                </c:pt>
                <c:pt idx="411">
                  <c:v>9.5262310000000003E-2</c:v>
                </c:pt>
                <c:pt idx="412">
                  <c:v>9.2427480000000006E-2</c:v>
                </c:pt>
                <c:pt idx="413">
                  <c:v>9.1054070000000001E-2</c:v>
                </c:pt>
                <c:pt idx="414">
                  <c:v>9.3093339999999997E-2</c:v>
                </c:pt>
                <c:pt idx="415">
                  <c:v>9.1639700000000004E-2</c:v>
                </c:pt>
                <c:pt idx="416">
                  <c:v>9.089651E-2</c:v>
                </c:pt>
                <c:pt idx="417">
                  <c:v>9.1867160000000003E-2</c:v>
                </c:pt>
                <c:pt idx="418">
                  <c:v>9.0835920000000001E-2</c:v>
                </c:pt>
                <c:pt idx="419">
                  <c:v>9.1276170000000004E-2</c:v>
                </c:pt>
                <c:pt idx="420">
                  <c:v>9.1693029999999995E-2</c:v>
                </c:pt>
                <c:pt idx="421">
                  <c:v>9.0833250000000004E-2</c:v>
                </c:pt>
                <c:pt idx="422">
                  <c:v>9.3097109999999997E-2</c:v>
                </c:pt>
                <c:pt idx="423">
                  <c:v>9.3802179999999999E-2</c:v>
                </c:pt>
                <c:pt idx="424">
                  <c:v>9.1189249999999999E-2</c:v>
                </c:pt>
                <c:pt idx="425">
                  <c:v>9.2805390000000001E-2</c:v>
                </c:pt>
                <c:pt idx="426">
                  <c:v>9.3177819999999995E-2</c:v>
                </c:pt>
                <c:pt idx="427">
                  <c:v>9.3102039999999997E-2</c:v>
                </c:pt>
                <c:pt idx="428">
                  <c:v>9.2686379999999999E-2</c:v>
                </c:pt>
                <c:pt idx="429">
                  <c:v>9.5846299999999995E-2</c:v>
                </c:pt>
                <c:pt idx="430">
                  <c:v>9.2250330000000005E-2</c:v>
                </c:pt>
                <c:pt idx="431">
                  <c:v>9.4430420000000001E-2</c:v>
                </c:pt>
                <c:pt idx="432">
                  <c:v>9.5245430000000006E-2</c:v>
                </c:pt>
                <c:pt idx="433">
                  <c:v>9.6078709999999998E-2</c:v>
                </c:pt>
                <c:pt idx="434">
                  <c:v>9.3888230000000003E-2</c:v>
                </c:pt>
                <c:pt idx="435">
                  <c:v>9.7117750000000003E-2</c:v>
                </c:pt>
                <c:pt idx="436">
                  <c:v>9.4929550000000001E-2</c:v>
                </c:pt>
                <c:pt idx="437">
                  <c:v>9.7821710000000006E-2</c:v>
                </c:pt>
                <c:pt idx="438">
                  <c:v>9.5835320000000002E-2</c:v>
                </c:pt>
                <c:pt idx="439">
                  <c:v>9.3079060000000005E-2</c:v>
                </c:pt>
                <c:pt idx="440">
                  <c:v>9.4716159999999994E-2</c:v>
                </c:pt>
                <c:pt idx="441">
                  <c:v>9.4233769999999994E-2</c:v>
                </c:pt>
                <c:pt idx="442">
                  <c:v>9.6546919999999994E-2</c:v>
                </c:pt>
                <c:pt idx="443">
                  <c:v>9.5059679999999994E-2</c:v>
                </c:pt>
                <c:pt idx="444">
                  <c:v>9.5146120000000001E-2</c:v>
                </c:pt>
                <c:pt idx="445">
                  <c:v>9.3923090000000001E-2</c:v>
                </c:pt>
                <c:pt idx="446">
                  <c:v>9.61838E-2</c:v>
                </c:pt>
                <c:pt idx="447">
                  <c:v>9.7852830000000002E-2</c:v>
                </c:pt>
                <c:pt idx="448">
                  <c:v>9.6774959999999993E-2</c:v>
                </c:pt>
                <c:pt idx="449">
                  <c:v>9.6931740000000002E-2</c:v>
                </c:pt>
                <c:pt idx="450">
                  <c:v>9.5750119999999994E-2</c:v>
                </c:pt>
                <c:pt idx="451">
                  <c:v>9.9828189999999997E-2</c:v>
                </c:pt>
                <c:pt idx="452">
                  <c:v>9.4872780000000004E-2</c:v>
                </c:pt>
                <c:pt idx="453">
                  <c:v>9.6989279999999997E-2</c:v>
                </c:pt>
                <c:pt idx="454">
                  <c:v>9.7811519999999999E-2</c:v>
                </c:pt>
                <c:pt idx="455">
                  <c:v>9.7291240000000001E-2</c:v>
                </c:pt>
                <c:pt idx="456">
                  <c:v>9.7596779999999994E-2</c:v>
                </c:pt>
                <c:pt idx="457">
                  <c:v>9.7195550000000006E-2</c:v>
                </c:pt>
                <c:pt idx="458">
                  <c:v>9.923978E-2</c:v>
                </c:pt>
                <c:pt idx="459">
                  <c:v>9.7781610000000005E-2</c:v>
                </c:pt>
                <c:pt idx="460">
                  <c:v>9.8863619999999999E-2</c:v>
                </c:pt>
                <c:pt idx="461">
                  <c:v>9.5832580000000001E-2</c:v>
                </c:pt>
                <c:pt idx="462">
                  <c:v>9.6402409999999994E-2</c:v>
                </c:pt>
                <c:pt idx="463">
                  <c:v>9.6665329999999994E-2</c:v>
                </c:pt>
                <c:pt idx="464">
                  <c:v>9.5998219999999995E-2</c:v>
                </c:pt>
                <c:pt idx="465">
                  <c:v>9.8179279999999994E-2</c:v>
                </c:pt>
                <c:pt idx="466">
                  <c:v>9.644171E-2</c:v>
                </c:pt>
                <c:pt idx="467">
                  <c:v>9.7971879999999997E-2</c:v>
                </c:pt>
                <c:pt idx="468">
                  <c:v>9.5410839999999997E-2</c:v>
                </c:pt>
                <c:pt idx="469">
                  <c:v>9.7942760000000004E-2</c:v>
                </c:pt>
                <c:pt idx="470">
                  <c:v>0.1001157</c:v>
                </c:pt>
                <c:pt idx="471">
                  <c:v>9.6806550000000005E-2</c:v>
                </c:pt>
                <c:pt idx="472">
                  <c:v>9.7692680000000004E-2</c:v>
                </c:pt>
                <c:pt idx="473">
                  <c:v>9.7163109999999997E-2</c:v>
                </c:pt>
                <c:pt idx="474">
                  <c:v>9.7536919999999999E-2</c:v>
                </c:pt>
                <c:pt idx="475">
                  <c:v>9.6285860000000001E-2</c:v>
                </c:pt>
                <c:pt idx="476">
                  <c:v>9.9413940000000006E-2</c:v>
                </c:pt>
                <c:pt idx="477">
                  <c:v>9.4336260000000005E-2</c:v>
                </c:pt>
                <c:pt idx="478">
                  <c:v>9.7344349999999996E-2</c:v>
                </c:pt>
                <c:pt idx="479">
                  <c:v>9.723234E-2</c:v>
                </c:pt>
                <c:pt idx="480">
                  <c:v>9.7348840000000006E-2</c:v>
                </c:pt>
                <c:pt idx="481">
                  <c:v>9.5127660000000003E-2</c:v>
                </c:pt>
                <c:pt idx="482">
                  <c:v>9.6419119999999997E-2</c:v>
                </c:pt>
                <c:pt idx="483">
                  <c:v>9.4774300000000006E-2</c:v>
                </c:pt>
                <c:pt idx="484">
                  <c:v>9.7672040000000002E-2</c:v>
                </c:pt>
                <c:pt idx="485">
                  <c:v>9.7347149999999993E-2</c:v>
                </c:pt>
                <c:pt idx="486">
                  <c:v>9.6057409999999996E-2</c:v>
                </c:pt>
                <c:pt idx="487">
                  <c:v>9.9926719999999997E-2</c:v>
                </c:pt>
                <c:pt idx="488">
                  <c:v>9.6882910000000003E-2</c:v>
                </c:pt>
                <c:pt idx="489">
                  <c:v>9.5704440000000002E-2</c:v>
                </c:pt>
                <c:pt idx="490">
                  <c:v>9.6187789999999995E-2</c:v>
                </c:pt>
                <c:pt idx="491">
                  <c:v>9.7332799999999997E-2</c:v>
                </c:pt>
                <c:pt idx="492">
                  <c:v>9.6687990000000001E-2</c:v>
                </c:pt>
                <c:pt idx="493">
                  <c:v>9.8420889999999997E-2</c:v>
                </c:pt>
                <c:pt idx="494">
                  <c:v>9.9401699999999996E-2</c:v>
                </c:pt>
                <c:pt idx="495">
                  <c:v>9.9061899999999994E-2</c:v>
                </c:pt>
                <c:pt idx="496">
                  <c:v>9.8317280000000007E-2</c:v>
                </c:pt>
                <c:pt idx="497">
                  <c:v>9.9396059999999994E-2</c:v>
                </c:pt>
                <c:pt idx="498">
                  <c:v>9.8390549999999993E-2</c:v>
                </c:pt>
                <c:pt idx="499">
                  <c:v>0.1014302</c:v>
                </c:pt>
                <c:pt idx="500">
                  <c:v>0.10040549999999999</c:v>
                </c:pt>
                <c:pt idx="501">
                  <c:v>9.9714230000000001E-2</c:v>
                </c:pt>
                <c:pt idx="502">
                  <c:v>9.7042039999999996E-2</c:v>
                </c:pt>
                <c:pt idx="503">
                  <c:v>9.6337950000000006E-2</c:v>
                </c:pt>
                <c:pt idx="504">
                  <c:v>9.6688099999999999E-2</c:v>
                </c:pt>
                <c:pt idx="505">
                  <c:v>9.7616640000000005E-2</c:v>
                </c:pt>
                <c:pt idx="506">
                  <c:v>9.9900749999999996E-2</c:v>
                </c:pt>
                <c:pt idx="507">
                  <c:v>9.7280539999999999E-2</c:v>
                </c:pt>
                <c:pt idx="508">
                  <c:v>9.6768599999999996E-2</c:v>
                </c:pt>
                <c:pt idx="509">
                  <c:v>9.7644380000000003E-2</c:v>
                </c:pt>
                <c:pt idx="510">
                  <c:v>0.10205259999999999</c:v>
                </c:pt>
                <c:pt idx="511">
                  <c:v>9.6733369999999999E-2</c:v>
                </c:pt>
                <c:pt idx="512">
                  <c:v>0.11715390000000001</c:v>
                </c:pt>
                <c:pt idx="513">
                  <c:v>0.1197862</c:v>
                </c:pt>
                <c:pt idx="514">
                  <c:v>0.12058049999999999</c:v>
                </c:pt>
                <c:pt idx="515">
                  <c:v>0.12038600000000001</c:v>
                </c:pt>
                <c:pt idx="516">
                  <c:v>0.1161821</c:v>
                </c:pt>
                <c:pt idx="517">
                  <c:v>0.117326</c:v>
                </c:pt>
                <c:pt idx="518">
                  <c:v>0.1127007</c:v>
                </c:pt>
                <c:pt idx="519">
                  <c:v>0.1166164</c:v>
                </c:pt>
                <c:pt idx="520">
                  <c:v>0.1175894</c:v>
                </c:pt>
                <c:pt idx="521">
                  <c:v>0.1158271</c:v>
                </c:pt>
                <c:pt idx="522">
                  <c:v>0.1147311</c:v>
                </c:pt>
                <c:pt idx="523">
                  <c:v>0.1171948</c:v>
                </c:pt>
                <c:pt idx="524">
                  <c:v>0.11664190000000001</c:v>
                </c:pt>
                <c:pt idx="525">
                  <c:v>0.113195</c:v>
                </c:pt>
                <c:pt idx="526">
                  <c:v>0.11605219999999999</c:v>
                </c:pt>
                <c:pt idx="527">
                  <c:v>0.1200909</c:v>
                </c:pt>
                <c:pt idx="528">
                  <c:v>0.1182173</c:v>
                </c:pt>
                <c:pt idx="529">
                  <c:v>0.1170322</c:v>
                </c:pt>
                <c:pt idx="530">
                  <c:v>0.11510380000000001</c:v>
                </c:pt>
                <c:pt idx="531">
                  <c:v>0.11647970000000001</c:v>
                </c:pt>
                <c:pt idx="532">
                  <c:v>0.1202778</c:v>
                </c:pt>
                <c:pt idx="533">
                  <c:v>0.11686240000000001</c:v>
                </c:pt>
                <c:pt idx="534">
                  <c:v>0.1167792</c:v>
                </c:pt>
                <c:pt idx="535">
                  <c:v>0.1172554</c:v>
                </c:pt>
                <c:pt idx="536">
                  <c:v>0.11515499999999999</c:v>
                </c:pt>
                <c:pt idx="537">
                  <c:v>0.1182412</c:v>
                </c:pt>
                <c:pt idx="538">
                  <c:v>0.1199211</c:v>
                </c:pt>
                <c:pt idx="539">
                  <c:v>0.1170857</c:v>
                </c:pt>
                <c:pt idx="540">
                  <c:v>0.11630269999999999</c:v>
                </c:pt>
                <c:pt idx="541">
                  <c:v>0.1204491</c:v>
                </c:pt>
                <c:pt idx="542">
                  <c:v>0.11878420000000001</c:v>
                </c:pt>
                <c:pt idx="543">
                  <c:v>0.11618390000000001</c:v>
                </c:pt>
                <c:pt idx="544">
                  <c:v>0.1169272</c:v>
                </c:pt>
                <c:pt idx="545">
                  <c:v>0.1200958</c:v>
                </c:pt>
                <c:pt idx="546">
                  <c:v>0.1196523</c:v>
                </c:pt>
                <c:pt idx="547">
                  <c:v>0.11393349999999999</c:v>
                </c:pt>
                <c:pt idx="548">
                  <c:v>0.1178435</c:v>
                </c:pt>
                <c:pt idx="549">
                  <c:v>0.1208024</c:v>
                </c:pt>
                <c:pt idx="550">
                  <c:v>0.12073589999999999</c:v>
                </c:pt>
                <c:pt idx="551">
                  <c:v>0.1157426</c:v>
                </c:pt>
                <c:pt idx="552">
                  <c:v>0.1191967</c:v>
                </c:pt>
                <c:pt idx="553">
                  <c:v>0.1225726</c:v>
                </c:pt>
                <c:pt idx="554">
                  <c:v>0.1176344</c:v>
                </c:pt>
                <c:pt idx="555">
                  <c:v>0.11831460000000001</c:v>
                </c:pt>
                <c:pt idx="556">
                  <c:v>0.11944490000000001</c:v>
                </c:pt>
                <c:pt idx="557">
                  <c:v>0.1194355</c:v>
                </c:pt>
                <c:pt idx="558">
                  <c:v>0.1183254</c:v>
                </c:pt>
                <c:pt idx="559">
                  <c:v>0.1198679</c:v>
                </c:pt>
                <c:pt idx="560">
                  <c:v>0.1226621</c:v>
                </c:pt>
                <c:pt idx="561">
                  <c:v>0.11762400000000001</c:v>
                </c:pt>
                <c:pt idx="562">
                  <c:v>0.1188763</c:v>
                </c:pt>
                <c:pt idx="563">
                  <c:v>0.1199939</c:v>
                </c:pt>
                <c:pt idx="564">
                  <c:v>0.12295739999999999</c:v>
                </c:pt>
                <c:pt idx="565">
                  <c:v>0.1181219</c:v>
                </c:pt>
                <c:pt idx="566">
                  <c:v>0.11528380000000001</c:v>
                </c:pt>
                <c:pt idx="567">
                  <c:v>0.1175606</c:v>
                </c:pt>
                <c:pt idx="568">
                  <c:v>0.1182</c:v>
                </c:pt>
                <c:pt idx="569">
                  <c:v>0.1169781</c:v>
                </c:pt>
                <c:pt idx="570">
                  <c:v>0.1167295</c:v>
                </c:pt>
                <c:pt idx="571">
                  <c:v>0.1195832</c:v>
                </c:pt>
                <c:pt idx="572">
                  <c:v>0.11878320000000001</c:v>
                </c:pt>
                <c:pt idx="573">
                  <c:v>0.11701689999999999</c:v>
                </c:pt>
                <c:pt idx="574">
                  <c:v>0.11927310000000001</c:v>
                </c:pt>
                <c:pt idx="575">
                  <c:v>0.11917510000000001</c:v>
                </c:pt>
                <c:pt idx="576">
                  <c:v>0.11423</c:v>
                </c:pt>
                <c:pt idx="577">
                  <c:v>0.1161833</c:v>
                </c:pt>
                <c:pt idx="578">
                  <c:v>0.1200758</c:v>
                </c:pt>
                <c:pt idx="579">
                  <c:v>0.1235695</c:v>
                </c:pt>
                <c:pt idx="580">
                  <c:v>0.12035999999999999</c:v>
                </c:pt>
                <c:pt idx="581">
                  <c:v>0.1155834</c:v>
                </c:pt>
                <c:pt idx="582">
                  <c:v>0.1213848</c:v>
                </c:pt>
                <c:pt idx="583">
                  <c:v>0.1190242</c:v>
                </c:pt>
                <c:pt idx="584">
                  <c:v>0.1206487</c:v>
                </c:pt>
                <c:pt idx="585">
                  <c:v>0.1173732</c:v>
                </c:pt>
                <c:pt idx="586">
                  <c:v>0.1197085</c:v>
                </c:pt>
                <c:pt idx="587">
                  <c:v>0.1185847</c:v>
                </c:pt>
                <c:pt idx="588">
                  <c:v>0.1178693</c:v>
                </c:pt>
                <c:pt idx="589">
                  <c:v>0.1194827</c:v>
                </c:pt>
                <c:pt idx="590">
                  <c:v>0.1200283</c:v>
                </c:pt>
                <c:pt idx="591">
                  <c:v>0.11820849999999999</c:v>
                </c:pt>
                <c:pt idx="592">
                  <c:v>0.11785080000000001</c:v>
                </c:pt>
                <c:pt idx="593">
                  <c:v>0.12359059999999999</c:v>
                </c:pt>
                <c:pt idx="594">
                  <c:v>0.1192995</c:v>
                </c:pt>
                <c:pt idx="595">
                  <c:v>0.120293</c:v>
                </c:pt>
                <c:pt idx="596">
                  <c:v>0.1218311</c:v>
                </c:pt>
                <c:pt idx="597">
                  <c:v>0.1208596</c:v>
                </c:pt>
                <c:pt idx="598">
                  <c:v>0.1201629</c:v>
                </c:pt>
                <c:pt idx="599">
                  <c:v>0.1183588</c:v>
                </c:pt>
                <c:pt idx="600">
                  <c:v>0.12245789999999999</c:v>
                </c:pt>
                <c:pt idx="601">
                  <c:v>0.1212893</c:v>
                </c:pt>
                <c:pt idx="602">
                  <c:v>0.119393</c:v>
                </c:pt>
                <c:pt idx="603">
                  <c:v>0.1178729</c:v>
                </c:pt>
                <c:pt idx="604">
                  <c:v>0.1221179</c:v>
                </c:pt>
                <c:pt idx="605">
                  <c:v>0.1167591</c:v>
                </c:pt>
                <c:pt idx="606">
                  <c:v>0.1179895</c:v>
                </c:pt>
                <c:pt idx="607">
                  <c:v>0.1166461</c:v>
                </c:pt>
                <c:pt idx="608">
                  <c:v>0.1188975</c:v>
                </c:pt>
                <c:pt idx="609">
                  <c:v>0.120057</c:v>
                </c:pt>
                <c:pt idx="610">
                  <c:v>0.12151380000000001</c:v>
                </c:pt>
                <c:pt idx="611">
                  <c:v>0.1256651</c:v>
                </c:pt>
                <c:pt idx="612">
                  <c:v>0.1215952</c:v>
                </c:pt>
                <c:pt idx="613">
                  <c:v>0.1273755</c:v>
                </c:pt>
                <c:pt idx="614">
                  <c:v>0.12372080000000001</c:v>
                </c:pt>
                <c:pt idx="615">
                  <c:v>0.12141150000000001</c:v>
                </c:pt>
                <c:pt idx="616">
                  <c:v>0.12910450000000001</c:v>
                </c:pt>
                <c:pt idx="617">
                  <c:v>0.1230116</c:v>
                </c:pt>
                <c:pt idx="618">
                  <c:v>0.1244783</c:v>
                </c:pt>
                <c:pt idx="619">
                  <c:v>0.1198351</c:v>
                </c:pt>
                <c:pt idx="620">
                  <c:v>0.11661589999999999</c:v>
                </c:pt>
                <c:pt idx="621">
                  <c:v>0.11960469999999999</c:v>
                </c:pt>
                <c:pt idx="622">
                  <c:v>0.11760139999999999</c:v>
                </c:pt>
                <c:pt idx="623">
                  <c:v>0.1187004</c:v>
                </c:pt>
                <c:pt idx="624">
                  <c:v>0.117921</c:v>
                </c:pt>
                <c:pt idx="625">
                  <c:v>0.12133149999999999</c:v>
                </c:pt>
                <c:pt idx="626">
                  <c:v>0.1183488</c:v>
                </c:pt>
                <c:pt idx="627">
                  <c:v>0.1210001</c:v>
                </c:pt>
                <c:pt idx="628">
                  <c:v>0.12561910000000001</c:v>
                </c:pt>
                <c:pt idx="629">
                  <c:v>0.1324882</c:v>
                </c:pt>
                <c:pt idx="630">
                  <c:v>0.1221062</c:v>
                </c:pt>
                <c:pt idx="631">
                  <c:v>0.122808</c:v>
                </c:pt>
                <c:pt idx="632">
                  <c:v>0.12827279999999999</c:v>
                </c:pt>
                <c:pt idx="633">
                  <c:v>0.1227081</c:v>
                </c:pt>
                <c:pt idx="634">
                  <c:v>0.1181083</c:v>
                </c:pt>
                <c:pt idx="635">
                  <c:v>0.11864669999999999</c:v>
                </c:pt>
                <c:pt idx="636">
                  <c:v>0.12281640000000001</c:v>
                </c:pt>
                <c:pt idx="637">
                  <c:v>0.1189818</c:v>
                </c:pt>
                <c:pt idx="638">
                  <c:v>0.1149635</c:v>
                </c:pt>
                <c:pt idx="639">
                  <c:v>0.1197602</c:v>
                </c:pt>
                <c:pt idx="640">
                  <c:v>0.1215218</c:v>
                </c:pt>
                <c:pt idx="641">
                  <c:v>0.1194815</c:v>
                </c:pt>
                <c:pt idx="642">
                  <c:v>0.1208413</c:v>
                </c:pt>
                <c:pt idx="643">
                  <c:v>0.12143519999999999</c:v>
                </c:pt>
                <c:pt idx="644">
                  <c:v>0.1189833</c:v>
                </c:pt>
                <c:pt idx="645">
                  <c:v>0.11857189999999999</c:v>
                </c:pt>
                <c:pt idx="646">
                  <c:v>0.11815390000000001</c:v>
                </c:pt>
                <c:pt idx="647">
                  <c:v>0.1198139</c:v>
                </c:pt>
                <c:pt idx="648">
                  <c:v>0.1164704</c:v>
                </c:pt>
                <c:pt idx="649">
                  <c:v>0.11672829999999999</c:v>
                </c:pt>
                <c:pt idx="650">
                  <c:v>0.1201855</c:v>
                </c:pt>
                <c:pt idx="651">
                  <c:v>0.1199375</c:v>
                </c:pt>
                <c:pt idx="652">
                  <c:v>0.1243732</c:v>
                </c:pt>
                <c:pt idx="653">
                  <c:v>0.1179364</c:v>
                </c:pt>
                <c:pt idx="654">
                  <c:v>0.1243378</c:v>
                </c:pt>
                <c:pt idx="655">
                  <c:v>0.117976</c:v>
                </c:pt>
                <c:pt idx="656">
                  <c:v>0.1178998</c:v>
                </c:pt>
                <c:pt idx="657">
                  <c:v>0.1197672</c:v>
                </c:pt>
                <c:pt idx="658">
                  <c:v>0.1198012</c:v>
                </c:pt>
                <c:pt idx="659">
                  <c:v>0.1200633</c:v>
                </c:pt>
                <c:pt idx="660">
                  <c:v>0.1179224</c:v>
                </c:pt>
                <c:pt idx="661">
                  <c:v>0.12125610000000001</c:v>
                </c:pt>
                <c:pt idx="662">
                  <c:v>0.1183772</c:v>
                </c:pt>
                <c:pt idx="663">
                  <c:v>0.1181282</c:v>
                </c:pt>
                <c:pt idx="664">
                  <c:v>0.11756</c:v>
                </c:pt>
                <c:pt idx="665">
                  <c:v>0.1196474</c:v>
                </c:pt>
                <c:pt idx="666">
                  <c:v>0.11852989999999999</c:v>
                </c:pt>
                <c:pt idx="667">
                  <c:v>0.12042460000000001</c:v>
                </c:pt>
                <c:pt idx="668">
                  <c:v>0.1192329</c:v>
                </c:pt>
                <c:pt idx="669">
                  <c:v>0.11632339999999999</c:v>
                </c:pt>
                <c:pt idx="670">
                  <c:v>0.1165335</c:v>
                </c:pt>
                <c:pt idx="671">
                  <c:v>0.1196291</c:v>
                </c:pt>
                <c:pt idx="672">
                  <c:v>0.1190532</c:v>
                </c:pt>
                <c:pt idx="673">
                  <c:v>0.1176961</c:v>
                </c:pt>
                <c:pt idx="674">
                  <c:v>0.1170679</c:v>
                </c:pt>
                <c:pt idx="675">
                  <c:v>0.1222786</c:v>
                </c:pt>
                <c:pt idx="676">
                  <c:v>0.1165018</c:v>
                </c:pt>
                <c:pt idx="677">
                  <c:v>0.1179053</c:v>
                </c:pt>
                <c:pt idx="678">
                  <c:v>0.11908199999999999</c:v>
                </c:pt>
                <c:pt idx="679">
                  <c:v>0.1173989</c:v>
                </c:pt>
                <c:pt idx="680">
                  <c:v>0.11580210000000001</c:v>
                </c:pt>
                <c:pt idx="681">
                  <c:v>0.1177188</c:v>
                </c:pt>
                <c:pt idx="682">
                  <c:v>0.1218398</c:v>
                </c:pt>
                <c:pt idx="683">
                  <c:v>0.1192067</c:v>
                </c:pt>
                <c:pt idx="684">
                  <c:v>0.1156993</c:v>
                </c:pt>
                <c:pt idx="685">
                  <c:v>0.1187991</c:v>
                </c:pt>
                <c:pt idx="686">
                  <c:v>0.12512789999999999</c:v>
                </c:pt>
                <c:pt idx="687">
                  <c:v>0.1186963</c:v>
                </c:pt>
                <c:pt idx="688">
                  <c:v>0.1177919</c:v>
                </c:pt>
                <c:pt idx="689">
                  <c:v>0.1196444</c:v>
                </c:pt>
                <c:pt idx="690">
                  <c:v>0.1194347</c:v>
                </c:pt>
                <c:pt idx="691">
                  <c:v>0.1166938</c:v>
                </c:pt>
                <c:pt idx="692">
                  <c:v>0.11844109999999999</c:v>
                </c:pt>
                <c:pt idx="693">
                  <c:v>0.1201665</c:v>
                </c:pt>
                <c:pt idx="694">
                  <c:v>0.1189393</c:v>
                </c:pt>
                <c:pt idx="695">
                  <c:v>0.1190285</c:v>
                </c:pt>
                <c:pt idx="696">
                  <c:v>0.1183377</c:v>
                </c:pt>
                <c:pt idx="697">
                  <c:v>0.1167787</c:v>
                </c:pt>
                <c:pt idx="698">
                  <c:v>0.118824</c:v>
                </c:pt>
                <c:pt idx="699">
                  <c:v>0.1211117</c:v>
                </c:pt>
                <c:pt idx="700">
                  <c:v>0.12345150000000001</c:v>
                </c:pt>
                <c:pt idx="701">
                  <c:v>0.1171522</c:v>
                </c:pt>
                <c:pt idx="702">
                  <c:v>0.1219669</c:v>
                </c:pt>
                <c:pt idx="703">
                  <c:v>0.1181265</c:v>
                </c:pt>
                <c:pt idx="704">
                  <c:v>0.118328</c:v>
                </c:pt>
                <c:pt idx="705">
                  <c:v>0.1182405</c:v>
                </c:pt>
                <c:pt idx="706">
                  <c:v>0.11891210000000001</c:v>
                </c:pt>
                <c:pt idx="707">
                  <c:v>0.1185322</c:v>
                </c:pt>
                <c:pt idx="708">
                  <c:v>0.1189875</c:v>
                </c:pt>
                <c:pt idx="709">
                  <c:v>0.11743199999999999</c:v>
                </c:pt>
                <c:pt idx="710">
                  <c:v>0.1203158</c:v>
                </c:pt>
                <c:pt idx="711">
                  <c:v>0.1207063</c:v>
                </c:pt>
                <c:pt idx="712">
                  <c:v>0.118602</c:v>
                </c:pt>
                <c:pt idx="713">
                  <c:v>0.11750529999999999</c:v>
                </c:pt>
                <c:pt idx="714">
                  <c:v>0.1186777</c:v>
                </c:pt>
                <c:pt idx="715">
                  <c:v>0.1226487</c:v>
                </c:pt>
                <c:pt idx="716">
                  <c:v>0.1195007</c:v>
                </c:pt>
                <c:pt idx="717">
                  <c:v>0.11954239999999999</c:v>
                </c:pt>
                <c:pt idx="718">
                  <c:v>0.12060129999999999</c:v>
                </c:pt>
                <c:pt idx="719">
                  <c:v>0.1237678</c:v>
                </c:pt>
                <c:pt idx="720">
                  <c:v>0.12038980000000001</c:v>
                </c:pt>
                <c:pt idx="721">
                  <c:v>0.119493</c:v>
                </c:pt>
                <c:pt idx="722">
                  <c:v>0.1191483</c:v>
                </c:pt>
                <c:pt idx="723">
                  <c:v>0.1175692</c:v>
                </c:pt>
                <c:pt idx="724">
                  <c:v>0.1198322</c:v>
                </c:pt>
                <c:pt idx="725">
                  <c:v>0.1204224</c:v>
                </c:pt>
                <c:pt idx="726">
                  <c:v>0.11811190000000001</c:v>
                </c:pt>
                <c:pt idx="727">
                  <c:v>0.12650320000000001</c:v>
                </c:pt>
                <c:pt idx="728">
                  <c:v>0.1179521</c:v>
                </c:pt>
                <c:pt idx="729">
                  <c:v>0.1178679</c:v>
                </c:pt>
                <c:pt idx="730">
                  <c:v>0.11794</c:v>
                </c:pt>
                <c:pt idx="731">
                  <c:v>0.1186499</c:v>
                </c:pt>
                <c:pt idx="732">
                  <c:v>0.1203534</c:v>
                </c:pt>
                <c:pt idx="733">
                  <c:v>0.11553190000000001</c:v>
                </c:pt>
                <c:pt idx="734">
                  <c:v>0.1174505</c:v>
                </c:pt>
                <c:pt idx="735">
                  <c:v>0.11822290000000001</c:v>
                </c:pt>
                <c:pt idx="736">
                  <c:v>0.1187257</c:v>
                </c:pt>
                <c:pt idx="737">
                  <c:v>0.118968</c:v>
                </c:pt>
                <c:pt idx="738">
                  <c:v>0.12135269999999999</c:v>
                </c:pt>
                <c:pt idx="739">
                  <c:v>0.12492490000000001</c:v>
                </c:pt>
                <c:pt idx="740">
                  <c:v>0.1214884</c:v>
                </c:pt>
                <c:pt idx="741">
                  <c:v>0.1180848</c:v>
                </c:pt>
                <c:pt idx="742">
                  <c:v>0.1202656</c:v>
                </c:pt>
                <c:pt idx="743">
                  <c:v>0.11822100000000001</c:v>
                </c:pt>
                <c:pt idx="744">
                  <c:v>0.1149184</c:v>
                </c:pt>
                <c:pt idx="745">
                  <c:v>0.1165549</c:v>
                </c:pt>
                <c:pt idx="746">
                  <c:v>0.12093909999999999</c:v>
                </c:pt>
                <c:pt idx="747">
                  <c:v>0.1243638</c:v>
                </c:pt>
                <c:pt idx="748">
                  <c:v>0.11854969999999999</c:v>
                </c:pt>
                <c:pt idx="749">
                  <c:v>0.1216656</c:v>
                </c:pt>
                <c:pt idx="750">
                  <c:v>0.1216745</c:v>
                </c:pt>
                <c:pt idx="751">
                  <c:v>0.1184704</c:v>
                </c:pt>
                <c:pt idx="752">
                  <c:v>0.1167156</c:v>
                </c:pt>
                <c:pt idx="753">
                  <c:v>0.1217526</c:v>
                </c:pt>
                <c:pt idx="754">
                  <c:v>0.1210029</c:v>
                </c:pt>
                <c:pt idx="755">
                  <c:v>0.1191779</c:v>
                </c:pt>
                <c:pt idx="756">
                  <c:v>0.1204988</c:v>
                </c:pt>
                <c:pt idx="757">
                  <c:v>0.1204808</c:v>
                </c:pt>
                <c:pt idx="758">
                  <c:v>0.1202066</c:v>
                </c:pt>
                <c:pt idx="759">
                  <c:v>0.1199176</c:v>
                </c:pt>
                <c:pt idx="760">
                  <c:v>0.1157468</c:v>
                </c:pt>
                <c:pt idx="761">
                  <c:v>0.12143710000000001</c:v>
                </c:pt>
                <c:pt idx="762">
                  <c:v>0.1196887</c:v>
                </c:pt>
                <c:pt idx="763">
                  <c:v>0.1202376</c:v>
                </c:pt>
                <c:pt idx="764">
                  <c:v>0.1196363</c:v>
                </c:pt>
                <c:pt idx="765">
                  <c:v>0.12188740000000001</c:v>
                </c:pt>
                <c:pt idx="766">
                  <c:v>0.11858639999999999</c:v>
                </c:pt>
                <c:pt idx="767">
                  <c:v>0.12327979999999999</c:v>
                </c:pt>
                <c:pt idx="768">
                  <c:v>0.1201837</c:v>
                </c:pt>
                <c:pt idx="769">
                  <c:v>0.12114999999999999</c:v>
                </c:pt>
                <c:pt idx="770">
                  <c:v>0.1195094</c:v>
                </c:pt>
                <c:pt idx="771">
                  <c:v>0.1182556</c:v>
                </c:pt>
                <c:pt idx="772">
                  <c:v>0.1210917</c:v>
                </c:pt>
                <c:pt idx="773">
                  <c:v>0.1162498</c:v>
                </c:pt>
                <c:pt idx="774">
                  <c:v>0.11927160000000001</c:v>
                </c:pt>
                <c:pt idx="775">
                  <c:v>0.12169149999999999</c:v>
                </c:pt>
                <c:pt idx="776">
                  <c:v>0.12019879999999999</c:v>
                </c:pt>
                <c:pt idx="777">
                  <c:v>0.1192391</c:v>
                </c:pt>
                <c:pt idx="778">
                  <c:v>0.1203071</c:v>
                </c:pt>
                <c:pt idx="779">
                  <c:v>0.1220758</c:v>
                </c:pt>
                <c:pt idx="780">
                  <c:v>0.12047579999999999</c:v>
                </c:pt>
                <c:pt idx="781">
                  <c:v>0.1206445</c:v>
                </c:pt>
                <c:pt idx="782">
                  <c:v>0.1207326</c:v>
                </c:pt>
                <c:pt idx="783">
                  <c:v>0.12285699999999999</c:v>
                </c:pt>
                <c:pt idx="784">
                  <c:v>0.1166248</c:v>
                </c:pt>
                <c:pt idx="785">
                  <c:v>0.1201226</c:v>
                </c:pt>
                <c:pt idx="786">
                  <c:v>0.11853710000000001</c:v>
                </c:pt>
                <c:pt idx="787">
                  <c:v>0.1222591</c:v>
                </c:pt>
                <c:pt idx="788">
                  <c:v>0.1169501</c:v>
                </c:pt>
                <c:pt idx="789">
                  <c:v>0.1198998</c:v>
                </c:pt>
                <c:pt idx="790">
                  <c:v>0.1180532</c:v>
                </c:pt>
                <c:pt idx="791">
                  <c:v>0.1179236</c:v>
                </c:pt>
                <c:pt idx="792">
                  <c:v>0.1156182</c:v>
                </c:pt>
                <c:pt idx="793">
                  <c:v>0.1169274</c:v>
                </c:pt>
                <c:pt idx="794">
                  <c:v>0.12371</c:v>
                </c:pt>
                <c:pt idx="795">
                  <c:v>0.11513710000000001</c:v>
                </c:pt>
                <c:pt idx="796">
                  <c:v>0.1152484</c:v>
                </c:pt>
                <c:pt idx="797">
                  <c:v>0.12088889999999999</c:v>
                </c:pt>
                <c:pt idx="798">
                  <c:v>0.1193511</c:v>
                </c:pt>
                <c:pt idx="799">
                  <c:v>0.1185818</c:v>
                </c:pt>
                <c:pt idx="800">
                  <c:v>0.11558060000000001</c:v>
                </c:pt>
                <c:pt idx="801">
                  <c:v>0.11941930000000001</c:v>
                </c:pt>
                <c:pt idx="802">
                  <c:v>0.1197172</c:v>
                </c:pt>
                <c:pt idx="803">
                  <c:v>0.11861579999999999</c:v>
                </c:pt>
                <c:pt idx="804">
                  <c:v>0.11892990000000001</c:v>
                </c:pt>
                <c:pt idx="805">
                  <c:v>0.1181509</c:v>
                </c:pt>
                <c:pt idx="806">
                  <c:v>0.118242</c:v>
                </c:pt>
                <c:pt idx="807">
                  <c:v>0.1191239</c:v>
                </c:pt>
                <c:pt idx="808">
                  <c:v>0.12224409999999999</c:v>
                </c:pt>
                <c:pt idx="809">
                  <c:v>0.1200587</c:v>
                </c:pt>
                <c:pt idx="810">
                  <c:v>0.12108389999999999</c:v>
                </c:pt>
                <c:pt idx="811">
                  <c:v>0.12733539999999999</c:v>
                </c:pt>
                <c:pt idx="812">
                  <c:v>0.1183529</c:v>
                </c:pt>
                <c:pt idx="813">
                  <c:v>0.1185016</c:v>
                </c:pt>
                <c:pt idx="814">
                  <c:v>0.1197416</c:v>
                </c:pt>
                <c:pt idx="815">
                  <c:v>0.1190848</c:v>
                </c:pt>
                <c:pt idx="816">
                  <c:v>0.1215627</c:v>
                </c:pt>
                <c:pt idx="817">
                  <c:v>0.11473410000000001</c:v>
                </c:pt>
                <c:pt idx="818">
                  <c:v>0.11655</c:v>
                </c:pt>
                <c:pt idx="819">
                  <c:v>0.1219262</c:v>
                </c:pt>
                <c:pt idx="820">
                  <c:v>0.1189226</c:v>
                </c:pt>
                <c:pt idx="821">
                  <c:v>0.1154425</c:v>
                </c:pt>
                <c:pt idx="822">
                  <c:v>0.11880060000000001</c:v>
                </c:pt>
                <c:pt idx="823">
                  <c:v>0.11777899999999999</c:v>
                </c:pt>
                <c:pt idx="824">
                  <c:v>0.1208907</c:v>
                </c:pt>
                <c:pt idx="825">
                  <c:v>0.1212469</c:v>
                </c:pt>
                <c:pt idx="826">
                  <c:v>0.12059599999999999</c:v>
                </c:pt>
                <c:pt idx="827">
                  <c:v>0.11776440000000001</c:v>
                </c:pt>
                <c:pt idx="828">
                  <c:v>0.12402440000000001</c:v>
                </c:pt>
                <c:pt idx="829">
                  <c:v>0.12156309999999999</c:v>
                </c:pt>
                <c:pt idx="830">
                  <c:v>0.1228569</c:v>
                </c:pt>
                <c:pt idx="831">
                  <c:v>0.1191842</c:v>
                </c:pt>
                <c:pt idx="832">
                  <c:v>0.1194897</c:v>
                </c:pt>
                <c:pt idx="833">
                  <c:v>0.1215324</c:v>
                </c:pt>
                <c:pt idx="834">
                  <c:v>0.11904629999999999</c:v>
                </c:pt>
                <c:pt idx="835">
                  <c:v>0.120419</c:v>
                </c:pt>
                <c:pt idx="836">
                  <c:v>0.11696479999999999</c:v>
                </c:pt>
                <c:pt idx="837">
                  <c:v>0.1196079</c:v>
                </c:pt>
                <c:pt idx="838">
                  <c:v>0.1188292</c:v>
                </c:pt>
                <c:pt idx="839">
                  <c:v>0.1249402</c:v>
                </c:pt>
                <c:pt idx="840">
                  <c:v>0.12202399999999999</c:v>
                </c:pt>
                <c:pt idx="841">
                  <c:v>0.1208234</c:v>
                </c:pt>
                <c:pt idx="842">
                  <c:v>0.1168864</c:v>
                </c:pt>
                <c:pt idx="843">
                  <c:v>0.1200143</c:v>
                </c:pt>
                <c:pt idx="844">
                  <c:v>0.1195476</c:v>
                </c:pt>
                <c:pt idx="845">
                  <c:v>0.12146129999999999</c:v>
                </c:pt>
                <c:pt idx="846">
                  <c:v>0.11803470000000001</c:v>
                </c:pt>
                <c:pt idx="847">
                  <c:v>0.12214659999999999</c:v>
                </c:pt>
                <c:pt idx="848">
                  <c:v>0.1212408</c:v>
                </c:pt>
                <c:pt idx="849">
                  <c:v>0.1221542</c:v>
                </c:pt>
                <c:pt idx="850">
                  <c:v>0.1211289</c:v>
                </c:pt>
                <c:pt idx="851">
                  <c:v>0.1190741</c:v>
                </c:pt>
                <c:pt idx="852">
                  <c:v>0.1287317</c:v>
                </c:pt>
                <c:pt idx="853">
                  <c:v>0.1192767</c:v>
                </c:pt>
                <c:pt idx="854">
                  <c:v>0.12296260000000001</c:v>
                </c:pt>
                <c:pt idx="855">
                  <c:v>0.1202043</c:v>
                </c:pt>
                <c:pt idx="856">
                  <c:v>0.1190548</c:v>
                </c:pt>
                <c:pt idx="857">
                  <c:v>0.1281156</c:v>
                </c:pt>
                <c:pt idx="858">
                  <c:v>0.11834310000000001</c:v>
                </c:pt>
                <c:pt idx="859">
                  <c:v>0.12676480000000001</c:v>
                </c:pt>
                <c:pt idx="860">
                  <c:v>0.1166643</c:v>
                </c:pt>
                <c:pt idx="861">
                  <c:v>0.1206667</c:v>
                </c:pt>
                <c:pt idx="862">
                  <c:v>0.1219141</c:v>
                </c:pt>
                <c:pt idx="863">
                  <c:v>0.12862660000000001</c:v>
                </c:pt>
                <c:pt idx="864">
                  <c:v>0.12966649999999999</c:v>
                </c:pt>
                <c:pt idx="865">
                  <c:v>0.12615090000000001</c:v>
                </c:pt>
                <c:pt idx="866">
                  <c:v>0.1271593</c:v>
                </c:pt>
                <c:pt idx="867">
                  <c:v>0.1178898</c:v>
                </c:pt>
                <c:pt idx="868">
                  <c:v>0.12243329999999999</c:v>
                </c:pt>
                <c:pt idx="869">
                  <c:v>0.1239594</c:v>
                </c:pt>
                <c:pt idx="870">
                  <c:v>0.13177639999999999</c:v>
                </c:pt>
                <c:pt idx="871">
                  <c:v>0.1195498</c:v>
                </c:pt>
                <c:pt idx="872">
                  <c:v>0.1228332</c:v>
                </c:pt>
                <c:pt idx="873">
                  <c:v>0.12343460000000001</c:v>
                </c:pt>
                <c:pt idx="874">
                  <c:v>0.12243080000000001</c:v>
                </c:pt>
                <c:pt idx="875">
                  <c:v>0.1289554</c:v>
                </c:pt>
                <c:pt idx="876">
                  <c:v>0.12820139999999999</c:v>
                </c:pt>
                <c:pt idx="877">
                  <c:v>0.1303684</c:v>
                </c:pt>
                <c:pt idx="878">
                  <c:v>0.1262038</c:v>
                </c:pt>
                <c:pt idx="879">
                  <c:v>0.1191092</c:v>
                </c:pt>
                <c:pt idx="880">
                  <c:v>0.1247494</c:v>
                </c:pt>
                <c:pt idx="881">
                  <c:v>0.13509280000000001</c:v>
                </c:pt>
                <c:pt idx="882">
                  <c:v>0.1236136</c:v>
                </c:pt>
                <c:pt idx="883">
                  <c:v>0.12641930000000001</c:v>
                </c:pt>
                <c:pt idx="884">
                  <c:v>0.1242048</c:v>
                </c:pt>
                <c:pt idx="885">
                  <c:v>0.1223085</c:v>
                </c:pt>
                <c:pt idx="886">
                  <c:v>0.12172280000000001</c:v>
                </c:pt>
                <c:pt idx="887">
                  <c:v>0.1301583</c:v>
                </c:pt>
                <c:pt idx="888">
                  <c:v>0.1290319</c:v>
                </c:pt>
                <c:pt idx="889">
                  <c:v>0.1203364</c:v>
                </c:pt>
                <c:pt idx="890">
                  <c:v>0.12755820000000001</c:v>
                </c:pt>
                <c:pt idx="891">
                  <c:v>0.13116800000000001</c:v>
                </c:pt>
                <c:pt idx="892">
                  <c:v>0.1279679</c:v>
                </c:pt>
                <c:pt idx="893">
                  <c:v>0.1279981</c:v>
                </c:pt>
                <c:pt idx="894">
                  <c:v>0.1212168</c:v>
                </c:pt>
                <c:pt idx="895">
                  <c:v>0.12963630000000001</c:v>
                </c:pt>
                <c:pt idx="896">
                  <c:v>0.1170514</c:v>
                </c:pt>
                <c:pt idx="897">
                  <c:v>0.1203205</c:v>
                </c:pt>
                <c:pt idx="898">
                  <c:v>0.12258139999999999</c:v>
                </c:pt>
                <c:pt idx="899">
                  <c:v>0.11801109999999999</c:v>
                </c:pt>
                <c:pt idx="900">
                  <c:v>0.1240619</c:v>
                </c:pt>
                <c:pt idx="901">
                  <c:v>0.1249156</c:v>
                </c:pt>
                <c:pt idx="902">
                  <c:v>0.1258697</c:v>
                </c:pt>
                <c:pt idx="903">
                  <c:v>0.12952269999999999</c:v>
                </c:pt>
                <c:pt idx="904">
                  <c:v>0.1199031</c:v>
                </c:pt>
                <c:pt idx="905">
                  <c:v>0.1265645</c:v>
                </c:pt>
                <c:pt idx="906">
                  <c:v>0.11977210000000001</c:v>
                </c:pt>
                <c:pt idx="907">
                  <c:v>0.12151389999999999</c:v>
                </c:pt>
                <c:pt idx="908">
                  <c:v>0.119189</c:v>
                </c:pt>
                <c:pt idx="909">
                  <c:v>0.12471400000000001</c:v>
                </c:pt>
                <c:pt idx="910">
                  <c:v>0.12028270000000001</c:v>
                </c:pt>
                <c:pt idx="911">
                  <c:v>0.1219813</c:v>
                </c:pt>
                <c:pt idx="912">
                  <c:v>0.13012370000000001</c:v>
                </c:pt>
                <c:pt idx="913">
                  <c:v>0.12939030000000001</c:v>
                </c:pt>
                <c:pt idx="914">
                  <c:v>0.12370689999999999</c:v>
                </c:pt>
                <c:pt idx="915">
                  <c:v>0.1309623</c:v>
                </c:pt>
                <c:pt idx="916">
                  <c:v>0.1316174</c:v>
                </c:pt>
                <c:pt idx="917">
                  <c:v>0.1303069</c:v>
                </c:pt>
                <c:pt idx="918">
                  <c:v>0.1313658</c:v>
                </c:pt>
                <c:pt idx="919">
                  <c:v>0.1331802</c:v>
                </c:pt>
                <c:pt idx="920">
                  <c:v>0.12903819999999999</c:v>
                </c:pt>
                <c:pt idx="921">
                  <c:v>0.12481100000000001</c:v>
                </c:pt>
                <c:pt idx="922">
                  <c:v>0.13058120000000001</c:v>
                </c:pt>
                <c:pt idx="923">
                  <c:v>0.1255619</c:v>
                </c:pt>
                <c:pt idx="924">
                  <c:v>0.1238175</c:v>
                </c:pt>
                <c:pt idx="925">
                  <c:v>0.12646299999999999</c:v>
                </c:pt>
                <c:pt idx="926">
                  <c:v>0.12705720000000001</c:v>
                </c:pt>
                <c:pt idx="927">
                  <c:v>0.1272036</c:v>
                </c:pt>
                <c:pt idx="928">
                  <c:v>0.12006459999999999</c:v>
                </c:pt>
                <c:pt idx="929">
                  <c:v>0.1219401</c:v>
                </c:pt>
                <c:pt idx="930">
                  <c:v>0.12355339999999999</c:v>
                </c:pt>
                <c:pt idx="931">
                  <c:v>0.12579219999999999</c:v>
                </c:pt>
                <c:pt idx="932">
                  <c:v>0.12525910000000001</c:v>
                </c:pt>
                <c:pt idx="933">
                  <c:v>0.12104810000000001</c:v>
                </c:pt>
                <c:pt idx="934">
                  <c:v>0.1223231</c:v>
                </c:pt>
                <c:pt idx="935">
                  <c:v>0.12595980000000001</c:v>
                </c:pt>
                <c:pt idx="936">
                  <c:v>0.12809229999999999</c:v>
                </c:pt>
                <c:pt idx="937">
                  <c:v>0.13273470000000001</c:v>
                </c:pt>
                <c:pt idx="938">
                  <c:v>0.1332699</c:v>
                </c:pt>
                <c:pt idx="939">
                  <c:v>0.13095619999999999</c:v>
                </c:pt>
                <c:pt idx="940">
                  <c:v>0.1248446</c:v>
                </c:pt>
                <c:pt idx="941">
                  <c:v>0.1275713</c:v>
                </c:pt>
                <c:pt idx="942">
                  <c:v>0.1322846</c:v>
                </c:pt>
                <c:pt idx="943">
                  <c:v>0.13555249999999999</c:v>
                </c:pt>
                <c:pt idx="944">
                  <c:v>0.12989800000000001</c:v>
                </c:pt>
                <c:pt idx="945">
                  <c:v>0.13742180000000001</c:v>
                </c:pt>
                <c:pt idx="946">
                  <c:v>0.1409405</c:v>
                </c:pt>
                <c:pt idx="947">
                  <c:v>0.1331261</c:v>
                </c:pt>
                <c:pt idx="948">
                  <c:v>0.14107259999999999</c:v>
                </c:pt>
                <c:pt idx="949">
                  <c:v>0.1435826</c:v>
                </c:pt>
                <c:pt idx="950">
                  <c:v>0.1367524</c:v>
                </c:pt>
                <c:pt idx="951">
                  <c:v>0.13976530000000001</c:v>
                </c:pt>
                <c:pt idx="952">
                  <c:v>0.14161299999999999</c:v>
                </c:pt>
                <c:pt idx="953">
                  <c:v>0.13872570000000001</c:v>
                </c:pt>
                <c:pt idx="954">
                  <c:v>0.1415525</c:v>
                </c:pt>
                <c:pt idx="955">
                  <c:v>0.1319932</c:v>
                </c:pt>
                <c:pt idx="956">
                  <c:v>0.14742939999999999</c:v>
                </c:pt>
                <c:pt idx="957">
                  <c:v>0.13616259999999999</c:v>
                </c:pt>
                <c:pt idx="958">
                  <c:v>0.13270580000000001</c:v>
                </c:pt>
                <c:pt idx="959">
                  <c:v>0.12611410000000001</c:v>
                </c:pt>
                <c:pt idx="960">
                  <c:v>0.12562280000000001</c:v>
                </c:pt>
                <c:pt idx="961">
                  <c:v>0.13097529999999999</c:v>
                </c:pt>
                <c:pt idx="962">
                  <c:v>0.13643759999999999</c:v>
                </c:pt>
                <c:pt idx="963">
                  <c:v>0.13974429999999999</c:v>
                </c:pt>
                <c:pt idx="964">
                  <c:v>0.1186099</c:v>
                </c:pt>
                <c:pt idx="965">
                  <c:v>0.1177744</c:v>
                </c:pt>
                <c:pt idx="966">
                  <c:v>0.1173478</c:v>
                </c:pt>
                <c:pt idx="967">
                  <c:v>0.11503439999999999</c:v>
                </c:pt>
                <c:pt idx="968">
                  <c:v>0.1139216</c:v>
                </c:pt>
                <c:pt idx="969">
                  <c:v>0.11514249999999999</c:v>
                </c:pt>
                <c:pt idx="970">
                  <c:v>0.1162531</c:v>
                </c:pt>
                <c:pt idx="971">
                  <c:v>0.11643050000000001</c:v>
                </c:pt>
                <c:pt idx="972">
                  <c:v>0.1146411</c:v>
                </c:pt>
                <c:pt idx="973">
                  <c:v>0.1171266</c:v>
                </c:pt>
                <c:pt idx="974">
                  <c:v>0.1154405</c:v>
                </c:pt>
                <c:pt idx="975">
                  <c:v>0.1129318</c:v>
                </c:pt>
                <c:pt idx="976">
                  <c:v>0.11554300000000001</c:v>
                </c:pt>
                <c:pt idx="977">
                  <c:v>0.1165432</c:v>
                </c:pt>
                <c:pt idx="978">
                  <c:v>0.1149493</c:v>
                </c:pt>
                <c:pt idx="979">
                  <c:v>0.1149071</c:v>
                </c:pt>
                <c:pt idx="980">
                  <c:v>0.1159034</c:v>
                </c:pt>
                <c:pt idx="981">
                  <c:v>0.1157984</c:v>
                </c:pt>
                <c:pt idx="982">
                  <c:v>0.11550199999999999</c:v>
                </c:pt>
                <c:pt idx="983">
                  <c:v>0.11700240000000001</c:v>
                </c:pt>
                <c:pt idx="984">
                  <c:v>0.11441610000000001</c:v>
                </c:pt>
                <c:pt idx="985">
                  <c:v>0.117406</c:v>
                </c:pt>
                <c:pt idx="986">
                  <c:v>0.1145775</c:v>
                </c:pt>
                <c:pt idx="987">
                  <c:v>0.1165392</c:v>
                </c:pt>
                <c:pt idx="988">
                  <c:v>0.119074</c:v>
                </c:pt>
                <c:pt idx="989">
                  <c:v>0.1142473</c:v>
                </c:pt>
                <c:pt idx="990">
                  <c:v>0.1179394</c:v>
                </c:pt>
                <c:pt idx="991">
                  <c:v>0.1167169</c:v>
                </c:pt>
                <c:pt idx="992">
                  <c:v>0.1173334</c:v>
                </c:pt>
                <c:pt idx="993">
                  <c:v>0.1145236</c:v>
                </c:pt>
                <c:pt idx="994">
                  <c:v>0.1165086</c:v>
                </c:pt>
                <c:pt idx="995">
                  <c:v>0.118076</c:v>
                </c:pt>
                <c:pt idx="996">
                  <c:v>0.11345230000000001</c:v>
                </c:pt>
                <c:pt idx="997">
                  <c:v>0.1158546</c:v>
                </c:pt>
                <c:pt idx="998">
                  <c:v>0.1158376</c:v>
                </c:pt>
                <c:pt idx="999">
                  <c:v>0.117441</c:v>
                </c:pt>
                <c:pt idx="1000">
                  <c:v>0.1137166</c:v>
                </c:pt>
                <c:pt idx="1001">
                  <c:v>0.1174282</c:v>
                </c:pt>
                <c:pt idx="1002">
                  <c:v>0.1156944</c:v>
                </c:pt>
                <c:pt idx="1003">
                  <c:v>0.1152595</c:v>
                </c:pt>
                <c:pt idx="1004">
                  <c:v>0.11788750000000001</c:v>
                </c:pt>
                <c:pt idx="1005">
                  <c:v>0.11727219999999999</c:v>
                </c:pt>
                <c:pt idx="1006">
                  <c:v>0.1210589</c:v>
                </c:pt>
                <c:pt idx="1007">
                  <c:v>0.1185003</c:v>
                </c:pt>
                <c:pt idx="1008">
                  <c:v>0.1180341</c:v>
                </c:pt>
                <c:pt idx="1009">
                  <c:v>0.1165061</c:v>
                </c:pt>
                <c:pt idx="1010">
                  <c:v>0.11610479999999999</c:v>
                </c:pt>
                <c:pt idx="1011">
                  <c:v>0.116037</c:v>
                </c:pt>
                <c:pt idx="1012">
                  <c:v>0.1173236</c:v>
                </c:pt>
                <c:pt idx="1013">
                  <c:v>0.11869639999999999</c:v>
                </c:pt>
                <c:pt idx="1014">
                  <c:v>0.11800140000000001</c:v>
                </c:pt>
                <c:pt idx="1015">
                  <c:v>0.11943520000000001</c:v>
                </c:pt>
                <c:pt idx="1016">
                  <c:v>0.1160683</c:v>
                </c:pt>
                <c:pt idx="1017">
                  <c:v>0.11627510000000001</c:v>
                </c:pt>
                <c:pt idx="1018">
                  <c:v>0.114361</c:v>
                </c:pt>
                <c:pt idx="1019">
                  <c:v>0.1158727</c:v>
                </c:pt>
                <c:pt idx="1020">
                  <c:v>0.11566120000000001</c:v>
                </c:pt>
                <c:pt idx="1021">
                  <c:v>0.117631</c:v>
                </c:pt>
                <c:pt idx="1022">
                  <c:v>0.1162132</c:v>
                </c:pt>
                <c:pt idx="1023">
                  <c:v>0.1162484</c:v>
                </c:pt>
                <c:pt idx="1024">
                  <c:v>0.1172458</c:v>
                </c:pt>
                <c:pt idx="1025">
                  <c:v>0.1150138</c:v>
                </c:pt>
                <c:pt idx="1026">
                  <c:v>0.117428</c:v>
                </c:pt>
                <c:pt idx="1027">
                  <c:v>0.118321</c:v>
                </c:pt>
                <c:pt idx="1028">
                  <c:v>0.1156809</c:v>
                </c:pt>
                <c:pt idx="1029">
                  <c:v>0.1178048</c:v>
                </c:pt>
                <c:pt idx="1030">
                  <c:v>0.1167405</c:v>
                </c:pt>
                <c:pt idx="1031">
                  <c:v>0.11773599999999999</c:v>
                </c:pt>
                <c:pt idx="1032">
                  <c:v>0.11464820000000001</c:v>
                </c:pt>
                <c:pt idx="1033">
                  <c:v>0.11652419999999999</c:v>
                </c:pt>
                <c:pt idx="1034">
                  <c:v>0.11712259999999999</c:v>
                </c:pt>
                <c:pt idx="1035">
                  <c:v>0.11689289999999999</c:v>
                </c:pt>
                <c:pt idx="1036">
                  <c:v>0.11596190000000001</c:v>
                </c:pt>
                <c:pt idx="1037">
                  <c:v>0.1187019</c:v>
                </c:pt>
                <c:pt idx="1038">
                  <c:v>0.116866</c:v>
                </c:pt>
                <c:pt idx="1039">
                  <c:v>0.1164766</c:v>
                </c:pt>
                <c:pt idx="1040">
                  <c:v>0.11730400000000001</c:v>
                </c:pt>
                <c:pt idx="1041">
                  <c:v>0.11891699999999999</c:v>
                </c:pt>
                <c:pt idx="1042">
                  <c:v>0.1151669</c:v>
                </c:pt>
                <c:pt idx="1043">
                  <c:v>0.11706</c:v>
                </c:pt>
                <c:pt idx="1044">
                  <c:v>0.1185572</c:v>
                </c:pt>
                <c:pt idx="1045">
                  <c:v>0.1199847</c:v>
                </c:pt>
                <c:pt idx="1046">
                  <c:v>0.11497830000000001</c:v>
                </c:pt>
                <c:pt idx="1047">
                  <c:v>0.1188205</c:v>
                </c:pt>
                <c:pt idx="1048">
                  <c:v>0.1204187</c:v>
                </c:pt>
                <c:pt idx="1049">
                  <c:v>0.1213089</c:v>
                </c:pt>
                <c:pt idx="1050">
                  <c:v>0.1163071</c:v>
                </c:pt>
                <c:pt idx="1051">
                  <c:v>0.1201858</c:v>
                </c:pt>
                <c:pt idx="1052">
                  <c:v>0.1177779</c:v>
                </c:pt>
                <c:pt idx="1053">
                  <c:v>0.11676549999999999</c:v>
                </c:pt>
                <c:pt idx="1054">
                  <c:v>0.1205611</c:v>
                </c:pt>
                <c:pt idx="1055">
                  <c:v>0.1196758</c:v>
                </c:pt>
                <c:pt idx="1056">
                  <c:v>0.12220250000000001</c:v>
                </c:pt>
                <c:pt idx="1057">
                  <c:v>0.12038310000000001</c:v>
                </c:pt>
                <c:pt idx="1058">
                  <c:v>0.1198509</c:v>
                </c:pt>
                <c:pt idx="1059">
                  <c:v>0.1178956</c:v>
                </c:pt>
                <c:pt idx="1060">
                  <c:v>0.1191041</c:v>
                </c:pt>
                <c:pt idx="1061">
                  <c:v>0.1160656</c:v>
                </c:pt>
                <c:pt idx="1062">
                  <c:v>0.1216889</c:v>
                </c:pt>
                <c:pt idx="1063">
                  <c:v>0.1190047</c:v>
                </c:pt>
                <c:pt idx="1064">
                  <c:v>0.1169312</c:v>
                </c:pt>
                <c:pt idx="1065">
                  <c:v>0.1161066</c:v>
                </c:pt>
                <c:pt idx="1066">
                  <c:v>0.11810420000000001</c:v>
                </c:pt>
                <c:pt idx="1067">
                  <c:v>0.11979960000000001</c:v>
                </c:pt>
                <c:pt idx="1068">
                  <c:v>0.1230069</c:v>
                </c:pt>
                <c:pt idx="1069">
                  <c:v>0.1194146</c:v>
                </c:pt>
                <c:pt idx="1070">
                  <c:v>0.1217153</c:v>
                </c:pt>
                <c:pt idx="1071">
                  <c:v>0.1165327</c:v>
                </c:pt>
                <c:pt idx="1072">
                  <c:v>0.1184509</c:v>
                </c:pt>
                <c:pt idx="1073">
                  <c:v>0.1188772</c:v>
                </c:pt>
                <c:pt idx="1074">
                  <c:v>0.11571819999999999</c:v>
                </c:pt>
                <c:pt idx="1075">
                  <c:v>0.1173611</c:v>
                </c:pt>
                <c:pt idx="1076">
                  <c:v>0.1199804</c:v>
                </c:pt>
                <c:pt idx="1077">
                  <c:v>0.12230050000000001</c:v>
                </c:pt>
                <c:pt idx="1078">
                  <c:v>0.1220921</c:v>
                </c:pt>
                <c:pt idx="1079">
                  <c:v>0.12624759999999999</c:v>
                </c:pt>
                <c:pt idx="1080">
                  <c:v>0.1214365</c:v>
                </c:pt>
                <c:pt idx="1081">
                  <c:v>0.1159201</c:v>
                </c:pt>
                <c:pt idx="1082">
                  <c:v>0.11957719999999999</c:v>
                </c:pt>
                <c:pt idx="1083">
                  <c:v>0.1159466</c:v>
                </c:pt>
                <c:pt idx="1084">
                  <c:v>0.1182105</c:v>
                </c:pt>
                <c:pt idx="1085">
                  <c:v>0.1158274</c:v>
                </c:pt>
                <c:pt idx="1086">
                  <c:v>0.1197233</c:v>
                </c:pt>
                <c:pt idx="1087">
                  <c:v>0.12016019999999999</c:v>
                </c:pt>
                <c:pt idx="1088">
                  <c:v>0.11741799999999999</c:v>
                </c:pt>
                <c:pt idx="1089">
                  <c:v>0.11693480000000001</c:v>
                </c:pt>
                <c:pt idx="1090">
                  <c:v>0.1163598</c:v>
                </c:pt>
                <c:pt idx="1091">
                  <c:v>0.11862739999999999</c:v>
                </c:pt>
                <c:pt idx="1092">
                  <c:v>0.1162314</c:v>
                </c:pt>
                <c:pt idx="1093">
                  <c:v>0.1176903</c:v>
                </c:pt>
                <c:pt idx="1094">
                  <c:v>0.1195037</c:v>
                </c:pt>
                <c:pt idx="1095">
                  <c:v>0.1181556</c:v>
                </c:pt>
                <c:pt idx="1096">
                  <c:v>0.1184254</c:v>
                </c:pt>
                <c:pt idx="1097">
                  <c:v>0.11723409999999999</c:v>
                </c:pt>
                <c:pt idx="1098">
                  <c:v>0.1185932</c:v>
                </c:pt>
                <c:pt idx="1099">
                  <c:v>0.1164015</c:v>
                </c:pt>
                <c:pt idx="1100">
                  <c:v>0.1177877</c:v>
                </c:pt>
                <c:pt idx="1101">
                  <c:v>0.12126770000000001</c:v>
                </c:pt>
                <c:pt idx="1102">
                  <c:v>0.1233515</c:v>
                </c:pt>
                <c:pt idx="1103">
                  <c:v>0.1155394</c:v>
                </c:pt>
                <c:pt idx="1104">
                  <c:v>0.1201943</c:v>
                </c:pt>
                <c:pt idx="1105">
                  <c:v>0.1223998</c:v>
                </c:pt>
                <c:pt idx="1106">
                  <c:v>0.11668870000000001</c:v>
                </c:pt>
                <c:pt idx="1107">
                  <c:v>0.12252209999999999</c:v>
                </c:pt>
                <c:pt idx="1108">
                  <c:v>0.1163362</c:v>
                </c:pt>
                <c:pt idx="1109">
                  <c:v>0.1196435</c:v>
                </c:pt>
                <c:pt idx="1110">
                  <c:v>0.1191948</c:v>
                </c:pt>
                <c:pt idx="1111">
                  <c:v>0.11778039999999999</c:v>
                </c:pt>
                <c:pt idx="1112">
                  <c:v>0.1212097</c:v>
                </c:pt>
                <c:pt idx="1113">
                  <c:v>0.11985800000000001</c:v>
                </c:pt>
                <c:pt idx="1114">
                  <c:v>0.1187238</c:v>
                </c:pt>
                <c:pt idx="1115">
                  <c:v>0.122228</c:v>
                </c:pt>
                <c:pt idx="1116">
                  <c:v>0.1253339</c:v>
                </c:pt>
                <c:pt idx="1117">
                  <c:v>0.12274</c:v>
                </c:pt>
                <c:pt idx="1118">
                  <c:v>0.12041</c:v>
                </c:pt>
                <c:pt idx="1119">
                  <c:v>0.1212597</c:v>
                </c:pt>
                <c:pt idx="1120">
                  <c:v>0.1231486</c:v>
                </c:pt>
                <c:pt idx="1121">
                  <c:v>0.1282935</c:v>
                </c:pt>
                <c:pt idx="1122">
                  <c:v>0.12510640000000001</c:v>
                </c:pt>
                <c:pt idx="1123">
                  <c:v>0.13062280000000001</c:v>
                </c:pt>
                <c:pt idx="1124">
                  <c:v>0.1242234</c:v>
                </c:pt>
                <c:pt idx="1125">
                  <c:v>0.1325953</c:v>
                </c:pt>
                <c:pt idx="1126">
                  <c:v>0.13211310000000001</c:v>
                </c:pt>
                <c:pt idx="1127">
                  <c:v>0.1285337</c:v>
                </c:pt>
                <c:pt idx="1128">
                  <c:v>0.12569340000000001</c:v>
                </c:pt>
                <c:pt idx="1129">
                  <c:v>0.1226699</c:v>
                </c:pt>
                <c:pt idx="1130">
                  <c:v>0.12611790000000001</c:v>
                </c:pt>
                <c:pt idx="1131">
                  <c:v>0.1261555</c:v>
                </c:pt>
                <c:pt idx="1132">
                  <c:v>0.1246384</c:v>
                </c:pt>
                <c:pt idx="1133">
                  <c:v>0.12890389999999999</c:v>
                </c:pt>
                <c:pt idx="1134">
                  <c:v>0.12508240000000001</c:v>
                </c:pt>
                <c:pt idx="1135">
                  <c:v>0.1277934</c:v>
                </c:pt>
                <c:pt idx="1136">
                  <c:v>0.12772240000000001</c:v>
                </c:pt>
                <c:pt idx="1137">
                  <c:v>0.1268272</c:v>
                </c:pt>
                <c:pt idx="1138">
                  <c:v>0.12749959999999999</c:v>
                </c:pt>
                <c:pt idx="1139">
                  <c:v>0.1277711</c:v>
                </c:pt>
                <c:pt idx="1140">
                  <c:v>0.12720819999999999</c:v>
                </c:pt>
                <c:pt idx="1141">
                  <c:v>0.1255636</c:v>
                </c:pt>
                <c:pt idx="1142">
                  <c:v>0.12651709999999999</c:v>
                </c:pt>
                <c:pt idx="1143">
                  <c:v>0.1259537</c:v>
                </c:pt>
                <c:pt idx="1144">
                  <c:v>0.12702040000000001</c:v>
                </c:pt>
                <c:pt idx="1145">
                  <c:v>0.12650829999999999</c:v>
                </c:pt>
                <c:pt idx="1146">
                  <c:v>0.12785560000000001</c:v>
                </c:pt>
                <c:pt idx="1147">
                  <c:v>0.12724740000000001</c:v>
                </c:pt>
                <c:pt idx="1148">
                  <c:v>0.12601770000000001</c:v>
                </c:pt>
                <c:pt idx="1149">
                  <c:v>0.12657080000000001</c:v>
                </c:pt>
                <c:pt idx="1150">
                  <c:v>0.12754740000000001</c:v>
                </c:pt>
                <c:pt idx="1151">
                  <c:v>0.12947400000000001</c:v>
                </c:pt>
                <c:pt idx="1152">
                  <c:v>0.12745899999999999</c:v>
                </c:pt>
                <c:pt idx="1153">
                  <c:v>0.1270309</c:v>
                </c:pt>
                <c:pt idx="1154">
                  <c:v>0.1278571</c:v>
                </c:pt>
                <c:pt idx="1155">
                  <c:v>0.13100800000000001</c:v>
                </c:pt>
                <c:pt idx="1156">
                  <c:v>0.13470170000000001</c:v>
                </c:pt>
                <c:pt idx="1157">
                  <c:v>0.13399939999999999</c:v>
                </c:pt>
                <c:pt idx="1158">
                  <c:v>0.13644120000000001</c:v>
                </c:pt>
                <c:pt idx="1159">
                  <c:v>0.12867139999999999</c:v>
                </c:pt>
                <c:pt idx="1160">
                  <c:v>0.1311512</c:v>
                </c:pt>
                <c:pt idx="1161">
                  <c:v>0.13267970000000001</c:v>
                </c:pt>
                <c:pt idx="1162">
                  <c:v>0.1343212</c:v>
                </c:pt>
                <c:pt idx="1163">
                  <c:v>0.13674359999999999</c:v>
                </c:pt>
                <c:pt idx="1164">
                  <c:v>0.13421259999999999</c:v>
                </c:pt>
                <c:pt idx="1165">
                  <c:v>0.13596130000000001</c:v>
                </c:pt>
                <c:pt idx="1166">
                  <c:v>0.13326669999999999</c:v>
                </c:pt>
                <c:pt idx="1167">
                  <c:v>0.13466529999999999</c:v>
                </c:pt>
                <c:pt idx="1168">
                  <c:v>0.1452242</c:v>
                </c:pt>
                <c:pt idx="1169">
                  <c:v>0.13819020000000001</c:v>
                </c:pt>
                <c:pt idx="1170">
                  <c:v>0.13614399999999999</c:v>
                </c:pt>
                <c:pt idx="1171">
                  <c:v>0.1500466</c:v>
                </c:pt>
                <c:pt idx="1172">
                  <c:v>0.14940220000000001</c:v>
                </c:pt>
                <c:pt idx="1173">
                  <c:v>0.14232890000000001</c:v>
                </c:pt>
                <c:pt idx="1174">
                  <c:v>0.1463817</c:v>
                </c:pt>
                <c:pt idx="1175">
                  <c:v>0.14905760000000001</c:v>
                </c:pt>
                <c:pt idx="1176">
                  <c:v>0.1410294</c:v>
                </c:pt>
                <c:pt idx="1177">
                  <c:v>0.1496885</c:v>
                </c:pt>
                <c:pt idx="1178">
                  <c:v>0.1437746</c:v>
                </c:pt>
                <c:pt idx="1179">
                  <c:v>0.1465263</c:v>
                </c:pt>
                <c:pt idx="1180">
                  <c:v>0.13908419999999999</c:v>
                </c:pt>
                <c:pt idx="1181">
                  <c:v>0.14353299999999999</c:v>
                </c:pt>
                <c:pt idx="1182">
                  <c:v>0.1413614</c:v>
                </c:pt>
                <c:pt idx="1183">
                  <c:v>0.1421327</c:v>
                </c:pt>
                <c:pt idx="1184">
                  <c:v>0.143876</c:v>
                </c:pt>
                <c:pt idx="1185">
                  <c:v>0.1414666</c:v>
                </c:pt>
                <c:pt idx="1186">
                  <c:v>0.14627950000000001</c:v>
                </c:pt>
                <c:pt idx="1187">
                  <c:v>0.14225660000000001</c:v>
                </c:pt>
                <c:pt idx="1188">
                  <c:v>0.14436489999999999</c:v>
                </c:pt>
                <c:pt idx="1189">
                  <c:v>0.145811</c:v>
                </c:pt>
                <c:pt idx="1190">
                  <c:v>0.1444173</c:v>
                </c:pt>
                <c:pt idx="1191">
                  <c:v>0.1463583</c:v>
                </c:pt>
                <c:pt idx="1192">
                  <c:v>0.14537420000000001</c:v>
                </c:pt>
                <c:pt idx="1193">
                  <c:v>0.1494693</c:v>
                </c:pt>
                <c:pt idx="1194">
                  <c:v>0.142929</c:v>
                </c:pt>
                <c:pt idx="1195">
                  <c:v>0.14879999999999999</c:v>
                </c:pt>
                <c:pt idx="1196">
                  <c:v>0.1488101</c:v>
                </c:pt>
                <c:pt idx="1197">
                  <c:v>0.1479965</c:v>
                </c:pt>
                <c:pt idx="1198">
                  <c:v>0.14838319999999999</c:v>
                </c:pt>
                <c:pt idx="1199">
                  <c:v>0.1493381</c:v>
                </c:pt>
                <c:pt idx="1200">
                  <c:v>0.15120510000000001</c:v>
                </c:pt>
                <c:pt idx="1201">
                  <c:v>0.15110009999999999</c:v>
                </c:pt>
                <c:pt idx="1202">
                  <c:v>0.1542203</c:v>
                </c:pt>
                <c:pt idx="1203">
                  <c:v>0.15143609999999999</c:v>
                </c:pt>
                <c:pt idx="1204">
                  <c:v>0.14915719999999999</c:v>
                </c:pt>
                <c:pt idx="1205">
                  <c:v>0.1496142</c:v>
                </c:pt>
                <c:pt idx="1206">
                  <c:v>0.148788</c:v>
                </c:pt>
                <c:pt idx="1207">
                  <c:v>0.14978369999999999</c:v>
                </c:pt>
                <c:pt idx="1208">
                  <c:v>0.14911849999999999</c:v>
                </c:pt>
                <c:pt idx="1209">
                  <c:v>0.1585802</c:v>
                </c:pt>
                <c:pt idx="1210">
                  <c:v>0.1360411</c:v>
                </c:pt>
                <c:pt idx="1211">
                  <c:v>0.1357872</c:v>
                </c:pt>
                <c:pt idx="1212">
                  <c:v>0.13106709999999999</c:v>
                </c:pt>
                <c:pt idx="1213">
                  <c:v>0.13248789999999999</c:v>
                </c:pt>
                <c:pt idx="1214">
                  <c:v>0.13106490000000001</c:v>
                </c:pt>
                <c:pt idx="1215">
                  <c:v>0.1291889</c:v>
                </c:pt>
                <c:pt idx="1216">
                  <c:v>0.13259380000000001</c:v>
                </c:pt>
                <c:pt idx="1217">
                  <c:v>0.13463919999999999</c:v>
                </c:pt>
                <c:pt idx="1218">
                  <c:v>0.13243940000000001</c:v>
                </c:pt>
                <c:pt idx="1219">
                  <c:v>0.1367942</c:v>
                </c:pt>
                <c:pt idx="1220">
                  <c:v>0.14330979999999999</c:v>
                </c:pt>
                <c:pt idx="1221">
                  <c:v>0.1413421</c:v>
                </c:pt>
                <c:pt idx="1222">
                  <c:v>0.14099510000000001</c:v>
                </c:pt>
                <c:pt idx="1223">
                  <c:v>0.14521249999999999</c:v>
                </c:pt>
                <c:pt idx="1224">
                  <c:v>0.1453419</c:v>
                </c:pt>
                <c:pt idx="1225">
                  <c:v>0.14709240000000001</c:v>
                </c:pt>
                <c:pt idx="1226">
                  <c:v>0.14667620000000001</c:v>
                </c:pt>
                <c:pt idx="1227">
                  <c:v>0.1455427</c:v>
                </c:pt>
                <c:pt idx="1228">
                  <c:v>0.14952650000000001</c:v>
                </c:pt>
                <c:pt idx="1229">
                  <c:v>0.14582220000000001</c:v>
                </c:pt>
                <c:pt idx="1230">
                  <c:v>0.14670900000000001</c:v>
                </c:pt>
                <c:pt idx="1231">
                  <c:v>0.14841689999999999</c:v>
                </c:pt>
                <c:pt idx="1232">
                  <c:v>0.1474366</c:v>
                </c:pt>
                <c:pt idx="1233">
                  <c:v>0.1470013</c:v>
                </c:pt>
                <c:pt idx="1234">
                  <c:v>0.15012249999999999</c:v>
                </c:pt>
                <c:pt idx="1235">
                  <c:v>0.15055199999999999</c:v>
                </c:pt>
                <c:pt idx="1236">
                  <c:v>0.1490012</c:v>
                </c:pt>
                <c:pt idx="1237">
                  <c:v>0.1506989</c:v>
                </c:pt>
                <c:pt idx="1238">
                  <c:v>0.15140770000000001</c:v>
                </c:pt>
                <c:pt idx="1239">
                  <c:v>0.1716684</c:v>
                </c:pt>
                <c:pt idx="1240">
                  <c:v>0.16512379999999999</c:v>
                </c:pt>
                <c:pt idx="1241">
                  <c:v>0.16245039999999999</c:v>
                </c:pt>
                <c:pt idx="1242">
                  <c:v>0.15931619999999999</c:v>
                </c:pt>
                <c:pt idx="1243">
                  <c:v>0.14990120000000001</c:v>
                </c:pt>
                <c:pt idx="1244">
                  <c:v>0.14501800000000001</c:v>
                </c:pt>
                <c:pt idx="1245">
                  <c:v>0.14265320000000001</c:v>
                </c:pt>
                <c:pt idx="1246">
                  <c:v>0.1341205</c:v>
                </c:pt>
                <c:pt idx="1247">
                  <c:v>0.13666320000000001</c:v>
                </c:pt>
                <c:pt idx="1248">
                  <c:v>0.14352860000000001</c:v>
                </c:pt>
                <c:pt idx="1249">
                  <c:v>0.14655889999999999</c:v>
                </c:pt>
                <c:pt idx="1250">
                  <c:v>0.14812510000000001</c:v>
                </c:pt>
                <c:pt idx="1251">
                  <c:v>0.15349260000000001</c:v>
                </c:pt>
                <c:pt idx="1252">
                  <c:v>0.15425440000000001</c:v>
                </c:pt>
                <c:pt idx="1253">
                  <c:v>0.15426010000000001</c:v>
                </c:pt>
                <c:pt idx="1254">
                  <c:v>0.15506429999999999</c:v>
                </c:pt>
                <c:pt idx="1255">
                  <c:v>0.15472610000000001</c:v>
                </c:pt>
                <c:pt idx="1256">
                  <c:v>0.1577529</c:v>
                </c:pt>
                <c:pt idx="1257">
                  <c:v>0.16055030000000001</c:v>
                </c:pt>
                <c:pt idx="1258">
                  <c:v>0.1612353</c:v>
                </c:pt>
                <c:pt idx="1259">
                  <c:v>0.16044510000000001</c:v>
                </c:pt>
                <c:pt idx="1260">
                  <c:v>0.15563840000000001</c:v>
                </c:pt>
                <c:pt idx="1261">
                  <c:v>0.1598455</c:v>
                </c:pt>
                <c:pt idx="1262">
                  <c:v>0.16243930000000001</c:v>
                </c:pt>
                <c:pt idx="1263">
                  <c:v>0.15922449999999999</c:v>
                </c:pt>
                <c:pt idx="1264">
                  <c:v>0.1588157</c:v>
                </c:pt>
                <c:pt idx="1265">
                  <c:v>0.15574950000000001</c:v>
                </c:pt>
                <c:pt idx="1266">
                  <c:v>0.16347419999999999</c:v>
                </c:pt>
                <c:pt idx="1267">
                  <c:v>0.15595100000000001</c:v>
                </c:pt>
                <c:pt idx="1268">
                  <c:v>0.15772700000000001</c:v>
                </c:pt>
                <c:pt idx="1269">
                  <c:v>0.15508739999999999</c:v>
                </c:pt>
                <c:pt idx="1270">
                  <c:v>0.15184210000000001</c:v>
                </c:pt>
                <c:pt idx="1271">
                  <c:v>0.15630330000000001</c:v>
                </c:pt>
                <c:pt idx="1272">
                  <c:v>0.1607325</c:v>
                </c:pt>
                <c:pt idx="1273">
                  <c:v>0.1610482</c:v>
                </c:pt>
                <c:pt idx="1274">
                  <c:v>0.16303980000000001</c:v>
                </c:pt>
                <c:pt idx="1275">
                  <c:v>0.16258890000000001</c:v>
                </c:pt>
                <c:pt idx="1276">
                  <c:v>0.16128529999999999</c:v>
                </c:pt>
                <c:pt idx="1277">
                  <c:v>0.16461190000000001</c:v>
                </c:pt>
                <c:pt idx="1278">
                  <c:v>0.15747259999999999</c:v>
                </c:pt>
                <c:pt idx="1279">
                  <c:v>0.1550473</c:v>
                </c:pt>
                <c:pt idx="1280">
                  <c:v>0.16564609999999999</c:v>
                </c:pt>
                <c:pt idx="1281">
                  <c:v>0.16355210000000001</c:v>
                </c:pt>
                <c:pt idx="1282">
                  <c:v>0.15905430000000001</c:v>
                </c:pt>
                <c:pt idx="1283">
                  <c:v>0.16099279999999999</c:v>
                </c:pt>
                <c:pt idx="1284">
                  <c:v>0.17028769999999999</c:v>
                </c:pt>
                <c:pt idx="1285">
                  <c:v>0.1658858</c:v>
                </c:pt>
                <c:pt idx="1286">
                  <c:v>0.16398840000000001</c:v>
                </c:pt>
                <c:pt idx="1287">
                  <c:v>0.16581570000000001</c:v>
                </c:pt>
                <c:pt idx="1288">
                  <c:v>0.1668559</c:v>
                </c:pt>
                <c:pt idx="1289">
                  <c:v>0.16486880000000001</c:v>
                </c:pt>
                <c:pt idx="1290">
                  <c:v>0.17573730000000001</c:v>
                </c:pt>
                <c:pt idx="1291">
                  <c:v>0.1667216</c:v>
                </c:pt>
                <c:pt idx="1292">
                  <c:v>0.1699686</c:v>
                </c:pt>
                <c:pt idx="1293">
                  <c:v>0.1658443</c:v>
                </c:pt>
                <c:pt idx="1294">
                  <c:v>0.1575056</c:v>
                </c:pt>
                <c:pt idx="1295">
                  <c:v>0.1564141</c:v>
                </c:pt>
                <c:pt idx="1296">
                  <c:v>0.16038189999999999</c:v>
                </c:pt>
                <c:pt idx="1297">
                  <c:v>0.1622982</c:v>
                </c:pt>
                <c:pt idx="1298">
                  <c:v>0.16498160000000001</c:v>
                </c:pt>
                <c:pt idx="1299">
                  <c:v>0.16414390000000001</c:v>
                </c:pt>
                <c:pt idx="1300">
                  <c:v>0.1612883</c:v>
                </c:pt>
                <c:pt idx="1301">
                  <c:v>0.17171520000000001</c:v>
                </c:pt>
                <c:pt idx="1302">
                  <c:v>0.16816110000000001</c:v>
                </c:pt>
                <c:pt idx="1303">
                  <c:v>0.16337979999999999</c:v>
                </c:pt>
                <c:pt idx="1304">
                  <c:v>0.1591649</c:v>
                </c:pt>
                <c:pt idx="1305">
                  <c:v>0.153473</c:v>
                </c:pt>
                <c:pt idx="1306">
                  <c:v>0.16785230000000001</c:v>
                </c:pt>
                <c:pt idx="1307">
                  <c:v>0.1679939</c:v>
                </c:pt>
                <c:pt idx="1308">
                  <c:v>0.1721512</c:v>
                </c:pt>
                <c:pt idx="1309">
                  <c:v>0.17138210000000001</c:v>
                </c:pt>
                <c:pt idx="1310">
                  <c:v>0.17623330000000001</c:v>
                </c:pt>
                <c:pt idx="1311">
                  <c:v>0.17477960000000001</c:v>
                </c:pt>
                <c:pt idx="1312">
                  <c:v>0.16207740000000001</c:v>
                </c:pt>
                <c:pt idx="1313">
                  <c:v>0.1634765</c:v>
                </c:pt>
                <c:pt idx="1314">
                  <c:v>0.1624853</c:v>
                </c:pt>
                <c:pt idx="1315">
                  <c:v>0.16442019999999999</c:v>
                </c:pt>
                <c:pt idx="1316">
                  <c:v>0.16494700000000001</c:v>
                </c:pt>
                <c:pt idx="1317">
                  <c:v>0.1672862</c:v>
                </c:pt>
                <c:pt idx="1318">
                  <c:v>0.1699418</c:v>
                </c:pt>
                <c:pt idx="1319">
                  <c:v>0.18081439999999999</c:v>
                </c:pt>
                <c:pt idx="1320">
                  <c:v>0.17183109999999999</c:v>
                </c:pt>
                <c:pt idx="1321">
                  <c:v>0.1581139</c:v>
                </c:pt>
                <c:pt idx="1322">
                  <c:v>0.17509440000000001</c:v>
                </c:pt>
                <c:pt idx="1323">
                  <c:v>0.18459900000000001</c:v>
                </c:pt>
                <c:pt idx="1324">
                  <c:v>0.17571980000000001</c:v>
                </c:pt>
                <c:pt idx="1325">
                  <c:v>0.15180750000000001</c:v>
                </c:pt>
                <c:pt idx="1326">
                  <c:v>0.16179279999999999</c:v>
                </c:pt>
                <c:pt idx="1327">
                  <c:v>0.16997979999999999</c:v>
                </c:pt>
                <c:pt idx="1328">
                  <c:v>0.15623970000000001</c:v>
                </c:pt>
                <c:pt idx="1329">
                  <c:v>0.15399579999999999</c:v>
                </c:pt>
                <c:pt idx="1330">
                  <c:v>0.15489610000000001</c:v>
                </c:pt>
                <c:pt idx="1331">
                  <c:v>0.15433089999999999</c:v>
                </c:pt>
                <c:pt idx="1332">
                  <c:v>0.15024390000000001</c:v>
                </c:pt>
                <c:pt idx="1333">
                  <c:v>0.1517656</c:v>
                </c:pt>
                <c:pt idx="1334">
                  <c:v>0.1547396</c:v>
                </c:pt>
                <c:pt idx="1335">
                  <c:v>0.15926679999999999</c:v>
                </c:pt>
                <c:pt idx="1336">
                  <c:v>0.15189130000000001</c:v>
                </c:pt>
                <c:pt idx="1337">
                  <c:v>0.15615329999999999</c:v>
                </c:pt>
                <c:pt idx="1338">
                  <c:v>0.15090609999999999</c:v>
                </c:pt>
                <c:pt idx="1339">
                  <c:v>0.15457589999999999</c:v>
                </c:pt>
                <c:pt idx="1340">
                  <c:v>0.15162700000000001</c:v>
                </c:pt>
                <c:pt idx="1341">
                  <c:v>0.14866480000000001</c:v>
                </c:pt>
                <c:pt idx="1342">
                  <c:v>0.14918020000000001</c:v>
                </c:pt>
                <c:pt idx="1343">
                  <c:v>0.14845520000000001</c:v>
                </c:pt>
                <c:pt idx="1344">
                  <c:v>0.15191750000000001</c:v>
                </c:pt>
                <c:pt idx="1345">
                  <c:v>0.15462870000000001</c:v>
                </c:pt>
                <c:pt idx="1346">
                  <c:v>0.1569102</c:v>
                </c:pt>
                <c:pt idx="1347">
                  <c:v>0.1502241</c:v>
                </c:pt>
                <c:pt idx="1348">
                  <c:v>0.16214519999999999</c:v>
                </c:pt>
                <c:pt idx="1349">
                  <c:v>0.1560677</c:v>
                </c:pt>
                <c:pt idx="1350">
                  <c:v>0.16320779999999999</c:v>
                </c:pt>
                <c:pt idx="1351">
                  <c:v>0.15074599999999999</c:v>
                </c:pt>
                <c:pt idx="1352">
                  <c:v>0.15963350000000001</c:v>
                </c:pt>
                <c:pt idx="1353">
                  <c:v>0.1501979</c:v>
                </c:pt>
                <c:pt idx="1354">
                  <c:v>0.15080589999999999</c:v>
                </c:pt>
                <c:pt idx="1355">
                  <c:v>0.14932599999999999</c:v>
                </c:pt>
                <c:pt idx="1356">
                  <c:v>0.1530292</c:v>
                </c:pt>
                <c:pt idx="1357">
                  <c:v>0.1551371</c:v>
                </c:pt>
                <c:pt idx="1358">
                  <c:v>0.1548242</c:v>
                </c:pt>
                <c:pt idx="1359">
                  <c:v>0.17056579999999999</c:v>
                </c:pt>
                <c:pt idx="1360">
                  <c:v>0.1550964</c:v>
                </c:pt>
                <c:pt idx="1361">
                  <c:v>0.1506258</c:v>
                </c:pt>
                <c:pt idx="1362">
                  <c:v>0.1536825</c:v>
                </c:pt>
                <c:pt idx="1363">
                  <c:v>0.1563524</c:v>
                </c:pt>
                <c:pt idx="1364">
                  <c:v>0.14994179999999999</c:v>
                </c:pt>
                <c:pt idx="1365">
                  <c:v>0.1493961</c:v>
                </c:pt>
                <c:pt idx="1366">
                  <c:v>0.15522720000000001</c:v>
                </c:pt>
                <c:pt idx="1367">
                  <c:v>0.15588399999999999</c:v>
                </c:pt>
                <c:pt idx="1368">
                  <c:v>0.1562867</c:v>
                </c:pt>
                <c:pt idx="1369">
                  <c:v>0.14665520000000001</c:v>
                </c:pt>
                <c:pt idx="1370">
                  <c:v>0.1465699</c:v>
                </c:pt>
                <c:pt idx="1371">
                  <c:v>0.14986869999999999</c:v>
                </c:pt>
                <c:pt idx="1372">
                  <c:v>0.17709040000000001</c:v>
                </c:pt>
                <c:pt idx="1373">
                  <c:v>0.1414656</c:v>
                </c:pt>
                <c:pt idx="1374">
                  <c:v>0.14598649999999999</c:v>
                </c:pt>
                <c:pt idx="1375">
                  <c:v>0.15122830000000001</c:v>
                </c:pt>
                <c:pt idx="1376">
                  <c:v>0.15507109999999999</c:v>
                </c:pt>
                <c:pt idx="1377">
                  <c:v>0.15368799999999999</c:v>
                </c:pt>
                <c:pt idx="1378">
                  <c:v>0.15859290000000001</c:v>
                </c:pt>
                <c:pt idx="1379">
                  <c:v>0.1613233</c:v>
                </c:pt>
                <c:pt idx="1380">
                  <c:v>0.16425429999999999</c:v>
                </c:pt>
                <c:pt idx="1381">
                  <c:v>0.1620047</c:v>
                </c:pt>
                <c:pt idx="1382">
                  <c:v>0.16152540000000001</c:v>
                </c:pt>
                <c:pt idx="1383">
                  <c:v>0.16515050000000001</c:v>
                </c:pt>
                <c:pt idx="1384">
                  <c:v>0.16127040000000001</c:v>
                </c:pt>
                <c:pt idx="1385">
                  <c:v>0.15957589999999999</c:v>
                </c:pt>
                <c:pt idx="1386">
                  <c:v>0.1524836</c:v>
                </c:pt>
                <c:pt idx="1387">
                  <c:v>0.1549662</c:v>
                </c:pt>
                <c:pt idx="1388">
                  <c:v>0.15268480000000001</c:v>
                </c:pt>
                <c:pt idx="1389">
                  <c:v>0.15440219999999999</c:v>
                </c:pt>
                <c:pt idx="1390">
                  <c:v>0.1556131</c:v>
                </c:pt>
                <c:pt idx="1391">
                  <c:v>0.15560479999999999</c:v>
                </c:pt>
                <c:pt idx="1392">
                  <c:v>0.15829650000000001</c:v>
                </c:pt>
                <c:pt idx="1393">
                  <c:v>0.15849389999999999</c:v>
                </c:pt>
                <c:pt idx="1394">
                  <c:v>0.1560348</c:v>
                </c:pt>
                <c:pt idx="1395">
                  <c:v>0.15825690000000001</c:v>
                </c:pt>
                <c:pt idx="1396">
                  <c:v>0.1599276</c:v>
                </c:pt>
                <c:pt idx="1397">
                  <c:v>0.15688150000000001</c:v>
                </c:pt>
                <c:pt idx="1398">
                  <c:v>0.16117380000000001</c:v>
                </c:pt>
                <c:pt idx="1399">
                  <c:v>0.1630925</c:v>
                </c:pt>
                <c:pt idx="1400">
                  <c:v>0.16198129999999999</c:v>
                </c:pt>
                <c:pt idx="1401">
                  <c:v>0.1613559</c:v>
                </c:pt>
                <c:pt idx="1402">
                  <c:v>0.16358320000000001</c:v>
                </c:pt>
                <c:pt idx="1403">
                  <c:v>0.16220119999999999</c:v>
                </c:pt>
                <c:pt idx="1404">
                  <c:v>0.1629652</c:v>
                </c:pt>
                <c:pt idx="1405">
                  <c:v>0.1600335</c:v>
                </c:pt>
                <c:pt idx="1406">
                  <c:v>0.16403090000000001</c:v>
                </c:pt>
                <c:pt idx="1407">
                  <c:v>0.16606969999999999</c:v>
                </c:pt>
                <c:pt idx="1408">
                  <c:v>0.16889199999999999</c:v>
                </c:pt>
                <c:pt idx="1409">
                  <c:v>0.1632537</c:v>
                </c:pt>
                <c:pt idx="1410">
                  <c:v>0.1628964</c:v>
                </c:pt>
                <c:pt idx="1411">
                  <c:v>0.1658685</c:v>
                </c:pt>
                <c:pt idx="1412">
                  <c:v>0.1619545</c:v>
                </c:pt>
                <c:pt idx="1413">
                  <c:v>0.16454769999999999</c:v>
                </c:pt>
                <c:pt idx="1414">
                  <c:v>0.16582920000000001</c:v>
                </c:pt>
                <c:pt idx="1415">
                  <c:v>0.16335160000000001</c:v>
                </c:pt>
                <c:pt idx="1416">
                  <c:v>0.16430339999999999</c:v>
                </c:pt>
                <c:pt idx="1417">
                  <c:v>0.15653590000000001</c:v>
                </c:pt>
                <c:pt idx="1418">
                  <c:v>0.15897700000000001</c:v>
                </c:pt>
                <c:pt idx="1419">
                  <c:v>0.16101989999999999</c:v>
                </c:pt>
                <c:pt idx="1420">
                  <c:v>0.1645597</c:v>
                </c:pt>
                <c:pt idx="1421">
                  <c:v>0.1625057</c:v>
                </c:pt>
                <c:pt idx="1422">
                  <c:v>0.1608417</c:v>
                </c:pt>
                <c:pt idx="1423">
                  <c:v>0.16170329999999999</c:v>
                </c:pt>
                <c:pt idx="1424">
                  <c:v>0.15892100000000001</c:v>
                </c:pt>
                <c:pt idx="1425">
                  <c:v>0.1610443</c:v>
                </c:pt>
                <c:pt idx="1426">
                  <c:v>0.1592411</c:v>
                </c:pt>
                <c:pt idx="1427">
                  <c:v>0.15214430000000001</c:v>
                </c:pt>
                <c:pt idx="1428">
                  <c:v>0.15033089999999999</c:v>
                </c:pt>
                <c:pt idx="1429">
                  <c:v>0.15125479999999999</c:v>
                </c:pt>
                <c:pt idx="1430">
                  <c:v>0.1489557</c:v>
                </c:pt>
                <c:pt idx="1431">
                  <c:v>0.14183180000000001</c:v>
                </c:pt>
                <c:pt idx="1432">
                  <c:v>0.15237139999999999</c:v>
                </c:pt>
                <c:pt idx="1433">
                  <c:v>0.12679499999999999</c:v>
                </c:pt>
                <c:pt idx="1434">
                  <c:v>0.1147228</c:v>
                </c:pt>
                <c:pt idx="1435">
                  <c:v>0.11335679999999999</c:v>
                </c:pt>
                <c:pt idx="1436">
                  <c:v>0.110555</c:v>
                </c:pt>
                <c:pt idx="1437">
                  <c:v>0.1149912</c:v>
                </c:pt>
                <c:pt idx="1438">
                  <c:v>0.11077629999999999</c:v>
                </c:pt>
                <c:pt idx="1439">
                  <c:v>0.1144042</c:v>
                </c:pt>
                <c:pt idx="1440">
                  <c:v>0.1129356</c:v>
                </c:pt>
                <c:pt idx="1441">
                  <c:v>0.1150166</c:v>
                </c:pt>
                <c:pt idx="1442">
                  <c:v>0.1158013</c:v>
                </c:pt>
                <c:pt idx="1443">
                  <c:v>0.11425009999999999</c:v>
                </c:pt>
                <c:pt idx="1444">
                  <c:v>0.11705740000000001</c:v>
                </c:pt>
                <c:pt idx="1445">
                  <c:v>0.1164505</c:v>
                </c:pt>
                <c:pt idx="1446">
                  <c:v>0.1165018</c:v>
                </c:pt>
                <c:pt idx="1447">
                  <c:v>0.117187</c:v>
                </c:pt>
                <c:pt idx="1448">
                  <c:v>0.11890589999999999</c:v>
                </c:pt>
                <c:pt idx="1449">
                  <c:v>0.11992899999999999</c:v>
                </c:pt>
                <c:pt idx="1450">
                  <c:v>0.11754580000000001</c:v>
                </c:pt>
                <c:pt idx="1451">
                  <c:v>0.1116597</c:v>
                </c:pt>
                <c:pt idx="1452">
                  <c:v>0.1094102</c:v>
                </c:pt>
                <c:pt idx="1453">
                  <c:v>0.1132553</c:v>
                </c:pt>
                <c:pt idx="1454">
                  <c:v>0.11170869999999999</c:v>
                </c:pt>
                <c:pt idx="1455">
                  <c:v>0.1106803</c:v>
                </c:pt>
                <c:pt idx="1456">
                  <c:v>0.111373</c:v>
                </c:pt>
                <c:pt idx="1457">
                  <c:v>0.11152189999999999</c:v>
                </c:pt>
                <c:pt idx="1458">
                  <c:v>0.111383</c:v>
                </c:pt>
                <c:pt idx="1459">
                  <c:v>0.1126264</c:v>
                </c:pt>
                <c:pt idx="1460">
                  <c:v>0.11303489999999999</c:v>
                </c:pt>
                <c:pt idx="1461">
                  <c:v>0.11541800000000001</c:v>
                </c:pt>
                <c:pt idx="1462">
                  <c:v>0.11231090000000001</c:v>
                </c:pt>
                <c:pt idx="1463">
                  <c:v>0.10998860000000001</c:v>
                </c:pt>
                <c:pt idx="1464">
                  <c:v>0.1112291</c:v>
                </c:pt>
                <c:pt idx="1465">
                  <c:v>0.11108850000000001</c:v>
                </c:pt>
                <c:pt idx="1466">
                  <c:v>0.1095859</c:v>
                </c:pt>
                <c:pt idx="1467">
                  <c:v>0.1122239</c:v>
                </c:pt>
                <c:pt idx="1468">
                  <c:v>0.1121282</c:v>
                </c:pt>
                <c:pt idx="1469">
                  <c:v>0.1117389</c:v>
                </c:pt>
                <c:pt idx="1470">
                  <c:v>0.1115452</c:v>
                </c:pt>
                <c:pt idx="1471">
                  <c:v>0.1146046</c:v>
                </c:pt>
                <c:pt idx="1472">
                  <c:v>0.1157696</c:v>
                </c:pt>
                <c:pt idx="1473">
                  <c:v>0.1112908</c:v>
                </c:pt>
                <c:pt idx="1474">
                  <c:v>0.1017237</c:v>
                </c:pt>
                <c:pt idx="1475">
                  <c:v>0.1048645</c:v>
                </c:pt>
                <c:pt idx="1476">
                  <c:v>0.1079977</c:v>
                </c:pt>
                <c:pt idx="1477">
                  <c:v>0.1084643</c:v>
                </c:pt>
                <c:pt idx="1478">
                  <c:v>0.1071218</c:v>
                </c:pt>
                <c:pt idx="1479">
                  <c:v>0.10507859999999999</c:v>
                </c:pt>
                <c:pt idx="1480">
                  <c:v>0.1051545</c:v>
                </c:pt>
                <c:pt idx="1481">
                  <c:v>0.1043589</c:v>
                </c:pt>
                <c:pt idx="1482">
                  <c:v>0.105681</c:v>
                </c:pt>
                <c:pt idx="1483">
                  <c:v>0.1034162</c:v>
                </c:pt>
                <c:pt idx="1484">
                  <c:v>0.10151549999999999</c:v>
                </c:pt>
                <c:pt idx="1485">
                  <c:v>0.1026271</c:v>
                </c:pt>
                <c:pt idx="1486">
                  <c:v>0.1029258</c:v>
                </c:pt>
                <c:pt idx="1487">
                  <c:v>0.10512249999999999</c:v>
                </c:pt>
                <c:pt idx="1488">
                  <c:v>0.1043423</c:v>
                </c:pt>
                <c:pt idx="1489">
                  <c:v>0.10135039999999999</c:v>
                </c:pt>
                <c:pt idx="1490">
                  <c:v>0.1078865</c:v>
                </c:pt>
                <c:pt idx="1491">
                  <c:v>0.1078061</c:v>
                </c:pt>
                <c:pt idx="1492">
                  <c:v>0.1083472</c:v>
                </c:pt>
                <c:pt idx="1493">
                  <c:v>0.1052719</c:v>
                </c:pt>
                <c:pt idx="1494">
                  <c:v>0.104549</c:v>
                </c:pt>
                <c:pt idx="1495">
                  <c:v>0.1032884</c:v>
                </c:pt>
                <c:pt idx="1496">
                  <c:v>0.1053832</c:v>
                </c:pt>
                <c:pt idx="1497">
                  <c:v>0.10219259999999999</c:v>
                </c:pt>
                <c:pt idx="1498">
                  <c:v>0.10668469999999999</c:v>
                </c:pt>
                <c:pt idx="1499">
                  <c:v>0.1007391</c:v>
                </c:pt>
                <c:pt idx="1500">
                  <c:v>0.1015206</c:v>
                </c:pt>
                <c:pt idx="1501">
                  <c:v>0.1031526</c:v>
                </c:pt>
                <c:pt idx="1502">
                  <c:v>0.10602640000000001</c:v>
                </c:pt>
                <c:pt idx="1503">
                  <c:v>0.1037681</c:v>
                </c:pt>
                <c:pt idx="1504">
                  <c:v>0.10338459999999999</c:v>
                </c:pt>
                <c:pt idx="1505">
                  <c:v>0.1028751</c:v>
                </c:pt>
                <c:pt idx="1506">
                  <c:v>0.10406899999999999</c:v>
                </c:pt>
                <c:pt idx="1507">
                  <c:v>0.1029461</c:v>
                </c:pt>
                <c:pt idx="1508">
                  <c:v>0.10316409999999999</c:v>
                </c:pt>
                <c:pt idx="1509">
                  <c:v>0.1038321</c:v>
                </c:pt>
                <c:pt idx="1510">
                  <c:v>0.1024924</c:v>
                </c:pt>
                <c:pt idx="1511">
                  <c:v>0.1053388</c:v>
                </c:pt>
                <c:pt idx="1512">
                  <c:v>0.104172</c:v>
                </c:pt>
                <c:pt idx="1513">
                  <c:v>0.10448780000000001</c:v>
                </c:pt>
                <c:pt idx="1514">
                  <c:v>0.74483379999999999</c:v>
                </c:pt>
                <c:pt idx="1515">
                  <c:v>0.1014553</c:v>
                </c:pt>
                <c:pt idx="1516">
                  <c:v>0.10329770000000001</c:v>
                </c:pt>
                <c:pt idx="1517">
                  <c:v>0.1013245</c:v>
                </c:pt>
                <c:pt idx="1518">
                  <c:v>0.1027464</c:v>
                </c:pt>
                <c:pt idx="1519">
                  <c:v>0.1007536</c:v>
                </c:pt>
                <c:pt idx="1520">
                  <c:v>0.1001739</c:v>
                </c:pt>
                <c:pt idx="1521">
                  <c:v>0.1002714</c:v>
                </c:pt>
                <c:pt idx="1522">
                  <c:v>0.1027405</c:v>
                </c:pt>
                <c:pt idx="1523">
                  <c:v>9.8915089999999997E-2</c:v>
                </c:pt>
                <c:pt idx="1524">
                  <c:v>0.1014428</c:v>
                </c:pt>
                <c:pt idx="1525">
                  <c:v>0.1014772</c:v>
                </c:pt>
                <c:pt idx="1526">
                  <c:v>9.934809E-2</c:v>
                </c:pt>
                <c:pt idx="1527">
                  <c:v>0.1018517</c:v>
                </c:pt>
                <c:pt idx="1528">
                  <c:v>0.1020432</c:v>
                </c:pt>
                <c:pt idx="1529">
                  <c:v>0.1019475</c:v>
                </c:pt>
                <c:pt idx="1530">
                  <c:v>0.1009789</c:v>
                </c:pt>
                <c:pt idx="1531">
                  <c:v>0.1006184</c:v>
                </c:pt>
                <c:pt idx="1532">
                  <c:v>0.10228569999999999</c:v>
                </c:pt>
                <c:pt idx="1533">
                  <c:v>0.1007202</c:v>
                </c:pt>
                <c:pt idx="1534">
                  <c:v>0.1006946</c:v>
                </c:pt>
                <c:pt idx="1535">
                  <c:v>0.1019239</c:v>
                </c:pt>
                <c:pt idx="1536">
                  <c:v>0.10011009999999999</c:v>
                </c:pt>
                <c:pt idx="1537">
                  <c:v>9.8492410000000002E-2</c:v>
                </c:pt>
                <c:pt idx="1538">
                  <c:v>0.1000538</c:v>
                </c:pt>
                <c:pt idx="1539">
                  <c:v>0.1008771</c:v>
                </c:pt>
                <c:pt idx="1540">
                  <c:v>0.1005803</c:v>
                </c:pt>
                <c:pt idx="1541">
                  <c:v>0.1012449</c:v>
                </c:pt>
                <c:pt idx="1542">
                  <c:v>0.1011533</c:v>
                </c:pt>
                <c:pt idx="1543">
                  <c:v>9.8872760000000004E-2</c:v>
                </c:pt>
                <c:pt idx="1544">
                  <c:v>0.1023834</c:v>
                </c:pt>
                <c:pt idx="1545">
                  <c:v>0.1004321</c:v>
                </c:pt>
                <c:pt idx="1546">
                  <c:v>0.100663</c:v>
                </c:pt>
                <c:pt idx="1547">
                  <c:v>0.1001248</c:v>
                </c:pt>
                <c:pt idx="1548">
                  <c:v>0.1003691</c:v>
                </c:pt>
                <c:pt idx="1549">
                  <c:v>0.1023099</c:v>
                </c:pt>
                <c:pt idx="1550">
                  <c:v>0.101604</c:v>
                </c:pt>
                <c:pt idx="1551">
                  <c:v>0.1024629</c:v>
                </c:pt>
                <c:pt idx="1552">
                  <c:v>9.9043060000000002E-2</c:v>
                </c:pt>
                <c:pt idx="1553">
                  <c:v>0.1007938</c:v>
                </c:pt>
                <c:pt idx="1554">
                  <c:v>0.1013066</c:v>
                </c:pt>
                <c:pt idx="1555">
                  <c:v>9.9530320000000005E-2</c:v>
                </c:pt>
                <c:pt idx="1556">
                  <c:v>0.1011973</c:v>
                </c:pt>
                <c:pt idx="1557">
                  <c:v>9.8637020000000006E-2</c:v>
                </c:pt>
                <c:pt idx="1558">
                  <c:v>0.1021907</c:v>
                </c:pt>
                <c:pt idx="1559">
                  <c:v>9.9548200000000003E-2</c:v>
                </c:pt>
                <c:pt idx="1560">
                  <c:v>9.95341E-2</c:v>
                </c:pt>
                <c:pt idx="1561">
                  <c:v>0.10040490000000001</c:v>
                </c:pt>
                <c:pt idx="1562">
                  <c:v>0.100106</c:v>
                </c:pt>
                <c:pt idx="1563">
                  <c:v>0.1017397</c:v>
                </c:pt>
                <c:pt idx="1564">
                  <c:v>0.1006045</c:v>
                </c:pt>
                <c:pt idx="1565">
                  <c:v>0.1010503</c:v>
                </c:pt>
                <c:pt idx="1566">
                  <c:v>0.10015540000000001</c:v>
                </c:pt>
                <c:pt idx="1567">
                  <c:v>9.9869079999999999E-2</c:v>
                </c:pt>
                <c:pt idx="1568">
                  <c:v>0.1011678</c:v>
                </c:pt>
                <c:pt idx="1569">
                  <c:v>9.9282889999999999E-2</c:v>
                </c:pt>
                <c:pt idx="1570">
                  <c:v>0.1014346</c:v>
                </c:pt>
                <c:pt idx="1571">
                  <c:v>0.1011364</c:v>
                </c:pt>
                <c:pt idx="1572">
                  <c:v>9.9830279999999993E-2</c:v>
                </c:pt>
                <c:pt idx="1573">
                  <c:v>0.1021451</c:v>
                </c:pt>
                <c:pt idx="1574">
                  <c:v>9.9677180000000004E-2</c:v>
                </c:pt>
                <c:pt idx="1575">
                  <c:v>0.1004521</c:v>
                </c:pt>
                <c:pt idx="1576">
                  <c:v>0.100921</c:v>
                </c:pt>
                <c:pt idx="1577">
                  <c:v>0.10001210000000001</c:v>
                </c:pt>
                <c:pt idx="1578">
                  <c:v>0.10024039999999999</c:v>
                </c:pt>
                <c:pt idx="1579">
                  <c:v>0.1000615</c:v>
                </c:pt>
                <c:pt idx="1580">
                  <c:v>0.10070519999999999</c:v>
                </c:pt>
                <c:pt idx="1581">
                  <c:v>0.102646</c:v>
                </c:pt>
                <c:pt idx="1582">
                  <c:v>0.1019673</c:v>
                </c:pt>
                <c:pt idx="1583">
                  <c:v>9.8091979999999995E-2</c:v>
                </c:pt>
                <c:pt idx="1584">
                  <c:v>9.9684949999999994E-2</c:v>
                </c:pt>
                <c:pt idx="1585">
                  <c:v>0.1015049</c:v>
                </c:pt>
                <c:pt idx="1586">
                  <c:v>0.1036103</c:v>
                </c:pt>
                <c:pt idx="1587">
                  <c:v>9.9425189999999997E-2</c:v>
                </c:pt>
                <c:pt idx="1588">
                  <c:v>0.1008797</c:v>
                </c:pt>
                <c:pt idx="1589">
                  <c:v>0.10215879999999999</c:v>
                </c:pt>
                <c:pt idx="1590">
                  <c:v>0.1018522</c:v>
                </c:pt>
                <c:pt idx="1591">
                  <c:v>9.966506E-2</c:v>
                </c:pt>
                <c:pt idx="1592">
                  <c:v>0.10242370000000001</c:v>
                </c:pt>
                <c:pt idx="1593">
                  <c:v>9.8937460000000005E-2</c:v>
                </c:pt>
                <c:pt idx="1594">
                  <c:v>9.9538730000000006E-2</c:v>
                </c:pt>
                <c:pt idx="1595">
                  <c:v>0.1021241</c:v>
                </c:pt>
                <c:pt idx="1596">
                  <c:v>0.1014545</c:v>
                </c:pt>
                <c:pt idx="1597">
                  <c:v>0.1002586</c:v>
                </c:pt>
                <c:pt idx="1598">
                  <c:v>0.1012108</c:v>
                </c:pt>
                <c:pt idx="1599">
                  <c:v>0.1004591</c:v>
                </c:pt>
                <c:pt idx="1600">
                  <c:v>0.1044187</c:v>
                </c:pt>
                <c:pt idx="1601">
                  <c:v>0.10083640000000001</c:v>
                </c:pt>
                <c:pt idx="1602">
                  <c:v>9.9644739999999996E-2</c:v>
                </c:pt>
                <c:pt idx="1603">
                  <c:v>0.100106</c:v>
                </c:pt>
                <c:pt idx="1604">
                  <c:v>0.1015477</c:v>
                </c:pt>
                <c:pt idx="1605">
                  <c:v>0.1009676</c:v>
                </c:pt>
                <c:pt idx="1606">
                  <c:v>0.1002662</c:v>
                </c:pt>
                <c:pt idx="1607">
                  <c:v>0.1027383</c:v>
                </c:pt>
                <c:pt idx="1608">
                  <c:v>0.1011782</c:v>
                </c:pt>
                <c:pt idx="1609">
                  <c:v>9.9918989999999999E-2</c:v>
                </c:pt>
                <c:pt idx="1610">
                  <c:v>0.100587</c:v>
                </c:pt>
                <c:pt idx="1611">
                  <c:v>0.1019747</c:v>
                </c:pt>
                <c:pt idx="1612">
                  <c:v>0.1020949</c:v>
                </c:pt>
                <c:pt idx="1613">
                  <c:v>0.1010466</c:v>
                </c:pt>
                <c:pt idx="1614">
                  <c:v>0.1044085</c:v>
                </c:pt>
                <c:pt idx="1615">
                  <c:v>0.1021685</c:v>
                </c:pt>
                <c:pt idx="1616">
                  <c:v>0.103556</c:v>
                </c:pt>
                <c:pt idx="1617">
                  <c:v>0.102413</c:v>
                </c:pt>
                <c:pt idx="1618">
                  <c:v>0.1026034</c:v>
                </c:pt>
                <c:pt idx="1619">
                  <c:v>0.10113270000000001</c:v>
                </c:pt>
                <c:pt idx="1620">
                  <c:v>0.10271479999999999</c:v>
                </c:pt>
                <c:pt idx="1621">
                  <c:v>0.1037426</c:v>
                </c:pt>
                <c:pt idx="1622">
                  <c:v>0.10233639999999999</c:v>
                </c:pt>
                <c:pt idx="1623">
                  <c:v>0.1026855</c:v>
                </c:pt>
                <c:pt idx="1624">
                  <c:v>0.1025558</c:v>
                </c:pt>
                <c:pt idx="1625">
                  <c:v>0.1027004</c:v>
                </c:pt>
                <c:pt idx="1626">
                  <c:v>0.1017807</c:v>
                </c:pt>
                <c:pt idx="1627">
                  <c:v>0.1028019</c:v>
                </c:pt>
                <c:pt idx="1628">
                  <c:v>9.9702879999999994E-2</c:v>
                </c:pt>
                <c:pt idx="1629">
                  <c:v>0.10351150000000001</c:v>
                </c:pt>
                <c:pt idx="1630">
                  <c:v>0.10303909999999999</c:v>
                </c:pt>
                <c:pt idx="1631">
                  <c:v>0.1046329</c:v>
                </c:pt>
                <c:pt idx="1632">
                  <c:v>0.1011006</c:v>
                </c:pt>
                <c:pt idx="1633">
                  <c:v>0.10128860000000001</c:v>
                </c:pt>
                <c:pt idx="1634">
                  <c:v>0.10164040000000001</c:v>
                </c:pt>
                <c:pt idx="1635">
                  <c:v>0.10105699999999999</c:v>
                </c:pt>
                <c:pt idx="1636">
                  <c:v>0.10381509999999999</c:v>
                </c:pt>
                <c:pt idx="1637">
                  <c:v>0.1016363</c:v>
                </c:pt>
                <c:pt idx="1638">
                  <c:v>0.1010253</c:v>
                </c:pt>
                <c:pt idx="1639">
                  <c:v>0.1036296</c:v>
                </c:pt>
                <c:pt idx="1640">
                  <c:v>0.1034393</c:v>
                </c:pt>
                <c:pt idx="1641">
                  <c:v>0.10617119999999999</c:v>
                </c:pt>
                <c:pt idx="1642">
                  <c:v>0.1040218</c:v>
                </c:pt>
                <c:pt idx="1643">
                  <c:v>0.104312</c:v>
                </c:pt>
                <c:pt idx="1644">
                  <c:v>0.1026995</c:v>
                </c:pt>
                <c:pt idx="1645">
                  <c:v>0.1049332</c:v>
                </c:pt>
                <c:pt idx="1646">
                  <c:v>0.1028742</c:v>
                </c:pt>
                <c:pt idx="1647">
                  <c:v>0.1030176</c:v>
                </c:pt>
                <c:pt idx="1648">
                  <c:v>0.1051383</c:v>
                </c:pt>
                <c:pt idx="1649">
                  <c:v>0.1023075</c:v>
                </c:pt>
                <c:pt idx="1650">
                  <c:v>0.10554620000000001</c:v>
                </c:pt>
                <c:pt idx="1651">
                  <c:v>0.1032376</c:v>
                </c:pt>
                <c:pt idx="1652">
                  <c:v>0.1023609</c:v>
                </c:pt>
                <c:pt idx="1653">
                  <c:v>0.10466010000000001</c:v>
                </c:pt>
                <c:pt idx="1654">
                  <c:v>0.1049774</c:v>
                </c:pt>
                <c:pt idx="1655">
                  <c:v>0.1049538</c:v>
                </c:pt>
                <c:pt idx="1656">
                  <c:v>0.1049838</c:v>
                </c:pt>
                <c:pt idx="1657">
                  <c:v>0.1026403</c:v>
                </c:pt>
                <c:pt idx="1658">
                  <c:v>0.1053132</c:v>
                </c:pt>
                <c:pt idx="1659">
                  <c:v>0.1055383</c:v>
                </c:pt>
                <c:pt idx="1660">
                  <c:v>0.10041750000000001</c:v>
                </c:pt>
                <c:pt idx="1661">
                  <c:v>0.1023107</c:v>
                </c:pt>
                <c:pt idx="1662">
                  <c:v>0.1048717</c:v>
                </c:pt>
                <c:pt idx="1663">
                  <c:v>0.10086009999999999</c:v>
                </c:pt>
                <c:pt idx="1664">
                  <c:v>0.101996</c:v>
                </c:pt>
                <c:pt idx="1665">
                  <c:v>0.10535310000000001</c:v>
                </c:pt>
                <c:pt idx="1666">
                  <c:v>0.10396569999999999</c:v>
                </c:pt>
                <c:pt idx="1667">
                  <c:v>0.10513450000000001</c:v>
                </c:pt>
                <c:pt idx="1668">
                  <c:v>0.1014275</c:v>
                </c:pt>
                <c:pt idx="1669">
                  <c:v>0.1042366</c:v>
                </c:pt>
                <c:pt idx="1670">
                  <c:v>0.1054605</c:v>
                </c:pt>
                <c:pt idx="1671">
                  <c:v>0.10332909999999999</c:v>
                </c:pt>
                <c:pt idx="1672">
                  <c:v>0.1059708</c:v>
                </c:pt>
                <c:pt idx="1673">
                  <c:v>0.1057231</c:v>
                </c:pt>
                <c:pt idx="1674">
                  <c:v>0.1060841</c:v>
                </c:pt>
                <c:pt idx="1675">
                  <c:v>0.106654</c:v>
                </c:pt>
                <c:pt idx="1676">
                  <c:v>0.10719430000000001</c:v>
                </c:pt>
                <c:pt idx="1677">
                  <c:v>0.10732849999999999</c:v>
                </c:pt>
                <c:pt idx="1678">
                  <c:v>0.1052444</c:v>
                </c:pt>
                <c:pt idx="1679">
                  <c:v>0.1059208</c:v>
                </c:pt>
                <c:pt idx="1680">
                  <c:v>0.10664460000000001</c:v>
                </c:pt>
                <c:pt idx="1681">
                  <c:v>0.10686</c:v>
                </c:pt>
                <c:pt idx="1682">
                  <c:v>0.1067742</c:v>
                </c:pt>
                <c:pt idx="1683">
                  <c:v>0.10639759999999999</c:v>
                </c:pt>
                <c:pt idx="1684">
                  <c:v>0.1076922</c:v>
                </c:pt>
                <c:pt idx="1685">
                  <c:v>0.1041928</c:v>
                </c:pt>
                <c:pt idx="1686">
                  <c:v>0.1042237</c:v>
                </c:pt>
                <c:pt idx="1687">
                  <c:v>0.1035811</c:v>
                </c:pt>
                <c:pt idx="1688">
                  <c:v>0.1054677</c:v>
                </c:pt>
                <c:pt idx="1689">
                  <c:v>0.10593809999999999</c:v>
                </c:pt>
                <c:pt idx="1690">
                  <c:v>0.10518429999999999</c:v>
                </c:pt>
                <c:pt idx="1691">
                  <c:v>0.1064857</c:v>
                </c:pt>
                <c:pt idx="1692">
                  <c:v>0.1060929</c:v>
                </c:pt>
                <c:pt idx="1693">
                  <c:v>0.10618379999999999</c:v>
                </c:pt>
                <c:pt idx="1694">
                  <c:v>0.1064952</c:v>
                </c:pt>
                <c:pt idx="1695">
                  <c:v>0.1066303</c:v>
                </c:pt>
                <c:pt idx="1696">
                  <c:v>0.1046874</c:v>
                </c:pt>
                <c:pt idx="1697">
                  <c:v>0.10419970000000001</c:v>
                </c:pt>
                <c:pt idx="1698">
                  <c:v>0.1069726</c:v>
                </c:pt>
                <c:pt idx="1699">
                  <c:v>0.10659009999999999</c:v>
                </c:pt>
                <c:pt idx="1700">
                  <c:v>0.10475429999999999</c:v>
                </c:pt>
                <c:pt idx="1701">
                  <c:v>0.1054291</c:v>
                </c:pt>
                <c:pt idx="1702">
                  <c:v>0.1067073</c:v>
                </c:pt>
                <c:pt idx="1703">
                  <c:v>0.1062666</c:v>
                </c:pt>
                <c:pt idx="1704">
                  <c:v>0.10710980000000001</c:v>
                </c:pt>
                <c:pt idx="1705">
                  <c:v>0.10666879999999999</c:v>
                </c:pt>
                <c:pt idx="1706">
                  <c:v>0.10584349999999999</c:v>
                </c:pt>
                <c:pt idx="1707">
                  <c:v>0.1071826</c:v>
                </c:pt>
                <c:pt idx="1708">
                  <c:v>0.10898960000000001</c:v>
                </c:pt>
                <c:pt idx="1709">
                  <c:v>0.10709</c:v>
                </c:pt>
                <c:pt idx="1710">
                  <c:v>0.1049809</c:v>
                </c:pt>
                <c:pt idx="1711">
                  <c:v>0.1034516</c:v>
                </c:pt>
                <c:pt idx="1712">
                  <c:v>0.1069986</c:v>
                </c:pt>
                <c:pt idx="1713">
                  <c:v>0.1070142</c:v>
                </c:pt>
                <c:pt idx="1714">
                  <c:v>0.1080723</c:v>
                </c:pt>
                <c:pt idx="1715">
                  <c:v>0.1061925</c:v>
                </c:pt>
                <c:pt idx="1716">
                  <c:v>0.10632229999999999</c:v>
                </c:pt>
                <c:pt idx="1717">
                  <c:v>0.1055046</c:v>
                </c:pt>
                <c:pt idx="1718">
                  <c:v>0.1068668</c:v>
                </c:pt>
                <c:pt idx="1719">
                  <c:v>0.105423</c:v>
                </c:pt>
                <c:pt idx="1720">
                  <c:v>0.1052638</c:v>
                </c:pt>
                <c:pt idx="1721">
                  <c:v>0.1074577</c:v>
                </c:pt>
                <c:pt idx="1722">
                  <c:v>0.1054175</c:v>
                </c:pt>
                <c:pt idx="1723">
                  <c:v>0.1065899</c:v>
                </c:pt>
                <c:pt idx="1724">
                  <c:v>0.1054312</c:v>
                </c:pt>
                <c:pt idx="1725">
                  <c:v>0.1059605</c:v>
                </c:pt>
                <c:pt idx="1726">
                  <c:v>0.1066513</c:v>
                </c:pt>
                <c:pt idx="1727">
                  <c:v>0.1046617</c:v>
                </c:pt>
                <c:pt idx="1728">
                  <c:v>0.10557759999999999</c:v>
                </c:pt>
                <c:pt idx="1729">
                  <c:v>0.1050846</c:v>
                </c:pt>
                <c:pt idx="1730">
                  <c:v>0.1063624</c:v>
                </c:pt>
                <c:pt idx="1731">
                  <c:v>0.1061042</c:v>
                </c:pt>
                <c:pt idx="1732">
                  <c:v>0.1059662</c:v>
                </c:pt>
                <c:pt idx="1733">
                  <c:v>0.10331700000000001</c:v>
                </c:pt>
                <c:pt idx="1734">
                  <c:v>0.1063438</c:v>
                </c:pt>
                <c:pt idx="1735">
                  <c:v>0.10666630000000001</c:v>
                </c:pt>
                <c:pt idx="1736">
                  <c:v>0.10661909999999999</c:v>
                </c:pt>
                <c:pt idx="1737">
                  <c:v>0.1052932</c:v>
                </c:pt>
                <c:pt idx="1738">
                  <c:v>0.1057404</c:v>
                </c:pt>
                <c:pt idx="1739">
                  <c:v>0.1072791</c:v>
                </c:pt>
                <c:pt idx="1740">
                  <c:v>0.1102991</c:v>
                </c:pt>
                <c:pt idx="1741">
                  <c:v>0.10874739999999999</c:v>
                </c:pt>
                <c:pt idx="1742">
                  <c:v>0.10623390000000001</c:v>
                </c:pt>
                <c:pt idx="1743">
                  <c:v>0.108061</c:v>
                </c:pt>
                <c:pt idx="1744">
                  <c:v>0.1060252</c:v>
                </c:pt>
                <c:pt idx="1745">
                  <c:v>0.106543</c:v>
                </c:pt>
                <c:pt idx="1746">
                  <c:v>0.10469539999999999</c:v>
                </c:pt>
                <c:pt idx="1747">
                  <c:v>0.1059483</c:v>
                </c:pt>
                <c:pt idx="1748">
                  <c:v>0.1065813</c:v>
                </c:pt>
                <c:pt idx="1749">
                  <c:v>0.10797370000000001</c:v>
                </c:pt>
                <c:pt idx="1750">
                  <c:v>0.1062883</c:v>
                </c:pt>
                <c:pt idx="1751">
                  <c:v>0.1056354</c:v>
                </c:pt>
                <c:pt idx="1752">
                  <c:v>0.1056747</c:v>
                </c:pt>
                <c:pt idx="1753">
                  <c:v>0.10579529999999999</c:v>
                </c:pt>
                <c:pt idx="1754">
                  <c:v>0.10545060000000001</c:v>
                </c:pt>
                <c:pt idx="1755">
                  <c:v>0.1047178</c:v>
                </c:pt>
                <c:pt idx="1756">
                  <c:v>0.1054609</c:v>
                </c:pt>
                <c:pt idx="1757">
                  <c:v>0.1035071</c:v>
                </c:pt>
                <c:pt idx="1758">
                  <c:v>0.1071598</c:v>
                </c:pt>
                <c:pt idx="1759">
                  <c:v>0.1047037</c:v>
                </c:pt>
                <c:pt idx="1760">
                  <c:v>0.1048803</c:v>
                </c:pt>
                <c:pt idx="1761">
                  <c:v>0.1050633</c:v>
                </c:pt>
                <c:pt idx="1762">
                  <c:v>0.1062244</c:v>
                </c:pt>
                <c:pt idx="1763">
                  <c:v>0.1050934</c:v>
                </c:pt>
                <c:pt idx="1764">
                  <c:v>0.10211430000000001</c:v>
                </c:pt>
                <c:pt idx="1765">
                  <c:v>0.1038396</c:v>
                </c:pt>
                <c:pt idx="1766">
                  <c:v>0.1029762</c:v>
                </c:pt>
                <c:pt idx="1767">
                  <c:v>0.1046993</c:v>
                </c:pt>
                <c:pt idx="1768">
                  <c:v>0.1035949</c:v>
                </c:pt>
                <c:pt idx="1769">
                  <c:v>0.1029808</c:v>
                </c:pt>
                <c:pt idx="1770">
                  <c:v>0.10381559999999999</c:v>
                </c:pt>
                <c:pt idx="1771">
                  <c:v>0.1045758</c:v>
                </c:pt>
                <c:pt idx="1772">
                  <c:v>0.1063365</c:v>
                </c:pt>
                <c:pt idx="1773">
                  <c:v>0.1025187</c:v>
                </c:pt>
                <c:pt idx="1774">
                  <c:v>0.1036168</c:v>
                </c:pt>
                <c:pt idx="1775">
                  <c:v>0.1023331</c:v>
                </c:pt>
                <c:pt idx="1776">
                  <c:v>0.1027465</c:v>
                </c:pt>
                <c:pt idx="1777">
                  <c:v>0.10412349999999999</c:v>
                </c:pt>
                <c:pt idx="1778">
                  <c:v>0.10309210000000001</c:v>
                </c:pt>
                <c:pt idx="1779">
                  <c:v>0.10009759999999999</c:v>
                </c:pt>
                <c:pt idx="1780">
                  <c:v>0.10209799999999999</c:v>
                </c:pt>
                <c:pt idx="1781">
                  <c:v>0.1024258</c:v>
                </c:pt>
                <c:pt idx="1782">
                  <c:v>0.10159840000000001</c:v>
                </c:pt>
                <c:pt idx="1783">
                  <c:v>0.1028669</c:v>
                </c:pt>
                <c:pt idx="1784">
                  <c:v>0.1031569</c:v>
                </c:pt>
                <c:pt idx="1785">
                  <c:v>0.10478220000000001</c:v>
                </c:pt>
                <c:pt idx="1786">
                  <c:v>0.10235370000000001</c:v>
                </c:pt>
                <c:pt idx="1787">
                  <c:v>0.1034177</c:v>
                </c:pt>
                <c:pt idx="1788">
                  <c:v>0.1028506</c:v>
                </c:pt>
                <c:pt idx="1789">
                  <c:v>0.10314130000000001</c:v>
                </c:pt>
                <c:pt idx="1790">
                  <c:v>0.1045992</c:v>
                </c:pt>
                <c:pt idx="1791">
                  <c:v>0.10286729999999999</c:v>
                </c:pt>
                <c:pt idx="1792">
                  <c:v>0.1021994</c:v>
                </c:pt>
                <c:pt idx="1793">
                  <c:v>0.1038391</c:v>
                </c:pt>
                <c:pt idx="1794">
                  <c:v>0.1059041</c:v>
                </c:pt>
                <c:pt idx="1795">
                  <c:v>0.1024796</c:v>
                </c:pt>
                <c:pt idx="1796">
                  <c:v>0.1013501</c:v>
                </c:pt>
                <c:pt idx="1797">
                  <c:v>0.10443760000000001</c:v>
                </c:pt>
                <c:pt idx="1798">
                  <c:v>0.1034172</c:v>
                </c:pt>
                <c:pt idx="1799">
                  <c:v>0.1060589</c:v>
                </c:pt>
                <c:pt idx="1800">
                  <c:v>0.1054889</c:v>
                </c:pt>
                <c:pt idx="1801">
                  <c:v>0.1049395</c:v>
                </c:pt>
                <c:pt idx="1802">
                  <c:v>0.1042265</c:v>
                </c:pt>
                <c:pt idx="1803">
                  <c:v>0.1056825</c:v>
                </c:pt>
                <c:pt idx="1804">
                  <c:v>0.106456</c:v>
                </c:pt>
                <c:pt idx="1805">
                  <c:v>0.1050444</c:v>
                </c:pt>
                <c:pt idx="1806">
                  <c:v>0.1060067</c:v>
                </c:pt>
                <c:pt idx="1807">
                  <c:v>0.1071323</c:v>
                </c:pt>
                <c:pt idx="1808">
                  <c:v>0.1038461</c:v>
                </c:pt>
                <c:pt idx="1809">
                  <c:v>0.10440000000000001</c:v>
                </c:pt>
                <c:pt idx="1810">
                  <c:v>0.1045155</c:v>
                </c:pt>
                <c:pt idx="1811">
                  <c:v>0.10522289999999999</c:v>
                </c:pt>
                <c:pt idx="1812">
                  <c:v>0.10425810000000001</c:v>
                </c:pt>
                <c:pt idx="1813">
                  <c:v>0.1048954</c:v>
                </c:pt>
                <c:pt idx="1814">
                  <c:v>0.1055806</c:v>
                </c:pt>
                <c:pt idx="1815">
                  <c:v>0.1051938</c:v>
                </c:pt>
                <c:pt idx="1816">
                  <c:v>0.1094133</c:v>
                </c:pt>
                <c:pt idx="1817">
                  <c:v>0.1073692</c:v>
                </c:pt>
                <c:pt idx="1818">
                  <c:v>0.1068383</c:v>
                </c:pt>
                <c:pt idx="1819">
                  <c:v>0.1069218</c:v>
                </c:pt>
                <c:pt idx="1820">
                  <c:v>0.10585940000000001</c:v>
                </c:pt>
                <c:pt idx="1821">
                  <c:v>0.10818659999999999</c:v>
                </c:pt>
                <c:pt idx="1822">
                  <c:v>0.1065724</c:v>
                </c:pt>
                <c:pt idx="1823">
                  <c:v>0.1056421</c:v>
                </c:pt>
                <c:pt idx="1824">
                  <c:v>0.1058617</c:v>
                </c:pt>
                <c:pt idx="1825">
                  <c:v>0.1072159</c:v>
                </c:pt>
                <c:pt idx="1826">
                  <c:v>0.1071762</c:v>
                </c:pt>
                <c:pt idx="1827">
                  <c:v>0.1071318</c:v>
                </c:pt>
                <c:pt idx="1828">
                  <c:v>0.10661229999999999</c:v>
                </c:pt>
                <c:pt idx="1829">
                  <c:v>0.1062888</c:v>
                </c:pt>
                <c:pt idx="1830">
                  <c:v>0.1070353</c:v>
                </c:pt>
                <c:pt idx="1831">
                  <c:v>0.10236870000000001</c:v>
                </c:pt>
                <c:pt idx="1832">
                  <c:v>0.1037926</c:v>
                </c:pt>
                <c:pt idx="1833">
                  <c:v>0.10188469999999999</c:v>
                </c:pt>
                <c:pt idx="1834">
                  <c:v>0.1021986</c:v>
                </c:pt>
                <c:pt idx="1835">
                  <c:v>0.1021772</c:v>
                </c:pt>
                <c:pt idx="1836">
                  <c:v>0.10395890000000001</c:v>
                </c:pt>
                <c:pt idx="1837">
                  <c:v>0.101675</c:v>
                </c:pt>
                <c:pt idx="1838">
                  <c:v>0.10358340000000001</c:v>
                </c:pt>
                <c:pt idx="1839">
                  <c:v>0.10495980000000001</c:v>
                </c:pt>
                <c:pt idx="1840">
                  <c:v>0.10476249999999999</c:v>
                </c:pt>
                <c:pt idx="1841">
                  <c:v>0.1045637</c:v>
                </c:pt>
                <c:pt idx="1842">
                  <c:v>0.1044846</c:v>
                </c:pt>
                <c:pt idx="1843">
                  <c:v>0.1084436</c:v>
                </c:pt>
                <c:pt idx="1844">
                  <c:v>0.1070402</c:v>
                </c:pt>
                <c:pt idx="1845">
                  <c:v>0.1064503</c:v>
                </c:pt>
                <c:pt idx="1846">
                  <c:v>0.1068392</c:v>
                </c:pt>
                <c:pt idx="1847">
                  <c:v>0.1071539</c:v>
                </c:pt>
                <c:pt idx="1848">
                  <c:v>0.10763440000000001</c:v>
                </c:pt>
                <c:pt idx="1849">
                  <c:v>0.1058727</c:v>
                </c:pt>
                <c:pt idx="1850">
                  <c:v>0.1073645</c:v>
                </c:pt>
                <c:pt idx="1851">
                  <c:v>0.1059529</c:v>
                </c:pt>
                <c:pt idx="1852">
                  <c:v>0.1061141</c:v>
                </c:pt>
                <c:pt idx="1853">
                  <c:v>0.1078915</c:v>
                </c:pt>
                <c:pt idx="1854">
                  <c:v>0.1074493</c:v>
                </c:pt>
                <c:pt idx="1855">
                  <c:v>0.10765859999999999</c:v>
                </c:pt>
                <c:pt idx="1856">
                  <c:v>0.10591009999999999</c:v>
                </c:pt>
                <c:pt idx="1857">
                  <c:v>0.10705580000000001</c:v>
                </c:pt>
                <c:pt idx="1858">
                  <c:v>0.10964500000000001</c:v>
                </c:pt>
                <c:pt idx="1859">
                  <c:v>0.1101432</c:v>
                </c:pt>
                <c:pt idx="1860">
                  <c:v>0.10811709999999999</c:v>
                </c:pt>
                <c:pt idx="1861">
                  <c:v>0.1088378</c:v>
                </c:pt>
                <c:pt idx="1862">
                  <c:v>0.1103924</c:v>
                </c:pt>
                <c:pt idx="1863">
                  <c:v>0.10864020000000001</c:v>
                </c:pt>
                <c:pt idx="1864">
                  <c:v>0.10841870000000001</c:v>
                </c:pt>
                <c:pt idx="1865">
                  <c:v>0.1084692</c:v>
                </c:pt>
                <c:pt idx="1866">
                  <c:v>0.10923430000000001</c:v>
                </c:pt>
                <c:pt idx="1867">
                  <c:v>0.10896930000000001</c:v>
                </c:pt>
                <c:pt idx="1868">
                  <c:v>0.11025169999999999</c:v>
                </c:pt>
                <c:pt idx="1869">
                  <c:v>0.1055207</c:v>
                </c:pt>
                <c:pt idx="1870">
                  <c:v>0.1050585</c:v>
                </c:pt>
                <c:pt idx="1871">
                  <c:v>0.1055156</c:v>
                </c:pt>
                <c:pt idx="1872">
                  <c:v>0.1067274</c:v>
                </c:pt>
                <c:pt idx="1873">
                  <c:v>0.10605009999999999</c:v>
                </c:pt>
                <c:pt idx="1874">
                  <c:v>0.1051967</c:v>
                </c:pt>
                <c:pt idx="1875">
                  <c:v>0.10631939999999999</c:v>
                </c:pt>
                <c:pt idx="1876">
                  <c:v>0.10843559999999999</c:v>
                </c:pt>
                <c:pt idx="1877">
                  <c:v>0.1048695</c:v>
                </c:pt>
                <c:pt idx="1878">
                  <c:v>0.1032743</c:v>
                </c:pt>
                <c:pt idx="1879">
                  <c:v>0.10680829999999999</c:v>
                </c:pt>
                <c:pt idx="1880">
                  <c:v>0.10623349999999999</c:v>
                </c:pt>
                <c:pt idx="1881">
                  <c:v>0.1094623</c:v>
                </c:pt>
                <c:pt idx="1882">
                  <c:v>0.10559979999999999</c:v>
                </c:pt>
                <c:pt idx="1883">
                  <c:v>0.10730480000000001</c:v>
                </c:pt>
                <c:pt idx="1884">
                  <c:v>0.1066926</c:v>
                </c:pt>
                <c:pt idx="1885">
                  <c:v>0.1060217</c:v>
                </c:pt>
                <c:pt idx="1886">
                  <c:v>0.1085127</c:v>
                </c:pt>
                <c:pt idx="1887">
                  <c:v>0.1084077</c:v>
                </c:pt>
                <c:pt idx="1888">
                  <c:v>0.10874159999999999</c:v>
                </c:pt>
                <c:pt idx="1889">
                  <c:v>0.1074716</c:v>
                </c:pt>
                <c:pt idx="1890">
                  <c:v>0.1092914</c:v>
                </c:pt>
                <c:pt idx="1891">
                  <c:v>0.10910889999999999</c:v>
                </c:pt>
                <c:pt idx="1892">
                  <c:v>0.10657270000000001</c:v>
                </c:pt>
                <c:pt idx="1893">
                  <c:v>0.1076173</c:v>
                </c:pt>
                <c:pt idx="1894">
                  <c:v>0.1084965</c:v>
                </c:pt>
                <c:pt idx="1895">
                  <c:v>0.108476</c:v>
                </c:pt>
                <c:pt idx="1896">
                  <c:v>0.10866960000000001</c:v>
                </c:pt>
                <c:pt idx="1897">
                  <c:v>0.10915270000000001</c:v>
                </c:pt>
                <c:pt idx="1898">
                  <c:v>0.1092254</c:v>
                </c:pt>
                <c:pt idx="1899">
                  <c:v>0.1066503</c:v>
                </c:pt>
                <c:pt idx="1900">
                  <c:v>0.1066604</c:v>
                </c:pt>
                <c:pt idx="1901">
                  <c:v>0.10852439999999999</c:v>
                </c:pt>
                <c:pt idx="1902">
                  <c:v>0.10891720000000001</c:v>
                </c:pt>
                <c:pt idx="1903">
                  <c:v>0.1107588</c:v>
                </c:pt>
                <c:pt idx="1904">
                  <c:v>0.10965320000000001</c:v>
                </c:pt>
                <c:pt idx="1905">
                  <c:v>0.1072558</c:v>
                </c:pt>
                <c:pt idx="1906">
                  <c:v>0.10853889999999999</c:v>
                </c:pt>
                <c:pt idx="1907">
                  <c:v>0.1063622</c:v>
                </c:pt>
                <c:pt idx="1908">
                  <c:v>0.1077678</c:v>
                </c:pt>
                <c:pt idx="1909">
                  <c:v>0.10789029999999999</c:v>
                </c:pt>
                <c:pt idx="1910">
                  <c:v>0.10546079999999999</c:v>
                </c:pt>
                <c:pt idx="1911">
                  <c:v>0.1080699</c:v>
                </c:pt>
                <c:pt idx="1912">
                  <c:v>0.1091567</c:v>
                </c:pt>
                <c:pt idx="1913">
                  <c:v>0.10798099999999999</c:v>
                </c:pt>
                <c:pt idx="1914">
                  <c:v>0.1070566</c:v>
                </c:pt>
                <c:pt idx="1915">
                  <c:v>0.10805969999999999</c:v>
                </c:pt>
                <c:pt idx="1916">
                  <c:v>0.1095599</c:v>
                </c:pt>
                <c:pt idx="1917">
                  <c:v>0.111138</c:v>
                </c:pt>
                <c:pt idx="1918">
                  <c:v>0.1087803</c:v>
                </c:pt>
                <c:pt idx="1919">
                  <c:v>0.1055576</c:v>
                </c:pt>
                <c:pt idx="1920">
                  <c:v>0.1089212</c:v>
                </c:pt>
                <c:pt idx="1921">
                  <c:v>0.1076834</c:v>
                </c:pt>
                <c:pt idx="1922">
                  <c:v>0.1095657</c:v>
                </c:pt>
                <c:pt idx="1923">
                  <c:v>0.1082152</c:v>
                </c:pt>
                <c:pt idx="1924">
                  <c:v>0.10683040000000001</c:v>
                </c:pt>
                <c:pt idx="1925">
                  <c:v>0.10609349999999999</c:v>
                </c:pt>
                <c:pt idx="1926">
                  <c:v>0.1079156</c:v>
                </c:pt>
                <c:pt idx="1927">
                  <c:v>0.1086312</c:v>
                </c:pt>
                <c:pt idx="1928">
                  <c:v>0.10890180000000001</c:v>
                </c:pt>
                <c:pt idx="1929">
                  <c:v>0.1078113</c:v>
                </c:pt>
                <c:pt idx="1930">
                  <c:v>0.1095343</c:v>
                </c:pt>
                <c:pt idx="1931">
                  <c:v>0.109324</c:v>
                </c:pt>
                <c:pt idx="1932">
                  <c:v>0.106781</c:v>
                </c:pt>
                <c:pt idx="1933">
                  <c:v>0.10854800000000001</c:v>
                </c:pt>
                <c:pt idx="1934">
                  <c:v>0.1086525</c:v>
                </c:pt>
                <c:pt idx="1935">
                  <c:v>0.10957169999999999</c:v>
                </c:pt>
                <c:pt idx="1936">
                  <c:v>0.1088525</c:v>
                </c:pt>
                <c:pt idx="1937">
                  <c:v>0.1084509</c:v>
                </c:pt>
                <c:pt idx="1938">
                  <c:v>0.1085923</c:v>
                </c:pt>
                <c:pt idx="1939">
                  <c:v>0.109331</c:v>
                </c:pt>
                <c:pt idx="1940">
                  <c:v>0.1089021</c:v>
                </c:pt>
                <c:pt idx="1941">
                  <c:v>0.11130950000000001</c:v>
                </c:pt>
                <c:pt idx="1942">
                  <c:v>0.10870349999999999</c:v>
                </c:pt>
                <c:pt idx="1943">
                  <c:v>0.1099672</c:v>
                </c:pt>
                <c:pt idx="1944">
                  <c:v>0.11064549999999999</c:v>
                </c:pt>
                <c:pt idx="1945">
                  <c:v>0.1102361</c:v>
                </c:pt>
                <c:pt idx="1946">
                  <c:v>0.1088911</c:v>
                </c:pt>
                <c:pt idx="1947">
                  <c:v>0.1098976</c:v>
                </c:pt>
                <c:pt idx="1948">
                  <c:v>0.1099103</c:v>
                </c:pt>
                <c:pt idx="1949">
                  <c:v>0.1085638</c:v>
                </c:pt>
                <c:pt idx="1950">
                  <c:v>0.1084907</c:v>
                </c:pt>
                <c:pt idx="1951">
                  <c:v>0.10872080000000001</c:v>
                </c:pt>
                <c:pt idx="1952">
                  <c:v>0.1098819</c:v>
                </c:pt>
                <c:pt idx="1953">
                  <c:v>0.11007169999999999</c:v>
                </c:pt>
                <c:pt idx="1954">
                  <c:v>0.10963580000000001</c:v>
                </c:pt>
                <c:pt idx="1955">
                  <c:v>0.1084908</c:v>
                </c:pt>
                <c:pt idx="1956">
                  <c:v>0.10981639999999999</c:v>
                </c:pt>
                <c:pt idx="1957">
                  <c:v>0.11208990000000001</c:v>
                </c:pt>
                <c:pt idx="1958">
                  <c:v>0.1113383</c:v>
                </c:pt>
                <c:pt idx="1959">
                  <c:v>0.1119938</c:v>
                </c:pt>
                <c:pt idx="1960">
                  <c:v>0.1102853</c:v>
                </c:pt>
                <c:pt idx="1961">
                  <c:v>0.11021549999999999</c:v>
                </c:pt>
                <c:pt idx="1962">
                  <c:v>0.11001900000000001</c:v>
                </c:pt>
                <c:pt idx="1963">
                  <c:v>0.1105336</c:v>
                </c:pt>
                <c:pt idx="1964">
                  <c:v>0.1099695</c:v>
                </c:pt>
                <c:pt idx="1965">
                  <c:v>0.10830720000000001</c:v>
                </c:pt>
                <c:pt idx="1966">
                  <c:v>0.10991910000000001</c:v>
                </c:pt>
                <c:pt idx="1967">
                  <c:v>0.10866629999999999</c:v>
                </c:pt>
                <c:pt idx="1968">
                  <c:v>0.10902580000000001</c:v>
                </c:pt>
                <c:pt idx="1969">
                  <c:v>0.1075731</c:v>
                </c:pt>
                <c:pt idx="1970">
                  <c:v>0.11053880000000001</c:v>
                </c:pt>
                <c:pt idx="1971">
                  <c:v>0.1102706</c:v>
                </c:pt>
                <c:pt idx="1972">
                  <c:v>0.109496</c:v>
                </c:pt>
                <c:pt idx="1973">
                  <c:v>0.1089193</c:v>
                </c:pt>
                <c:pt idx="1974">
                  <c:v>0.1083591</c:v>
                </c:pt>
                <c:pt idx="1975">
                  <c:v>0.1081529</c:v>
                </c:pt>
                <c:pt idx="1976">
                  <c:v>0.1089967</c:v>
                </c:pt>
                <c:pt idx="1977">
                  <c:v>0.1084474</c:v>
                </c:pt>
                <c:pt idx="1978">
                  <c:v>0.106379</c:v>
                </c:pt>
                <c:pt idx="1979">
                  <c:v>0.1072061</c:v>
                </c:pt>
                <c:pt idx="1980">
                  <c:v>0.1094275</c:v>
                </c:pt>
                <c:pt idx="1981">
                  <c:v>0.10821649999999999</c:v>
                </c:pt>
                <c:pt idx="1982">
                  <c:v>0.1073741</c:v>
                </c:pt>
                <c:pt idx="1983">
                  <c:v>0.1080699</c:v>
                </c:pt>
                <c:pt idx="1984">
                  <c:v>0.1087706</c:v>
                </c:pt>
                <c:pt idx="1985">
                  <c:v>0.10888399999999999</c:v>
                </c:pt>
                <c:pt idx="1986">
                  <c:v>0.1092548</c:v>
                </c:pt>
                <c:pt idx="1987">
                  <c:v>0.107876</c:v>
                </c:pt>
                <c:pt idx="1988">
                  <c:v>0.10697669999999999</c:v>
                </c:pt>
                <c:pt idx="1989">
                  <c:v>0.1076739</c:v>
                </c:pt>
                <c:pt idx="1990">
                  <c:v>0.1089494</c:v>
                </c:pt>
                <c:pt idx="1991">
                  <c:v>0.10681309999999999</c:v>
                </c:pt>
                <c:pt idx="1992">
                  <c:v>0.1055598</c:v>
                </c:pt>
                <c:pt idx="1993">
                  <c:v>0.1048137</c:v>
                </c:pt>
                <c:pt idx="1994">
                  <c:v>0.1057929</c:v>
                </c:pt>
                <c:pt idx="1995">
                  <c:v>0.1069517</c:v>
                </c:pt>
                <c:pt idx="1996">
                  <c:v>0.1067917</c:v>
                </c:pt>
                <c:pt idx="1997">
                  <c:v>0.1071124</c:v>
                </c:pt>
                <c:pt idx="1998">
                  <c:v>0.1054322</c:v>
                </c:pt>
                <c:pt idx="1999">
                  <c:v>0.10554910000000001</c:v>
                </c:pt>
                <c:pt idx="2000">
                  <c:v>0.1054759</c:v>
                </c:pt>
                <c:pt idx="2001">
                  <c:v>0.10551679999999999</c:v>
                </c:pt>
                <c:pt idx="2002">
                  <c:v>0.10542319999999999</c:v>
                </c:pt>
                <c:pt idx="2003">
                  <c:v>0.10578940000000001</c:v>
                </c:pt>
                <c:pt idx="2004">
                  <c:v>0.1062824</c:v>
                </c:pt>
                <c:pt idx="2005">
                  <c:v>0.104557</c:v>
                </c:pt>
                <c:pt idx="2006">
                  <c:v>0.1051521</c:v>
                </c:pt>
                <c:pt idx="2007">
                  <c:v>0.1056735</c:v>
                </c:pt>
                <c:pt idx="2008">
                  <c:v>0.1064037</c:v>
                </c:pt>
                <c:pt idx="2009">
                  <c:v>0.1045229</c:v>
                </c:pt>
                <c:pt idx="2010">
                  <c:v>0.1052883</c:v>
                </c:pt>
                <c:pt idx="2011">
                  <c:v>0.10376639999999999</c:v>
                </c:pt>
                <c:pt idx="2012">
                  <c:v>0.10635</c:v>
                </c:pt>
                <c:pt idx="2013">
                  <c:v>0.1053472</c:v>
                </c:pt>
                <c:pt idx="2014">
                  <c:v>0.1050122</c:v>
                </c:pt>
                <c:pt idx="2015">
                  <c:v>0.10424600000000001</c:v>
                </c:pt>
                <c:pt idx="2016">
                  <c:v>0.10453170000000001</c:v>
                </c:pt>
                <c:pt idx="2017">
                  <c:v>0.1046817</c:v>
                </c:pt>
                <c:pt idx="2018">
                  <c:v>0.10423259999999999</c:v>
                </c:pt>
                <c:pt idx="2019">
                  <c:v>0.1029616</c:v>
                </c:pt>
                <c:pt idx="2020">
                  <c:v>0.1045596</c:v>
                </c:pt>
                <c:pt idx="2021">
                  <c:v>0.1055661</c:v>
                </c:pt>
                <c:pt idx="2022">
                  <c:v>0.105362</c:v>
                </c:pt>
                <c:pt idx="2023">
                  <c:v>0.10403859999999999</c:v>
                </c:pt>
                <c:pt idx="2024">
                  <c:v>0.10483489999999999</c:v>
                </c:pt>
                <c:pt idx="2025">
                  <c:v>0.1060305</c:v>
                </c:pt>
                <c:pt idx="2026">
                  <c:v>0.1051839</c:v>
                </c:pt>
                <c:pt idx="2027">
                  <c:v>0.1053779</c:v>
                </c:pt>
                <c:pt idx="2028">
                  <c:v>0.1058612</c:v>
                </c:pt>
                <c:pt idx="2029">
                  <c:v>0.1054847</c:v>
                </c:pt>
                <c:pt idx="2030">
                  <c:v>0.10769280000000001</c:v>
                </c:pt>
                <c:pt idx="2031">
                  <c:v>0.10487059999999999</c:v>
                </c:pt>
                <c:pt idx="2032">
                  <c:v>0.105545</c:v>
                </c:pt>
                <c:pt idx="2033">
                  <c:v>0.1046291</c:v>
                </c:pt>
                <c:pt idx="2034">
                  <c:v>0.1054958</c:v>
                </c:pt>
                <c:pt idx="2035">
                  <c:v>0.106033</c:v>
                </c:pt>
                <c:pt idx="2036">
                  <c:v>0.105102</c:v>
                </c:pt>
                <c:pt idx="2037">
                  <c:v>0.1033336</c:v>
                </c:pt>
                <c:pt idx="2038">
                  <c:v>0.1028404</c:v>
                </c:pt>
                <c:pt idx="2039">
                  <c:v>0.10556740000000001</c:v>
                </c:pt>
                <c:pt idx="2040">
                  <c:v>0.104724</c:v>
                </c:pt>
                <c:pt idx="2041">
                  <c:v>0.1026151</c:v>
                </c:pt>
                <c:pt idx="2042">
                  <c:v>0.1049551</c:v>
                </c:pt>
                <c:pt idx="2043">
                  <c:v>0.1057786</c:v>
                </c:pt>
                <c:pt idx="2044">
                  <c:v>0.1048475</c:v>
                </c:pt>
                <c:pt idx="2045">
                  <c:v>0.10549310000000001</c:v>
                </c:pt>
                <c:pt idx="2046">
                  <c:v>0.10434740000000001</c:v>
                </c:pt>
                <c:pt idx="2047">
                  <c:v>0.1039938</c:v>
                </c:pt>
                <c:pt idx="2048">
                  <c:v>0.1040676</c:v>
                </c:pt>
                <c:pt idx="2049">
                  <c:v>0.10437159999999999</c:v>
                </c:pt>
                <c:pt idx="2050">
                  <c:v>0.1009082</c:v>
                </c:pt>
                <c:pt idx="2051">
                  <c:v>0.10302210000000001</c:v>
                </c:pt>
                <c:pt idx="2052">
                  <c:v>0.10523</c:v>
                </c:pt>
                <c:pt idx="2053">
                  <c:v>0.10439080000000001</c:v>
                </c:pt>
                <c:pt idx="2054">
                  <c:v>0.10319879999999999</c:v>
                </c:pt>
                <c:pt idx="2055">
                  <c:v>0.10324800000000001</c:v>
                </c:pt>
                <c:pt idx="2056">
                  <c:v>0.1027824</c:v>
                </c:pt>
                <c:pt idx="2057">
                  <c:v>0.1047435</c:v>
                </c:pt>
                <c:pt idx="2058">
                  <c:v>0.1056185</c:v>
                </c:pt>
                <c:pt idx="2059">
                  <c:v>0.10247630000000001</c:v>
                </c:pt>
                <c:pt idx="2060">
                  <c:v>0.1051412</c:v>
                </c:pt>
                <c:pt idx="2061">
                  <c:v>0.1040407</c:v>
                </c:pt>
                <c:pt idx="2062">
                  <c:v>0.1046759</c:v>
                </c:pt>
                <c:pt idx="2063">
                  <c:v>0.1040927</c:v>
                </c:pt>
                <c:pt idx="2064">
                  <c:v>0.10377599999999999</c:v>
                </c:pt>
                <c:pt idx="2065">
                  <c:v>0.1043153</c:v>
                </c:pt>
                <c:pt idx="2066">
                  <c:v>0.1040529</c:v>
                </c:pt>
                <c:pt idx="2067">
                  <c:v>0.1046005</c:v>
                </c:pt>
                <c:pt idx="2068">
                  <c:v>0.1029872</c:v>
                </c:pt>
                <c:pt idx="2069">
                  <c:v>0.1033111</c:v>
                </c:pt>
                <c:pt idx="2070">
                  <c:v>0.1020474</c:v>
                </c:pt>
                <c:pt idx="2071">
                  <c:v>0.10458580000000001</c:v>
                </c:pt>
                <c:pt idx="2072">
                  <c:v>0.10546750000000001</c:v>
                </c:pt>
                <c:pt idx="2073">
                  <c:v>0.1027346</c:v>
                </c:pt>
                <c:pt idx="2074">
                  <c:v>0.10236919999999999</c:v>
                </c:pt>
                <c:pt idx="2075">
                  <c:v>0.1033183</c:v>
                </c:pt>
                <c:pt idx="2076">
                  <c:v>0.10397820000000001</c:v>
                </c:pt>
                <c:pt idx="2077">
                  <c:v>0.10333349999999999</c:v>
                </c:pt>
                <c:pt idx="2078">
                  <c:v>0.1054885</c:v>
                </c:pt>
                <c:pt idx="2079">
                  <c:v>0.104755</c:v>
                </c:pt>
                <c:pt idx="2080">
                  <c:v>0.10490339999999999</c:v>
                </c:pt>
                <c:pt idx="2081">
                  <c:v>0.10521899999999999</c:v>
                </c:pt>
                <c:pt idx="2082">
                  <c:v>0.10362680000000001</c:v>
                </c:pt>
                <c:pt idx="2083">
                  <c:v>0.10345020000000001</c:v>
                </c:pt>
                <c:pt idx="2084">
                  <c:v>0.1028289</c:v>
                </c:pt>
                <c:pt idx="2085">
                  <c:v>0.1035259</c:v>
                </c:pt>
                <c:pt idx="2086">
                  <c:v>0.1040625</c:v>
                </c:pt>
                <c:pt idx="2087">
                  <c:v>0.1027218</c:v>
                </c:pt>
                <c:pt idx="2088">
                  <c:v>0.1036552</c:v>
                </c:pt>
                <c:pt idx="2089">
                  <c:v>0.1048782</c:v>
                </c:pt>
                <c:pt idx="2090">
                  <c:v>0.1046194</c:v>
                </c:pt>
                <c:pt idx="2091">
                  <c:v>0.1025658</c:v>
                </c:pt>
                <c:pt idx="2092">
                  <c:v>0.1030475</c:v>
                </c:pt>
                <c:pt idx="2093">
                  <c:v>0.10281940000000001</c:v>
                </c:pt>
                <c:pt idx="2094">
                  <c:v>0.1039234</c:v>
                </c:pt>
                <c:pt idx="2095">
                  <c:v>0.1032222</c:v>
                </c:pt>
                <c:pt idx="2096">
                  <c:v>0.1047187</c:v>
                </c:pt>
                <c:pt idx="2097">
                  <c:v>0.102288</c:v>
                </c:pt>
                <c:pt idx="2098">
                  <c:v>0.1034414</c:v>
                </c:pt>
                <c:pt idx="2099">
                  <c:v>0.1036492</c:v>
                </c:pt>
                <c:pt idx="2100">
                  <c:v>0.1036987</c:v>
                </c:pt>
                <c:pt idx="2101">
                  <c:v>0.1035697</c:v>
                </c:pt>
                <c:pt idx="2102">
                  <c:v>0.1018309</c:v>
                </c:pt>
                <c:pt idx="2103">
                  <c:v>0.1032638</c:v>
                </c:pt>
                <c:pt idx="2104">
                  <c:v>0.10416209999999999</c:v>
                </c:pt>
                <c:pt idx="2105">
                  <c:v>0.10433389999999999</c:v>
                </c:pt>
                <c:pt idx="2106">
                  <c:v>0.1006069</c:v>
                </c:pt>
                <c:pt idx="2107">
                  <c:v>0.10245079999999999</c:v>
                </c:pt>
                <c:pt idx="2108">
                  <c:v>0.10335999999999999</c:v>
                </c:pt>
                <c:pt idx="2109">
                  <c:v>0.1027291</c:v>
                </c:pt>
                <c:pt idx="2110">
                  <c:v>0.1014893</c:v>
                </c:pt>
                <c:pt idx="2111">
                  <c:v>0.1018569</c:v>
                </c:pt>
                <c:pt idx="2112">
                  <c:v>0.10287449999999999</c:v>
                </c:pt>
                <c:pt idx="2113">
                  <c:v>0.1027696</c:v>
                </c:pt>
                <c:pt idx="2114">
                  <c:v>0.1028872</c:v>
                </c:pt>
                <c:pt idx="2115">
                  <c:v>0.10311289999999999</c:v>
                </c:pt>
                <c:pt idx="2116">
                  <c:v>0.101761</c:v>
                </c:pt>
                <c:pt idx="2117">
                  <c:v>0.10374990000000001</c:v>
                </c:pt>
                <c:pt idx="2118">
                  <c:v>0.1043092</c:v>
                </c:pt>
                <c:pt idx="2119">
                  <c:v>0.1022488</c:v>
                </c:pt>
                <c:pt idx="2120">
                  <c:v>0.1022494</c:v>
                </c:pt>
                <c:pt idx="2121">
                  <c:v>0.1041562</c:v>
                </c:pt>
                <c:pt idx="2122">
                  <c:v>0.10494240000000001</c:v>
                </c:pt>
                <c:pt idx="2123">
                  <c:v>0.1023806</c:v>
                </c:pt>
                <c:pt idx="2124">
                  <c:v>0.10350860000000001</c:v>
                </c:pt>
                <c:pt idx="2125">
                  <c:v>0.1035862</c:v>
                </c:pt>
                <c:pt idx="2126">
                  <c:v>0.1031564</c:v>
                </c:pt>
                <c:pt idx="2127">
                  <c:v>0.1033504</c:v>
                </c:pt>
                <c:pt idx="2128">
                  <c:v>0.10439370000000001</c:v>
                </c:pt>
                <c:pt idx="2129">
                  <c:v>0.1016706</c:v>
                </c:pt>
                <c:pt idx="2130">
                  <c:v>0.1036468</c:v>
                </c:pt>
                <c:pt idx="2131">
                  <c:v>0.1041272</c:v>
                </c:pt>
                <c:pt idx="2132">
                  <c:v>0.10628749999999999</c:v>
                </c:pt>
                <c:pt idx="2133">
                  <c:v>0.1053041</c:v>
                </c:pt>
                <c:pt idx="2134">
                  <c:v>0.1029008</c:v>
                </c:pt>
                <c:pt idx="2135">
                  <c:v>0.1064565</c:v>
                </c:pt>
                <c:pt idx="2136">
                  <c:v>0.1036948</c:v>
                </c:pt>
                <c:pt idx="2137">
                  <c:v>0.1050252</c:v>
                </c:pt>
                <c:pt idx="2138">
                  <c:v>0.1025856</c:v>
                </c:pt>
                <c:pt idx="2139">
                  <c:v>0.1063936</c:v>
                </c:pt>
                <c:pt idx="2140">
                  <c:v>0.10336529999999999</c:v>
                </c:pt>
                <c:pt idx="2141">
                  <c:v>0.1038887</c:v>
                </c:pt>
                <c:pt idx="2142">
                  <c:v>0.10551149999999999</c:v>
                </c:pt>
                <c:pt idx="2143">
                  <c:v>0.1048275</c:v>
                </c:pt>
                <c:pt idx="2144">
                  <c:v>0.1038801</c:v>
                </c:pt>
                <c:pt idx="2145">
                  <c:v>0.1037343</c:v>
                </c:pt>
                <c:pt idx="2146">
                  <c:v>0.1042585</c:v>
                </c:pt>
                <c:pt idx="2147">
                  <c:v>0.1022851</c:v>
                </c:pt>
                <c:pt idx="2148">
                  <c:v>0.1035847</c:v>
                </c:pt>
                <c:pt idx="2149">
                  <c:v>0.103032</c:v>
                </c:pt>
                <c:pt idx="2150">
                  <c:v>0.10448350000000001</c:v>
                </c:pt>
                <c:pt idx="2151">
                  <c:v>0.1030611</c:v>
                </c:pt>
                <c:pt idx="2152">
                  <c:v>0.10308589999999999</c:v>
                </c:pt>
                <c:pt idx="2153">
                  <c:v>0.10446179999999999</c:v>
                </c:pt>
                <c:pt idx="2154">
                  <c:v>0.1044634</c:v>
                </c:pt>
                <c:pt idx="2155">
                  <c:v>0.10355979999999999</c:v>
                </c:pt>
                <c:pt idx="2156">
                  <c:v>0.10377069999999999</c:v>
                </c:pt>
                <c:pt idx="2157">
                  <c:v>0.10387540000000001</c:v>
                </c:pt>
                <c:pt idx="2158">
                  <c:v>0.104592</c:v>
                </c:pt>
                <c:pt idx="2159">
                  <c:v>0.1051449</c:v>
                </c:pt>
                <c:pt idx="2160">
                  <c:v>0.1073928</c:v>
                </c:pt>
                <c:pt idx="2161">
                  <c:v>0.1035977</c:v>
                </c:pt>
                <c:pt idx="2162">
                  <c:v>0.1077839</c:v>
                </c:pt>
                <c:pt idx="2163">
                  <c:v>0.10560360000000001</c:v>
                </c:pt>
                <c:pt idx="2164">
                  <c:v>0.1045611</c:v>
                </c:pt>
                <c:pt idx="2165">
                  <c:v>0.10874830000000001</c:v>
                </c:pt>
                <c:pt idx="2166">
                  <c:v>0.1101579</c:v>
                </c:pt>
                <c:pt idx="2167">
                  <c:v>0.1078682</c:v>
                </c:pt>
                <c:pt idx="2168">
                  <c:v>0.1091892</c:v>
                </c:pt>
                <c:pt idx="2169">
                  <c:v>0.1086635</c:v>
                </c:pt>
                <c:pt idx="2170">
                  <c:v>0.1070421</c:v>
                </c:pt>
                <c:pt idx="2171">
                  <c:v>0.10667310000000001</c:v>
                </c:pt>
                <c:pt idx="2172">
                  <c:v>0.1089692</c:v>
                </c:pt>
                <c:pt idx="2173">
                  <c:v>0.1105804</c:v>
                </c:pt>
                <c:pt idx="2174">
                  <c:v>0.10709100000000001</c:v>
                </c:pt>
                <c:pt idx="2175">
                  <c:v>0.1093177</c:v>
                </c:pt>
                <c:pt idx="2176">
                  <c:v>0.1069387</c:v>
                </c:pt>
                <c:pt idx="2177">
                  <c:v>0.109414</c:v>
                </c:pt>
                <c:pt idx="2178">
                  <c:v>0.10759100000000001</c:v>
                </c:pt>
                <c:pt idx="2179">
                  <c:v>0.1078139</c:v>
                </c:pt>
                <c:pt idx="2180">
                  <c:v>0.1062207</c:v>
                </c:pt>
                <c:pt idx="2181">
                  <c:v>0.1095657</c:v>
                </c:pt>
                <c:pt idx="2182">
                  <c:v>0.1091628</c:v>
                </c:pt>
                <c:pt idx="2183">
                  <c:v>0.1077645</c:v>
                </c:pt>
                <c:pt idx="2184">
                  <c:v>0.10791050000000001</c:v>
                </c:pt>
                <c:pt idx="2185">
                  <c:v>0.1073973</c:v>
                </c:pt>
                <c:pt idx="2186">
                  <c:v>0.1091563</c:v>
                </c:pt>
                <c:pt idx="2187">
                  <c:v>0.10775179999999999</c:v>
                </c:pt>
                <c:pt idx="2188">
                  <c:v>0.105833</c:v>
                </c:pt>
                <c:pt idx="2189">
                  <c:v>0.1089504</c:v>
                </c:pt>
                <c:pt idx="2190">
                  <c:v>0.1083684</c:v>
                </c:pt>
                <c:pt idx="2191">
                  <c:v>0.1085277</c:v>
                </c:pt>
                <c:pt idx="2192">
                  <c:v>0.1083393</c:v>
                </c:pt>
                <c:pt idx="2193">
                  <c:v>0.107262</c:v>
                </c:pt>
                <c:pt idx="2194">
                  <c:v>0.10969810000000001</c:v>
                </c:pt>
                <c:pt idx="2195">
                  <c:v>0.1072288</c:v>
                </c:pt>
                <c:pt idx="2196">
                  <c:v>0.1074036</c:v>
                </c:pt>
                <c:pt idx="2197">
                  <c:v>0.1091099</c:v>
                </c:pt>
                <c:pt idx="2198">
                  <c:v>0.1084938</c:v>
                </c:pt>
                <c:pt idx="2199">
                  <c:v>0.1090831</c:v>
                </c:pt>
                <c:pt idx="2200">
                  <c:v>0.1099701</c:v>
                </c:pt>
                <c:pt idx="2201">
                  <c:v>0.10863440000000001</c:v>
                </c:pt>
                <c:pt idx="2202">
                  <c:v>0.1076598</c:v>
                </c:pt>
                <c:pt idx="2203">
                  <c:v>0.107572</c:v>
                </c:pt>
                <c:pt idx="2204">
                  <c:v>0.1094287</c:v>
                </c:pt>
                <c:pt idx="2205">
                  <c:v>0.10976420000000001</c:v>
                </c:pt>
                <c:pt idx="2206">
                  <c:v>0.1077274</c:v>
                </c:pt>
                <c:pt idx="2207">
                  <c:v>0.1078992</c:v>
                </c:pt>
                <c:pt idx="2208">
                  <c:v>0.1107707</c:v>
                </c:pt>
                <c:pt idx="2209">
                  <c:v>0.1093698</c:v>
                </c:pt>
                <c:pt idx="2210">
                  <c:v>0.1088689</c:v>
                </c:pt>
                <c:pt idx="2211">
                  <c:v>0.1090699</c:v>
                </c:pt>
                <c:pt idx="2212">
                  <c:v>0.1074422</c:v>
                </c:pt>
                <c:pt idx="2213">
                  <c:v>0.1086496</c:v>
                </c:pt>
                <c:pt idx="2214">
                  <c:v>0.109671</c:v>
                </c:pt>
                <c:pt idx="2215">
                  <c:v>0.10934290000000001</c:v>
                </c:pt>
                <c:pt idx="2216">
                  <c:v>0.1087461</c:v>
                </c:pt>
                <c:pt idx="2217">
                  <c:v>0.1086453</c:v>
                </c:pt>
                <c:pt idx="2218">
                  <c:v>0.10914989999999999</c:v>
                </c:pt>
                <c:pt idx="2219">
                  <c:v>0.1081145</c:v>
                </c:pt>
                <c:pt idx="2220">
                  <c:v>0.10795630000000001</c:v>
                </c:pt>
                <c:pt idx="2221">
                  <c:v>0.10779850000000001</c:v>
                </c:pt>
                <c:pt idx="2222">
                  <c:v>0.10929850000000001</c:v>
                </c:pt>
                <c:pt idx="2223">
                  <c:v>0.1093755</c:v>
                </c:pt>
                <c:pt idx="2224">
                  <c:v>0.1081616</c:v>
                </c:pt>
                <c:pt idx="2225">
                  <c:v>0.1077593</c:v>
                </c:pt>
                <c:pt idx="2226">
                  <c:v>0.10878939999999999</c:v>
                </c:pt>
                <c:pt idx="2227">
                  <c:v>0.1093433</c:v>
                </c:pt>
                <c:pt idx="2228">
                  <c:v>0.10684829999999999</c:v>
                </c:pt>
                <c:pt idx="2229">
                  <c:v>0.1074908</c:v>
                </c:pt>
                <c:pt idx="2230">
                  <c:v>0.1066911</c:v>
                </c:pt>
                <c:pt idx="2231">
                  <c:v>0.1059027</c:v>
                </c:pt>
                <c:pt idx="2232">
                  <c:v>0.107011</c:v>
                </c:pt>
                <c:pt idx="2233">
                  <c:v>0.1062303</c:v>
                </c:pt>
                <c:pt idx="2234">
                  <c:v>0.1078875</c:v>
                </c:pt>
                <c:pt idx="2235">
                  <c:v>0.1051129</c:v>
                </c:pt>
                <c:pt idx="2236">
                  <c:v>0.1072408</c:v>
                </c:pt>
                <c:pt idx="2237">
                  <c:v>0.1083022</c:v>
                </c:pt>
                <c:pt idx="2238">
                  <c:v>0.10546850000000001</c:v>
                </c:pt>
                <c:pt idx="2239">
                  <c:v>0.1049163</c:v>
                </c:pt>
                <c:pt idx="2240">
                  <c:v>0.10568370000000001</c:v>
                </c:pt>
                <c:pt idx="2241">
                  <c:v>0.106415</c:v>
                </c:pt>
                <c:pt idx="2242">
                  <c:v>0.1064925</c:v>
                </c:pt>
                <c:pt idx="2243">
                  <c:v>0.10582469999999999</c:v>
                </c:pt>
                <c:pt idx="2244">
                  <c:v>0.10627979999999999</c:v>
                </c:pt>
                <c:pt idx="2245">
                  <c:v>0.10679520000000001</c:v>
                </c:pt>
                <c:pt idx="2246">
                  <c:v>0.1059586</c:v>
                </c:pt>
                <c:pt idx="2247">
                  <c:v>0.1072568</c:v>
                </c:pt>
                <c:pt idx="2248">
                  <c:v>0.1054335</c:v>
                </c:pt>
                <c:pt idx="2249">
                  <c:v>0.10931340000000001</c:v>
                </c:pt>
                <c:pt idx="2250">
                  <c:v>0.107628</c:v>
                </c:pt>
                <c:pt idx="2251">
                  <c:v>0.10613789999999999</c:v>
                </c:pt>
                <c:pt idx="2252">
                  <c:v>0.10593320000000001</c:v>
                </c:pt>
                <c:pt idx="2253">
                  <c:v>0.10508729999999999</c:v>
                </c:pt>
                <c:pt idx="2254">
                  <c:v>0.10871790000000001</c:v>
                </c:pt>
                <c:pt idx="2255">
                  <c:v>0.1071911</c:v>
                </c:pt>
                <c:pt idx="2256">
                  <c:v>0.105661</c:v>
                </c:pt>
                <c:pt idx="2257">
                  <c:v>0.1053466</c:v>
                </c:pt>
                <c:pt idx="2258">
                  <c:v>0.1062144</c:v>
                </c:pt>
                <c:pt idx="2259">
                  <c:v>0.1043164</c:v>
                </c:pt>
                <c:pt idx="2260">
                  <c:v>0.1044267</c:v>
                </c:pt>
                <c:pt idx="2261">
                  <c:v>0.1036368</c:v>
                </c:pt>
                <c:pt idx="2262">
                  <c:v>0.1027882</c:v>
                </c:pt>
                <c:pt idx="2263">
                  <c:v>0.1043389</c:v>
                </c:pt>
                <c:pt idx="2264">
                  <c:v>0.104352</c:v>
                </c:pt>
                <c:pt idx="2265">
                  <c:v>0.1047838</c:v>
                </c:pt>
                <c:pt idx="2266">
                  <c:v>0.1041214</c:v>
                </c:pt>
                <c:pt idx="2267">
                  <c:v>0.105604</c:v>
                </c:pt>
                <c:pt idx="2268">
                  <c:v>0.1071648</c:v>
                </c:pt>
                <c:pt idx="2269">
                  <c:v>0.1046343</c:v>
                </c:pt>
                <c:pt idx="2270">
                  <c:v>0.1046361</c:v>
                </c:pt>
                <c:pt idx="2271">
                  <c:v>0.1056955</c:v>
                </c:pt>
                <c:pt idx="2272">
                  <c:v>0.10432470000000001</c:v>
                </c:pt>
                <c:pt idx="2273">
                  <c:v>0.1073017</c:v>
                </c:pt>
                <c:pt idx="2274">
                  <c:v>0.10477590000000001</c:v>
                </c:pt>
                <c:pt idx="2275">
                  <c:v>0.105684</c:v>
                </c:pt>
                <c:pt idx="2276">
                  <c:v>0.1050358</c:v>
                </c:pt>
                <c:pt idx="2277">
                  <c:v>0.1066332</c:v>
                </c:pt>
                <c:pt idx="2278">
                  <c:v>0.10593660000000001</c:v>
                </c:pt>
                <c:pt idx="2279">
                  <c:v>0.1051557</c:v>
                </c:pt>
                <c:pt idx="2280">
                  <c:v>0.1044419</c:v>
                </c:pt>
                <c:pt idx="2281">
                  <c:v>0.103711</c:v>
                </c:pt>
                <c:pt idx="2282">
                  <c:v>0.10635840000000001</c:v>
                </c:pt>
                <c:pt idx="2283">
                  <c:v>0.1064875</c:v>
                </c:pt>
                <c:pt idx="2284">
                  <c:v>0.10767889999999999</c:v>
                </c:pt>
                <c:pt idx="2285">
                  <c:v>0.105933</c:v>
                </c:pt>
                <c:pt idx="2286">
                  <c:v>0.1058291</c:v>
                </c:pt>
                <c:pt idx="2287">
                  <c:v>0.1060126</c:v>
                </c:pt>
                <c:pt idx="2288">
                  <c:v>0.1050102</c:v>
                </c:pt>
                <c:pt idx="2289">
                  <c:v>0.1054353</c:v>
                </c:pt>
                <c:pt idx="2290">
                  <c:v>0.10746989999999999</c:v>
                </c:pt>
                <c:pt idx="2291">
                  <c:v>0.1057319</c:v>
                </c:pt>
                <c:pt idx="2292">
                  <c:v>0.1068178</c:v>
                </c:pt>
                <c:pt idx="2293">
                  <c:v>0.1067618</c:v>
                </c:pt>
                <c:pt idx="2294">
                  <c:v>0.102795</c:v>
                </c:pt>
                <c:pt idx="2295">
                  <c:v>0.1056742</c:v>
                </c:pt>
                <c:pt idx="2296">
                  <c:v>0.1037867</c:v>
                </c:pt>
                <c:pt idx="2297">
                  <c:v>0.1062307</c:v>
                </c:pt>
                <c:pt idx="2298">
                  <c:v>0.1059851</c:v>
                </c:pt>
                <c:pt idx="2299">
                  <c:v>0.1050193</c:v>
                </c:pt>
                <c:pt idx="2300">
                  <c:v>0.1062752</c:v>
                </c:pt>
                <c:pt idx="2301">
                  <c:v>0.1076559</c:v>
                </c:pt>
                <c:pt idx="2302">
                  <c:v>0.1042497</c:v>
                </c:pt>
                <c:pt idx="2303">
                  <c:v>0.1042999</c:v>
                </c:pt>
                <c:pt idx="2304">
                  <c:v>0.1050229</c:v>
                </c:pt>
                <c:pt idx="2305">
                  <c:v>0.10514419999999999</c:v>
                </c:pt>
                <c:pt idx="2306">
                  <c:v>0.1064343</c:v>
                </c:pt>
                <c:pt idx="2307">
                  <c:v>0.1092379</c:v>
                </c:pt>
                <c:pt idx="2308">
                  <c:v>0.1077538</c:v>
                </c:pt>
                <c:pt idx="2309">
                  <c:v>0.1078344</c:v>
                </c:pt>
                <c:pt idx="2310">
                  <c:v>0.1057786</c:v>
                </c:pt>
                <c:pt idx="2311">
                  <c:v>0.104157</c:v>
                </c:pt>
                <c:pt idx="2312">
                  <c:v>0.10457950000000001</c:v>
                </c:pt>
                <c:pt idx="2313">
                  <c:v>0.1023332</c:v>
                </c:pt>
                <c:pt idx="2314">
                  <c:v>0.1050131</c:v>
                </c:pt>
                <c:pt idx="2315">
                  <c:v>0.1050203</c:v>
                </c:pt>
                <c:pt idx="2316">
                  <c:v>0.1061411</c:v>
                </c:pt>
                <c:pt idx="2317">
                  <c:v>0.1042574</c:v>
                </c:pt>
                <c:pt idx="2318">
                  <c:v>0.1063375</c:v>
                </c:pt>
                <c:pt idx="2319">
                  <c:v>0.1060155</c:v>
                </c:pt>
                <c:pt idx="2320">
                  <c:v>0.1041832</c:v>
                </c:pt>
                <c:pt idx="2321">
                  <c:v>0.10506749999999999</c:v>
                </c:pt>
                <c:pt idx="2322">
                  <c:v>0.1041618</c:v>
                </c:pt>
                <c:pt idx="2323">
                  <c:v>0.1026803</c:v>
                </c:pt>
                <c:pt idx="2324">
                  <c:v>0.1038915</c:v>
                </c:pt>
                <c:pt idx="2325">
                  <c:v>0.10503319999999999</c:v>
                </c:pt>
                <c:pt idx="2326">
                  <c:v>0.1033524</c:v>
                </c:pt>
                <c:pt idx="2327">
                  <c:v>0.1061332</c:v>
                </c:pt>
                <c:pt idx="2328">
                  <c:v>0.1070508</c:v>
                </c:pt>
                <c:pt idx="2329">
                  <c:v>0.1070344</c:v>
                </c:pt>
                <c:pt idx="2330">
                  <c:v>0.1039529</c:v>
                </c:pt>
                <c:pt idx="2331">
                  <c:v>0.10465720000000001</c:v>
                </c:pt>
                <c:pt idx="2332">
                  <c:v>0.10692400000000001</c:v>
                </c:pt>
                <c:pt idx="2333">
                  <c:v>0.1068592</c:v>
                </c:pt>
                <c:pt idx="2334">
                  <c:v>0.1064561</c:v>
                </c:pt>
                <c:pt idx="2335">
                  <c:v>0.10450669999999999</c:v>
                </c:pt>
                <c:pt idx="2336">
                  <c:v>0.1068614</c:v>
                </c:pt>
                <c:pt idx="2337">
                  <c:v>0.1052196</c:v>
                </c:pt>
                <c:pt idx="2338">
                  <c:v>0.1076328</c:v>
                </c:pt>
                <c:pt idx="2339">
                  <c:v>0.10595309999999999</c:v>
                </c:pt>
                <c:pt idx="2340">
                  <c:v>0.106476</c:v>
                </c:pt>
                <c:pt idx="2341">
                  <c:v>0.1067029</c:v>
                </c:pt>
                <c:pt idx="2342">
                  <c:v>0.10859000000000001</c:v>
                </c:pt>
                <c:pt idx="2343">
                  <c:v>0.10791539999999999</c:v>
                </c:pt>
                <c:pt idx="2344">
                  <c:v>0.1048</c:v>
                </c:pt>
                <c:pt idx="2345">
                  <c:v>0.10501779999999999</c:v>
                </c:pt>
                <c:pt idx="2346">
                  <c:v>0.10678509999999999</c:v>
                </c:pt>
                <c:pt idx="2347">
                  <c:v>0.1097904</c:v>
                </c:pt>
                <c:pt idx="2348">
                  <c:v>0.1076795</c:v>
                </c:pt>
                <c:pt idx="2349">
                  <c:v>0.105196</c:v>
                </c:pt>
                <c:pt idx="2350">
                  <c:v>0.10736900000000001</c:v>
                </c:pt>
                <c:pt idx="2351">
                  <c:v>0.1071331</c:v>
                </c:pt>
                <c:pt idx="2352">
                  <c:v>0.10911319999999999</c:v>
                </c:pt>
                <c:pt idx="2353">
                  <c:v>0.1073296</c:v>
                </c:pt>
                <c:pt idx="2354">
                  <c:v>0.1088257</c:v>
                </c:pt>
                <c:pt idx="2355">
                  <c:v>0.10981870000000001</c:v>
                </c:pt>
                <c:pt idx="2356">
                  <c:v>0.1082514</c:v>
                </c:pt>
                <c:pt idx="2357">
                  <c:v>0.1095947</c:v>
                </c:pt>
                <c:pt idx="2358">
                  <c:v>0.1073031</c:v>
                </c:pt>
                <c:pt idx="2359">
                  <c:v>0.10956299999999999</c:v>
                </c:pt>
                <c:pt idx="2360">
                  <c:v>0.108899</c:v>
                </c:pt>
                <c:pt idx="2361">
                  <c:v>0.1097767</c:v>
                </c:pt>
                <c:pt idx="2362">
                  <c:v>0.1093433</c:v>
                </c:pt>
                <c:pt idx="2363">
                  <c:v>0.1092388</c:v>
                </c:pt>
                <c:pt idx="2364">
                  <c:v>0.1086223</c:v>
                </c:pt>
                <c:pt idx="2365">
                  <c:v>0.1095706</c:v>
                </c:pt>
                <c:pt idx="2366">
                  <c:v>0.110031</c:v>
                </c:pt>
                <c:pt idx="2367">
                  <c:v>0.1084981</c:v>
                </c:pt>
                <c:pt idx="2368">
                  <c:v>0.1089454</c:v>
                </c:pt>
                <c:pt idx="2369">
                  <c:v>0.1097205</c:v>
                </c:pt>
                <c:pt idx="2370">
                  <c:v>0.1097311</c:v>
                </c:pt>
                <c:pt idx="2371">
                  <c:v>0.1090291</c:v>
                </c:pt>
                <c:pt idx="2372">
                  <c:v>0.1086638</c:v>
                </c:pt>
                <c:pt idx="2373">
                  <c:v>0.10984389999999999</c:v>
                </c:pt>
                <c:pt idx="2374">
                  <c:v>0.1098582</c:v>
                </c:pt>
                <c:pt idx="2375">
                  <c:v>0.1078109</c:v>
                </c:pt>
                <c:pt idx="2376">
                  <c:v>0.1097959</c:v>
                </c:pt>
                <c:pt idx="2377">
                  <c:v>0.10906100000000001</c:v>
                </c:pt>
                <c:pt idx="2378">
                  <c:v>0.10937040000000001</c:v>
                </c:pt>
                <c:pt idx="2379">
                  <c:v>0.1128884</c:v>
                </c:pt>
                <c:pt idx="2380">
                  <c:v>0.10972949999999999</c:v>
                </c:pt>
                <c:pt idx="2381">
                  <c:v>0.10936849999999999</c:v>
                </c:pt>
                <c:pt idx="2382">
                  <c:v>0.11060680000000001</c:v>
                </c:pt>
                <c:pt idx="2383">
                  <c:v>0.1117679</c:v>
                </c:pt>
                <c:pt idx="2384">
                  <c:v>0.1099752</c:v>
                </c:pt>
                <c:pt idx="2385">
                  <c:v>0.1091758</c:v>
                </c:pt>
                <c:pt idx="2386">
                  <c:v>0.10888150000000001</c:v>
                </c:pt>
                <c:pt idx="2387">
                  <c:v>0.1104284</c:v>
                </c:pt>
                <c:pt idx="2388">
                  <c:v>0.1092567</c:v>
                </c:pt>
                <c:pt idx="2389">
                  <c:v>0.1115273</c:v>
                </c:pt>
                <c:pt idx="2390">
                  <c:v>0.1078257</c:v>
                </c:pt>
                <c:pt idx="2391">
                  <c:v>0.1088041</c:v>
                </c:pt>
                <c:pt idx="2392">
                  <c:v>0.1095877</c:v>
                </c:pt>
                <c:pt idx="2393">
                  <c:v>0.1109108</c:v>
                </c:pt>
                <c:pt idx="2394">
                  <c:v>0.11085399999999999</c:v>
                </c:pt>
                <c:pt idx="2395">
                  <c:v>0.1101804</c:v>
                </c:pt>
                <c:pt idx="2396">
                  <c:v>0.1100556</c:v>
                </c:pt>
                <c:pt idx="2397">
                  <c:v>0.1106191</c:v>
                </c:pt>
                <c:pt idx="2398">
                  <c:v>0.1097212</c:v>
                </c:pt>
                <c:pt idx="2399">
                  <c:v>0.1084265</c:v>
                </c:pt>
                <c:pt idx="2400">
                  <c:v>0.1077521</c:v>
                </c:pt>
                <c:pt idx="2401">
                  <c:v>0.1115625</c:v>
                </c:pt>
                <c:pt idx="2402">
                  <c:v>0.1105843</c:v>
                </c:pt>
                <c:pt idx="2403">
                  <c:v>0.1087572</c:v>
                </c:pt>
                <c:pt idx="2404">
                  <c:v>0.1084774</c:v>
                </c:pt>
                <c:pt idx="2405">
                  <c:v>0.110498</c:v>
                </c:pt>
                <c:pt idx="2406">
                  <c:v>0.11082400000000001</c:v>
                </c:pt>
                <c:pt idx="2407">
                  <c:v>0.11124199999999999</c:v>
                </c:pt>
                <c:pt idx="2408">
                  <c:v>0.1084968</c:v>
                </c:pt>
                <c:pt idx="2409">
                  <c:v>0.1083915</c:v>
                </c:pt>
                <c:pt idx="2410">
                  <c:v>0.10805670000000001</c:v>
                </c:pt>
                <c:pt idx="2411">
                  <c:v>0.10888009999999999</c:v>
                </c:pt>
                <c:pt idx="2412">
                  <c:v>0.1088075</c:v>
                </c:pt>
                <c:pt idx="2413">
                  <c:v>0.1087197</c:v>
                </c:pt>
                <c:pt idx="2414">
                  <c:v>0.1086787</c:v>
                </c:pt>
                <c:pt idx="2415">
                  <c:v>0.1079025</c:v>
                </c:pt>
                <c:pt idx="2416">
                  <c:v>0.1100409</c:v>
                </c:pt>
                <c:pt idx="2417">
                  <c:v>0.1082703</c:v>
                </c:pt>
                <c:pt idx="2418">
                  <c:v>0.10621410000000001</c:v>
                </c:pt>
                <c:pt idx="2419">
                  <c:v>0.1087938</c:v>
                </c:pt>
                <c:pt idx="2420">
                  <c:v>0.1090454</c:v>
                </c:pt>
                <c:pt idx="2421">
                  <c:v>0.1094371</c:v>
                </c:pt>
                <c:pt idx="2422">
                  <c:v>0.1076971</c:v>
                </c:pt>
                <c:pt idx="2423">
                  <c:v>0.1076829</c:v>
                </c:pt>
                <c:pt idx="2424">
                  <c:v>0.1077756</c:v>
                </c:pt>
                <c:pt idx="2425">
                  <c:v>0.1084353</c:v>
                </c:pt>
                <c:pt idx="2426">
                  <c:v>0.10605820000000001</c:v>
                </c:pt>
                <c:pt idx="2427">
                  <c:v>0.109762</c:v>
                </c:pt>
                <c:pt idx="2428">
                  <c:v>0.10984720000000001</c:v>
                </c:pt>
                <c:pt idx="2429">
                  <c:v>0.1099869</c:v>
                </c:pt>
                <c:pt idx="2430">
                  <c:v>0.10963829999999999</c:v>
                </c:pt>
                <c:pt idx="2431">
                  <c:v>0.1084516</c:v>
                </c:pt>
                <c:pt idx="2432">
                  <c:v>0.110523</c:v>
                </c:pt>
                <c:pt idx="2433">
                  <c:v>0.10906250000000001</c:v>
                </c:pt>
                <c:pt idx="2434">
                  <c:v>0.1107554</c:v>
                </c:pt>
                <c:pt idx="2435">
                  <c:v>0.1095211</c:v>
                </c:pt>
                <c:pt idx="2436">
                  <c:v>0.1099459</c:v>
                </c:pt>
                <c:pt idx="2437">
                  <c:v>0.1080985</c:v>
                </c:pt>
                <c:pt idx="2438">
                  <c:v>0.11105719999999999</c:v>
                </c:pt>
                <c:pt idx="2439">
                  <c:v>0.107195</c:v>
                </c:pt>
                <c:pt idx="2440">
                  <c:v>0.1075402</c:v>
                </c:pt>
                <c:pt idx="2441">
                  <c:v>0.1064206</c:v>
                </c:pt>
                <c:pt idx="2442">
                  <c:v>0.10981879999999999</c:v>
                </c:pt>
                <c:pt idx="2443">
                  <c:v>0.10974059999999999</c:v>
                </c:pt>
                <c:pt idx="2444">
                  <c:v>0.10744430000000001</c:v>
                </c:pt>
                <c:pt idx="2445">
                  <c:v>0.1077448</c:v>
                </c:pt>
                <c:pt idx="2446">
                  <c:v>0.1090334</c:v>
                </c:pt>
                <c:pt idx="2447">
                  <c:v>0.1085421</c:v>
                </c:pt>
                <c:pt idx="2448">
                  <c:v>0.10898969999999999</c:v>
                </c:pt>
                <c:pt idx="2449">
                  <c:v>0.1077922</c:v>
                </c:pt>
                <c:pt idx="2450">
                  <c:v>0.1088192</c:v>
                </c:pt>
                <c:pt idx="2451">
                  <c:v>0.1098987</c:v>
                </c:pt>
                <c:pt idx="2452">
                  <c:v>0.10660360000000001</c:v>
                </c:pt>
                <c:pt idx="2453">
                  <c:v>0.10863970000000001</c:v>
                </c:pt>
                <c:pt idx="2454">
                  <c:v>0.1083221</c:v>
                </c:pt>
                <c:pt idx="2455">
                  <c:v>0.10966629999999999</c:v>
                </c:pt>
                <c:pt idx="2456">
                  <c:v>0.10972759999999999</c:v>
                </c:pt>
                <c:pt idx="2457">
                  <c:v>0.1100564</c:v>
                </c:pt>
                <c:pt idx="2458">
                  <c:v>0.1093976</c:v>
                </c:pt>
                <c:pt idx="2459">
                  <c:v>0.1079304</c:v>
                </c:pt>
                <c:pt idx="2460">
                  <c:v>0.1092239</c:v>
                </c:pt>
                <c:pt idx="2461">
                  <c:v>0.1088906</c:v>
                </c:pt>
                <c:pt idx="2462">
                  <c:v>0.1067736</c:v>
                </c:pt>
                <c:pt idx="2463">
                  <c:v>0.10692069999999999</c:v>
                </c:pt>
                <c:pt idx="2464">
                  <c:v>0.10803939999999999</c:v>
                </c:pt>
                <c:pt idx="2465">
                  <c:v>0.1090144</c:v>
                </c:pt>
                <c:pt idx="2466">
                  <c:v>0.10960300000000001</c:v>
                </c:pt>
                <c:pt idx="2467">
                  <c:v>0.10812430000000001</c:v>
                </c:pt>
                <c:pt idx="2468">
                  <c:v>0.1101053</c:v>
                </c:pt>
                <c:pt idx="2469">
                  <c:v>0.1083006</c:v>
                </c:pt>
                <c:pt idx="2470">
                  <c:v>0.1093874</c:v>
                </c:pt>
                <c:pt idx="2471">
                  <c:v>0.1072239</c:v>
                </c:pt>
                <c:pt idx="2472">
                  <c:v>0.1059905</c:v>
                </c:pt>
                <c:pt idx="2473">
                  <c:v>0.1078271</c:v>
                </c:pt>
                <c:pt idx="2474">
                  <c:v>0.10697230000000001</c:v>
                </c:pt>
                <c:pt idx="2475">
                  <c:v>0.10689269999999999</c:v>
                </c:pt>
                <c:pt idx="2476">
                  <c:v>0.1057316</c:v>
                </c:pt>
                <c:pt idx="2477">
                  <c:v>0.10719430000000001</c:v>
                </c:pt>
                <c:pt idx="2478">
                  <c:v>0.10781159999999999</c:v>
                </c:pt>
                <c:pt idx="2479">
                  <c:v>0.1075749</c:v>
                </c:pt>
                <c:pt idx="2480">
                  <c:v>0.1070899</c:v>
                </c:pt>
                <c:pt idx="2481">
                  <c:v>0.10490629999999999</c:v>
                </c:pt>
                <c:pt idx="2482">
                  <c:v>0.10790719999999999</c:v>
                </c:pt>
                <c:pt idx="2483">
                  <c:v>0.1093653</c:v>
                </c:pt>
                <c:pt idx="2484">
                  <c:v>0.1089926</c:v>
                </c:pt>
                <c:pt idx="2485">
                  <c:v>0.1081545</c:v>
                </c:pt>
                <c:pt idx="2486">
                  <c:v>0.1080528</c:v>
                </c:pt>
                <c:pt idx="2487">
                  <c:v>0.109224</c:v>
                </c:pt>
                <c:pt idx="2488">
                  <c:v>0.1087664</c:v>
                </c:pt>
                <c:pt idx="2489">
                  <c:v>0.108131</c:v>
                </c:pt>
                <c:pt idx="2490">
                  <c:v>0.1076155</c:v>
                </c:pt>
                <c:pt idx="2491">
                  <c:v>0.1078974</c:v>
                </c:pt>
                <c:pt idx="2492">
                  <c:v>0.10563400000000001</c:v>
                </c:pt>
                <c:pt idx="2493">
                  <c:v>0.1071</c:v>
                </c:pt>
                <c:pt idx="2494">
                  <c:v>0.1067362</c:v>
                </c:pt>
                <c:pt idx="2495">
                  <c:v>0.1052722</c:v>
                </c:pt>
                <c:pt idx="2496">
                  <c:v>0.1064657</c:v>
                </c:pt>
                <c:pt idx="2497">
                  <c:v>0.10660650000000001</c:v>
                </c:pt>
                <c:pt idx="2498">
                  <c:v>0.1076086</c:v>
                </c:pt>
                <c:pt idx="2499">
                  <c:v>0.1071382</c:v>
                </c:pt>
                <c:pt idx="2500">
                  <c:v>0.1089376</c:v>
                </c:pt>
                <c:pt idx="2501">
                  <c:v>0.1073004</c:v>
                </c:pt>
                <c:pt idx="2502">
                  <c:v>0.10867159999999999</c:v>
                </c:pt>
                <c:pt idx="2503">
                  <c:v>0.107835</c:v>
                </c:pt>
                <c:pt idx="2504">
                  <c:v>0.1097318</c:v>
                </c:pt>
                <c:pt idx="2505">
                  <c:v>0.10915370000000001</c:v>
                </c:pt>
                <c:pt idx="2506">
                  <c:v>0.1086071</c:v>
                </c:pt>
                <c:pt idx="2507">
                  <c:v>0.1087501</c:v>
                </c:pt>
                <c:pt idx="2508">
                  <c:v>0.1074391</c:v>
                </c:pt>
                <c:pt idx="2509">
                  <c:v>0.1091073</c:v>
                </c:pt>
                <c:pt idx="2510">
                  <c:v>0.109684</c:v>
                </c:pt>
                <c:pt idx="2511">
                  <c:v>0.109164</c:v>
                </c:pt>
                <c:pt idx="2512">
                  <c:v>0.1092813</c:v>
                </c:pt>
                <c:pt idx="2513">
                  <c:v>0.1092805</c:v>
                </c:pt>
                <c:pt idx="2514">
                  <c:v>0.1107113</c:v>
                </c:pt>
                <c:pt idx="2515">
                  <c:v>0.1104793</c:v>
                </c:pt>
                <c:pt idx="2516">
                  <c:v>0.1078644</c:v>
                </c:pt>
                <c:pt idx="2517">
                  <c:v>0.1073875</c:v>
                </c:pt>
                <c:pt idx="2518">
                  <c:v>0.1097788</c:v>
                </c:pt>
                <c:pt idx="2519">
                  <c:v>0.10818560000000001</c:v>
                </c:pt>
                <c:pt idx="2520">
                  <c:v>0.1092233</c:v>
                </c:pt>
                <c:pt idx="2521">
                  <c:v>0.1083915</c:v>
                </c:pt>
                <c:pt idx="2522">
                  <c:v>0.1068038</c:v>
                </c:pt>
                <c:pt idx="2523">
                  <c:v>0.1095473</c:v>
                </c:pt>
                <c:pt idx="2524">
                  <c:v>0.1078238</c:v>
                </c:pt>
                <c:pt idx="2525">
                  <c:v>0.1093585</c:v>
                </c:pt>
                <c:pt idx="2526">
                  <c:v>0.1097231</c:v>
                </c:pt>
                <c:pt idx="2527">
                  <c:v>0.11025119999999999</c:v>
                </c:pt>
                <c:pt idx="2528">
                  <c:v>0.11087859999999999</c:v>
                </c:pt>
                <c:pt idx="2529">
                  <c:v>0.1094784</c:v>
                </c:pt>
                <c:pt idx="2530">
                  <c:v>0.1085532</c:v>
                </c:pt>
                <c:pt idx="2531">
                  <c:v>0.1071391</c:v>
                </c:pt>
                <c:pt idx="2532">
                  <c:v>0.10946989999999999</c:v>
                </c:pt>
                <c:pt idx="2533">
                  <c:v>0.1112144</c:v>
                </c:pt>
                <c:pt idx="2534">
                  <c:v>0.1091893</c:v>
                </c:pt>
                <c:pt idx="2535">
                  <c:v>0.10930140000000001</c:v>
                </c:pt>
                <c:pt idx="2536">
                  <c:v>0.1103605</c:v>
                </c:pt>
                <c:pt idx="2537">
                  <c:v>0.1081998</c:v>
                </c:pt>
                <c:pt idx="2538">
                  <c:v>0.1081032</c:v>
                </c:pt>
                <c:pt idx="2539">
                  <c:v>0.10985689999999999</c:v>
                </c:pt>
                <c:pt idx="2540">
                  <c:v>0.107472</c:v>
                </c:pt>
                <c:pt idx="2541">
                  <c:v>0.1104223</c:v>
                </c:pt>
                <c:pt idx="2542">
                  <c:v>0.1086715</c:v>
                </c:pt>
                <c:pt idx="2543">
                  <c:v>0.1113777</c:v>
                </c:pt>
                <c:pt idx="2544">
                  <c:v>0.1091408</c:v>
                </c:pt>
                <c:pt idx="2545">
                  <c:v>0.1091128</c:v>
                </c:pt>
                <c:pt idx="2546">
                  <c:v>0.1083876</c:v>
                </c:pt>
                <c:pt idx="2547">
                  <c:v>0.1092581</c:v>
                </c:pt>
                <c:pt idx="2548">
                  <c:v>0.1090493</c:v>
                </c:pt>
                <c:pt idx="2549">
                  <c:v>0.1066151</c:v>
                </c:pt>
                <c:pt idx="2550">
                  <c:v>0.10933030000000001</c:v>
                </c:pt>
                <c:pt idx="2551">
                  <c:v>0.1081887</c:v>
                </c:pt>
                <c:pt idx="2552">
                  <c:v>0.11075500000000001</c:v>
                </c:pt>
                <c:pt idx="2553">
                  <c:v>0.1096058</c:v>
                </c:pt>
                <c:pt idx="2554">
                  <c:v>0.1074263</c:v>
                </c:pt>
                <c:pt idx="2555">
                  <c:v>0.1064629</c:v>
                </c:pt>
                <c:pt idx="2556">
                  <c:v>0.1082089</c:v>
                </c:pt>
                <c:pt idx="2557">
                  <c:v>0.10802059999999999</c:v>
                </c:pt>
                <c:pt idx="2558">
                  <c:v>0.1071788</c:v>
                </c:pt>
                <c:pt idx="2559">
                  <c:v>0.10634979999999999</c:v>
                </c:pt>
                <c:pt idx="2560">
                  <c:v>0.10648970000000001</c:v>
                </c:pt>
                <c:pt idx="2561">
                  <c:v>0.1067502</c:v>
                </c:pt>
                <c:pt idx="2562">
                  <c:v>0.10673059999999999</c:v>
                </c:pt>
                <c:pt idx="2563">
                  <c:v>0.1064131</c:v>
                </c:pt>
                <c:pt idx="2564">
                  <c:v>0.10663549999999999</c:v>
                </c:pt>
                <c:pt idx="2565">
                  <c:v>0.10824300000000001</c:v>
                </c:pt>
                <c:pt idx="2566">
                  <c:v>0.1071299</c:v>
                </c:pt>
                <c:pt idx="2567">
                  <c:v>0.1076061</c:v>
                </c:pt>
                <c:pt idx="2568">
                  <c:v>0.1055376</c:v>
                </c:pt>
                <c:pt idx="2569">
                  <c:v>0.1083133</c:v>
                </c:pt>
                <c:pt idx="2570">
                  <c:v>0.1052051</c:v>
                </c:pt>
                <c:pt idx="2571">
                  <c:v>0.1084328</c:v>
                </c:pt>
                <c:pt idx="2572">
                  <c:v>0.10552010000000001</c:v>
                </c:pt>
                <c:pt idx="2573">
                  <c:v>0.1066666</c:v>
                </c:pt>
                <c:pt idx="2574">
                  <c:v>0.1065822</c:v>
                </c:pt>
                <c:pt idx="2575">
                  <c:v>0.1093008</c:v>
                </c:pt>
                <c:pt idx="2576">
                  <c:v>0.10812860000000001</c:v>
                </c:pt>
                <c:pt idx="2577">
                  <c:v>0.1057461</c:v>
                </c:pt>
                <c:pt idx="2578">
                  <c:v>0.1066689</c:v>
                </c:pt>
                <c:pt idx="2579">
                  <c:v>0.10766820000000001</c:v>
                </c:pt>
                <c:pt idx="2580">
                  <c:v>0.10782460000000001</c:v>
                </c:pt>
                <c:pt idx="2581">
                  <c:v>0.10714129999999999</c:v>
                </c:pt>
                <c:pt idx="2582">
                  <c:v>0.1092953</c:v>
                </c:pt>
                <c:pt idx="2583">
                  <c:v>0.1089736</c:v>
                </c:pt>
                <c:pt idx="2584">
                  <c:v>0.10708090000000001</c:v>
                </c:pt>
                <c:pt idx="2585">
                  <c:v>0.10739509999999999</c:v>
                </c:pt>
                <c:pt idx="2586">
                  <c:v>0.1065067</c:v>
                </c:pt>
                <c:pt idx="2587">
                  <c:v>0.1103362</c:v>
                </c:pt>
                <c:pt idx="2588">
                  <c:v>0.1076189</c:v>
                </c:pt>
                <c:pt idx="2589">
                  <c:v>0.1105232</c:v>
                </c:pt>
                <c:pt idx="2590">
                  <c:v>0.108195</c:v>
                </c:pt>
                <c:pt idx="2591">
                  <c:v>0.1073858</c:v>
                </c:pt>
                <c:pt idx="2592">
                  <c:v>0.10902390000000001</c:v>
                </c:pt>
                <c:pt idx="2593">
                  <c:v>0.1077703</c:v>
                </c:pt>
                <c:pt idx="2594">
                  <c:v>0.1101574</c:v>
                </c:pt>
                <c:pt idx="2595">
                  <c:v>0.10745970000000001</c:v>
                </c:pt>
                <c:pt idx="2596">
                  <c:v>0.1086408</c:v>
                </c:pt>
                <c:pt idx="2597">
                  <c:v>0.1073062</c:v>
                </c:pt>
                <c:pt idx="2598">
                  <c:v>0.1082273</c:v>
                </c:pt>
                <c:pt idx="2599">
                  <c:v>0.10738209999999999</c:v>
                </c:pt>
                <c:pt idx="2600">
                  <c:v>0.107215</c:v>
                </c:pt>
                <c:pt idx="2601">
                  <c:v>0.10635650000000001</c:v>
                </c:pt>
                <c:pt idx="2602">
                  <c:v>0.10749209999999999</c:v>
                </c:pt>
                <c:pt idx="2603">
                  <c:v>0.1062148</c:v>
                </c:pt>
                <c:pt idx="2604">
                  <c:v>0.1057085</c:v>
                </c:pt>
                <c:pt idx="2605">
                  <c:v>0.1042836</c:v>
                </c:pt>
                <c:pt idx="2606">
                  <c:v>0.1069821</c:v>
                </c:pt>
                <c:pt idx="2607">
                  <c:v>0.1072405</c:v>
                </c:pt>
                <c:pt idx="2608">
                  <c:v>0.10722180000000001</c:v>
                </c:pt>
                <c:pt idx="2609">
                  <c:v>0.106751</c:v>
                </c:pt>
                <c:pt idx="2610">
                  <c:v>0.1079804</c:v>
                </c:pt>
                <c:pt idx="2611">
                  <c:v>0.1096221</c:v>
                </c:pt>
                <c:pt idx="2612">
                  <c:v>0.1074905</c:v>
                </c:pt>
                <c:pt idx="2613">
                  <c:v>0.110092</c:v>
                </c:pt>
                <c:pt idx="2614">
                  <c:v>0.1066295</c:v>
                </c:pt>
                <c:pt idx="2615">
                  <c:v>0.10873430000000001</c:v>
                </c:pt>
                <c:pt idx="2616">
                  <c:v>0.1077312</c:v>
                </c:pt>
                <c:pt idx="2617">
                  <c:v>0.1102505</c:v>
                </c:pt>
                <c:pt idx="2618">
                  <c:v>0.1080444</c:v>
                </c:pt>
                <c:pt idx="2619">
                  <c:v>0.10446610000000001</c:v>
                </c:pt>
                <c:pt idx="2620">
                  <c:v>0.10960780000000001</c:v>
                </c:pt>
                <c:pt idx="2621">
                  <c:v>0.10886700000000001</c:v>
                </c:pt>
                <c:pt idx="2622">
                  <c:v>0.1094265</c:v>
                </c:pt>
                <c:pt idx="2623">
                  <c:v>0.10816199999999999</c:v>
                </c:pt>
                <c:pt idx="2624">
                  <c:v>0.1094276</c:v>
                </c:pt>
                <c:pt idx="2625">
                  <c:v>0.1075241</c:v>
                </c:pt>
                <c:pt idx="2626">
                  <c:v>0.10906979999999999</c:v>
                </c:pt>
                <c:pt idx="2627">
                  <c:v>0.1082658</c:v>
                </c:pt>
                <c:pt idx="2628">
                  <c:v>0.1090383</c:v>
                </c:pt>
                <c:pt idx="2629">
                  <c:v>0.1082458</c:v>
                </c:pt>
                <c:pt idx="2630">
                  <c:v>0.1071737</c:v>
                </c:pt>
                <c:pt idx="2631">
                  <c:v>0.1087197</c:v>
                </c:pt>
                <c:pt idx="2632">
                  <c:v>0.1064449</c:v>
                </c:pt>
                <c:pt idx="2633">
                  <c:v>0.1036832</c:v>
                </c:pt>
                <c:pt idx="2634">
                  <c:v>0.1075507</c:v>
                </c:pt>
                <c:pt idx="2635">
                  <c:v>0.10680050000000001</c:v>
                </c:pt>
                <c:pt idx="2636">
                  <c:v>0.1062482</c:v>
                </c:pt>
                <c:pt idx="2637">
                  <c:v>0.1047404</c:v>
                </c:pt>
                <c:pt idx="2638">
                  <c:v>0.1091172</c:v>
                </c:pt>
                <c:pt idx="2639">
                  <c:v>0.108169</c:v>
                </c:pt>
                <c:pt idx="2640">
                  <c:v>0.10879419999999999</c:v>
                </c:pt>
                <c:pt idx="2641">
                  <c:v>0.1085048</c:v>
                </c:pt>
                <c:pt idx="2642">
                  <c:v>0.1057897</c:v>
                </c:pt>
                <c:pt idx="2643">
                  <c:v>0.1076327</c:v>
                </c:pt>
                <c:pt idx="2644">
                  <c:v>0.10711039999999999</c:v>
                </c:pt>
                <c:pt idx="2645">
                  <c:v>0.1094888</c:v>
                </c:pt>
                <c:pt idx="2646">
                  <c:v>0.1070883</c:v>
                </c:pt>
                <c:pt idx="2647">
                  <c:v>0.1062775</c:v>
                </c:pt>
                <c:pt idx="2648">
                  <c:v>0.10959140000000001</c:v>
                </c:pt>
                <c:pt idx="2649">
                  <c:v>0.10780439999999999</c:v>
                </c:pt>
                <c:pt idx="2650">
                  <c:v>0.1082601</c:v>
                </c:pt>
                <c:pt idx="2651">
                  <c:v>0.1071892</c:v>
                </c:pt>
                <c:pt idx="2652">
                  <c:v>0.1072516</c:v>
                </c:pt>
                <c:pt idx="2653">
                  <c:v>0.1080159</c:v>
                </c:pt>
                <c:pt idx="2654">
                  <c:v>0.1090677</c:v>
                </c:pt>
                <c:pt idx="2655">
                  <c:v>0.10977389999999999</c:v>
                </c:pt>
                <c:pt idx="2656">
                  <c:v>0.10736270000000001</c:v>
                </c:pt>
                <c:pt idx="2657">
                  <c:v>0.1077573</c:v>
                </c:pt>
                <c:pt idx="2658">
                  <c:v>0.10926569999999999</c:v>
                </c:pt>
                <c:pt idx="2659">
                  <c:v>0.1099025</c:v>
                </c:pt>
                <c:pt idx="2660">
                  <c:v>0.1083976</c:v>
                </c:pt>
                <c:pt idx="2661">
                  <c:v>0.1085894</c:v>
                </c:pt>
                <c:pt idx="2662">
                  <c:v>0.10929949999999999</c:v>
                </c:pt>
                <c:pt idx="2663">
                  <c:v>0.1102921</c:v>
                </c:pt>
                <c:pt idx="2664">
                  <c:v>0.10912860000000001</c:v>
                </c:pt>
                <c:pt idx="2665">
                  <c:v>0.1078684</c:v>
                </c:pt>
                <c:pt idx="2666">
                  <c:v>0.109218</c:v>
                </c:pt>
                <c:pt idx="2667">
                  <c:v>0.108602</c:v>
                </c:pt>
                <c:pt idx="2668">
                  <c:v>0.10876760000000001</c:v>
                </c:pt>
                <c:pt idx="2669">
                  <c:v>0.10953599999999999</c:v>
                </c:pt>
                <c:pt idx="2670">
                  <c:v>0.1092962</c:v>
                </c:pt>
                <c:pt idx="2671">
                  <c:v>0.10943460000000001</c:v>
                </c:pt>
                <c:pt idx="2672">
                  <c:v>0.10748489999999999</c:v>
                </c:pt>
                <c:pt idx="2673">
                  <c:v>0.1086792</c:v>
                </c:pt>
                <c:pt idx="2674">
                  <c:v>0.1101399</c:v>
                </c:pt>
                <c:pt idx="2675">
                  <c:v>0.1055083</c:v>
                </c:pt>
                <c:pt idx="2676">
                  <c:v>0.10738159999999999</c:v>
                </c:pt>
                <c:pt idx="2677">
                  <c:v>0.10715760000000001</c:v>
                </c:pt>
                <c:pt idx="2678">
                  <c:v>0.10884199999999999</c:v>
                </c:pt>
                <c:pt idx="2679">
                  <c:v>0.1073742</c:v>
                </c:pt>
                <c:pt idx="2680">
                  <c:v>0.1096046</c:v>
                </c:pt>
                <c:pt idx="2681">
                  <c:v>0.10976080000000001</c:v>
                </c:pt>
                <c:pt idx="2682">
                  <c:v>0.1084731</c:v>
                </c:pt>
                <c:pt idx="2683">
                  <c:v>0.11032839999999999</c:v>
                </c:pt>
                <c:pt idx="2684">
                  <c:v>0.1093727</c:v>
                </c:pt>
                <c:pt idx="2685">
                  <c:v>0.1077901</c:v>
                </c:pt>
                <c:pt idx="2686">
                  <c:v>0.1079736</c:v>
                </c:pt>
                <c:pt idx="2687">
                  <c:v>0.10912280000000001</c:v>
                </c:pt>
                <c:pt idx="2688">
                  <c:v>0.1068366</c:v>
                </c:pt>
                <c:pt idx="2689">
                  <c:v>0.1077114</c:v>
                </c:pt>
                <c:pt idx="2690">
                  <c:v>0.10921160000000001</c:v>
                </c:pt>
                <c:pt idx="2691">
                  <c:v>0.10927870000000001</c:v>
                </c:pt>
                <c:pt idx="2692">
                  <c:v>0.10971789999999999</c:v>
                </c:pt>
                <c:pt idx="2693">
                  <c:v>0.10643030000000001</c:v>
                </c:pt>
                <c:pt idx="2694">
                  <c:v>0.1108802</c:v>
                </c:pt>
                <c:pt idx="2695">
                  <c:v>0.1092279</c:v>
                </c:pt>
                <c:pt idx="2696">
                  <c:v>0.110111</c:v>
                </c:pt>
                <c:pt idx="2697">
                  <c:v>0.10820100000000001</c:v>
                </c:pt>
                <c:pt idx="2698">
                  <c:v>0.1114493</c:v>
                </c:pt>
                <c:pt idx="2699">
                  <c:v>0.1074363</c:v>
                </c:pt>
                <c:pt idx="2700">
                  <c:v>0.10870059999999999</c:v>
                </c:pt>
                <c:pt idx="2701">
                  <c:v>0.1097721</c:v>
                </c:pt>
                <c:pt idx="2702">
                  <c:v>0.1067171</c:v>
                </c:pt>
                <c:pt idx="2703">
                  <c:v>0.10744579999999999</c:v>
                </c:pt>
                <c:pt idx="2704">
                  <c:v>0.1078132</c:v>
                </c:pt>
                <c:pt idx="2705">
                  <c:v>0.1081527</c:v>
                </c:pt>
                <c:pt idx="2706">
                  <c:v>0.1071054</c:v>
                </c:pt>
                <c:pt idx="2707">
                  <c:v>0.1111558</c:v>
                </c:pt>
                <c:pt idx="2708">
                  <c:v>0.1096453</c:v>
                </c:pt>
                <c:pt idx="2709">
                  <c:v>0.10889</c:v>
                </c:pt>
                <c:pt idx="2710">
                  <c:v>0.1100033</c:v>
                </c:pt>
                <c:pt idx="2711">
                  <c:v>0.10968700000000001</c:v>
                </c:pt>
                <c:pt idx="2712">
                  <c:v>0.1076227</c:v>
                </c:pt>
                <c:pt idx="2713">
                  <c:v>0.1093596</c:v>
                </c:pt>
                <c:pt idx="2714">
                  <c:v>0.10637480000000001</c:v>
                </c:pt>
                <c:pt idx="2715">
                  <c:v>0.1083793</c:v>
                </c:pt>
                <c:pt idx="2716">
                  <c:v>0.10659059999999999</c:v>
                </c:pt>
                <c:pt idx="2717">
                  <c:v>0.10680870000000001</c:v>
                </c:pt>
                <c:pt idx="2718">
                  <c:v>0.10761569999999999</c:v>
                </c:pt>
                <c:pt idx="2719">
                  <c:v>0.10952489999999999</c:v>
                </c:pt>
                <c:pt idx="2720">
                  <c:v>0.1107818</c:v>
                </c:pt>
                <c:pt idx="2721">
                  <c:v>0.1079311</c:v>
                </c:pt>
                <c:pt idx="2722">
                  <c:v>0.1098039</c:v>
                </c:pt>
                <c:pt idx="2723">
                  <c:v>0.109921</c:v>
                </c:pt>
                <c:pt idx="2724">
                  <c:v>0.10963000000000001</c:v>
                </c:pt>
                <c:pt idx="2725">
                  <c:v>0.1102981</c:v>
                </c:pt>
                <c:pt idx="2726">
                  <c:v>0.1077525</c:v>
                </c:pt>
                <c:pt idx="2727">
                  <c:v>0.1087837</c:v>
                </c:pt>
                <c:pt idx="2728">
                  <c:v>0.10809630000000001</c:v>
                </c:pt>
                <c:pt idx="2729">
                  <c:v>0.11306389999999999</c:v>
                </c:pt>
                <c:pt idx="2730">
                  <c:v>0.1101533</c:v>
                </c:pt>
                <c:pt idx="2731">
                  <c:v>0.1094489</c:v>
                </c:pt>
                <c:pt idx="2732">
                  <c:v>0.11007889999999999</c:v>
                </c:pt>
                <c:pt idx="2733">
                  <c:v>0.1111982</c:v>
                </c:pt>
                <c:pt idx="2734">
                  <c:v>0.1110463</c:v>
                </c:pt>
                <c:pt idx="2735">
                  <c:v>0.10956589999999999</c:v>
                </c:pt>
                <c:pt idx="2736">
                  <c:v>0.10907840000000001</c:v>
                </c:pt>
                <c:pt idx="2737">
                  <c:v>0.1110159</c:v>
                </c:pt>
                <c:pt idx="2738">
                  <c:v>0.1108787</c:v>
                </c:pt>
                <c:pt idx="2739">
                  <c:v>0.1119454</c:v>
                </c:pt>
                <c:pt idx="2740">
                  <c:v>0.1121431</c:v>
                </c:pt>
                <c:pt idx="2741">
                  <c:v>0.10981249999999999</c:v>
                </c:pt>
                <c:pt idx="2742">
                  <c:v>0.1093803</c:v>
                </c:pt>
                <c:pt idx="2743">
                  <c:v>0.1096071</c:v>
                </c:pt>
                <c:pt idx="2744">
                  <c:v>0.1097308</c:v>
                </c:pt>
                <c:pt idx="2745">
                  <c:v>0.11013779999999999</c:v>
                </c:pt>
                <c:pt idx="2746">
                  <c:v>0.109957</c:v>
                </c:pt>
                <c:pt idx="2747">
                  <c:v>0.112187</c:v>
                </c:pt>
                <c:pt idx="2748">
                  <c:v>0.1101985</c:v>
                </c:pt>
                <c:pt idx="2749">
                  <c:v>0.1076172</c:v>
                </c:pt>
                <c:pt idx="2750">
                  <c:v>0.10870630000000001</c:v>
                </c:pt>
                <c:pt idx="2751">
                  <c:v>0.10836899999999999</c:v>
                </c:pt>
                <c:pt idx="2752">
                  <c:v>0.1106409</c:v>
                </c:pt>
                <c:pt idx="2753">
                  <c:v>0.10816919999999999</c:v>
                </c:pt>
                <c:pt idx="2754">
                  <c:v>0.10917060000000001</c:v>
                </c:pt>
                <c:pt idx="2755">
                  <c:v>0.10903210000000001</c:v>
                </c:pt>
                <c:pt idx="2756">
                  <c:v>0.1070651</c:v>
                </c:pt>
                <c:pt idx="2757">
                  <c:v>0.1085692</c:v>
                </c:pt>
                <c:pt idx="2758">
                  <c:v>0.1064548</c:v>
                </c:pt>
                <c:pt idx="2759">
                  <c:v>0.10483140000000001</c:v>
                </c:pt>
                <c:pt idx="2760">
                  <c:v>0.1087828</c:v>
                </c:pt>
                <c:pt idx="2761">
                  <c:v>0.1100357</c:v>
                </c:pt>
                <c:pt idx="2762">
                  <c:v>0.1090264</c:v>
                </c:pt>
                <c:pt idx="2763">
                  <c:v>0.10727730000000001</c:v>
                </c:pt>
                <c:pt idx="2764">
                  <c:v>0.1090344</c:v>
                </c:pt>
                <c:pt idx="2765">
                  <c:v>0.10913829999999999</c:v>
                </c:pt>
                <c:pt idx="2766">
                  <c:v>0.10873289999999999</c:v>
                </c:pt>
                <c:pt idx="2767">
                  <c:v>0.1077176</c:v>
                </c:pt>
                <c:pt idx="2768">
                  <c:v>0.1103261</c:v>
                </c:pt>
                <c:pt idx="2769">
                  <c:v>0.10826810000000001</c:v>
                </c:pt>
                <c:pt idx="2770">
                  <c:v>0.11017449999999999</c:v>
                </c:pt>
                <c:pt idx="2771">
                  <c:v>0.1105873</c:v>
                </c:pt>
                <c:pt idx="2772">
                  <c:v>0.1100353</c:v>
                </c:pt>
                <c:pt idx="2773">
                  <c:v>0.10913870000000001</c:v>
                </c:pt>
                <c:pt idx="2774">
                  <c:v>0.1100607</c:v>
                </c:pt>
                <c:pt idx="2775">
                  <c:v>0.11153680000000001</c:v>
                </c:pt>
                <c:pt idx="2776">
                  <c:v>0.1082361</c:v>
                </c:pt>
                <c:pt idx="2777">
                  <c:v>0.10864</c:v>
                </c:pt>
                <c:pt idx="2778">
                  <c:v>0.1090954</c:v>
                </c:pt>
                <c:pt idx="2779">
                  <c:v>0.11110200000000001</c:v>
                </c:pt>
                <c:pt idx="2780">
                  <c:v>0.1082665</c:v>
                </c:pt>
                <c:pt idx="2781">
                  <c:v>0.11016670000000001</c:v>
                </c:pt>
                <c:pt idx="2782">
                  <c:v>0.10974739999999999</c:v>
                </c:pt>
                <c:pt idx="2783">
                  <c:v>0.1088332</c:v>
                </c:pt>
                <c:pt idx="2784">
                  <c:v>0.107506</c:v>
                </c:pt>
                <c:pt idx="2785">
                  <c:v>0.1078761</c:v>
                </c:pt>
                <c:pt idx="2786">
                  <c:v>0.1095585</c:v>
                </c:pt>
                <c:pt idx="2787">
                  <c:v>0.1091743</c:v>
                </c:pt>
                <c:pt idx="2788">
                  <c:v>0.1112945</c:v>
                </c:pt>
                <c:pt idx="2789">
                  <c:v>0.1097836</c:v>
                </c:pt>
                <c:pt idx="2790">
                  <c:v>0.1089623</c:v>
                </c:pt>
                <c:pt idx="2791">
                  <c:v>0.1077111</c:v>
                </c:pt>
                <c:pt idx="2792">
                  <c:v>0.1100363</c:v>
                </c:pt>
                <c:pt idx="2793">
                  <c:v>0.1111675</c:v>
                </c:pt>
                <c:pt idx="2794">
                  <c:v>0.1106625</c:v>
                </c:pt>
                <c:pt idx="2795">
                  <c:v>0.1084389</c:v>
                </c:pt>
                <c:pt idx="2796">
                  <c:v>0.10925790000000001</c:v>
                </c:pt>
                <c:pt idx="2797">
                  <c:v>0.1081665</c:v>
                </c:pt>
                <c:pt idx="2798">
                  <c:v>0.1114444</c:v>
                </c:pt>
                <c:pt idx="2799">
                  <c:v>0.1088903</c:v>
                </c:pt>
                <c:pt idx="2800">
                  <c:v>0.1099281</c:v>
                </c:pt>
                <c:pt idx="2801">
                  <c:v>0.1098766</c:v>
                </c:pt>
                <c:pt idx="2802">
                  <c:v>0.10741340000000001</c:v>
                </c:pt>
                <c:pt idx="2803">
                  <c:v>0.11073760000000001</c:v>
                </c:pt>
                <c:pt idx="2804">
                  <c:v>0.1073148</c:v>
                </c:pt>
                <c:pt idx="2805">
                  <c:v>0.107239</c:v>
                </c:pt>
                <c:pt idx="2806">
                  <c:v>0.10788689999999999</c:v>
                </c:pt>
                <c:pt idx="2807">
                  <c:v>0.1092062</c:v>
                </c:pt>
                <c:pt idx="2808">
                  <c:v>0.1080952</c:v>
                </c:pt>
                <c:pt idx="2809">
                  <c:v>0.10709929999999999</c:v>
                </c:pt>
                <c:pt idx="2810">
                  <c:v>0.1073392</c:v>
                </c:pt>
                <c:pt idx="2811">
                  <c:v>0.1095159</c:v>
                </c:pt>
                <c:pt idx="2812">
                  <c:v>0.1121915</c:v>
                </c:pt>
                <c:pt idx="2813">
                  <c:v>0.10843609999999999</c:v>
                </c:pt>
                <c:pt idx="2814">
                  <c:v>0.1086112</c:v>
                </c:pt>
                <c:pt idx="2815">
                  <c:v>0.1087896</c:v>
                </c:pt>
                <c:pt idx="2816">
                  <c:v>0.10778359999999999</c:v>
                </c:pt>
                <c:pt idx="2817">
                  <c:v>0.1076406</c:v>
                </c:pt>
                <c:pt idx="2818">
                  <c:v>0.1076507</c:v>
                </c:pt>
                <c:pt idx="2819">
                  <c:v>0.10781789999999999</c:v>
                </c:pt>
                <c:pt idx="2820">
                  <c:v>0.1089468</c:v>
                </c:pt>
                <c:pt idx="2821">
                  <c:v>0.1106311</c:v>
                </c:pt>
                <c:pt idx="2822">
                  <c:v>0.10892010000000001</c:v>
                </c:pt>
                <c:pt idx="2823">
                  <c:v>0.10833180000000001</c:v>
                </c:pt>
                <c:pt idx="2824">
                  <c:v>0.1099247</c:v>
                </c:pt>
                <c:pt idx="2825">
                  <c:v>0.1106969</c:v>
                </c:pt>
                <c:pt idx="2826">
                  <c:v>0.1124793</c:v>
                </c:pt>
                <c:pt idx="2827">
                  <c:v>0.1091148</c:v>
                </c:pt>
                <c:pt idx="2828">
                  <c:v>0.11122369999999999</c:v>
                </c:pt>
                <c:pt idx="2829">
                  <c:v>0.1084522</c:v>
                </c:pt>
                <c:pt idx="2830">
                  <c:v>0.1105946</c:v>
                </c:pt>
                <c:pt idx="2831">
                  <c:v>0.11067539999999999</c:v>
                </c:pt>
                <c:pt idx="2832">
                  <c:v>0.1122509</c:v>
                </c:pt>
                <c:pt idx="2833">
                  <c:v>0.11043559999999999</c:v>
                </c:pt>
                <c:pt idx="2834">
                  <c:v>0.10800220000000001</c:v>
                </c:pt>
                <c:pt idx="2835">
                  <c:v>0.11000840000000001</c:v>
                </c:pt>
                <c:pt idx="2836">
                  <c:v>0.1104637</c:v>
                </c:pt>
                <c:pt idx="2837">
                  <c:v>0.10872080000000001</c:v>
                </c:pt>
                <c:pt idx="2838">
                  <c:v>0.11083709999999999</c:v>
                </c:pt>
                <c:pt idx="2839">
                  <c:v>0.11170720000000001</c:v>
                </c:pt>
                <c:pt idx="2840">
                  <c:v>0.11039119999999999</c:v>
                </c:pt>
                <c:pt idx="2841">
                  <c:v>0.109405</c:v>
                </c:pt>
                <c:pt idx="2842">
                  <c:v>0.1092264</c:v>
                </c:pt>
                <c:pt idx="2843">
                  <c:v>0.1087896</c:v>
                </c:pt>
                <c:pt idx="2844">
                  <c:v>0.1087717</c:v>
                </c:pt>
                <c:pt idx="2845">
                  <c:v>0.1097873</c:v>
                </c:pt>
                <c:pt idx="2846">
                  <c:v>0.10934190000000001</c:v>
                </c:pt>
                <c:pt idx="2847">
                  <c:v>0.1097587</c:v>
                </c:pt>
                <c:pt idx="2848">
                  <c:v>0.10969470000000001</c:v>
                </c:pt>
                <c:pt idx="2849">
                  <c:v>0.11019080000000001</c:v>
                </c:pt>
                <c:pt idx="2850">
                  <c:v>0.10910789999999999</c:v>
                </c:pt>
                <c:pt idx="2851">
                  <c:v>0.1090465</c:v>
                </c:pt>
                <c:pt idx="2852">
                  <c:v>0.10887579999999999</c:v>
                </c:pt>
                <c:pt idx="2853">
                  <c:v>0.11122369999999999</c:v>
                </c:pt>
                <c:pt idx="2854">
                  <c:v>0.1093464</c:v>
                </c:pt>
                <c:pt idx="2855">
                  <c:v>0.1054109</c:v>
                </c:pt>
                <c:pt idx="2856">
                  <c:v>0.1086326</c:v>
                </c:pt>
                <c:pt idx="2857">
                  <c:v>0.1095859</c:v>
                </c:pt>
                <c:pt idx="2858">
                  <c:v>0.1094728</c:v>
                </c:pt>
                <c:pt idx="2859">
                  <c:v>0.1083085</c:v>
                </c:pt>
                <c:pt idx="2860">
                  <c:v>0.11032069999999999</c:v>
                </c:pt>
                <c:pt idx="2861">
                  <c:v>0.1094065</c:v>
                </c:pt>
                <c:pt idx="2862">
                  <c:v>0.1118044</c:v>
                </c:pt>
                <c:pt idx="2863">
                  <c:v>0.1119988</c:v>
                </c:pt>
                <c:pt idx="2864">
                  <c:v>0.1113841</c:v>
                </c:pt>
                <c:pt idx="2865">
                  <c:v>0.1084922</c:v>
                </c:pt>
                <c:pt idx="2866">
                  <c:v>0.1090203</c:v>
                </c:pt>
                <c:pt idx="2867">
                  <c:v>0.1109279</c:v>
                </c:pt>
                <c:pt idx="2868">
                  <c:v>0.1087467</c:v>
                </c:pt>
                <c:pt idx="2869">
                  <c:v>0.1086471</c:v>
                </c:pt>
                <c:pt idx="2870">
                  <c:v>0.1085084</c:v>
                </c:pt>
                <c:pt idx="2871">
                  <c:v>0.112104</c:v>
                </c:pt>
                <c:pt idx="2872">
                  <c:v>0.11069180000000001</c:v>
                </c:pt>
                <c:pt idx="2873">
                  <c:v>0.1109436</c:v>
                </c:pt>
                <c:pt idx="2874">
                  <c:v>0.1102375</c:v>
                </c:pt>
                <c:pt idx="2875">
                  <c:v>0.1094726</c:v>
                </c:pt>
                <c:pt idx="2876">
                  <c:v>0.1093025</c:v>
                </c:pt>
                <c:pt idx="2877">
                  <c:v>0.10896889999999999</c:v>
                </c:pt>
                <c:pt idx="2878">
                  <c:v>0.1099914</c:v>
                </c:pt>
                <c:pt idx="2879">
                  <c:v>0.10908</c:v>
                </c:pt>
                <c:pt idx="2880">
                  <c:v>0.10918509999999999</c:v>
                </c:pt>
                <c:pt idx="2881">
                  <c:v>0.1111432</c:v>
                </c:pt>
                <c:pt idx="2882">
                  <c:v>0.11028250000000001</c:v>
                </c:pt>
                <c:pt idx="2883">
                  <c:v>0.1109979</c:v>
                </c:pt>
                <c:pt idx="2884">
                  <c:v>0.1096862</c:v>
                </c:pt>
                <c:pt idx="2885">
                  <c:v>0.1089828</c:v>
                </c:pt>
                <c:pt idx="2886">
                  <c:v>0.1084339</c:v>
                </c:pt>
                <c:pt idx="2887">
                  <c:v>0.1122107</c:v>
                </c:pt>
                <c:pt idx="2888">
                  <c:v>0.11110490000000001</c:v>
                </c:pt>
                <c:pt idx="2889">
                  <c:v>0.1111303</c:v>
                </c:pt>
                <c:pt idx="2890">
                  <c:v>0.11086600000000001</c:v>
                </c:pt>
                <c:pt idx="2891">
                  <c:v>0.1111925</c:v>
                </c:pt>
                <c:pt idx="2892">
                  <c:v>0.110476</c:v>
                </c:pt>
                <c:pt idx="2893">
                  <c:v>0.1095841</c:v>
                </c:pt>
                <c:pt idx="2894">
                  <c:v>0.1099943</c:v>
                </c:pt>
                <c:pt idx="2895">
                  <c:v>0.1120304</c:v>
                </c:pt>
                <c:pt idx="2896">
                  <c:v>0.1112136</c:v>
                </c:pt>
                <c:pt idx="2897">
                  <c:v>0.1109617</c:v>
                </c:pt>
                <c:pt idx="2898">
                  <c:v>0.1101348</c:v>
                </c:pt>
                <c:pt idx="2899">
                  <c:v>0.1101813</c:v>
                </c:pt>
                <c:pt idx="2900">
                  <c:v>0.110135</c:v>
                </c:pt>
                <c:pt idx="2901">
                  <c:v>0.10845539999999999</c:v>
                </c:pt>
                <c:pt idx="2902">
                  <c:v>0.1126554</c:v>
                </c:pt>
                <c:pt idx="2903">
                  <c:v>0.1099112</c:v>
                </c:pt>
                <c:pt idx="2904">
                  <c:v>0.10953060000000001</c:v>
                </c:pt>
                <c:pt idx="2905">
                  <c:v>0.1099996</c:v>
                </c:pt>
                <c:pt idx="2906">
                  <c:v>0.1100421</c:v>
                </c:pt>
                <c:pt idx="2907">
                  <c:v>0.1086627</c:v>
                </c:pt>
                <c:pt idx="2908">
                  <c:v>0.1068424</c:v>
                </c:pt>
                <c:pt idx="2909">
                  <c:v>0.109083</c:v>
                </c:pt>
                <c:pt idx="2910">
                  <c:v>0.10928889999999999</c:v>
                </c:pt>
                <c:pt idx="2911">
                  <c:v>0.10900170000000001</c:v>
                </c:pt>
                <c:pt idx="2912">
                  <c:v>0.10796799999999999</c:v>
                </c:pt>
                <c:pt idx="2913">
                  <c:v>0.10918070000000001</c:v>
                </c:pt>
                <c:pt idx="2914">
                  <c:v>0.1091839</c:v>
                </c:pt>
                <c:pt idx="2915">
                  <c:v>0.110315</c:v>
                </c:pt>
                <c:pt idx="2916">
                  <c:v>0.1082419</c:v>
                </c:pt>
                <c:pt idx="2917">
                  <c:v>0.10822859999999999</c:v>
                </c:pt>
                <c:pt idx="2918">
                  <c:v>0.1103664</c:v>
                </c:pt>
                <c:pt idx="2919">
                  <c:v>0.1105266</c:v>
                </c:pt>
                <c:pt idx="2920">
                  <c:v>0.1096111</c:v>
                </c:pt>
                <c:pt idx="2921">
                  <c:v>0.1088344</c:v>
                </c:pt>
                <c:pt idx="2922">
                  <c:v>0.1095568</c:v>
                </c:pt>
                <c:pt idx="2923">
                  <c:v>0.11064</c:v>
                </c:pt>
                <c:pt idx="2924">
                  <c:v>0.109593</c:v>
                </c:pt>
                <c:pt idx="2925">
                  <c:v>0.1092615</c:v>
                </c:pt>
                <c:pt idx="2926">
                  <c:v>0.11051229999999999</c:v>
                </c:pt>
                <c:pt idx="2927">
                  <c:v>0.11001710000000001</c:v>
                </c:pt>
                <c:pt idx="2928">
                  <c:v>0.112118</c:v>
                </c:pt>
                <c:pt idx="2929">
                  <c:v>0.1072665</c:v>
                </c:pt>
                <c:pt idx="2930">
                  <c:v>0.1118816</c:v>
                </c:pt>
                <c:pt idx="2931">
                  <c:v>0.1101534</c:v>
                </c:pt>
                <c:pt idx="2932">
                  <c:v>0.1106471</c:v>
                </c:pt>
                <c:pt idx="2933">
                  <c:v>0.11281670000000001</c:v>
                </c:pt>
                <c:pt idx="2934">
                  <c:v>0.1138464</c:v>
                </c:pt>
                <c:pt idx="2935">
                  <c:v>0.1105381</c:v>
                </c:pt>
                <c:pt idx="2936">
                  <c:v>0.11003060000000001</c:v>
                </c:pt>
                <c:pt idx="2937">
                  <c:v>0.1116711</c:v>
                </c:pt>
                <c:pt idx="2938">
                  <c:v>0.111835</c:v>
                </c:pt>
                <c:pt idx="2939">
                  <c:v>0.1087624</c:v>
                </c:pt>
                <c:pt idx="2940">
                  <c:v>0.1124739</c:v>
                </c:pt>
                <c:pt idx="2941">
                  <c:v>0.1103088</c:v>
                </c:pt>
                <c:pt idx="2942">
                  <c:v>0.1130032</c:v>
                </c:pt>
                <c:pt idx="2943">
                  <c:v>0.11173959999999999</c:v>
                </c:pt>
                <c:pt idx="2944">
                  <c:v>0.11250300000000001</c:v>
                </c:pt>
                <c:pt idx="2945">
                  <c:v>0.1087519</c:v>
                </c:pt>
                <c:pt idx="2946">
                  <c:v>0.1138284</c:v>
                </c:pt>
                <c:pt idx="2947">
                  <c:v>0.11220380000000001</c:v>
                </c:pt>
                <c:pt idx="2948">
                  <c:v>0.111674</c:v>
                </c:pt>
              </c:numCache>
            </c:numRef>
          </c:yVal>
        </c:ser>
        <c:axId val="59710464"/>
        <c:axId val="59716736"/>
      </c:scatterChart>
      <c:valAx>
        <c:axId val="59710464"/>
        <c:scaling>
          <c:orientation val="minMax"/>
        </c:scaling>
        <c:axPos val="b"/>
        <c:tickLblPos val="nextTo"/>
        <c:crossAx val="59716736"/>
        <c:crosses val="autoZero"/>
        <c:crossBetween val="midCat"/>
      </c:valAx>
      <c:valAx>
        <c:axId val="59716736"/>
        <c:scaling>
          <c:orientation val="minMax"/>
          <c:max val="0.30000000000000032"/>
        </c:scaling>
        <c:axPos val="l"/>
        <c:majorGridlines/>
        <c:numFmt formatCode="0.000" sourceLinked="1"/>
        <c:tickLblPos val="nextTo"/>
        <c:crossAx val="59710464"/>
        <c:crosses val="autoZero"/>
        <c:crossBetween val="midCat"/>
      </c:valAx>
    </c:plotArea>
    <c:plotVisOnly val="1"/>
  </c:chart>
  <c:spPr>
    <a:ln>
      <a:solidFill>
        <a:prstClr val="black"/>
      </a:solidFill>
    </a:ln>
  </c:sp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C981F-1FF5-4E2F-A4C1-2F98DB811E4B}" type="datetimeFigureOut">
              <a:rPr lang="de-DE" smtClean="0"/>
              <a:pPr/>
              <a:t>22.06.2018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15373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65B48-DEFA-427F-AEBF-641BB395CC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660225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 userDrawn="1"/>
        </p:nvSpPr>
        <p:spPr>
          <a:xfrm>
            <a:off x="0" y="6453337"/>
            <a:ext cx="9151938" cy="404663"/>
          </a:xfrm>
          <a:prstGeom prst="rect">
            <a:avLst/>
          </a:prstGeom>
          <a:solidFill>
            <a:srgbClr val="1C529B"/>
          </a:solidFill>
          <a:ln>
            <a:solidFill>
              <a:srgbClr val="002E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13579A"/>
              </a:solidFill>
            </a:endParaRPr>
          </a:p>
        </p:txBody>
      </p:sp>
      <p:sp>
        <p:nvSpPr>
          <p:cNvPr id="10" name="Rechteck 1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0">
            <a:gsLst>
              <a:gs pos="12000">
                <a:schemeClr val="bg1">
                  <a:lumMod val="85000"/>
                  <a:alpha val="31000"/>
                </a:schemeClr>
              </a:gs>
              <a:gs pos="36000">
                <a:schemeClr val="bg1"/>
              </a:gs>
              <a:gs pos="88000">
                <a:schemeClr val="bg1">
                  <a:lumMod val="85000"/>
                </a:schemeClr>
              </a:gs>
            </a:gsLst>
            <a:lin ang="1800000" scaled="0"/>
            <a:tileRect/>
          </a:gra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411" t="2782" r="1015" b="12352"/>
          <a:stretch>
            <a:fillRect/>
          </a:stretch>
        </p:blipFill>
        <p:spPr bwMode="auto">
          <a:xfrm>
            <a:off x="-1" y="2060848"/>
            <a:ext cx="6737619" cy="4392489"/>
          </a:xfrm>
          <a:prstGeom prst="rect">
            <a:avLst/>
          </a:prstGeom>
          <a:noFill/>
        </p:spPr>
      </p:pic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148000" y="1628801"/>
            <a:ext cx="3996000" cy="864096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rgbClr val="1C529B"/>
                </a:solidFill>
                <a:latin typeface="Arial Narrow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148064" y="2492896"/>
            <a:ext cx="3995936" cy="86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1" name="Rechteck 7"/>
          <p:cNvSpPr/>
          <p:nvPr userDrawn="1"/>
        </p:nvSpPr>
        <p:spPr>
          <a:xfrm>
            <a:off x="-36512" y="6453336"/>
            <a:ext cx="9180512" cy="404663"/>
          </a:xfrm>
          <a:prstGeom prst="rect">
            <a:avLst/>
          </a:prstGeom>
          <a:solidFill>
            <a:srgbClr val="1C529B"/>
          </a:solidFill>
          <a:ln>
            <a:solidFill>
              <a:srgbClr val="002E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13579A"/>
              </a:solidFill>
            </a:endParaRPr>
          </a:p>
        </p:txBody>
      </p:sp>
      <p:sp>
        <p:nvSpPr>
          <p:cNvPr id="13" name="日付プレースホル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26.06.2018     Elmar Mattes</a:t>
            </a:r>
            <a:endParaRPr lang="de-DE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B5CAA4-0F8A-407E-ADF6-A6DA69F4120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フッター プレースホルダ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ja-JP" smtClean="0"/>
              <a:t>Spindle Motor Business Unit © Minebea Confidential</a:t>
            </a:r>
            <a:endParaRPr lang="en-US" altLang="ja-JP" dirty="0"/>
          </a:p>
        </p:txBody>
      </p:sp>
      <p:pic>
        <p:nvPicPr>
          <p:cNvPr id="16" name="Bild 17" descr="PMDM_Logo_P293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1259415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テキスト プレースホルダ 18"/>
          <p:cNvSpPr>
            <a:spLocks noGrp="1"/>
          </p:cNvSpPr>
          <p:nvPr>
            <p:ph type="body" sz="quarter" idx="13" hasCustomPrompt="1"/>
          </p:nvPr>
        </p:nvSpPr>
        <p:spPr>
          <a:xfrm>
            <a:off x="6300788" y="5661025"/>
            <a:ext cx="2663825" cy="576263"/>
          </a:xfrm>
          <a:prstGeom prst="rect">
            <a:avLst/>
          </a:prstGeom>
        </p:spPr>
        <p:txBody>
          <a:bodyPr/>
          <a:lstStyle>
            <a:lvl1pPr algn="r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  <a:lvl2pPr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kumimoji="1" lang="en-US" altLang="ja-JP" dirty="0" smtClean="0"/>
              <a:t>Rev.</a:t>
            </a:r>
          </a:p>
          <a:p>
            <a:pPr lvl="0"/>
            <a:r>
              <a:rPr kumimoji="1" lang="en-US" altLang="ja-JP" dirty="0" smtClean="0"/>
              <a:t>Date : XX.XXX.XXXX</a:t>
            </a:r>
            <a:endParaRPr kumimoji="1" lang="ja-JP" altLang="en-US" dirty="0"/>
          </a:p>
        </p:txBody>
      </p:sp>
      <p:pic>
        <p:nvPicPr>
          <p:cNvPr id="17" name="Bild 4" descr="Minebea_Logo_SLGN_4c.eps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138" t="2" r="12332" b="55107"/>
          <a:stretch>
            <a:fillRect/>
          </a:stretch>
        </p:blipFill>
        <p:spPr bwMode="auto">
          <a:xfrm>
            <a:off x="6691875" y="116632"/>
            <a:ext cx="2335939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6525344"/>
            <a:ext cx="2133600" cy="260648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de-DE" smtClean="0"/>
              <a:t>26.06.2018     Elmar Mattes</a:t>
            </a:r>
            <a:endParaRPr lang="de-DE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525344"/>
            <a:ext cx="2590800" cy="260648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fld id="{12B5CAA4-0F8A-407E-ADF6-A6DA69F4120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771800" y="6525344"/>
            <a:ext cx="3175992" cy="260648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altLang="ja-JP" dirty="0" smtClean="0"/>
              <a:t>Spindle Motor Business Unit © Minebea Confidential</a:t>
            </a:r>
            <a:endParaRPr lang="en-US" altLang="ja-JP" dirty="0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Arial Narrow" pitchFamily="34" charset="0"/>
              </a:defRPr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107504" y="620688"/>
            <a:ext cx="8424168" cy="54721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defRPr lang="de-DE" sz="2000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defRPr lang="de-DE" sz="2000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defRPr lang="de-DE" sz="2000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defRPr lang="de-DE" sz="2000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defRPr lang="de-DE" sz="2000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8" name="Titelplatzhalter 1"/>
          <p:cNvSpPr>
            <a:spLocks noGrp="1"/>
          </p:cNvSpPr>
          <p:nvPr>
            <p:ph type="title"/>
          </p:nvPr>
        </p:nvSpPr>
        <p:spPr>
          <a:xfrm>
            <a:off x="72008" y="0"/>
            <a:ext cx="7164288" cy="476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1D479A"/>
                </a:solidFill>
                <a:latin typeface="Arial Narrow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6525344"/>
            <a:ext cx="2133600" cy="260648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de-DE" smtClean="0"/>
              <a:t>26.06.2018     Elmar Mattes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525344"/>
            <a:ext cx="2590800" cy="260648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fld id="{12B5CAA4-0F8A-407E-ADF6-A6DA69F4120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771800" y="6525344"/>
            <a:ext cx="3175992" cy="260648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altLang="ja-JP" dirty="0" smtClean="0"/>
              <a:t>Spindle Motor Business Unit © Minebea Confidential</a:t>
            </a:r>
            <a:endParaRPr lang="en-US" altLang="ja-JP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6525344"/>
            <a:ext cx="2133600" cy="260648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de-DE" smtClean="0"/>
              <a:t>26.06.2018     Elmar Mattes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525344"/>
            <a:ext cx="2590800" cy="260648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fld id="{12B5CAA4-0F8A-407E-ADF6-A6DA69F4120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771800" y="6525344"/>
            <a:ext cx="3175992" cy="260648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altLang="ja-JP" dirty="0" smtClean="0"/>
              <a:t>Spindle Motor Business Unit © Minebea Confidential</a:t>
            </a:r>
            <a:endParaRPr lang="en-US" altLang="ja-JP" dirty="0"/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>
          <a:xfrm>
            <a:off x="179512" y="116632"/>
            <a:ext cx="5760640" cy="490066"/>
          </a:xfrm>
          <a:prstGeom prst="rect">
            <a:avLst/>
          </a:prstGeom>
        </p:spPr>
        <p:txBody>
          <a:bodyPr/>
          <a:lstStyle>
            <a:lvl1pPr algn="l">
              <a:defRPr sz="24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kumimoji="1" lang="en-US" altLang="ja-JP" dirty="0" smtClean="0"/>
              <a:t>Sub title</a:t>
            </a:r>
            <a:endParaRPr kumimoji="1" lang="ja-JP" altLang="en-US" dirty="0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quarter" idx="10" hasCustomPrompt="1"/>
          </p:nvPr>
        </p:nvSpPr>
        <p:spPr>
          <a:xfrm>
            <a:off x="179388" y="692696"/>
            <a:ext cx="8785225" cy="5689054"/>
          </a:xfrm>
          <a:prstGeom prst="rect">
            <a:avLst/>
          </a:prstGeom>
        </p:spPr>
        <p:txBody>
          <a:bodyPr/>
          <a:lstStyle>
            <a:lvl1pPr>
              <a:defRPr sz="1800" b="1">
                <a:latin typeface="Arial" pitchFamily="34" charset="0"/>
                <a:cs typeface="Arial" pitchFamily="34" charset="0"/>
              </a:defRPr>
            </a:lvl1pPr>
            <a:lvl2pPr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2nd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3rd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4th level</a:t>
            </a:r>
            <a:endParaRPr kumimoji="1" lang="ja-JP" altLang="en-US" dirty="0" smtClean="0"/>
          </a:p>
          <a:p>
            <a:pPr lvl="4"/>
            <a:r>
              <a:rPr kumimoji="1" lang="en-US" altLang="ja-JP" dirty="0" smtClean="0"/>
              <a:t>5th level</a:t>
            </a:r>
            <a:endParaRPr kumimoji="1" lang="ja-JP" alt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0">
            <a:gsLst>
              <a:gs pos="12000">
                <a:schemeClr val="bg1">
                  <a:lumMod val="85000"/>
                  <a:alpha val="31000"/>
                </a:schemeClr>
              </a:gs>
              <a:gs pos="36000">
                <a:schemeClr val="bg1"/>
              </a:gs>
              <a:gs pos="88000">
                <a:schemeClr val="bg1">
                  <a:lumMod val="85000"/>
                </a:schemeClr>
              </a:gs>
            </a:gsLst>
            <a:lin ang="1800000" scaled="0"/>
            <a:tileRect/>
          </a:gra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hteck 7"/>
          <p:cNvSpPr/>
          <p:nvPr userDrawn="1"/>
        </p:nvSpPr>
        <p:spPr>
          <a:xfrm>
            <a:off x="0" y="6453337"/>
            <a:ext cx="9151938" cy="404663"/>
          </a:xfrm>
          <a:prstGeom prst="rect">
            <a:avLst/>
          </a:prstGeom>
          <a:solidFill>
            <a:srgbClr val="1C529B"/>
          </a:solidFill>
          <a:ln>
            <a:solidFill>
              <a:srgbClr val="002E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13579A"/>
              </a:solidFill>
            </a:endParaRP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6525344"/>
            <a:ext cx="2133600" cy="260648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de-DE" smtClean="0"/>
              <a:t>26.06.2018     Elmar Mattes</a:t>
            </a:r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771800" y="6525344"/>
            <a:ext cx="3175992" cy="260648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altLang="ja-JP" dirty="0" smtClean="0"/>
              <a:t>Spindle Motor Business Unit © Minebea Confidential</a:t>
            </a:r>
            <a:endParaRPr lang="en-US" altLang="ja-JP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525344"/>
            <a:ext cx="2590800" cy="260648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fld id="{12B5CAA4-0F8A-407E-ADF6-A6DA69F4120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2" r:id="rId3"/>
    <p:sldLayoutId id="2147483668" r:id="rId4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AGA: „</a:t>
            </a:r>
            <a:r>
              <a:rPr lang="de-DE" dirty="0" err="1" smtClean="0"/>
              <a:t>Rattling</a:t>
            </a:r>
            <a:r>
              <a:rPr lang="de-DE" dirty="0" smtClean="0"/>
              <a:t>“ Rotors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148064" y="2420888"/>
            <a:ext cx="3995936" cy="648072"/>
          </a:xfrm>
        </p:spPr>
        <p:txBody>
          <a:bodyPr/>
          <a:lstStyle/>
          <a:p>
            <a:r>
              <a:rPr lang="de-DE" dirty="0" err="1" smtClean="0"/>
              <a:t>Investigations</a:t>
            </a:r>
            <a:r>
              <a:rPr lang="de-DE" dirty="0" smtClean="0"/>
              <a:t> LDV Type 1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Long </a:t>
            </a:r>
            <a:r>
              <a:rPr lang="de-DE" dirty="0" err="1" smtClean="0"/>
              <a:t>term</a:t>
            </a:r>
            <a:r>
              <a:rPr lang="de-DE" dirty="0" smtClean="0"/>
              <a:t> LDV – Tests</a:t>
            </a:r>
            <a:endParaRPr lang="de-DE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ja-JP" dirty="0" smtClean="0"/>
              <a:t>Spindle Motor Business Unit © Minebea Confidential</a:t>
            </a:r>
            <a:endParaRPr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00192" y="5733256"/>
            <a:ext cx="2664296" cy="57606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lnSpcReduction="10000"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600" dirty="0" smtClean="0">
                <a:latin typeface="Arial Narrow" pitchFamily="34" charset="0"/>
                <a:ea typeface="+mj-ea"/>
                <a:cs typeface="Arial" pitchFamily="34" charset="0"/>
              </a:rPr>
              <a:t>Rev. A 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+mj-ea"/>
                <a:cs typeface="Arial" pitchFamily="34" charset="0"/>
              </a:rPr>
              <a:t>Date</a:t>
            </a:r>
            <a:r>
              <a:rPr kumimoji="0" lang="en-US" altLang="ja-JP" sz="16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+mj-ea"/>
                <a:cs typeface="Arial" pitchFamily="34" charset="0"/>
              </a:rPr>
              <a:t> : </a:t>
            </a:r>
            <a:r>
              <a:rPr kumimoji="0" lang="en-US" altLang="ja-JP" sz="16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+mj-ea"/>
                <a:cs typeface="Arial" pitchFamily="34" charset="0"/>
              </a:rPr>
              <a:t>26. June..2018</a:t>
            </a:r>
            <a:endParaRPr kumimoji="0" lang="ja-JP" altLang="en-US" sz="1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 Narrow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26.06.2018     Elmar Mattes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B5CAA4-0F8A-407E-ADF6-A6DA69F41204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26.06.2018     Elmar Mattes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B5CAA4-0F8A-407E-ADF6-A6DA69F4120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Spindle Motor Business Unit © Minebea Confidential</a:t>
            </a:r>
            <a:endParaRPr lang="en-US" altLang="ja-JP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Appendix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345056" y="870684"/>
            <a:ext cx="879894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u="sng" dirty="0" smtClean="0"/>
              <a:t>File revision: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sz="1600" b="1" i="1" dirty="0" smtClean="0"/>
              <a:t>Rev. 	Date		Name		Description</a:t>
            </a:r>
          </a:p>
          <a:p>
            <a:pPr>
              <a:buNone/>
            </a:pPr>
            <a:r>
              <a:rPr lang="en-US" sz="1600" dirty="0" smtClean="0"/>
              <a:t>A	</a:t>
            </a:r>
            <a:r>
              <a:rPr lang="en-US" sz="1600" dirty="0" smtClean="0"/>
              <a:t>2018/06/25</a:t>
            </a:r>
            <a:r>
              <a:rPr lang="en-US" sz="1600" dirty="0" smtClean="0"/>
              <a:t>	Elmar Mattes	Initial,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26.06.2018     Elmar Mattes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B5CAA4-0F8A-407E-ADF6-A6DA69F4120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Spindle Motor Business Unit © Minebea Confidential</a:t>
            </a:r>
            <a:endParaRPr lang="en-US" altLang="ja-JP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#3 Type 1 Study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251520" y="2636912"/>
            <a:ext cx="8640960" cy="5040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479A"/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 </a:t>
            </a:r>
            <a:r>
              <a:rPr kumimoji="0" lang="de-D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D479A"/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Conclusion</a:t>
            </a:r>
            <a:r>
              <a:rPr kumimoji="0" lang="de-DE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479A"/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: #3 klackert leicht oder nicht, Tester wiederholbar</a:t>
            </a:r>
            <a:endParaRPr kumimoji="0" lang="de-DE" sz="2400" b="1" i="0" u="none" strike="noStrike" kern="1200" cap="none" spc="0" normalizeH="0" baseline="0" noProof="0" dirty="0" smtClean="0">
              <a:ln>
                <a:noFill/>
              </a:ln>
              <a:solidFill>
                <a:srgbClr val="1D479A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graphicFrame>
        <p:nvGraphicFramePr>
          <p:cNvPr id="11" name="Diagramm 10"/>
          <p:cNvGraphicFramePr>
            <a:graphicFrameLocks/>
          </p:cNvGraphicFramePr>
          <p:nvPr/>
        </p:nvGraphicFramePr>
        <p:xfrm>
          <a:off x="4716016" y="3429000"/>
          <a:ext cx="4178816" cy="2636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Diagramm 11"/>
          <p:cNvGraphicFramePr>
            <a:graphicFrameLocks/>
          </p:cNvGraphicFramePr>
          <p:nvPr/>
        </p:nvGraphicFramePr>
        <p:xfrm>
          <a:off x="251520" y="3429000"/>
          <a:ext cx="4392488" cy="2636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7" name="Picture 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908720"/>
            <a:ext cx="7703820" cy="1226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26.06.2018     Elmar Mattes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B5CAA4-0F8A-407E-ADF6-A6DA69F4120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Spindle Motor Business Unit © Minebea Confidential</a:t>
            </a:r>
            <a:endParaRPr lang="en-US" altLang="ja-JP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Type 1 diverse</a:t>
            </a:r>
            <a:endParaRPr lang="de-DE" dirty="0"/>
          </a:p>
        </p:txBody>
      </p:sp>
      <p:graphicFrame>
        <p:nvGraphicFramePr>
          <p:cNvPr id="7" name="Diagramm 6"/>
          <p:cNvGraphicFramePr>
            <a:graphicFrameLocks/>
          </p:cNvGraphicFramePr>
          <p:nvPr/>
        </p:nvGraphicFramePr>
        <p:xfrm>
          <a:off x="251520" y="1412384"/>
          <a:ext cx="4392488" cy="2376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Diagramm 7"/>
          <p:cNvGraphicFramePr>
            <a:graphicFrameLocks/>
          </p:cNvGraphicFramePr>
          <p:nvPr/>
        </p:nvGraphicFramePr>
        <p:xfrm>
          <a:off x="4860033" y="1412776"/>
          <a:ext cx="3960439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hteck 8"/>
          <p:cNvSpPr/>
          <p:nvPr/>
        </p:nvSpPr>
        <p:spPr>
          <a:xfrm>
            <a:off x="251520" y="692696"/>
            <a:ext cx="3723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18159323520 (von Benjamin Medina)</a:t>
            </a:r>
          </a:p>
          <a:p>
            <a:r>
              <a:rPr lang="de-DE" dirty="0" err="1" smtClean="0"/>
              <a:t>Conclusion</a:t>
            </a:r>
            <a:r>
              <a:rPr lang="de-DE" dirty="0" smtClean="0"/>
              <a:t>: Motor und Tester stabil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26.06.2018     Elmar Mattes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B5CAA4-0F8A-407E-ADF6-A6DA69F4120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Spindle Motor Business Unit © Minebea Confidential</a:t>
            </a:r>
            <a:endParaRPr lang="en-US" altLang="ja-JP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# 31 Type 1 </a:t>
            </a:r>
            <a:r>
              <a:rPr lang="de-DE" dirty="0" err="1" smtClean="0"/>
              <a:t>study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smtClean="0"/>
              <a:t>Motor klackert und ist instabil</a:t>
            </a:r>
            <a:endParaRPr lang="de-DE" dirty="0"/>
          </a:p>
        </p:txBody>
      </p:sp>
      <p:graphicFrame>
        <p:nvGraphicFramePr>
          <p:cNvPr id="7" name="Diagramm 6"/>
          <p:cNvGraphicFramePr>
            <a:graphicFrameLocks/>
          </p:cNvGraphicFramePr>
          <p:nvPr/>
        </p:nvGraphicFramePr>
        <p:xfrm>
          <a:off x="323528" y="1772816"/>
          <a:ext cx="4320480" cy="2393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Diagramm 7"/>
          <p:cNvGraphicFramePr>
            <a:graphicFrameLocks/>
          </p:cNvGraphicFramePr>
          <p:nvPr/>
        </p:nvGraphicFramePr>
        <p:xfrm>
          <a:off x="4932040" y="1772816"/>
          <a:ext cx="3888432" cy="2393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26.06.2018     Elmar Mattes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B5CAA4-0F8A-407E-ADF6-A6DA69F4120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Spindle Motor Business Unit © Minebea Confidential</a:t>
            </a:r>
            <a:endParaRPr lang="en-US" altLang="ja-JP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#</a:t>
            </a:r>
            <a:r>
              <a:rPr lang="de-DE" dirty="0" smtClean="0"/>
              <a:t>3 Dauerlauf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#3</a:t>
            </a:r>
            <a:endParaRPr lang="de-DE" dirty="0"/>
          </a:p>
        </p:txBody>
      </p:sp>
      <p:graphicFrame>
        <p:nvGraphicFramePr>
          <p:cNvPr id="7" name="Diagramm 6"/>
          <p:cNvGraphicFramePr/>
          <p:nvPr/>
        </p:nvGraphicFramePr>
        <p:xfrm>
          <a:off x="251520" y="3573016"/>
          <a:ext cx="4176464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Diagramm 7"/>
          <p:cNvGraphicFramePr/>
          <p:nvPr/>
        </p:nvGraphicFramePr>
        <p:xfrm>
          <a:off x="4572000" y="3573016"/>
          <a:ext cx="4379600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764704"/>
            <a:ext cx="5796136" cy="1630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feld 10"/>
          <p:cNvSpPr txBox="1"/>
          <p:nvPr/>
        </p:nvSpPr>
        <p:spPr>
          <a:xfrm>
            <a:off x="323528" y="2780928"/>
            <a:ext cx="8820472" cy="5760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7500" lnSpcReduction="2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D479A"/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Conclusion</a:t>
            </a:r>
            <a:r>
              <a:rPr kumimoji="0" lang="de-DE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479A"/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: </a:t>
            </a:r>
            <a:br>
              <a:rPr kumimoji="0" lang="de-DE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479A"/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</a:br>
            <a:r>
              <a:rPr kumimoji="0" lang="de-DE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479A"/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#3 war anfangs tendenziell leise und wurde nach ca. 300 </a:t>
            </a:r>
            <a:r>
              <a:rPr kumimoji="0" lang="de-D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D479A"/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cycles</a:t>
            </a:r>
            <a:r>
              <a:rPr kumimoji="0" lang="de-DE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479A"/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 laut und klackernd</a:t>
            </a:r>
            <a:endParaRPr kumimoji="0" lang="de-DE" sz="2400" b="1" i="0" u="none" strike="noStrike" kern="1200" cap="none" spc="0" normalizeH="0" baseline="0" noProof="0" dirty="0" smtClean="0">
              <a:ln>
                <a:noFill/>
              </a:ln>
              <a:solidFill>
                <a:srgbClr val="1D479A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26.06.2018     Elmar Mattes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B5CAA4-0F8A-407E-ADF6-A6DA69F4120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Spindle Motor Business Unit © Minebea Confidential</a:t>
            </a:r>
            <a:endParaRPr lang="en-US" altLang="ja-JP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# 520 Dauerlauf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Zusammenfassung #520:</a:t>
            </a:r>
          </a:p>
          <a:p>
            <a:r>
              <a:rPr lang="de-DE" dirty="0" smtClean="0"/>
              <a:t>Daten 21.06.2018  ca. 3000 Zyklen:</a:t>
            </a:r>
            <a:br>
              <a:rPr lang="de-DE" dirty="0" smtClean="0"/>
            </a:br>
            <a:r>
              <a:rPr lang="de-DE" dirty="0" smtClean="0"/>
              <a:t>Motor beginnt nach 500 Zyklen zu klackern und wird nach ca. 1500 Zyklen: leise </a:t>
            </a:r>
          </a:p>
          <a:p>
            <a:r>
              <a:rPr lang="de-DE" dirty="0" smtClean="0"/>
              <a:t>22.06.2018 ca. 2500 Zyklen:  bleibt leise</a:t>
            </a:r>
          </a:p>
          <a:p>
            <a:r>
              <a:rPr lang="de-DE" dirty="0" smtClean="0"/>
              <a:t>23.06.2018 ca.</a:t>
            </a:r>
            <a:r>
              <a:rPr lang="de-DE" dirty="0" smtClean="0"/>
              <a:t> </a:t>
            </a:r>
            <a:r>
              <a:rPr lang="de-DE" dirty="0" smtClean="0"/>
              <a:t>5500 Zyklen:  </a:t>
            </a:r>
            <a:r>
              <a:rPr lang="de-DE" dirty="0" smtClean="0"/>
              <a:t>bleibt leise</a:t>
            </a:r>
            <a:endParaRPr lang="de-DE" dirty="0" smtClean="0"/>
          </a:p>
          <a:p>
            <a:r>
              <a:rPr lang="de-DE" dirty="0" smtClean="0"/>
              <a:t>24.06.2018</a:t>
            </a:r>
            <a:r>
              <a:rPr lang="de-DE" dirty="0" smtClean="0"/>
              <a:t> </a:t>
            </a:r>
            <a:r>
              <a:rPr lang="de-DE" dirty="0" smtClean="0"/>
              <a:t>ca. 2800 Zyklen:  </a:t>
            </a:r>
            <a:r>
              <a:rPr lang="de-DE" dirty="0" smtClean="0"/>
              <a:t>bleibt leise</a:t>
            </a:r>
            <a:endParaRPr lang="de-DE" dirty="0" smtClean="0"/>
          </a:p>
          <a:p>
            <a:r>
              <a:rPr lang="de-DE" dirty="0" smtClean="0"/>
              <a:t>25.06.2018</a:t>
            </a:r>
            <a:r>
              <a:rPr lang="de-DE" dirty="0" smtClean="0"/>
              <a:t> ca. </a:t>
            </a:r>
            <a:r>
              <a:rPr lang="de-DE" dirty="0" smtClean="0"/>
              <a:t>2200 Zyklen:  </a:t>
            </a:r>
            <a:r>
              <a:rPr lang="de-DE" dirty="0" smtClean="0"/>
              <a:t>bleibt leise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933056"/>
            <a:ext cx="743585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26.06.2018     Elmar Mattes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B5CAA4-0F8A-407E-ADF6-A6DA69F4120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Spindle Motor Business Unit © Minebea Confidential</a:t>
            </a:r>
            <a:endParaRPr lang="en-US" altLang="ja-JP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# 520 („</a:t>
            </a:r>
            <a:r>
              <a:rPr lang="de-DE" dirty="0" err="1" smtClean="0"/>
              <a:t>vermeintl</a:t>
            </a:r>
            <a:r>
              <a:rPr lang="de-DE" dirty="0" smtClean="0"/>
              <a:t>. stabil“)</a:t>
            </a:r>
            <a:endParaRPr lang="de-DE" dirty="0"/>
          </a:p>
        </p:txBody>
      </p:sp>
      <p:graphicFrame>
        <p:nvGraphicFramePr>
          <p:cNvPr id="7" name="Diagramm 6"/>
          <p:cNvGraphicFramePr/>
          <p:nvPr/>
        </p:nvGraphicFramePr>
        <p:xfrm>
          <a:off x="251521" y="764704"/>
          <a:ext cx="3960440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Inhaltsplatzhalter 7"/>
          <p:cNvGraphicFramePr>
            <a:graphicFrameLocks noGrp="1"/>
          </p:cNvGraphicFramePr>
          <p:nvPr>
            <p:ph sz="quarter" idx="10"/>
          </p:nvPr>
        </p:nvGraphicFramePr>
        <p:xfrm>
          <a:off x="4499992" y="764704"/>
          <a:ext cx="4248472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Diagramm 8"/>
          <p:cNvGraphicFramePr/>
          <p:nvPr/>
        </p:nvGraphicFramePr>
        <p:xfrm>
          <a:off x="179512" y="3717032"/>
          <a:ext cx="4032448" cy="238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Diagramm 9"/>
          <p:cNvGraphicFramePr/>
          <p:nvPr/>
        </p:nvGraphicFramePr>
        <p:xfrm>
          <a:off x="4499992" y="3645024"/>
          <a:ext cx="4176464" cy="2289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Textfeld 10"/>
          <p:cNvSpPr txBox="1"/>
          <p:nvPr/>
        </p:nvSpPr>
        <p:spPr>
          <a:xfrm>
            <a:off x="2915816" y="4221088"/>
            <a:ext cx="864096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7500" lnSpcReduction="2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1" dirty="0" smtClean="0">
                <a:solidFill>
                  <a:srgbClr val="1D479A"/>
                </a:solidFill>
                <a:latin typeface="Arial Narrow" pitchFamily="34" charset="0"/>
                <a:ea typeface="+mj-ea"/>
                <a:cs typeface="+mj-cs"/>
              </a:rPr>
              <a:t>Manueller Eingriff</a:t>
            </a:r>
            <a:endParaRPr kumimoji="0" lang="de-DE" sz="2400" b="1" i="0" u="none" strike="noStrike" kern="1200" cap="none" spc="0" normalizeH="0" baseline="0" noProof="0" dirty="0" smtClean="0">
              <a:ln>
                <a:noFill/>
              </a:ln>
              <a:solidFill>
                <a:srgbClr val="1D479A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2123728" y="1268760"/>
            <a:ext cx="1224136" cy="5040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7500" lnSpcReduction="2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1" dirty="0" smtClean="0">
                <a:solidFill>
                  <a:srgbClr val="1D479A"/>
                </a:solidFill>
                <a:latin typeface="Arial Narrow" pitchFamily="34" charset="0"/>
                <a:ea typeface="+mj-ea"/>
                <a:cs typeface="+mj-cs"/>
              </a:rPr>
              <a:t>Manueller Eingriff nachdem Motor leise wurde</a:t>
            </a:r>
            <a:endParaRPr kumimoji="0" lang="de-DE" sz="2400" b="1" i="0" u="none" strike="noStrike" kern="1200" cap="none" spc="0" normalizeH="0" baseline="0" noProof="0" dirty="0" smtClean="0">
              <a:ln>
                <a:noFill/>
              </a:ln>
              <a:solidFill>
                <a:srgbClr val="1D479A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26.06.2018     Elmar Mattes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B5CAA4-0F8A-407E-ADF6-A6DA69F4120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Spindle Motor Business Unit © Minebea Confidential</a:t>
            </a:r>
            <a:endParaRPr lang="en-US" altLang="ja-JP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#520 Dauerlauf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sz="quarter" idx="10"/>
          </p:nvPr>
        </p:nvGraphicFramePr>
        <p:xfrm>
          <a:off x="4572000" y="980728"/>
          <a:ext cx="4392488" cy="2592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Diagramm 7"/>
          <p:cNvGraphicFramePr/>
          <p:nvPr/>
        </p:nvGraphicFramePr>
        <p:xfrm>
          <a:off x="251520" y="980728"/>
          <a:ext cx="4176464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7092280" y="188640"/>
            <a:ext cx="1584176" cy="21602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0000" lnSpcReduction="2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479A"/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Montag</a:t>
            </a:r>
            <a:r>
              <a:rPr kumimoji="0" lang="de-DE" sz="2400" b="1" i="0" u="none" strike="noStrike" kern="1200" cap="none" spc="0" normalizeH="0" noProof="0" dirty="0" smtClean="0">
                <a:ln>
                  <a:noFill/>
                </a:ln>
                <a:solidFill>
                  <a:srgbClr val="1D479A"/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 25.</a:t>
            </a:r>
            <a:endParaRPr kumimoji="0" lang="de-DE" sz="2400" b="1" i="0" u="none" strike="noStrike" kern="1200" cap="none" spc="0" normalizeH="0" baseline="0" noProof="0" dirty="0" smtClean="0">
              <a:ln>
                <a:noFill/>
              </a:ln>
              <a:solidFill>
                <a:srgbClr val="1D479A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79512" y="3861048"/>
            <a:ext cx="1584176" cy="21602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0000" lnSpcReduction="2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479A"/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Sonntag 24.</a:t>
            </a:r>
            <a:endParaRPr kumimoji="0" lang="de-DE" sz="2400" b="1" i="0" u="none" strike="noStrike" kern="1200" cap="none" spc="0" normalizeH="0" baseline="0" noProof="0" dirty="0" smtClean="0">
              <a:ln>
                <a:noFill/>
              </a:ln>
              <a:solidFill>
                <a:srgbClr val="1D479A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graphicFrame>
        <p:nvGraphicFramePr>
          <p:cNvPr id="11" name="Diagramm 10"/>
          <p:cNvGraphicFramePr/>
          <p:nvPr/>
        </p:nvGraphicFramePr>
        <p:xfrm>
          <a:off x="179512" y="3717032"/>
          <a:ext cx="4248472" cy="2671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Diagramm 11"/>
          <p:cNvGraphicFramePr/>
          <p:nvPr/>
        </p:nvGraphicFramePr>
        <p:xfrm>
          <a:off x="4572000" y="3717032"/>
          <a:ext cx="4320480" cy="2671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26.06.2018     Elmar Mattes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B5CAA4-0F8A-407E-ADF6-A6DA69F4120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Spindle Motor Business Unit © Minebea Confidential</a:t>
            </a:r>
            <a:endParaRPr lang="en-US" altLang="ja-JP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#520 </a:t>
            </a:r>
            <a:r>
              <a:rPr lang="de-DE" dirty="0" smtClean="0"/>
              <a:t>Dauerlauf</a:t>
            </a:r>
            <a:endParaRPr lang="de-DE" dirty="0"/>
          </a:p>
        </p:txBody>
      </p:sp>
      <p:graphicFrame>
        <p:nvGraphicFramePr>
          <p:cNvPr id="7" name="Diagramm 6"/>
          <p:cNvGraphicFramePr/>
          <p:nvPr/>
        </p:nvGraphicFramePr>
        <p:xfrm>
          <a:off x="179512" y="764704"/>
          <a:ext cx="4392488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Diagramm 7"/>
          <p:cNvGraphicFramePr/>
          <p:nvPr/>
        </p:nvGraphicFramePr>
        <p:xfrm>
          <a:off x="4788024" y="764704"/>
          <a:ext cx="4176464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kern="1200" cap="none" spc="0" normalizeH="0" baseline="0" noProof="0" dirty="0" smtClean="0">
            <a:ln>
              <a:noFill/>
            </a:ln>
            <a:solidFill>
              <a:srgbClr val="1D479A"/>
            </a:solidFill>
            <a:effectLst/>
            <a:uLnTx/>
            <a:uFillTx/>
            <a:latin typeface="Arial Narrow" pitchFamily="34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362</Words>
  <Application>Microsoft Office PowerPoint</Application>
  <PresentationFormat>Bildschirmpräsentation (4:3)</PresentationFormat>
  <Paragraphs>80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1_Benutzerdefiniertes Design</vt:lpstr>
      <vt:lpstr>AGA: „Rattling“ Rotors</vt:lpstr>
      <vt:lpstr>#3 Type 1 Study</vt:lpstr>
      <vt:lpstr>Type 1 diverse</vt:lpstr>
      <vt:lpstr># 31 Type 1 study</vt:lpstr>
      <vt:lpstr>#3 Dauerlauf</vt:lpstr>
      <vt:lpstr># 520 Dauerlauf</vt:lpstr>
      <vt:lpstr># 520 („vermeintl. stabil“)</vt:lpstr>
      <vt:lpstr>#520 Dauerlauf</vt:lpstr>
      <vt:lpstr>#520 Dauerlauf</vt:lpstr>
      <vt:lpstr>Appendix</vt:lpstr>
    </vt:vector>
  </TitlesOfParts>
  <Company>PMDM GmbH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gv9427</dc:creator>
  <cp:lastModifiedBy>gv9077</cp:lastModifiedBy>
  <cp:revision>383</cp:revision>
  <dcterms:created xsi:type="dcterms:W3CDTF">2014-07-10T11:57:32Z</dcterms:created>
  <dcterms:modified xsi:type="dcterms:W3CDTF">2018-06-26T14:04:51Z</dcterms:modified>
</cp:coreProperties>
</file>