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sldIdLst>
    <p:sldId id="280" r:id="rId5"/>
    <p:sldId id="281" r:id="rId6"/>
    <p:sldId id="287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1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D38747-4367-4BD2-8D51-C97E202738E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1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2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8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7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221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93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9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4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8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4000" dirty="0"/>
              <a:t>A Brief Introduction to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Mr. Loyd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r>
              <a:rPr lang="en-US" baseline="0" dirty="0"/>
              <a:t> and History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8C4B-21EC-44F5-966C-B6F51B37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  <a:p>
            <a:r>
              <a:rPr lang="en-US" dirty="0"/>
              <a:t>FORTRAN IV</a:t>
            </a:r>
          </a:p>
          <a:p>
            <a:r>
              <a:rPr lang="en-US" dirty="0"/>
              <a:t>Certificate of Distinction</a:t>
            </a:r>
          </a:p>
        </p:txBody>
      </p:sp>
    </p:spTree>
    <p:extLst>
      <p:ext uri="{BB962C8B-B14F-4D97-AF65-F5344CB8AC3E}">
        <p14:creationId xmlns:p14="http://schemas.microsoft.com/office/powerpoint/2010/main" val="137384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9C6A-1670-4EDE-809E-2777479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9BE3-8363-4CF1-966C-644256FF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dirty="0"/>
              <a:t>a Variable?</a:t>
            </a:r>
          </a:p>
          <a:p>
            <a:r>
              <a:rPr lang="en-US" dirty="0"/>
              <a:t>What is an Array?</a:t>
            </a:r>
          </a:p>
          <a:p>
            <a:r>
              <a:rPr lang="en-US" dirty="0"/>
              <a:t>How</a:t>
            </a:r>
            <a:r>
              <a:rPr lang="en-US" baseline="0" dirty="0"/>
              <a:t> does the program decide? (IF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1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0964-C1E2-48AA-A944-AF93195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Problem”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B462-5F79-4373-9A7F-55580A02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Score for a Ten Pin Bowling Game.</a:t>
            </a:r>
          </a:p>
          <a:p>
            <a:r>
              <a:rPr lang="en-US" dirty="0"/>
              <a:t>Bonus</a:t>
            </a:r>
            <a:r>
              <a:rPr lang="en-US" baseline="0" dirty="0"/>
              <a:t> Assignment from “Computer Programming” (1979)</a:t>
            </a:r>
          </a:p>
          <a:p>
            <a:r>
              <a:rPr lang="en-US" baseline="0" dirty="0"/>
              <a:t>Given the number of pins from each ball thrown, compute the score for a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ABED-1B0C-412B-AE23-B649E2E3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thinking about “The Problem”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293A-7833-4F87-90FC-A80CD09E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how you</a:t>
            </a:r>
            <a:r>
              <a:rPr lang="en-US" baseline="0" dirty="0"/>
              <a:t> would score the game using paper and a pencil</a:t>
            </a:r>
          </a:p>
          <a:p>
            <a:r>
              <a:rPr lang="en-US" baseline="0" dirty="0"/>
              <a:t>The game is made up of Pins per Ball and Frames</a:t>
            </a:r>
          </a:p>
          <a:p>
            <a:r>
              <a:rPr lang="en-US" baseline="0" dirty="0"/>
              <a:t>Detecting when a ‘Strike’ or a ‘Spare’ is made</a:t>
            </a:r>
          </a:p>
          <a:p>
            <a:r>
              <a:rPr lang="en-US" baseline="0" dirty="0"/>
              <a:t>Computing for Strikes and Spares.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1379-CDE1-4871-A35F-1BC93BDE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Old-Fashioned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4F52-8A86-405A-9FBF-325E1CC9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FORTRAN IV</a:t>
            </a:r>
          </a:p>
          <a:p>
            <a:r>
              <a:rPr lang="en-US" dirty="0"/>
              <a:t>No</a:t>
            </a:r>
            <a:r>
              <a:rPr lang="en-US" baseline="0" dirty="0"/>
              <a:t> Arrays!</a:t>
            </a:r>
          </a:p>
          <a:p>
            <a:r>
              <a:rPr lang="en-US" baseline="0" dirty="0"/>
              <a:t>No IF-THEN-ELSE construct from Structured Programming!</a:t>
            </a:r>
          </a:p>
          <a:p>
            <a:r>
              <a:rPr lang="en-US" baseline="0" dirty="0"/>
              <a:t>Data from Punched Cards (Read them all in before printing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3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1DA8-3DDA-4C78-9678-8C66A9E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</a:t>
            </a:r>
            <a:r>
              <a:rPr lang="en-US" baseline="0" dirty="0"/>
              <a:t>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36A1-4891-4E0E-BDE2-2FB9DE5E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using a modern programming language – PYTHON</a:t>
            </a:r>
          </a:p>
          <a:p>
            <a:r>
              <a:rPr lang="en-US" dirty="0"/>
              <a:t>Arrays</a:t>
            </a:r>
            <a:r>
              <a:rPr lang="en-US" baseline="0" dirty="0"/>
              <a:t> are available</a:t>
            </a:r>
          </a:p>
          <a:p>
            <a:r>
              <a:rPr lang="en-US" baseline="0" dirty="0"/>
              <a:t>IF-THEN-ELSE structured programming constructs are available</a:t>
            </a:r>
          </a:p>
          <a:p>
            <a:r>
              <a:rPr lang="en-US" baseline="0" dirty="0"/>
              <a:t>Easy to get and use on any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4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460-BFD0-4ED5-8914-3FFE9EC7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6CF-FECB-4575-9444-87D50EFB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192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 Brief Introduction to Algorithms</vt:lpstr>
      <vt:lpstr>Background and History</vt:lpstr>
      <vt:lpstr>Basic Terminology</vt:lpstr>
      <vt:lpstr>“The Problem”</vt:lpstr>
      <vt:lpstr>Ways of thinking about “The Problem”</vt:lpstr>
      <vt:lpstr>An Old-Fashioned Solution</vt:lpstr>
      <vt:lpstr>A New Solution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Algorithms</dc:title>
  <dc:creator>Kelly Loyd</dc:creator>
  <cp:lastModifiedBy>Kelly Loyd</cp:lastModifiedBy>
  <cp:revision>8</cp:revision>
  <dcterms:created xsi:type="dcterms:W3CDTF">2021-08-30T15:43:25Z</dcterms:created>
  <dcterms:modified xsi:type="dcterms:W3CDTF">2021-08-30T20:08:36Z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