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68CF3-11ED-49E8-AABE-400C805C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A46ED-4601-460A-92AE-395CF3FB4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9E1CFA-644C-4880-9FE1-58517973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756EE-08C0-45C5-833C-70B9AC6E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E3E3E-9E92-4B00-8358-42501AC2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093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B90B3-8FBA-498D-B6C1-C4FBBF5D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8DEDB4-9CF3-487A-879A-E741B4CF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7D067-2C39-40E8-94F5-2C56A75E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D8F59-25C6-4BB9-A675-212A2F16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8C25F-0482-4CDC-B3F9-5DB7EC70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051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282130-65CE-4490-A1AA-B484E223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18F8D0-D46C-4FB7-B46E-F5AF5BD1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A013F-FF2F-4278-AE1B-CF205C47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26BB7-B91F-47C3-AEA4-805730A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FA9C08-21F7-4644-BF02-87AF74ABA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310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A4BED-C78A-447E-A86A-65A6E32A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6467B-5A47-4FB9-91FF-B2CD98DB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039075-2634-44EE-A0C1-05D5FA67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C8C407-3538-4D9C-B4FD-79BF3B62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DEE80-D305-47F5-A8E1-890FE6AE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75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4D3DF-45A5-4C36-BD0A-0CA3F47B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4A77AE-64F3-47B1-B54D-07C1F70C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919A8-EF7B-417D-8C65-F7EEE96C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F02789-FB4F-4836-81DB-62A26B3D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37868-AA2E-4736-BD37-B5967E3E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18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F2B4F-4B09-413A-B780-D5CB547D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FA65A-51A5-44FD-B687-05F3E8BA3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8FD46D-102B-4C46-BFE3-1109DB40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C2EF94-B044-4F9E-81D3-CE4400D2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4F1CD8-CE63-400A-8062-A35F24D2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FF7E6-06CD-4D23-8092-06E56B40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730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40950-6384-4F9F-BFCF-2DEBD39D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1D5382-B3CE-46B9-8A79-FAFFE5F9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63BBE6-7DE0-44E9-9D85-A0C036DC1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0681F0-8710-4DE1-8E9F-59D63043D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ED07AB-17E1-4B8F-88F8-CA5B5FFEC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6FAEA1-2A61-421E-BE79-F5B36DFD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9D780E-2F38-43D0-88FB-6E9F7487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252CBD-4980-44D2-A2E8-A5F4163A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954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A783-60ED-4D47-A366-6175AE69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F1519F-5190-4237-8877-C2EFF6EF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F0439F-847E-4BE0-B41A-746B6027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D7A252-24AE-4702-9A11-024BD471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1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611222-C24A-461A-B752-BD384EE6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F13FF9-A1C7-4875-AB65-4FB1795B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BFF32B-CCA0-435B-9BB7-852A26BC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24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00B1B-E6C3-4502-B8AF-E43F0356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88FD1-86E8-4EE3-8598-BE17D43E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9B3B0-8417-4B1A-8077-5BF26CCC6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79566F-0CA3-4854-BA52-EC7C2797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C578FA-E090-4D07-A084-B0BA795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14DD5-5CA6-4A4B-B0D8-E9F739E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1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E5E85-844D-4912-A2B2-3CBC2133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8AFEF7C-B054-4D5A-BCF8-900C4F3F5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1B8C29-FDAB-494D-9ECF-73928A4F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DAA52-F18C-4D01-9286-30311C06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C8009D-F6F6-4B99-899E-17711148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7AA024-4358-4DF5-AF64-00547387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45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8E0BD-BCEB-43AE-9756-1AECA7ED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BDC115-32BF-4A37-837C-EEFAAA93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E4810-6376-4AD4-91F4-CA51358EC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9B891-25D6-430F-B903-D3BB763EBBDC}" type="datetimeFigureOut">
              <a:rPr lang="LID4096" smtClean="0"/>
              <a:t>04/12/2023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2A0BC6-05DF-4265-9911-B722ABEB6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CC4E2-B843-4062-B03B-DCC256A39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32E2-683F-42CA-BB17-D527257847A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77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D61F7-E09D-4145-BF91-B4DA1BF03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Robotics</a:t>
            </a:r>
            <a:br>
              <a:rPr lang="en-US" dirty="0"/>
            </a:br>
            <a:r>
              <a:rPr lang="en-US" dirty="0"/>
              <a:t>Project Submission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B33DA6-8B86-41FE-91DA-16B06E5E6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Vladimir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Klepikov</a:t>
            </a:r>
            <a:r>
              <a:rPr lang="en-US" b="0" i="0" dirty="0">
                <a:effectLst/>
                <a:latin typeface="Arial" panose="020B0604020202020204" pitchFamily="34" charset="0"/>
              </a:rPr>
              <a:t>, Oleg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Ostapovich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83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28953-3069-4AE4-9F9D-FE5739A6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Chosen model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73F362-D4D2-9343-EA68-BC1868A23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285" y="1456859"/>
            <a:ext cx="7341430" cy="5190621"/>
          </a:xfrm>
        </p:spPr>
      </p:pic>
    </p:spTree>
    <p:extLst>
      <p:ext uri="{BB962C8B-B14F-4D97-AF65-F5344CB8AC3E}">
        <p14:creationId xmlns:p14="http://schemas.microsoft.com/office/powerpoint/2010/main" val="7186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C4F36-E47D-4916-AE78-D9059CA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Model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FC907-9707-477A-8A2E-4A8AAC5E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joints are revolute</a:t>
            </a:r>
          </a:p>
          <a:p>
            <a:r>
              <a:rPr lang="en-US" dirty="0"/>
              <a:t>DH parameters:</a:t>
            </a:r>
            <a:br>
              <a:rPr lang="en-US" dirty="0"/>
            </a:br>
            <a:endParaRPr lang="LID4096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216D70-19B4-A395-BDB8-0CAFB88F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68" y="2803540"/>
            <a:ext cx="3543300" cy="2600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FDD937-8A92-AE79-A43E-B79991572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r="27244"/>
          <a:stretch/>
        </p:blipFill>
        <p:spPr bwMode="auto">
          <a:xfrm>
            <a:off x="6566517" y="1825625"/>
            <a:ext cx="3543300" cy="35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E2B32-DEEE-410B-8BF3-006D6ABA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  <a:endParaRPr lang="LID4096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66095A-BB1B-BF97-8FE1-578EF906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7" y="2324894"/>
            <a:ext cx="4962525" cy="3352800"/>
          </a:xfrm>
        </p:spPr>
      </p:pic>
    </p:spTree>
    <p:extLst>
      <p:ext uri="{BB962C8B-B14F-4D97-AF65-F5344CB8AC3E}">
        <p14:creationId xmlns:p14="http://schemas.microsoft.com/office/powerpoint/2010/main" val="5607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C28E4-FAE3-4956-90AB-97D1B17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</a:t>
            </a:r>
            <a:endParaRPr lang="LID4096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706895B-1BF4-E19F-215F-9A9A508DC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237" y="2082006"/>
            <a:ext cx="6105525" cy="3838575"/>
          </a:xfrm>
        </p:spPr>
      </p:pic>
    </p:spTree>
    <p:extLst>
      <p:ext uri="{BB962C8B-B14F-4D97-AF65-F5344CB8AC3E}">
        <p14:creationId xmlns:p14="http://schemas.microsoft.com/office/powerpoint/2010/main" val="178627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E381A-E782-4772-AB5E-D08D1A07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044"/>
            <a:ext cx="10515600" cy="771217"/>
          </a:xfrm>
        </p:spPr>
        <p:txBody>
          <a:bodyPr/>
          <a:lstStyle/>
          <a:p>
            <a:r>
              <a:rPr lang="en-US" dirty="0"/>
              <a:t>Dynamics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E5B737-3EE0-E4FB-1961-4A74CAE7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261"/>
            <a:ext cx="4950041" cy="3457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Inertia matrix: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621ED1-318B-1595-B917-DDBD8795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6" y="1624013"/>
            <a:ext cx="4666811" cy="23709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7351C8-93E2-12E1-7AE6-4260703A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4013"/>
            <a:ext cx="4808087" cy="28099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A16C55-DD71-4C2E-635A-98DD83C414F5}"/>
              </a:ext>
            </a:extLst>
          </p:cNvPr>
          <p:cNvSpPr txBox="1"/>
          <p:nvPr/>
        </p:nvSpPr>
        <p:spPr>
          <a:xfrm>
            <a:off x="6096000" y="1130027"/>
            <a:ext cx="319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Coriolis matrix: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057243-B885-9BCD-C2EF-2DF887CE0335}"/>
              </a:ext>
            </a:extLst>
          </p:cNvPr>
          <p:cNvSpPr txBox="1"/>
          <p:nvPr/>
        </p:nvSpPr>
        <p:spPr>
          <a:xfrm>
            <a:off x="838200" y="4200580"/>
            <a:ext cx="3320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Gravity matrix: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C84431-AEC5-1183-28E5-0A9682CE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08" y="4283706"/>
            <a:ext cx="3860875" cy="237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2A1A1-681D-EA09-FD9A-EFFDB7F8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BEC8017-7FAB-939E-9F47-EE9C4E101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046" y="1825625"/>
            <a:ext cx="4637907" cy="4351338"/>
          </a:xfrm>
        </p:spPr>
      </p:pic>
    </p:spTree>
    <p:extLst>
      <p:ext uri="{BB962C8B-B14F-4D97-AF65-F5344CB8AC3E}">
        <p14:creationId xmlns:p14="http://schemas.microsoft.com/office/powerpoint/2010/main" val="23219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783B-B541-436D-9D94-BC23B9BE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</a:t>
            </a:r>
            <a:endParaRPr lang="LID4096" dirty="0"/>
          </a:p>
        </p:txBody>
      </p:sp>
      <p:pic>
        <p:nvPicPr>
          <p:cNvPr id="1026" name="Picture 2" descr="A Wonderful Concept of Red Apple with Eyes on a White ...">
            <a:extLst>
              <a:ext uri="{FF2B5EF4-FFF2-40B4-BE49-F238E27FC236}">
                <a16:creationId xmlns:a16="http://schemas.microsoft.com/office/drawing/2014/main" id="{63FB6572-21A4-4C0F-976C-3CB45951F5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27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Advanced Robotics Project Submission</vt:lpstr>
      <vt:lpstr>Chosen model</vt:lpstr>
      <vt:lpstr>About Model</vt:lpstr>
      <vt:lpstr>Forward Kinematics</vt:lpstr>
      <vt:lpstr>Jacobian</vt:lpstr>
      <vt:lpstr>Dynamics</vt:lpstr>
      <vt:lpstr>Dynamics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11 Report for Systematic Literature Review</dc:title>
  <dc:creator>Vladimir Klepikov</dc:creator>
  <cp:lastModifiedBy>Олег Остапович</cp:lastModifiedBy>
  <cp:revision>8</cp:revision>
  <dcterms:created xsi:type="dcterms:W3CDTF">2023-04-06T11:28:57Z</dcterms:created>
  <dcterms:modified xsi:type="dcterms:W3CDTF">2023-04-12T06:12:20Z</dcterms:modified>
</cp:coreProperties>
</file>