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53" d="100"/>
          <a:sy n="53" d="100"/>
        </p:scale>
        <p:origin x="944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14" imgW="1514686" imgH="771429" progId="">
                  <p:embed/>
                </p:oleObj>
              </mc:Choice>
              <mc:Fallback>
                <p:oleObj r:id="rId14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0200"/>
            <a:ext cx="38608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637220" cy="704929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TIE4203 Decision Analysis in Industrial Operations &amp; Management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(2024)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1                  Name 2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endCxn id="5124" idx="2"/>
          </p:cNvCxnSpPr>
          <p:nvPr/>
        </p:nvCxnSpPr>
        <p:spPr>
          <a:xfrm flipH="1" flipV="1">
            <a:off x="5991294" y="804333"/>
            <a:ext cx="17620" cy="58495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0377" y="902076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514395" y="1383830"/>
            <a:ext cx="4059128" cy="9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057" y="1250056"/>
            <a:ext cx="3400258" cy="3070367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747401" y="2366103"/>
            <a:ext cx="2833986" cy="2254883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63860" y="38443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18754" y="4161720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614619" y="5821276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TIE4203 Decision Analysis in Industrial Operations &amp; Management (2024) Name 1                  Name 2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375</cp:revision>
  <dcterms:created xsi:type="dcterms:W3CDTF">2002-07-05T03:27:28Z</dcterms:created>
  <dcterms:modified xsi:type="dcterms:W3CDTF">2024-08-04T05:40:19Z</dcterms:modified>
</cp:coreProperties>
</file>